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28"/>
  </p:notesMasterIdLst>
  <p:sldIdLst>
    <p:sldId id="306" r:id="rId5"/>
    <p:sldId id="257" r:id="rId6"/>
    <p:sldId id="309" r:id="rId7"/>
    <p:sldId id="264" r:id="rId8"/>
    <p:sldId id="312" r:id="rId9"/>
    <p:sldId id="288" r:id="rId10"/>
    <p:sldId id="289" r:id="rId11"/>
    <p:sldId id="314" r:id="rId12"/>
    <p:sldId id="291" r:id="rId13"/>
    <p:sldId id="292" r:id="rId14"/>
    <p:sldId id="293" r:id="rId15"/>
    <p:sldId id="315" r:id="rId16"/>
    <p:sldId id="295" r:id="rId17"/>
    <p:sldId id="311" r:id="rId18"/>
    <p:sldId id="296" r:id="rId19"/>
    <p:sldId id="308" r:id="rId20"/>
    <p:sldId id="299" r:id="rId21"/>
    <p:sldId id="300" r:id="rId22"/>
    <p:sldId id="307" r:id="rId23"/>
    <p:sldId id="302" r:id="rId24"/>
    <p:sldId id="303" r:id="rId25"/>
    <p:sldId id="304" r:id="rId26"/>
    <p:sldId id="305" r:id="rId27"/>
  </p:sldIdLst>
  <p:sldSz cx="9144000" cy="5143500" type="screen16x9"/>
  <p:notesSz cx="9144000" cy="51435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876789D-6742-E642-3CA0-78B7ED53D41F}" name="Carcamo, Hellen" initials="CH" userId="S::carcamoh@metro.net::7441719f-adbc-4a78-95cd-c400c023ac1e" providerId="AD"/>
  <p188:author id="{E72078D0-7F57-BCE8-9919-DF52D61A1658}" name="Carcamo, Hellen" initials="HC" userId="S::CarcamoH@metro.net::7441719f-adbc-4a78-95cd-c400c023ac1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2DF8637-38F9-4B7A-134B-D1C55B4D1BC7}" v="22" dt="2025-11-12T21:11:04.764"/>
    <p1510:client id="{802298A0-FFB4-F45E-F420-A90F376115B0}" v="192" dt="2025-11-13T00:42:53.413"/>
    <p1510:client id="{CB21EC6C-AA2B-6C23-B64F-5D58554F1FE7}" v="125" dt="2025-11-12T23:59:26.015"/>
    <p1510:client id="{DE6A3E29-ACB4-5E2D-8C6D-EBEE24708889}" v="45" dt="2025-11-13T19:20:42.351"/>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880"/>
        <p:guide pos="216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viewProps" Target="viewProps.xml"/><Relationship Id="rId35" Type="http://schemas.microsoft.com/office/2018/10/relationships/authors" Target="author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rcamo, Hellen" userId="S::carcamoh@metro.net::7441719f-adbc-4a78-95cd-c400c023ac1e" providerId="AD" clId="Web-{FA287673-487C-2792-ECE4-16232E48C7A0}"/>
    <pc:docChg chg="addSld delSld modSld">
      <pc:chgData name="Carcamo, Hellen" userId="S::carcamoh@metro.net::7441719f-adbc-4a78-95cd-c400c023ac1e" providerId="AD" clId="Web-{FA287673-487C-2792-ECE4-16232E48C7A0}" dt="2025-11-07T23:34:15.253" v="758" actId="20577"/>
      <pc:docMkLst>
        <pc:docMk/>
      </pc:docMkLst>
      <pc:sldChg chg="modSp">
        <pc:chgData name="Carcamo, Hellen" userId="S::carcamoh@metro.net::7441719f-adbc-4a78-95cd-c400c023ac1e" providerId="AD" clId="Web-{FA287673-487C-2792-ECE4-16232E48C7A0}" dt="2025-11-07T21:26:07.356" v="258" actId="14100"/>
        <pc:sldMkLst>
          <pc:docMk/>
          <pc:sldMk cId="2581655809" sldId="291"/>
        </pc:sldMkLst>
        <pc:spChg chg="mod">
          <ac:chgData name="Carcamo, Hellen" userId="S::carcamoh@metro.net::7441719f-adbc-4a78-95cd-c400c023ac1e" providerId="AD" clId="Web-{FA287673-487C-2792-ECE4-16232E48C7A0}" dt="2025-11-07T21:26:07.356" v="258" actId="14100"/>
          <ac:spMkLst>
            <pc:docMk/>
            <pc:sldMk cId="2581655809" sldId="291"/>
            <ac:spMk id="3" creationId="{61DCB31F-B3A4-D819-E1F5-926571390E1E}"/>
          </ac:spMkLst>
        </pc:spChg>
      </pc:sldChg>
      <pc:sldChg chg="modSp">
        <pc:chgData name="Carcamo, Hellen" userId="S::carcamoh@metro.net::7441719f-adbc-4a78-95cd-c400c023ac1e" providerId="AD" clId="Web-{FA287673-487C-2792-ECE4-16232E48C7A0}" dt="2025-11-07T21:27:18.607" v="262" actId="20577"/>
        <pc:sldMkLst>
          <pc:docMk/>
          <pc:sldMk cId="4246911289" sldId="292"/>
        </pc:sldMkLst>
        <pc:spChg chg="mod">
          <ac:chgData name="Carcamo, Hellen" userId="S::carcamoh@metro.net::7441719f-adbc-4a78-95cd-c400c023ac1e" providerId="AD" clId="Web-{FA287673-487C-2792-ECE4-16232E48C7A0}" dt="2025-11-07T21:27:18.607" v="262" actId="20577"/>
          <ac:spMkLst>
            <pc:docMk/>
            <pc:sldMk cId="4246911289" sldId="292"/>
            <ac:spMk id="4" creationId="{0D87951E-8562-4F9B-2EA3-0E1CF32C2124}"/>
          </ac:spMkLst>
        </pc:spChg>
      </pc:sldChg>
      <pc:sldChg chg="modSp">
        <pc:chgData name="Carcamo, Hellen" userId="S::carcamoh@metro.net::7441719f-adbc-4a78-95cd-c400c023ac1e" providerId="AD" clId="Web-{FA287673-487C-2792-ECE4-16232E48C7A0}" dt="2025-11-07T21:28:40.967" v="275" actId="20577"/>
        <pc:sldMkLst>
          <pc:docMk/>
          <pc:sldMk cId="3475995051" sldId="293"/>
        </pc:sldMkLst>
        <pc:spChg chg="mod">
          <ac:chgData name="Carcamo, Hellen" userId="S::carcamoh@metro.net::7441719f-adbc-4a78-95cd-c400c023ac1e" providerId="AD" clId="Web-{FA287673-487C-2792-ECE4-16232E48C7A0}" dt="2025-11-07T21:28:40.967" v="275" actId="20577"/>
          <ac:spMkLst>
            <pc:docMk/>
            <pc:sldMk cId="3475995051" sldId="293"/>
            <ac:spMk id="4" creationId="{23E7A38E-434E-46A9-7F1B-421FC7976C4E}"/>
          </ac:spMkLst>
        </pc:spChg>
      </pc:sldChg>
      <pc:sldChg chg="modSp">
        <pc:chgData name="Carcamo, Hellen" userId="S::carcamoh@metro.net::7441719f-adbc-4a78-95cd-c400c023ac1e" providerId="AD" clId="Web-{FA287673-487C-2792-ECE4-16232E48C7A0}" dt="2025-11-07T22:53:42.285" v="405" actId="20577"/>
        <pc:sldMkLst>
          <pc:docMk/>
          <pc:sldMk cId="1894832871" sldId="295"/>
        </pc:sldMkLst>
        <pc:spChg chg="mod">
          <ac:chgData name="Carcamo, Hellen" userId="S::carcamoh@metro.net::7441719f-adbc-4a78-95cd-c400c023ac1e" providerId="AD" clId="Web-{FA287673-487C-2792-ECE4-16232E48C7A0}" dt="2025-11-07T22:53:42.285" v="405" actId="20577"/>
          <ac:spMkLst>
            <pc:docMk/>
            <pc:sldMk cId="1894832871" sldId="295"/>
            <ac:spMk id="39" creationId="{2A9EFAB9-68A6-8F62-A3A0-B9FDA626B3A8}"/>
          </ac:spMkLst>
        </pc:spChg>
        <pc:spChg chg="mod">
          <ac:chgData name="Carcamo, Hellen" userId="S::carcamoh@metro.net::7441719f-adbc-4a78-95cd-c400c023ac1e" providerId="AD" clId="Web-{FA287673-487C-2792-ECE4-16232E48C7A0}" dt="2025-11-07T21:35:55.941" v="356" actId="20577"/>
          <ac:spMkLst>
            <pc:docMk/>
            <pc:sldMk cId="1894832871" sldId="295"/>
            <ac:spMk id="40" creationId="{308E29C7-9F96-44EE-EB84-28432F816207}"/>
          </ac:spMkLst>
        </pc:spChg>
      </pc:sldChg>
      <pc:sldChg chg="addSp modSp">
        <pc:chgData name="Carcamo, Hellen" userId="S::carcamoh@metro.net::7441719f-adbc-4a78-95cd-c400c023ac1e" providerId="AD" clId="Web-{FA287673-487C-2792-ECE4-16232E48C7A0}" dt="2025-11-07T23:26:12.140" v="703"/>
        <pc:sldMkLst>
          <pc:docMk/>
          <pc:sldMk cId="3496887113" sldId="296"/>
        </pc:sldMkLst>
        <pc:spChg chg="add mod">
          <ac:chgData name="Carcamo, Hellen" userId="S::carcamoh@metro.net::7441719f-adbc-4a78-95cd-c400c023ac1e" providerId="AD" clId="Web-{FA287673-487C-2792-ECE4-16232E48C7A0}" dt="2025-11-07T23:26:12.140" v="703"/>
          <ac:spMkLst>
            <pc:docMk/>
            <pc:sldMk cId="3496887113" sldId="296"/>
            <ac:spMk id="6" creationId="{355A4182-0EF2-1ABA-1247-41FEC9234647}"/>
          </ac:spMkLst>
        </pc:spChg>
      </pc:sldChg>
      <pc:sldChg chg="modSp">
        <pc:chgData name="Carcamo, Hellen" userId="S::carcamoh@metro.net::7441719f-adbc-4a78-95cd-c400c023ac1e" providerId="AD" clId="Web-{FA287673-487C-2792-ECE4-16232E48C7A0}" dt="2025-11-07T23:28:58.548" v="724" actId="1076"/>
        <pc:sldMkLst>
          <pc:docMk/>
          <pc:sldMk cId="3745933308" sldId="299"/>
        </pc:sldMkLst>
        <pc:spChg chg="mod">
          <ac:chgData name="Carcamo, Hellen" userId="S::carcamoh@metro.net::7441719f-adbc-4a78-95cd-c400c023ac1e" providerId="AD" clId="Web-{FA287673-487C-2792-ECE4-16232E48C7A0}" dt="2025-11-07T23:28:58.548" v="724" actId="1076"/>
          <ac:spMkLst>
            <pc:docMk/>
            <pc:sldMk cId="3745933308" sldId="299"/>
            <ac:spMk id="2" creationId="{628A4B66-8F85-561E-D333-D9336B4996BD}"/>
          </ac:spMkLst>
        </pc:spChg>
      </pc:sldChg>
      <pc:sldChg chg="addSp delSp modSp mod setBg">
        <pc:chgData name="Carcamo, Hellen" userId="S::carcamoh@metro.net::7441719f-adbc-4a78-95cd-c400c023ac1e" providerId="AD" clId="Web-{FA287673-487C-2792-ECE4-16232E48C7A0}" dt="2025-11-07T23:34:15.253" v="758" actId="20577"/>
        <pc:sldMkLst>
          <pc:docMk/>
          <pc:sldMk cId="3208515422" sldId="304"/>
        </pc:sldMkLst>
        <pc:spChg chg="mod">
          <ac:chgData name="Carcamo, Hellen" userId="S::carcamoh@metro.net::7441719f-adbc-4a78-95cd-c400c023ac1e" providerId="AD" clId="Web-{FA287673-487C-2792-ECE4-16232E48C7A0}" dt="2025-11-07T23:31:19.549" v="732" actId="1076"/>
          <ac:spMkLst>
            <pc:docMk/>
            <pc:sldMk cId="3208515422" sldId="304"/>
            <ac:spMk id="2" creationId="{9A997A28-EAC5-37F9-92B3-ABE674E13146}"/>
          </ac:spMkLst>
        </pc:spChg>
        <pc:spChg chg="mod ord">
          <ac:chgData name="Carcamo, Hellen" userId="S::carcamoh@metro.net::7441719f-adbc-4a78-95cd-c400c023ac1e" providerId="AD" clId="Web-{FA287673-487C-2792-ECE4-16232E48C7A0}" dt="2025-11-07T23:31:14.862" v="731"/>
          <ac:spMkLst>
            <pc:docMk/>
            <pc:sldMk cId="3208515422" sldId="304"/>
            <ac:spMk id="3" creationId="{50F8B792-8687-BE69-D507-04B3BFF0AEF0}"/>
          </ac:spMkLst>
        </pc:spChg>
        <pc:spChg chg="add mod">
          <ac:chgData name="Carcamo, Hellen" userId="S::carcamoh@metro.net::7441719f-adbc-4a78-95cd-c400c023ac1e" providerId="AD" clId="Web-{FA287673-487C-2792-ECE4-16232E48C7A0}" dt="2025-11-07T23:32:07.221" v="738" actId="20577"/>
          <ac:spMkLst>
            <pc:docMk/>
            <pc:sldMk cId="3208515422" sldId="304"/>
            <ac:spMk id="5" creationId="{7D456CFA-971E-DD03-4070-9B0FF92D6E2E}"/>
          </ac:spMkLst>
        </pc:spChg>
      </pc:sldChg>
      <pc:sldChg chg="modSp">
        <pc:chgData name="Carcamo, Hellen" userId="S::carcamoh@metro.net::7441719f-adbc-4a78-95cd-c400c023ac1e" providerId="AD" clId="Web-{FA287673-487C-2792-ECE4-16232E48C7A0}" dt="2025-11-07T23:26:26.391" v="705" actId="1076"/>
        <pc:sldMkLst>
          <pc:docMk/>
          <pc:sldMk cId="2627649217" sldId="308"/>
        </pc:sldMkLst>
        <pc:spChg chg="mod">
          <ac:chgData name="Carcamo, Hellen" userId="S::carcamoh@metro.net::7441719f-adbc-4a78-95cd-c400c023ac1e" providerId="AD" clId="Web-{FA287673-487C-2792-ECE4-16232E48C7A0}" dt="2025-11-07T23:26:26.391" v="705" actId="1076"/>
          <ac:spMkLst>
            <pc:docMk/>
            <pc:sldMk cId="2627649217" sldId="308"/>
            <ac:spMk id="7" creationId="{76A04798-18C0-8E85-113C-EF7ADC885509}"/>
          </ac:spMkLst>
        </pc:spChg>
      </pc:sldChg>
      <pc:sldChg chg="addSp delSp modSp">
        <pc:chgData name="Carcamo, Hellen" userId="S::carcamoh@metro.net::7441719f-adbc-4a78-95cd-c400c023ac1e" providerId="AD" clId="Web-{FA287673-487C-2792-ECE4-16232E48C7A0}" dt="2025-11-07T20:27:59.854" v="13" actId="1076"/>
        <pc:sldMkLst>
          <pc:docMk/>
          <pc:sldMk cId="3564938116" sldId="309"/>
        </pc:sldMkLst>
        <pc:spChg chg="add mod">
          <ac:chgData name="Carcamo, Hellen" userId="S::carcamoh@metro.net::7441719f-adbc-4a78-95cd-c400c023ac1e" providerId="AD" clId="Web-{FA287673-487C-2792-ECE4-16232E48C7A0}" dt="2025-11-07T20:27:35.744" v="9" actId="20577"/>
          <ac:spMkLst>
            <pc:docMk/>
            <pc:sldMk cId="3564938116" sldId="309"/>
            <ac:spMk id="5" creationId="{D5C15171-4A0B-ABDB-1DB2-610E2B021D7E}"/>
          </ac:spMkLst>
        </pc:spChg>
        <pc:spChg chg="add mod">
          <ac:chgData name="Carcamo, Hellen" userId="S::carcamoh@metro.net::7441719f-adbc-4a78-95cd-c400c023ac1e" providerId="AD" clId="Web-{FA287673-487C-2792-ECE4-16232E48C7A0}" dt="2025-11-07T20:27:59.854" v="13" actId="1076"/>
          <ac:spMkLst>
            <pc:docMk/>
            <pc:sldMk cId="3564938116" sldId="309"/>
            <ac:spMk id="6" creationId="{1E571E79-45F0-EC97-D253-2FE76910F72E}"/>
          </ac:spMkLst>
        </pc:spChg>
        <pc:picChg chg="add mod">
          <ac:chgData name="Carcamo, Hellen" userId="S::carcamoh@metro.net::7441719f-adbc-4a78-95cd-c400c023ac1e" providerId="AD" clId="Web-{FA287673-487C-2792-ECE4-16232E48C7A0}" dt="2025-11-07T20:26:56.821" v="2" actId="1076"/>
          <ac:picMkLst>
            <pc:docMk/>
            <pc:sldMk cId="3564938116" sldId="309"/>
            <ac:picMk id="2" creationId="{7987C31A-43B5-8740-80D2-71773833D96B}"/>
          </ac:picMkLst>
        </pc:picChg>
      </pc:sldChg>
      <pc:sldChg chg="addSp delSp modSp">
        <pc:chgData name="Carcamo, Hellen" userId="S::carcamoh@metro.net::7441719f-adbc-4a78-95cd-c400c023ac1e" providerId="AD" clId="Web-{FA287673-487C-2792-ECE4-16232E48C7A0}" dt="2025-11-07T23:28:25.173" v="723" actId="20577"/>
        <pc:sldMkLst>
          <pc:docMk/>
          <pc:sldMk cId="1629884820" sldId="311"/>
        </pc:sldMkLst>
        <pc:spChg chg="add mod">
          <ac:chgData name="Carcamo, Hellen" userId="S::carcamoh@metro.net::7441719f-adbc-4a78-95cd-c400c023ac1e" providerId="AD" clId="Web-{FA287673-487C-2792-ECE4-16232E48C7A0}" dt="2025-11-07T23:19:25.115" v="637" actId="1076"/>
          <ac:spMkLst>
            <pc:docMk/>
            <pc:sldMk cId="1629884820" sldId="311"/>
            <ac:spMk id="33" creationId="{3423B51F-0FAF-0DAA-F967-7043E30DA173}"/>
          </ac:spMkLst>
        </pc:spChg>
        <pc:spChg chg="add del mod ord">
          <ac:chgData name="Carcamo, Hellen" userId="S::carcamoh@metro.net::7441719f-adbc-4a78-95cd-c400c023ac1e" providerId="AD" clId="Web-{FA287673-487C-2792-ECE4-16232E48C7A0}" dt="2025-11-07T23:19:30.818" v="638" actId="1076"/>
          <ac:spMkLst>
            <pc:docMk/>
            <pc:sldMk cId="1629884820" sldId="311"/>
            <ac:spMk id="90" creationId="{6FA9E839-7A4E-CCF6-8D73-0E0E31903080}"/>
          </ac:spMkLst>
        </pc:spChg>
        <pc:spChg chg="add mod">
          <ac:chgData name="Carcamo, Hellen" userId="S::carcamoh@metro.net::7441719f-adbc-4a78-95cd-c400c023ac1e" providerId="AD" clId="Web-{FA287673-487C-2792-ECE4-16232E48C7A0}" dt="2025-11-07T21:43:08.964" v="402" actId="1076"/>
          <ac:spMkLst>
            <pc:docMk/>
            <pc:sldMk cId="1629884820" sldId="311"/>
            <ac:spMk id="91" creationId="{61D99620-20CC-E3FF-4ABB-E8CACDD9331A}"/>
          </ac:spMkLst>
        </pc:spChg>
        <pc:spChg chg="add mod">
          <ac:chgData name="Carcamo, Hellen" userId="S::carcamoh@metro.net::7441719f-adbc-4a78-95cd-c400c023ac1e" providerId="AD" clId="Web-{FA287673-487C-2792-ECE4-16232E48C7A0}" dt="2025-11-07T23:21:02.570" v="657" actId="1076"/>
          <ac:spMkLst>
            <pc:docMk/>
            <pc:sldMk cId="1629884820" sldId="311"/>
            <ac:spMk id="192" creationId="{5E344BA5-3923-80E3-63EF-7559B1BDBC8F}"/>
          </ac:spMkLst>
        </pc:spChg>
        <pc:spChg chg="add mod">
          <ac:chgData name="Carcamo, Hellen" userId="S::carcamoh@metro.net::7441719f-adbc-4a78-95cd-c400c023ac1e" providerId="AD" clId="Web-{FA287673-487C-2792-ECE4-16232E48C7A0}" dt="2025-11-07T23:28:25.173" v="723" actId="20577"/>
          <ac:spMkLst>
            <pc:docMk/>
            <pc:sldMk cId="1629884820" sldId="311"/>
            <ac:spMk id="216" creationId="{6C704908-50B2-4311-A8C0-89D61995C13A}"/>
          </ac:spMkLst>
        </pc:spChg>
        <pc:graphicFrameChg chg="add mod modGraphic">
          <ac:chgData name="Carcamo, Hellen" userId="S::carcamoh@metro.net::7441719f-adbc-4a78-95cd-c400c023ac1e" providerId="AD" clId="Web-{FA287673-487C-2792-ECE4-16232E48C7A0}" dt="2025-11-07T23:19:03.302" v="632" actId="20577"/>
          <ac:graphicFrameMkLst>
            <pc:docMk/>
            <pc:sldMk cId="1629884820" sldId="311"/>
            <ac:graphicFrameMk id="2" creationId="{15B6A642-D89A-F35F-FBB6-8849D6661198}"/>
          </ac:graphicFrameMkLst>
        </pc:graphicFrameChg>
        <pc:picChg chg="add mod modCrop">
          <ac:chgData name="Carcamo, Hellen" userId="S::carcamoh@metro.net::7441719f-adbc-4a78-95cd-c400c023ac1e" providerId="AD" clId="Web-{FA287673-487C-2792-ECE4-16232E48C7A0}" dt="2025-11-07T23:19:16.990" v="635" actId="1076"/>
          <ac:picMkLst>
            <pc:docMk/>
            <pc:sldMk cId="1629884820" sldId="311"/>
            <ac:picMk id="7" creationId="{E25DE246-2CB8-BB12-72FB-3B10B66591AD}"/>
          </ac:picMkLst>
        </pc:picChg>
        <pc:picChg chg="add mod">
          <ac:chgData name="Carcamo, Hellen" userId="S::carcamoh@metro.net::7441719f-adbc-4a78-95cd-c400c023ac1e" providerId="AD" clId="Web-{FA287673-487C-2792-ECE4-16232E48C7A0}" dt="2025-11-07T23:19:09.458" v="633" actId="1076"/>
          <ac:picMkLst>
            <pc:docMk/>
            <pc:sldMk cId="1629884820" sldId="311"/>
            <ac:picMk id="19" creationId="{50AD3A06-EB1B-D534-8756-42355D14548D}"/>
          </ac:picMkLst>
        </pc:picChg>
      </pc:sldChg>
      <pc:sldChg chg="addSp delSp modSp new">
        <pc:chgData name="Carcamo, Hellen" userId="S::carcamoh@metro.net::7441719f-adbc-4a78-95cd-c400c023ac1e" providerId="AD" clId="Web-{FA287673-487C-2792-ECE4-16232E48C7A0}" dt="2025-11-07T20:36:01.189" v="116" actId="1076"/>
        <pc:sldMkLst>
          <pc:docMk/>
          <pc:sldMk cId="2804457202" sldId="312"/>
        </pc:sldMkLst>
        <pc:spChg chg="add mod">
          <ac:chgData name="Carcamo, Hellen" userId="S::carcamoh@metro.net::7441719f-adbc-4a78-95cd-c400c023ac1e" providerId="AD" clId="Web-{FA287673-487C-2792-ECE4-16232E48C7A0}" dt="2025-11-07T20:31:13.202" v="51" actId="20577"/>
          <ac:spMkLst>
            <pc:docMk/>
            <pc:sldMk cId="2804457202" sldId="312"/>
            <ac:spMk id="5" creationId="{F5DFE351-578F-8C92-32FA-63D60D5CD63C}"/>
          </ac:spMkLst>
        </pc:spChg>
        <pc:spChg chg="add del">
          <ac:chgData name="Carcamo, Hellen" userId="S::carcamoh@metro.net::7441719f-adbc-4a78-95cd-c400c023ac1e" providerId="AD" clId="Web-{FA287673-487C-2792-ECE4-16232E48C7A0}" dt="2025-11-07T20:31:39.296" v="55"/>
          <ac:spMkLst>
            <pc:docMk/>
            <pc:sldMk cId="2804457202" sldId="312"/>
            <ac:spMk id="6" creationId="{FC09DF40-2DDC-0B8A-03F1-723B05E90C25}"/>
          </ac:spMkLst>
        </pc:spChg>
        <pc:spChg chg="add mod">
          <ac:chgData name="Carcamo, Hellen" userId="S::carcamoh@metro.net::7441719f-adbc-4a78-95cd-c400c023ac1e" providerId="AD" clId="Web-{FA287673-487C-2792-ECE4-16232E48C7A0}" dt="2025-11-07T20:33:00.765" v="70" actId="20577"/>
          <ac:spMkLst>
            <pc:docMk/>
            <pc:sldMk cId="2804457202" sldId="312"/>
            <ac:spMk id="7" creationId="{B5FFE057-0845-15FB-10C3-0021755E0ADF}"/>
          </ac:spMkLst>
        </pc:spChg>
        <pc:spChg chg="add mod">
          <ac:chgData name="Carcamo, Hellen" userId="S::carcamoh@metro.net::7441719f-adbc-4a78-95cd-c400c023ac1e" providerId="AD" clId="Web-{FA287673-487C-2792-ECE4-16232E48C7A0}" dt="2025-11-07T20:36:01.189" v="116" actId="1076"/>
          <ac:spMkLst>
            <pc:docMk/>
            <pc:sldMk cId="2804457202" sldId="312"/>
            <ac:spMk id="8" creationId="{84C0631A-FE95-E7AE-1883-927AEA8FF3BC}"/>
          </ac:spMkLst>
        </pc:spChg>
        <pc:spChg chg="add mod">
          <ac:chgData name="Carcamo, Hellen" userId="S::carcamoh@metro.net::7441719f-adbc-4a78-95cd-c400c023ac1e" providerId="AD" clId="Web-{FA287673-487C-2792-ECE4-16232E48C7A0}" dt="2025-11-07T20:35:03.391" v="107" actId="20577"/>
          <ac:spMkLst>
            <pc:docMk/>
            <pc:sldMk cId="2804457202" sldId="312"/>
            <ac:spMk id="9" creationId="{8C1781E4-F0AA-AF75-28DB-AF588A474D02}"/>
          </ac:spMkLst>
        </pc:spChg>
      </pc:sldChg>
      <pc:sldChg chg="addSp delSp modSp new mod setBg">
        <pc:chgData name="Carcamo, Hellen" userId="S::carcamoh@metro.net::7441719f-adbc-4a78-95cd-c400c023ac1e" providerId="AD" clId="Web-{FA287673-487C-2792-ECE4-16232E48C7A0}" dt="2025-11-07T21:23:06.463" v="243" actId="20577"/>
        <pc:sldMkLst>
          <pc:docMk/>
          <pc:sldMk cId="3636937967" sldId="314"/>
        </pc:sldMkLst>
        <pc:spChg chg="add mod">
          <ac:chgData name="Carcamo, Hellen" userId="S::carcamoh@metro.net::7441719f-adbc-4a78-95cd-c400c023ac1e" providerId="AD" clId="Web-{FA287673-487C-2792-ECE4-16232E48C7A0}" dt="2025-11-07T21:23:06.463" v="243" actId="20577"/>
          <ac:spMkLst>
            <pc:docMk/>
            <pc:sldMk cId="3636937967" sldId="314"/>
            <ac:spMk id="231" creationId="{B8760FEF-6F72-0F70-B192-04E0BD57B851}"/>
          </ac:spMkLst>
        </pc:spChg>
        <pc:spChg chg="add mod">
          <ac:chgData name="Carcamo, Hellen" userId="S::carcamoh@metro.net::7441719f-adbc-4a78-95cd-c400c023ac1e" providerId="AD" clId="Web-{FA287673-487C-2792-ECE4-16232E48C7A0}" dt="2025-11-07T21:22:25.666" v="232" actId="1076"/>
          <ac:spMkLst>
            <pc:docMk/>
            <pc:sldMk cId="3636937967" sldId="314"/>
            <ac:spMk id="232" creationId="{F0EF388E-35B1-7A81-B891-25C12FFD487F}"/>
          </ac:spMkLst>
        </pc:spChg>
        <pc:picChg chg="add del mod">
          <ac:chgData name="Carcamo, Hellen" userId="S::carcamoh@metro.net::7441719f-adbc-4a78-95cd-c400c023ac1e" providerId="AD" clId="Web-{FA287673-487C-2792-ECE4-16232E48C7A0}" dt="2025-11-07T21:21:59.556" v="226"/>
          <ac:picMkLst>
            <pc:docMk/>
            <pc:sldMk cId="3636937967" sldId="314"/>
            <ac:picMk id="3" creationId="{D22175E4-B4B5-F411-4324-0BE1EB6EEF32}"/>
          </ac:picMkLst>
        </pc:picChg>
        <pc:picChg chg="add mod">
          <ac:chgData name="Carcamo, Hellen" userId="S::carcamoh@metro.net::7441719f-adbc-4a78-95cd-c400c023ac1e" providerId="AD" clId="Web-{FA287673-487C-2792-ECE4-16232E48C7A0}" dt="2025-11-07T20:57:40.158" v="157" actId="1076"/>
          <ac:picMkLst>
            <pc:docMk/>
            <pc:sldMk cId="3636937967" sldId="314"/>
            <ac:picMk id="4" creationId="{9E912EA5-71C1-646A-1A48-C9D418419B46}"/>
          </ac:picMkLst>
        </pc:picChg>
      </pc:sldChg>
      <pc:sldChg chg="addSp delSp modSp new">
        <pc:chgData name="Carcamo, Hellen" userId="S::carcamoh@metro.net::7441719f-adbc-4a78-95cd-c400c023ac1e" providerId="AD" clId="Web-{FA287673-487C-2792-ECE4-16232E48C7A0}" dt="2025-11-07T21:34:00.437" v="337" actId="14100"/>
        <pc:sldMkLst>
          <pc:docMk/>
          <pc:sldMk cId="912466172" sldId="315"/>
        </pc:sldMkLst>
        <pc:spChg chg="add mod">
          <ac:chgData name="Carcamo, Hellen" userId="S::carcamoh@metro.net::7441719f-adbc-4a78-95cd-c400c023ac1e" providerId="AD" clId="Web-{FA287673-487C-2792-ECE4-16232E48C7A0}" dt="2025-11-07T21:34:00.437" v="337" actId="14100"/>
          <ac:spMkLst>
            <pc:docMk/>
            <pc:sldMk cId="912466172" sldId="315"/>
            <ac:spMk id="5" creationId="{6B060263-2CF9-66F9-D884-8F0A7997DF4E}"/>
          </ac:spMkLst>
        </pc:spChg>
        <pc:spChg chg="add mod">
          <ac:chgData name="Carcamo, Hellen" userId="S::carcamoh@metro.net::7441719f-adbc-4a78-95cd-c400c023ac1e" providerId="AD" clId="Web-{FA287673-487C-2792-ECE4-16232E48C7A0}" dt="2025-11-07T21:32:59.858" v="318" actId="20577"/>
          <ac:spMkLst>
            <pc:docMk/>
            <pc:sldMk cId="912466172" sldId="315"/>
            <ac:spMk id="8" creationId="{ED81DEC0-D6FB-A7E9-7196-BC215771C46F}"/>
          </ac:spMkLst>
        </pc:spChg>
        <pc:picChg chg="add mod">
          <ac:chgData name="Carcamo, Hellen" userId="S::carcamoh@metro.net::7441719f-adbc-4a78-95cd-c400c023ac1e" providerId="AD" clId="Web-{FA287673-487C-2792-ECE4-16232E48C7A0}" dt="2025-11-07T21:33:56.405" v="336" actId="14100"/>
          <ac:picMkLst>
            <pc:docMk/>
            <pc:sldMk cId="912466172" sldId="315"/>
            <ac:picMk id="4" creationId="{075D2FB4-065D-5DF9-D8C1-F3A1C2C869AC}"/>
          </ac:picMkLst>
        </pc:picChg>
      </pc:sldChg>
    </pc:docChg>
  </pc:docChgLst>
  <pc:docChgLst>
    <pc:chgData name="Carcamo, Hellen" userId="S::carcamoh@metro.net::7441719f-adbc-4a78-95cd-c400c023ac1e" providerId="AD" clId="Web-{B027D5DE-8878-BAF2-1FAC-F8CAF79E562B}"/>
    <pc:docChg chg="modSld">
      <pc:chgData name="Carcamo, Hellen" userId="S::carcamoh@metro.net::7441719f-adbc-4a78-95cd-c400c023ac1e" providerId="AD" clId="Web-{B027D5DE-8878-BAF2-1FAC-F8CAF79E562B}" dt="2025-11-09T17:34:20.128" v="353" actId="20577"/>
      <pc:docMkLst>
        <pc:docMk/>
      </pc:docMkLst>
      <pc:sldChg chg="modSp">
        <pc:chgData name="Carcamo, Hellen" userId="S::carcamoh@metro.net::7441719f-adbc-4a78-95cd-c400c023ac1e" providerId="AD" clId="Web-{B027D5DE-8878-BAF2-1FAC-F8CAF79E562B}" dt="2025-11-09T17:34:20.128" v="353" actId="20577"/>
        <pc:sldMkLst>
          <pc:docMk/>
          <pc:sldMk cId="0" sldId="257"/>
        </pc:sldMkLst>
        <pc:spChg chg="mod">
          <ac:chgData name="Carcamo, Hellen" userId="S::carcamoh@metro.net::7441719f-adbc-4a78-95cd-c400c023ac1e" providerId="AD" clId="Web-{B027D5DE-8878-BAF2-1FAC-F8CAF79E562B}" dt="2025-11-09T17:34:20.128" v="353" actId="20577"/>
          <ac:spMkLst>
            <pc:docMk/>
            <pc:sldMk cId="0" sldId="257"/>
            <ac:spMk id="3" creationId="{00000000-0000-0000-0000-000000000000}"/>
          </ac:spMkLst>
        </pc:spChg>
      </pc:sldChg>
      <pc:sldChg chg="modSp">
        <pc:chgData name="Carcamo, Hellen" userId="S::carcamoh@metro.net::7441719f-adbc-4a78-95cd-c400c023ac1e" providerId="AD" clId="Web-{B027D5DE-8878-BAF2-1FAC-F8CAF79E562B}" dt="2025-11-09T17:29:49.969" v="297" actId="20577"/>
        <pc:sldMkLst>
          <pc:docMk/>
          <pc:sldMk cId="0" sldId="264"/>
        </pc:sldMkLst>
        <pc:spChg chg="mod">
          <ac:chgData name="Carcamo, Hellen" userId="S::carcamoh@metro.net::7441719f-adbc-4a78-95cd-c400c023ac1e" providerId="AD" clId="Web-{B027D5DE-8878-BAF2-1FAC-F8CAF79E562B}" dt="2025-11-09T17:29:49.969" v="297" actId="20577"/>
          <ac:spMkLst>
            <pc:docMk/>
            <pc:sldMk cId="0" sldId="264"/>
            <ac:spMk id="7" creationId="{5CDA8640-C3AE-CDB9-C79F-EA788419591E}"/>
          </ac:spMkLst>
        </pc:spChg>
      </pc:sldChg>
      <pc:sldChg chg="addSp modSp addAnim delAnim modAnim">
        <pc:chgData name="Carcamo, Hellen" userId="S::carcamoh@metro.net::7441719f-adbc-4a78-95cd-c400c023ac1e" providerId="AD" clId="Web-{B027D5DE-8878-BAF2-1FAC-F8CAF79E562B}" dt="2025-11-09T17:15:03.614" v="152" actId="1076"/>
        <pc:sldMkLst>
          <pc:docMk/>
          <pc:sldMk cId="1894832871" sldId="295"/>
        </pc:sldMkLst>
        <pc:spChg chg="add mod">
          <ac:chgData name="Carcamo, Hellen" userId="S::carcamoh@metro.net::7441719f-adbc-4a78-95cd-c400c023ac1e" providerId="AD" clId="Web-{B027D5DE-8878-BAF2-1FAC-F8CAF79E562B}" dt="2025-11-09T17:13:02.082" v="138" actId="1076"/>
          <ac:spMkLst>
            <pc:docMk/>
            <pc:sldMk cId="1894832871" sldId="295"/>
            <ac:spMk id="4" creationId="{E8A0EEE5-D7F2-309F-376D-3F07C58842DF}"/>
          </ac:spMkLst>
        </pc:spChg>
        <pc:spChg chg="mod">
          <ac:chgData name="Carcamo, Hellen" userId="S::carcamoh@metro.net::7441719f-adbc-4a78-95cd-c400c023ac1e" providerId="AD" clId="Web-{B027D5DE-8878-BAF2-1FAC-F8CAF79E562B}" dt="2025-11-09T17:15:03.614" v="152" actId="1076"/>
          <ac:spMkLst>
            <pc:docMk/>
            <pc:sldMk cId="1894832871" sldId="295"/>
            <ac:spMk id="39" creationId="{2A9EFAB9-68A6-8F62-A3A0-B9FDA626B3A8}"/>
          </ac:spMkLst>
        </pc:spChg>
        <pc:spChg chg="mod">
          <ac:chgData name="Carcamo, Hellen" userId="S::carcamoh@metro.net::7441719f-adbc-4a78-95cd-c400c023ac1e" providerId="AD" clId="Web-{B027D5DE-8878-BAF2-1FAC-F8CAF79E562B}" dt="2025-11-09T17:14:04.051" v="150" actId="20577"/>
          <ac:spMkLst>
            <pc:docMk/>
            <pc:sldMk cId="1894832871" sldId="295"/>
            <ac:spMk id="40" creationId="{308E29C7-9F96-44EE-EB84-28432F816207}"/>
          </ac:spMkLst>
        </pc:spChg>
        <pc:picChg chg="mod">
          <ac:chgData name="Carcamo, Hellen" userId="S::carcamoh@metro.net::7441719f-adbc-4a78-95cd-c400c023ac1e" providerId="AD" clId="Web-{B027D5DE-8878-BAF2-1FAC-F8CAF79E562B}" dt="2025-11-09T17:14:18.957" v="151" actId="1076"/>
          <ac:picMkLst>
            <pc:docMk/>
            <pc:sldMk cId="1894832871" sldId="295"/>
            <ac:picMk id="36" creationId="{50F1AB30-8FAC-A3B7-D503-FCB1D3739FA4}"/>
          </ac:picMkLst>
        </pc:picChg>
        <pc:picChg chg="mod">
          <ac:chgData name="Carcamo, Hellen" userId="S::carcamoh@metro.net::7441719f-adbc-4a78-95cd-c400c023ac1e" providerId="AD" clId="Web-{B027D5DE-8878-BAF2-1FAC-F8CAF79E562B}" dt="2025-11-09T17:13:37.145" v="145" actId="14100"/>
          <ac:picMkLst>
            <pc:docMk/>
            <pc:sldMk cId="1894832871" sldId="295"/>
            <ac:picMk id="37" creationId="{15F21969-3468-EE45-26B4-AD8576C62719}"/>
          </ac:picMkLst>
        </pc:picChg>
      </pc:sldChg>
      <pc:sldChg chg="modSp">
        <pc:chgData name="Carcamo, Hellen" userId="S::carcamoh@metro.net::7441719f-adbc-4a78-95cd-c400c023ac1e" providerId="AD" clId="Web-{B027D5DE-8878-BAF2-1FAC-F8CAF79E562B}" dt="2025-11-09T17:16:37.005" v="156" actId="14100"/>
        <pc:sldMkLst>
          <pc:docMk/>
          <pc:sldMk cId="3496887113" sldId="296"/>
        </pc:sldMkLst>
        <pc:spChg chg="mod">
          <ac:chgData name="Carcamo, Hellen" userId="S::carcamoh@metro.net::7441719f-adbc-4a78-95cd-c400c023ac1e" providerId="AD" clId="Web-{B027D5DE-8878-BAF2-1FAC-F8CAF79E562B}" dt="2025-11-09T17:16:37.005" v="156" actId="14100"/>
          <ac:spMkLst>
            <pc:docMk/>
            <pc:sldMk cId="3496887113" sldId="296"/>
            <ac:spMk id="7" creationId="{CDE1FECD-7838-050A-96D5-E78FC2AB7CF1}"/>
          </ac:spMkLst>
        </pc:spChg>
      </pc:sldChg>
      <pc:sldChg chg="addSp delSp modSp">
        <pc:chgData name="Carcamo, Hellen" userId="S::carcamoh@metro.net::7441719f-adbc-4a78-95cd-c400c023ac1e" providerId="AD" clId="Web-{B027D5DE-8878-BAF2-1FAC-F8CAF79E562B}" dt="2025-11-09T17:19:28.975" v="185" actId="20577"/>
        <pc:sldMkLst>
          <pc:docMk/>
          <pc:sldMk cId="3208515422" sldId="304"/>
        </pc:sldMkLst>
        <pc:spChg chg="mod">
          <ac:chgData name="Carcamo, Hellen" userId="S::carcamoh@metro.net::7441719f-adbc-4a78-95cd-c400c023ac1e" providerId="AD" clId="Web-{B027D5DE-8878-BAF2-1FAC-F8CAF79E562B}" dt="2025-11-09T17:19:01.631" v="175" actId="20577"/>
          <ac:spMkLst>
            <pc:docMk/>
            <pc:sldMk cId="3208515422" sldId="304"/>
            <ac:spMk id="2" creationId="{9A997A28-EAC5-37F9-92B3-ABE674E13146}"/>
          </ac:spMkLst>
        </pc:spChg>
        <pc:spChg chg="mod ord">
          <ac:chgData name="Carcamo, Hellen" userId="S::carcamoh@metro.net::7441719f-adbc-4a78-95cd-c400c023ac1e" providerId="AD" clId="Web-{B027D5DE-8878-BAF2-1FAC-F8CAF79E562B}" dt="2025-11-09T17:18:52.865" v="173"/>
          <ac:spMkLst>
            <pc:docMk/>
            <pc:sldMk cId="3208515422" sldId="304"/>
            <ac:spMk id="3" creationId="{50F8B792-8687-BE69-D507-04B3BFF0AEF0}"/>
          </ac:spMkLst>
        </pc:spChg>
        <pc:spChg chg="mod ord">
          <ac:chgData name="Carcamo, Hellen" userId="S::carcamoh@metro.net::7441719f-adbc-4a78-95cd-c400c023ac1e" providerId="AD" clId="Web-{B027D5DE-8878-BAF2-1FAC-F8CAF79E562B}" dt="2025-11-09T17:19:28.975" v="185" actId="20577"/>
          <ac:spMkLst>
            <pc:docMk/>
            <pc:sldMk cId="3208515422" sldId="304"/>
            <ac:spMk id="5" creationId="{7D456CFA-971E-DD03-4070-9B0FF92D6E2E}"/>
          </ac:spMkLst>
        </pc:spChg>
        <pc:spChg chg="add">
          <ac:chgData name="Carcamo, Hellen" userId="S::carcamoh@metro.net::7441719f-adbc-4a78-95cd-c400c023ac1e" providerId="AD" clId="Web-{B027D5DE-8878-BAF2-1FAC-F8CAF79E562B}" dt="2025-11-09T17:18:52.865" v="173"/>
          <ac:spMkLst>
            <pc:docMk/>
            <pc:sldMk cId="3208515422" sldId="304"/>
            <ac:spMk id="85" creationId="{201CC55D-ED54-4C5C-95E6-10947BD1103B}"/>
          </ac:spMkLst>
        </pc:spChg>
        <pc:spChg chg="add">
          <ac:chgData name="Carcamo, Hellen" userId="S::carcamoh@metro.net::7441719f-adbc-4a78-95cd-c400c023ac1e" providerId="AD" clId="Web-{B027D5DE-8878-BAF2-1FAC-F8CAF79E562B}" dt="2025-11-09T17:18:52.865" v="173"/>
          <ac:spMkLst>
            <pc:docMk/>
            <pc:sldMk cId="3208515422" sldId="304"/>
            <ac:spMk id="88" creationId="{3873B707-463F-40B0-8227-E8CC6C67EB25}"/>
          </ac:spMkLst>
        </pc:spChg>
        <pc:spChg chg="add">
          <ac:chgData name="Carcamo, Hellen" userId="S::carcamoh@metro.net::7441719f-adbc-4a78-95cd-c400c023ac1e" providerId="AD" clId="Web-{B027D5DE-8878-BAF2-1FAC-F8CAF79E562B}" dt="2025-11-09T17:18:52.865" v="173"/>
          <ac:spMkLst>
            <pc:docMk/>
            <pc:sldMk cId="3208515422" sldId="304"/>
            <ac:spMk id="89" creationId="{C13237C8-E62C-4F0D-A318-BD6FB6C2D138}"/>
          </ac:spMkLst>
        </pc:spChg>
        <pc:spChg chg="add">
          <ac:chgData name="Carcamo, Hellen" userId="S::carcamoh@metro.net::7441719f-adbc-4a78-95cd-c400c023ac1e" providerId="AD" clId="Web-{B027D5DE-8878-BAF2-1FAC-F8CAF79E562B}" dt="2025-11-09T17:18:52.865" v="173"/>
          <ac:spMkLst>
            <pc:docMk/>
            <pc:sldMk cId="3208515422" sldId="304"/>
            <ac:spMk id="90" creationId="{19C9EAEA-39D0-4B0E-A0EB-51E7B26740B1}"/>
          </ac:spMkLst>
        </pc:spChg>
        <pc:grpChg chg="add">
          <ac:chgData name="Carcamo, Hellen" userId="S::carcamoh@metro.net::7441719f-adbc-4a78-95cd-c400c023ac1e" providerId="AD" clId="Web-{B027D5DE-8878-BAF2-1FAC-F8CAF79E562B}" dt="2025-11-09T17:18:52.865" v="173"/>
          <ac:grpSpMkLst>
            <pc:docMk/>
            <pc:sldMk cId="3208515422" sldId="304"/>
            <ac:grpSpMk id="86" creationId="{1DE889C7-FAD6-4397-98E2-05D503484459}"/>
          </ac:grpSpMkLst>
        </pc:grpChg>
        <pc:picChg chg="add mod">
          <ac:chgData name="Carcamo, Hellen" userId="S::carcamoh@metro.net::7441719f-adbc-4a78-95cd-c400c023ac1e" providerId="AD" clId="Web-{B027D5DE-8878-BAF2-1FAC-F8CAF79E562B}" dt="2025-11-09T17:18:52.865" v="173"/>
          <ac:picMkLst>
            <pc:docMk/>
            <pc:sldMk cId="3208515422" sldId="304"/>
            <ac:picMk id="4" creationId="{9F66EEF0-EC50-83D5-4C50-8224E2BE7FF8}"/>
          </ac:picMkLst>
        </pc:picChg>
      </pc:sldChg>
      <pc:sldChg chg="modSp">
        <pc:chgData name="Carcamo, Hellen" userId="S::carcamoh@metro.net::7441719f-adbc-4a78-95cd-c400c023ac1e" providerId="AD" clId="Web-{B027D5DE-8878-BAF2-1FAC-F8CAF79E562B}" dt="2025-11-09T17:32:38.986" v="334" actId="20577"/>
        <pc:sldMkLst>
          <pc:docMk/>
          <pc:sldMk cId="615622824" sldId="306"/>
        </pc:sldMkLst>
        <pc:spChg chg="mod">
          <ac:chgData name="Carcamo, Hellen" userId="S::carcamoh@metro.net::7441719f-adbc-4a78-95cd-c400c023ac1e" providerId="AD" clId="Web-{B027D5DE-8878-BAF2-1FAC-F8CAF79E562B}" dt="2025-11-09T17:32:38.986" v="334" actId="20577"/>
          <ac:spMkLst>
            <pc:docMk/>
            <pc:sldMk cId="615622824" sldId="306"/>
            <ac:spMk id="4" creationId="{8397DCC3-AC8F-FF46-C5C2-F393CD6F3F7A}"/>
          </ac:spMkLst>
        </pc:spChg>
      </pc:sldChg>
      <pc:sldChg chg="addSp modSp">
        <pc:chgData name="Carcamo, Hellen" userId="S::carcamoh@metro.net::7441719f-adbc-4a78-95cd-c400c023ac1e" providerId="AD" clId="Web-{B027D5DE-8878-BAF2-1FAC-F8CAF79E562B}" dt="2025-11-09T17:16:25.287" v="154" actId="1076"/>
        <pc:sldMkLst>
          <pc:docMk/>
          <pc:sldMk cId="2627649217" sldId="308"/>
        </pc:sldMkLst>
        <pc:spChg chg="add mod">
          <ac:chgData name="Carcamo, Hellen" userId="S::carcamoh@metro.net::7441719f-adbc-4a78-95cd-c400c023ac1e" providerId="AD" clId="Web-{B027D5DE-8878-BAF2-1FAC-F8CAF79E562B}" dt="2025-11-09T17:16:25.287" v="154" actId="1076"/>
          <ac:spMkLst>
            <pc:docMk/>
            <pc:sldMk cId="2627649217" sldId="308"/>
            <ac:spMk id="5" creationId="{4BF4D438-1CBF-2CF8-D046-D3CFBE754180}"/>
          </ac:spMkLst>
        </pc:spChg>
      </pc:sldChg>
      <pc:sldChg chg="modSp">
        <pc:chgData name="Carcamo, Hellen" userId="S::carcamoh@metro.net::7441719f-adbc-4a78-95cd-c400c023ac1e" providerId="AD" clId="Web-{B027D5DE-8878-BAF2-1FAC-F8CAF79E562B}" dt="2025-11-09T17:31:34.923" v="308" actId="20577"/>
        <pc:sldMkLst>
          <pc:docMk/>
          <pc:sldMk cId="3564938116" sldId="309"/>
        </pc:sldMkLst>
        <pc:spChg chg="mod">
          <ac:chgData name="Carcamo, Hellen" userId="S::carcamoh@metro.net::7441719f-adbc-4a78-95cd-c400c023ac1e" providerId="AD" clId="Web-{B027D5DE-8878-BAF2-1FAC-F8CAF79E562B}" dt="2025-11-09T17:31:34.923" v="308" actId="20577"/>
          <ac:spMkLst>
            <pc:docMk/>
            <pc:sldMk cId="3564938116" sldId="309"/>
            <ac:spMk id="6" creationId="{1E571E79-45F0-EC97-D253-2FE76910F72E}"/>
          </ac:spMkLst>
        </pc:spChg>
      </pc:sldChg>
      <pc:sldChg chg="addSp delSp modSp addAnim delAnim modAnim">
        <pc:chgData name="Carcamo, Hellen" userId="S::carcamoh@metro.net::7441719f-adbc-4a78-95cd-c400c023ac1e" providerId="AD" clId="Web-{B027D5DE-8878-BAF2-1FAC-F8CAF79E562B}" dt="2025-11-09T17:08:19.045" v="109"/>
        <pc:sldMkLst>
          <pc:docMk/>
          <pc:sldMk cId="1629884820" sldId="311"/>
        </pc:sldMkLst>
        <pc:spChg chg="mod">
          <ac:chgData name="Carcamo, Hellen" userId="S::carcamoh@metro.net::7441719f-adbc-4a78-95cd-c400c023ac1e" providerId="AD" clId="Web-{B027D5DE-8878-BAF2-1FAC-F8CAF79E562B}" dt="2025-11-09T16:56:14.807" v="17" actId="14100"/>
          <ac:spMkLst>
            <pc:docMk/>
            <pc:sldMk cId="1629884820" sldId="311"/>
            <ac:spMk id="33" creationId="{3423B51F-0FAF-0DAA-F967-7043E30DA173}"/>
          </ac:spMkLst>
        </pc:spChg>
        <pc:spChg chg="add mod">
          <ac:chgData name="Carcamo, Hellen" userId="S::carcamoh@metro.net::7441719f-adbc-4a78-95cd-c400c023ac1e" providerId="AD" clId="Web-{B027D5DE-8878-BAF2-1FAC-F8CAF79E562B}" dt="2025-11-09T17:02:51.716" v="82" actId="20577"/>
          <ac:spMkLst>
            <pc:docMk/>
            <pc:sldMk cId="1629884820" sldId="311"/>
            <ac:spMk id="40" creationId="{14D894C8-B627-8DFF-9635-2E5F45DDB2A1}"/>
          </ac:spMkLst>
        </pc:spChg>
        <pc:spChg chg="add mod">
          <ac:chgData name="Carcamo, Hellen" userId="S::carcamoh@metro.net::7441719f-adbc-4a78-95cd-c400c023ac1e" providerId="AD" clId="Web-{B027D5DE-8878-BAF2-1FAC-F8CAF79E562B}" dt="2025-11-09T17:07:43.311" v="103"/>
          <ac:spMkLst>
            <pc:docMk/>
            <pc:sldMk cId="1629884820" sldId="311"/>
            <ac:spMk id="62" creationId="{63FB1BD8-3F1C-5E78-1F3B-B938C07CAA1C}"/>
          </ac:spMkLst>
        </pc:spChg>
        <pc:spChg chg="add mod">
          <ac:chgData name="Carcamo, Hellen" userId="S::carcamoh@metro.net::7441719f-adbc-4a78-95cd-c400c023ac1e" providerId="AD" clId="Web-{B027D5DE-8878-BAF2-1FAC-F8CAF79E562B}" dt="2025-11-09T17:07:56.045" v="105" actId="1076"/>
          <ac:spMkLst>
            <pc:docMk/>
            <pc:sldMk cId="1629884820" sldId="311"/>
            <ac:spMk id="63" creationId="{87860977-8A69-5C19-A9B9-8E82300E4341}"/>
          </ac:spMkLst>
        </pc:spChg>
        <pc:spChg chg="mod">
          <ac:chgData name="Carcamo, Hellen" userId="S::carcamoh@metro.net::7441719f-adbc-4a78-95cd-c400c023ac1e" providerId="AD" clId="Web-{B027D5DE-8878-BAF2-1FAC-F8CAF79E562B}" dt="2025-11-09T16:59:54.512" v="53" actId="20577"/>
          <ac:spMkLst>
            <pc:docMk/>
            <pc:sldMk cId="1629884820" sldId="311"/>
            <ac:spMk id="216" creationId="{6C704908-50B2-4311-A8C0-89D61995C13A}"/>
          </ac:spMkLst>
        </pc:spChg>
        <pc:picChg chg="mod">
          <ac:chgData name="Carcamo, Hellen" userId="S::carcamoh@metro.net::7441719f-adbc-4a78-95cd-c400c023ac1e" providerId="AD" clId="Web-{B027D5DE-8878-BAF2-1FAC-F8CAF79E562B}" dt="2025-11-09T16:56:11.167" v="16" actId="14100"/>
          <ac:picMkLst>
            <pc:docMk/>
            <pc:sldMk cId="1629884820" sldId="311"/>
            <ac:picMk id="19" creationId="{50AD3A06-EB1B-D534-8756-42355D14548D}"/>
          </ac:picMkLst>
        </pc:picChg>
      </pc:sldChg>
      <pc:sldChg chg="addSp delSp modSp">
        <pc:chgData name="Carcamo, Hellen" userId="S::carcamoh@metro.net::7441719f-adbc-4a78-95cd-c400c023ac1e" providerId="AD" clId="Web-{B027D5DE-8878-BAF2-1FAC-F8CAF79E562B}" dt="2025-11-09T17:24:41.085" v="211" actId="20577"/>
        <pc:sldMkLst>
          <pc:docMk/>
          <pc:sldMk cId="3636937967" sldId="314"/>
        </pc:sldMkLst>
        <pc:spChg chg="add mod">
          <ac:chgData name="Carcamo, Hellen" userId="S::carcamoh@metro.net::7441719f-adbc-4a78-95cd-c400c023ac1e" providerId="AD" clId="Web-{B027D5DE-8878-BAF2-1FAC-F8CAF79E562B}" dt="2025-11-09T17:24:41.085" v="211" actId="20577"/>
          <ac:spMkLst>
            <pc:docMk/>
            <pc:sldMk cId="3636937967" sldId="314"/>
            <ac:spMk id="7" creationId="{961C31C4-9C15-2781-CE75-88CB43AA1DB4}"/>
          </ac:spMkLst>
        </pc:spChg>
        <pc:picChg chg="add mod">
          <ac:chgData name="Carcamo, Hellen" userId="S::carcamoh@metro.net::7441719f-adbc-4a78-95cd-c400c023ac1e" providerId="AD" clId="Web-{B027D5DE-8878-BAF2-1FAC-F8CAF79E562B}" dt="2025-11-09T17:21:25.991" v="195" actId="1076"/>
          <ac:picMkLst>
            <pc:docMk/>
            <pc:sldMk cId="3636937967" sldId="314"/>
            <ac:picMk id="6" creationId="{FFB5DCEA-86F4-BB63-82C0-EBFA36E19E47}"/>
          </ac:picMkLst>
        </pc:picChg>
      </pc:sldChg>
    </pc:docChg>
  </pc:docChgLst>
  <pc:docChgLst>
    <pc:chgData name="Carcamo, Hellen" userId="S::carcamoh@metro.net::7441719f-adbc-4a78-95cd-c400c023ac1e" providerId="AD" clId="Web-{C5E08FA6-1CCE-E49B-159F-977097EA456B}"/>
    <pc:docChg chg="modSld">
      <pc:chgData name="Carcamo, Hellen" userId="S::carcamoh@metro.net::7441719f-adbc-4a78-95cd-c400c023ac1e" providerId="AD" clId="Web-{C5E08FA6-1CCE-E49B-159F-977097EA456B}" dt="2025-11-08T00:14:55.122" v="2" actId="14100"/>
      <pc:docMkLst>
        <pc:docMk/>
      </pc:docMkLst>
      <pc:sldChg chg="addSp">
        <pc:chgData name="Carcamo, Hellen" userId="S::carcamoh@metro.net::7441719f-adbc-4a78-95cd-c400c023ac1e" providerId="AD" clId="Web-{C5E08FA6-1CCE-E49B-159F-977097EA456B}" dt="2025-11-08T00:14:46.607" v="0"/>
        <pc:sldMkLst>
          <pc:docMk/>
          <pc:sldMk cId="3496887113" sldId="296"/>
        </pc:sldMkLst>
        <pc:spChg chg="add">
          <ac:chgData name="Carcamo, Hellen" userId="S::carcamoh@metro.net::7441719f-adbc-4a78-95cd-c400c023ac1e" providerId="AD" clId="Web-{C5E08FA6-1CCE-E49B-159F-977097EA456B}" dt="2025-11-08T00:14:46.607" v="0"/>
          <ac:spMkLst>
            <pc:docMk/>
            <pc:sldMk cId="3496887113" sldId="296"/>
            <ac:spMk id="7" creationId="{CDE1FECD-7838-050A-96D5-E78FC2AB7CF1}"/>
          </ac:spMkLst>
        </pc:spChg>
      </pc:sldChg>
      <pc:sldChg chg="modSp">
        <pc:chgData name="Carcamo, Hellen" userId="S::carcamoh@metro.net::7441719f-adbc-4a78-95cd-c400c023ac1e" providerId="AD" clId="Web-{C5E08FA6-1CCE-E49B-159F-977097EA456B}" dt="2025-11-08T00:14:55.122" v="2" actId="14100"/>
        <pc:sldMkLst>
          <pc:docMk/>
          <pc:sldMk cId="2627649217" sldId="308"/>
        </pc:sldMkLst>
        <pc:picChg chg="mod">
          <ac:chgData name="Carcamo, Hellen" userId="S::carcamoh@metro.net::7441719f-adbc-4a78-95cd-c400c023ac1e" providerId="AD" clId="Web-{C5E08FA6-1CCE-E49B-159F-977097EA456B}" dt="2025-11-08T00:14:55.122" v="2" actId="14100"/>
          <ac:picMkLst>
            <pc:docMk/>
            <pc:sldMk cId="2627649217" sldId="308"/>
            <ac:picMk id="1043" creationId="{FA60C0AE-EDAF-D914-EECF-8EB920850517}"/>
          </ac:picMkLst>
        </pc:picChg>
      </pc:sldChg>
    </pc:docChg>
  </pc:docChgLst>
  <pc:docChgLst>
    <pc:chgData name="Carcamo, Hellen" userId="S::carcamoh@metro.net::7441719f-adbc-4a78-95cd-c400c023ac1e" providerId="AD" clId="Web-{32DF8637-38F9-4B7A-134B-D1C55B4D1BC7}"/>
    <pc:docChg chg="modSld">
      <pc:chgData name="Carcamo, Hellen" userId="S::carcamoh@metro.net::7441719f-adbc-4a78-95cd-c400c023ac1e" providerId="AD" clId="Web-{32DF8637-38F9-4B7A-134B-D1C55B4D1BC7}" dt="2025-11-12T21:11:04.764" v="21"/>
      <pc:docMkLst>
        <pc:docMk/>
      </pc:docMkLst>
      <pc:sldChg chg="delSp">
        <pc:chgData name="Carcamo, Hellen" userId="S::carcamoh@metro.net::7441719f-adbc-4a78-95cd-c400c023ac1e" providerId="AD" clId="Web-{32DF8637-38F9-4B7A-134B-D1C55B4D1BC7}" dt="2025-11-12T21:08:09.740" v="0"/>
        <pc:sldMkLst>
          <pc:docMk/>
          <pc:sldMk cId="0" sldId="257"/>
        </pc:sldMkLst>
        <pc:spChg chg="del">
          <ac:chgData name="Carcamo, Hellen" userId="S::carcamoh@metro.net::7441719f-adbc-4a78-95cd-c400c023ac1e" providerId="AD" clId="Web-{32DF8637-38F9-4B7A-134B-D1C55B4D1BC7}" dt="2025-11-12T21:08:09.740" v="0"/>
          <ac:spMkLst>
            <pc:docMk/>
            <pc:sldMk cId="0" sldId="257"/>
            <ac:spMk id="5" creationId="{8326084C-18A5-7ADD-A7DB-EFF67E3A2CF1}"/>
          </ac:spMkLst>
        </pc:spChg>
      </pc:sldChg>
      <pc:sldChg chg="delSp">
        <pc:chgData name="Carcamo, Hellen" userId="S::carcamoh@metro.net::7441719f-adbc-4a78-95cd-c400c023ac1e" providerId="AD" clId="Web-{32DF8637-38F9-4B7A-134B-D1C55B4D1BC7}" dt="2025-11-12T21:08:42.803" v="2"/>
        <pc:sldMkLst>
          <pc:docMk/>
          <pc:sldMk cId="0" sldId="264"/>
        </pc:sldMkLst>
        <pc:spChg chg="del">
          <ac:chgData name="Carcamo, Hellen" userId="S::carcamoh@metro.net::7441719f-adbc-4a78-95cd-c400c023ac1e" providerId="AD" clId="Web-{32DF8637-38F9-4B7A-134B-D1C55B4D1BC7}" dt="2025-11-12T21:08:42.803" v="2"/>
          <ac:spMkLst>
            <pc:docMk/>
            <pc:sldMk cId="0" sldId="264"/>
            <ac:spMk id="3" creationId="{EE588CC0-9525-9199-9B46-09EEE083EC53}"/>
          </ac:spMkLst>
        </pc:spChg>
      </pc:sldChg>
      <pc:sldChg chg="delSp">
        <pc:chgData name="Carcamo, Hellen" userId="S::carcamoh@metro.net::7441719f-adbc-4a78-95cd-c400c023ac1e" providerId="AD" clId="Web-{32DF8637-38F9-4B7A-134B-D1C55B4D1BC7}" dt="2025-11-12T21:08:58.632" v="4"/>
        <pc:sldMkLst>
          <pc:docMk/>
          <pc:sldMk cId="1384767447" sldId="288"/>
        </pc:sldMkLst>
        <pc:spChg chg="del">
          <ac:chgData name="Carcamo, Hellen" userId="S::carcamoh@metro.net::7441719f-adbc-4a78-95cd-c400c023ac1e" providerId="AD" clId="Web-{32DF8637-38F9-4B7A-134B-D1C55B4D1BC7}" dt="2025-11-12T21:08:58.632" v="4"/>
          <ac:spMkLst>
            <pc:docMk/>
            <pc:sldMk cId="1384767447" sldId="288"/>
            <ac:spMk id="4" creationId="{7DC0C4B7-FD47-E680-81C8-90E0B26F3FAA}"/>
          </ac:spMkLst>
        </pc:spChg>
      </pc:sldChg>
      <pc:sldChg chg="delSp">
        <pc:chgData name="Carcamo, Hellen" userId="S::carcamoh@metro.net::7441719f-adbc-4a78-95cd-c400c023ac1e" providerId="AD" clId="Web-{32DF8637-38F9-4B7A-134B-D1C55B4D1BC7}" dt="2025-11-12T21:09:10.773" v="5"/>
        <pc:sldMkLst>
          <pc:docMk/>
          <pc:sldMk cId="1373565924" sldId="289"/>
        </pc:sldMkLst>
        <pc:spChg chg="del">
          <ac:chgData name="Carcamo, Hellen" userId="S::carcamoh@metro.net::7441719f-adbc-4a78-95cd-c400c023ac1e" providerId="AD" clId="Web-{32DF8637-38F9-4B7A-134B-D1C55B4D1BC7}" dt="2025-11-12T21:09:10.773" v="5"/>
          <ac:spMkLst>
            <pc:docMk/>
            <pc:sldMk cId="1373565924" sldId="289"/>
            <ac:spMk id="5" creationId="{231ED124-0A98-5B11-C6DF-633140BBA4C6}"/>
          </ac:spMkLst>
        </pc:spChg>
      </pc:sldChg>
      <pc:sldChg chg="delSp">
        <pc:chgData name="Carcamo, Hellen" userId="S::carcamoh@metro.net::7441719f-adbc-4a78-95cd-c400c023ac1e" providerId="AD" clId="Web-{32DF8637-38F9-4B7A-134B-D1C55B4D1BC7}" dt="2025-11-12T21:09:21.884" v="7"/>
        <pc:sldMkLst>
          <pc:docMk/>
          <pc:sldMk cId="2581655809" sldId="291"/>
        </pc:sldMkLst>
        <pc:spChg chg="del">
          <ac:chgData name="Carcamo, Hellen" userId="S::carcamoh@metro.net::7441719f-adbc-4a78-95cd-c400c023ac1e" providerId="AD" clId="Web-{32DF8637-38F9-4B7A-134B-D1C55B4D1BC7}" dt="2025-11-12T21:09:21.884" v="7"/>
          <ac:spMkLst>
            <pc:docMk/>
            <pc:sldMk cId="2581655809" sldId="291"/>
            <ac:spMk id="5" creationId="{A9B55B57-1FC3-7175-12E8-7E08405E2327}"/>
          </ac:spMkLst>
        </pc:spChg>
      </pc:sldChg>
      <pc:sldChg chg="delSp">
        <pc:chgData name="Carcamo, Hellen" userId="S::carcamoh@metro.net::7441719f-adbc-4a78-95cd-c400c023ac1e" providerId="AD" clId="Web-{32DF8637-38F9-4B7A-134B-D1C55B4D1BC7}" dt="2025-11-12T21:09:24.446" v="8"/>
        <pc:sldMkLst>
          <pc:docMk/>
          <pc:sldMk cId="4246911289" sldId="292"/>
        </pc:sldMkLst>
        <pc:spChg chg="del">
          <ac:chgData name="Carcamo, Hellen" userId="S::carcamoh@metro.net::7441719f-adbc-4a78-95cd-c400c023ac1e" providerId="AD" clId="Web-{32DF8637-38F9-4B7A-134B-D1C55B4D1BC7}" dt="2025-11-12T21:09:24.446" v="8"/>
          <ac:spMkLst>
            <pc:docMk/>
            <pc:sldMk cId="4246911289" sldId="292"/>
            <ac:spMk id="5" creationId="{531CF49E-61DE-BDA0-17EA-91736AE33BBC}"/>
          </ac:spMkLst>
        </pc:spChg>
      </pc:sldChg>
      <pc:sldChg chg="delSp">
        <pc:chgData name="Carcamo, Hellen" userId="S::carcamoh@metro.net::7441719f-adbc-4a78-95cd-c400c023ac1e" providerId="AD" clId="Web-{32DF8637-38F9-4B7A-134B-D1C55B4D1BC7}" dt="2025-11-12T21:09:26.962" v="9"/>
        <pc:sldMkLst>
          <pc:docMk/>
          <pc:sldMk cId="3475995051" sldId="293"/>
        </pc:sldMkLst>
        <pc:spChg chg="del">
          <ac:chgData name="Carcamo, Hellen" userId="S::carcamoh@metro.net::7441719f-adbc-4a78-95cd-c400c023ac1e" providerId="AD" clId="Web-{32DF8637-38F9-4B7A-134B-D1C55B4D1BC7}" dt="2025-11-12T21:09:26.962" v="9"/>
          <ac:spMkLst>
            <pc:docMk/>
            <pc:sldMk cId="3475995051" sldId="293"/>
            <ac:spMk id="5" creationId="{5B4FBA1E-F08A-F03E-4592-D22EB57CB33C}"/>
          </ac:spMkLst>
        </pc:spChg>
      </pc:sldChg>
      <pc:sldChg chg="delSp">
        <pc:chgData name="Carcamo, Hellen" userId="S::carcamoh@metro.net::7441719f-adbc-4a78-95cd-c400c023ac1e" providerId="AD" clId="Web-{32DF8637-38F9-4B7A-134B-D1C55B4D1BC7}" dt="2025-11-12T21:09:35.728" v="11"/>
        <pc:sldMkLst>
          <pc:docMk/>
          <pc:sldMk cId="1894832871" sldId="295"/>
        </pc:sldMkLst>
        <pc:spChg chg="del">
          <ac:chgData name="Carcamo, Hellen" userId="S::carcamoh@metro.net::7441719f-adbc-4a78-95cd-c400c023ac1e" providerId="AD" clId="Web-{32DF8637-38F9-4B7A-134B-D1C55B4D1BC7}" dt="2025-11-12T21:09:35.728" v="11"/>
          <ac:spMkLst>
            <pc:docMk/>
            <pc:sldMk cId="1894832871" sldId="295"/>
            <ac:spMk id="5" creationId="{A41DBC63-0840-E104-E30C-9599AD092009}"/>
          </ac:spMkLst>
        </pc:spChg>
      </pc:sldChg>
      <pc:sldChg chg="delSp">
        <pc:chgData name="Carcamo, Hellen" userId="S::carcamoh@metro.net::7441719f-adbc-4a78-95cd-c400c023ac1e" providerId="AD" clId="Web-{32DF8637-38F9-4B7A-134B-D1C55B4D1BC7}" dt="2025-11-12T21:09:43.416" v="13"/>
        <pc:sldMkLst>
          <pc:docMk/>
          <pc:sldMk cId="3496887113" sldId="296"/>
        </pc:sldMkLst>
        <pc:spChg chg="del">
          <ac:chgData name="Carcamo, Hellen" userId="S::carcamoh@metro.net::7441719f-adbc-4a78-95cd-c400c023ac1e" providerId="AD" clId="Web-{32DF8637-38F9-4B7A-134B-D1C55B4D1BC7}" dt="2025-11-12T21:09:43.416" v="13"/>
          <ac:spMkLst>
            <pc:docMk/>
            <pc:sldMk cId="3496887113" sldId="296"/>
            <ac:spMk id="8" creationId="{B661E099-1F31-CE3D-7DAF-42777D07417D}"/>
          </ac:spMkLst>
        </pc:spChg>
      </pc:sldChg>
      <pc:sldChg chg="delSp">
        <pc:chgData name="Carcamo, Hellen" userId="S::carcamoh@metro.net::7441719f-adbc-4a78-95cd-c400c023ac1e" providerId="AD" clId="Web-{32DF8637-38F9-4B7A-134B-D1C55B4D1BC7}" dt="2025-11-12T21:09:58.042" v="16"/>
        <pc:sldMkLst>
          <pc:docMk/>
          <pc:sldMk cId="3745933308" sldId="299"/>
        </pc:sldMkLst>
        <pc:spChg chg="del">
          <ac:chgData name="Carcamo, Hellen" userId="S::carcamoh@metro.net::7441719f-adbc-4a78-95cd-c400c023ac1e" providerId="AD" clId="Web-{32DF8637-38F9-4B7A-134B-D1C55B4D1BC7}" dt="2025-11-12T21:09:58.042" v="16"/>
          <ac:spMkLst>
            <pc:docMk/>
            <pc:sldMk cId="3745933308" sldId="299"/>
            <ac:spMk id="5" creationId="{AFA1198B-8F57-B438-2FEC-AFD73B65CE61}"/>
          </ac:spMkLst>
        </pc:spChg>
      </pc:sldChg>
      <pc:sldChg chg="delSp">
        <pc:chgData name="Carcamo, Hellen" userId="S::carcamoh@metro.net::7441719f-adbc-4a78-95cd-c400c023ac1e" providerId="AD" clId="Web-{32DF8637-38F9-4B7A-134B-D1C55B4D1BC7}" dt="2025-11-12T21:09:53.636" v="15"/>
        <pc:sldMkLst>
          <pc:docMk/>
          <pc:sldMk cId="2529934186" sldId="300"/>
        </pc:sldMkLst>
        <pc:spChg chg="del">
          <ac:chgData name="Carcamo, Hellen" userId="S::carcamoh@metro.net::7441719f-adbc-4a78-95cd-c400c023ac1e" providerId="AD" clId="Web-{32DF8637-38F9-4B7A-134B-D1C55B4D1BC7}" dt="2025-11-12T21:09:53.636" v="15"/>
          <ac:spMkLst>
            <pc:docMk/>
            <pc:sldMk cId="2529934186" sldId="300"/>
            <ac:spMk id="5" creationId="{B8595F25-C7FA-BE84-CF75-92D2E7168B59}"/>
          </ac:spMkLst>
        </pc:spChg>
      </pc:sldChg>
      <pc:sldChg chg="delSp">
        <pc:chgData name="Carcamo, Hellen" userId="S::carcamoh@metro.net::7441719f-adbc-4a78-95cd-c400c023ac1e" providerId="AD" clId="Web-{32DF8637-38F9-4B7A-134B-D1C55B4D1BC7}" dt="2025-11-12T21:10:56.123" v="18"/>
        <pc:sldMkLst>
          <pc:docMk/>
          <pc:sldMk cId="735432924" sldId="302"/>
        </pc:sldMkLst>
        <pc:spChg chg="del">
          <ac:chgData name="Carcamo, Hellen" userId="S::carcamoh@metro.net::7441719f-adbc-4a78-95cd-c400c023ac1e" providerId="AD" clId="Web-{32DF8637-38F9-4B7A-134B-D1C55B4D1BC7}" dt="2025-11-12T21:10:56.123" v="18"/>
          <ac:spMkLst>
            <pc:docMk/>
            <pc:sldMk cId="735432924" sldId="302"/>
            <ac:spMk id="5" creationId="{2A0217EA-4C65-90BA-1967-1ED0E93B74EF}"/>
          </ac:spMkLst>
        </pc:spChg>
      </pc:sldChg>
      <pc:sldChg chg="delSp">
        <pc:chgData name="Carcamo, Hellen" userId="S::carcamoh@metro.net::7441719f-adbc-4a78-95cd-c400c023ac1e" providerId="AD" clId="Web-{32DF8637-38F9-4B7A-134B-D1C55B4D1BC7}" dt="2025-11-12T21:10:58.639" v="19"/>
        <pc:sldMkLst>
          <pc:docMk/>
          <pc:sldMk cId="1161032295" sldId="303"/>
        </pc:sldMkLst>
        <pc:spChg chg="del">
          <ac:chgData name="Carcamo, Hellen" userId="S::carcamoh@metro.net::7441719f-adbc-4a78-95cd-c400c023ac1e" providerId="AD" clId="Web-{32DF8637-38F9-4B7A-134B-D1C55B4D1BC7}" dt="2025-11-12T21:10:58.639" v="19"/>
          <ac:spMkLst>
            <pc:docMk/>
            <pc:sldMk cId="1161032295" sldId="303"/>
            <ac:spMk id="5" creationId="{AAFB979B-8D93-498E-628B-98FFB0CD3A51}"/>
          </ac:spMkLst>
        </pc:spChg>
      </pc:sldChg>
      <pc:sldChg chg="delSp">
        <pc:chgData name="Carcamo, Hellen" userId="S::carcamoh@metro.net::7441719f-adbc-4a78-95cd-c400c023ac1e" providerId="AD" clId="Web-{32DF8637-38F9-4B7A-134B-D1C55B4D1BC7}" dt="2025-11-12T21:11:00.811" v="20"/>
        <pc:sldMkLst>
          <pc:docMk/>
          <pc:sldMk cId="3208515422" sldId="304"/>
        </pc:sldMkLst>
        <pc:spChg chg="del">
          <ac:chgData name="Carcamo, Hellen" userId="S::carcamoh@metro.net::7441719f-adbc-4a78-95cd-c400c023ac1e" providerId="AD" clId="Web-{32DF8637-38F9-4B7A-134B-D1C55B4D1BC7}" dt="2025-11-12T21:11:00.811" v="20"/>
          <ac:spMkLst>
            <pc:docMk/>
            <pc:sldMk cId="3208515422" sldId="304"/>
            <ac:spMk id="6" creationId="{6F205C7C-A4D7-2D65-3D78-1801E241C60B}"/>
          </ac:spMkLst>
        </pc:spChg>
      </pc:sldChg>
      <pc:sldChg chg="delSp">
        <pc:chgData name="Carcamo, Hellen" userId="S::carcamoh@metro.net::7441719f-adbc-4a78-95cd-c400c023ac1e" providerId="AD" clId="Web-{32DF8637-38F9-4B7A-134B-D1C55B4D1BC7}" dt="2025-11-12T21:11:04.764" v="21"/>
        <pc:sldMkLst>
          <pc:docMk/>
          <pc:sldMk cId="2716849513" sldId="305"/>
        </pc:sldMkLst>
        <pc:spChg chg="del">
          <ac:chgData name="Carcamo, Hellen" userId="S::carcamoh@metro.net::7441719f-adbc-4a78-95cd-c400c023ac1e" providerId="AD" clId="Web-{32DF8637-38F9-4B7A-134B-D1C55B4D1BC7}" dt="2025-11-12T21:11:04.764" v="21"/>
          <ac:spMkLst>
            <pc:docMk/>
            <pc:sldMk cId="2716849513" sldId="305"/>
            <ac:spMk id="4" creationId="{579D9F4D-8D6F-EF75-9974-847D7F331529}"/>
          </ac:spMkLst>
        </pc:spChg>
      </pc:sldChg>
      <pc:sldChg chg="delSp">
        <pc:chgData name="Carcamo, Hellen" userId="S::carcamoh@metro.net::7441719f-adbc-4a78-95cd-c400c023ac1e" providerId="AD" clId="Web-{32DF8637-38F9-4B7A-134B-D1C55B4D1BC7}" dt="2025-11-12T21:08:32.522" v="1"/>
        <pc:sldMkLst>
          <pc:docMk/>
          <pc:sldMk cId="615622824" sldId="306"/>
        </pc:sldMkLst>
        <pc:spChg chg="del">
          <ac:chgData name="Carcamo, Hellen" userId="S::carcamoh@metro.net::7441719f-adbc-4a78-95cd-c400c023ac1e" providerId="AD" clId="Web-{32DF8637-38F9-4B7A-134B-D1C55B4D1BC7}" dt="2025-11-12T21:08:32.522" v="1"/>
          <ac:spMkLst>
            <pc:docMk/>
            <pc:sldMk cId="615622824" sldId="306"/>
            <ac:spMk id="6" creationId="{4EE029E2-73C9-A33E-3675-7B1BD0CCF9F7}"/>
          </ac:spMkLst>
        </pc:spChg>
      </pc:sldChg>
      <pc:sldChg chg="delSp">
        <pc:chgData name="Carcamo, Hellen" userId="S::carcamoh@metro.net::7441719f-adbc-4a78-95cd-c400c023ac1e" providerId="AD" clId="Web-{32DF8637-38F9-4B7A-134B-D1C55B4D1BC7}" dt="2025-11-12T21:10:53.310" v="17"/>
        <pc:sldMkLst>
          <pc:docMk/>
          <pc:sldMk cId="2157468162" sldId="307"/>
        </pc:sldMkLst>
        <pc:spChg chg="del">
          <ac:chgData name="Carcamo, Hellen" userId="S::carcamoh@metro.net::7441719f-adbc-4a78-95cd-c400c023ac1e" providerId="AD" clId="Web-{32DF8637-38F9-4B7A-134B-D1C55B4D1BC7}" dt="2025-11-12T21:10:53.310" v="17"/>
          <ac:spMkLst>
            <pc:docMk/>
            <pc:sldMk cId="2157468162" sldId="307"/>
            <ac:spMk id="5" creationId="{6A0D10DC-862F-7C5F-FCBE-511AA5E5E3CF}"/>
          </ac:spMkLst>
        </pc:spChg>
      </pc:sldChg>
      <pc:sldChg chg="delSp">
        <pc:chgData name="Carcamo, Hellen" userId="S::carcamoh@metro.net::7441719f-adbc-4a78-95cd-c400c023ac1e" providerId="AD" clId="Web-{32DF8637-38F9-4B7A-134B-D1C55B4D1BC7}" dt="2025-11-12T21:09:50.198" v="14"/>
        <pc:sldMkLst>
          <pc:docMk/>
          <pc:sldMk cId="2627649217" sldId="308"/>
        </pc:sldMkLst>
        <pc:spChg chg="del">
          <ac:chgData name="Carcamo, Hellen" userId="S::carcamoh@metro.net::7441719f-adbc-4a78-95cd-c400c023ac1e" providerId="AD" clId="Web-{32DF8637-38F9-4B7A-134B-D1C55B4D1BC7}" dt="2025-11-12T21:09:50.198" v="14"/>
          <ac:spMkLst>
            <pc:docMk/>
            <pc:sldMk cId="2627649217" sldId="308"/>
            <ac:spMk id="8" creationId="{84E1EE0E-13B5-2870-13A6-EA33BCA2F3E0}"/>
          </ac:spMkLst>
        </pc:spChg>
      </pc:sldChg>
      <pc:sldChg chg="delSp">
        <pc:chgData name="Carcamo, Hellen" userId="S::carcamoh@metro.net::7441719f-adbc-4a78-95cd-c400c023ac1e" providerId="AD" clId="Web-{32DF8637-38F9-4B7A-134B-D1C55B4D1BC7}" dt="2025-11-12T21:09:39.369" v="12"/>
        <pc:sldMkLst>
          <pc:docMk/>
          <pc:sldMk cId="1629884820" sldId="311"/>
        </pc:sldMkLst>
        <pc:spChg chg="del">
          <ac:chgData name="Carcamo, Hellen" userId="S::carcamoh@metro.net::7441719f-adbc-4a78-95cd-c400c023ac1e" providerId="AD" clId="Web-{32DF8637-38F9-4B7A-134B-D1C55B4D1BC7}" dt="2025-11-12T21:09:39.369" v="12"/>
          <ac:spMkLst>
            <pc:docMk/>
            <pc:sldMk cId="1629884820" sldId="311"/>
            <ac:spMk id="8" creationId="{6E49CC04-70AA-820C-4FC3-32C946BF02DA}"/>
          </ac:spMkLst>
        </pc:spChg>
      </pc:sldChg>
      <pc:sldChg chg="delSp">
        <pc:chgData name="Carcamo, Hellen" userId="S::carcamoh@metro.net::7441719f-adbc-4a78-95cd-c400c023ac1e" providerId="AD" clId="Web-{32DF8637-38F9-4B7A-134B-D1C55B4D1BC7}" dt="2025-11-12T21:08:52.460" v="3"/>
        <pc:sldMkLst>
          <pc:docMk/>
          <pc:sldMk cId="2804457202" sldId="312"/>
        </pc:sldMkLst>
        <pc:spChg chg="del">
          <ac:chgData name="Carcamo, Hellen" userId="S::carcamoh@metro.net::7441719f-adbc-4a78-95cd-c400c023ac1e" providerId="AD" clId="Web-{32DF8637-38F9-4B7A-134B-D1C55B4D1BC7}" dt="2025-11-12T21:08:52.460" v="3"/>
          <ac:spMkLst>
            <pc:docMk/>
            <pc:sldMk cId="2804457202" sldId="312"/>
            <ac:spMk id="2" creationId="{7BABEC32-7B38-F0D8-B11E-6E991810970E}"/>
          </ac:spMkLst>
        </pc:spChg>
      </pc:sldChg>
      <pc:sldChg chg="delSp">
        <pc:chgData name="Carcamo, Hellen" userId="S::carcamoh@metro.net::7441719f-adbc-4a78-95cd-c400c023ac1e" providerId="AD" clId="Web-{32DF8637-38F9-4B7A-134B-D1C55B4D1BC7}" dt="2025-11-12T21:09:16.993" v="6"/>
        <pc:sldMkLst>
          <pc:docMk/>
          <pc:sldMk cId="3636937967" sldId="314"/>
        </pc:sldMkLst>
        <pc:spChg chg="del">
          <ac:chgData name="Carcamo, Hellen" userId="S::carcamoh@metro.net::7441719f-adbc-4a78-95cd-c400c023ac1e" providerId="AD" clId="Web-{32DF8637-38F9-4B7A-134B-D1C55B4D1BC7}" dt="2025-11-12T21:09:16.993" v="6"/>
          <ac:spMkLst>
            <pc:docMk/>
            <pc:sldMk cId="3636937967" sldId="314"/>
            <ac:spMk id="5" creationId="{04E19DC9-409B-2133-DA81-6644250B9BD9}"/>
          </ac:spMkLst>
        </pc:spChg>
      </pc:sldChg>
      <pc:sldChg chg="delSp">
        <pc:chgData name="Carcamo, Hellen" userId="S::carcamoh@metro.net::7441719f-adbc-4a78-95cd-c400c023ac1e" providerId="AD" clId="Web-{32DF8637-38F9-4B7A-134B-D1C55B4D1BC7}" dt="2025-11-12T21:09:32.322" v="10"/>
        <pc:sldMkLst>
          <pc:docMk/>
          <pc:sldMk cId="912466172" sldId="315"/>
        </pc:sldMkLst>
        <pc:spChg chg="del">
          <ac:chgData name="Carcamo, Hellen" userId="S::carcamoh@metro.net::7441719f-adbc-4a78-95cd-c400c023ac1e" providerId="AD" clId="Web-{32DF8637-38F9-4B7A-134B-D1C55B4D1BC7}" dt="2025-11-12T21:09:32.322" v="10"/>
          <ac:spMkLst>
            <pc:docMk/>
            <pc:sldMk cId="912466172" sldId="315"/>
            <ac:spMk id="2" creationId="{809641BC-AE01-11D4-1576-FD261CC0261F}"/>
          </ac:spMkLst>
        </pc:spChg>
      </pc:sldChg>
    </pc:docChg>
  </pc:docChgLst>
  <pc:docChgLst>
    <pc:chgData name="Carcamo, Hellen" userId="S::carcamoh@metro.net::7441719f-adbc-4a78-95cd-c400c023ac1e" providerId="AD" clId="Web-{802298A0-FFB4-F45E-F420-A90F376115B0}"/>
    <pc:docChg chg="modSld">
      <pc:chgData name="Carcamo, Hellen" userId="S::carcamoh@metro.net::7441719f-adbc-4a78-95cd-c400c023ac1e" providerId="AD" clId="Web-{802298A0-FFB4-F45E-F420-A90F376115B0}" dt="2025-11-13T00:42:51.226" v="140" actId="20577"/>
      <pc:docMkLst>
        <pc:docMk/>
      </pc:docMkLst>
      <pc:sldChg chg="addSp modSp">
        <pc:chgData name="Carcamo, Hellen" userId="S::carcamoh@metro.net::7441719f-adbc-4a78-95cd-c400c023ac1e" providerId="AD" clId="Web-{802298A0-FFB4-F45E-F420-A90F376115B0}" dt="2025-11-13T00:03:37.957" v="25" actId="1076"/>
        <pc:sldMkLst>
          <pc:docMk/>
          <pc:sldMk cId="0" sldId="264"/>
        </pc:sldMkLst>
        <pc:spChg chg="add mod">
          <ac:chgData name="Carcamo, Hellen" userId="S::carcamoh@metro.net::7441719f-adbc-4a78-95cd-c400c023ac1e" providerId="AD" clId="Web-{802298A0-FFB4-F45E-F420-A90F376115B0}" dt="2025-11-13T00:03:37.957" v="25" actId="1076"/>
          <ac:spMkLst>
            <pc:docMk/>
            <pc:sldMk cId="0" sldId="264"/>
            <ac:spMk id="3" creationId="{11151180-D558-860A-3A41-8882FA19B22D}"/>
          </ac:spMkLst>
        </pc:spChg>
      </pc:sldChg>
      <pc:sldChg chg="addSp modSp">
        <pc:chgData name="Carcamo, Hellen" userId="S::carcamoh@metro.net::7441719f-adbc-4a78-95cd-c400c023ac1e" providerId="AD" clId="Web-{802298A0-FFB4-F45E-F420-A90F376115B0}" dt="2025-11-13T00:04:26.083" v="37" actId="14100"/>
        <pc:sldMkLst>
          <pc:docMk/>
          <pc:sldMk cId="1384767447" sldId="288"/>
        </pc:sldMkLst>
        <pc:spChg chg="add mod">
          <ac:chgData name="Carcamo, Hellen" userId="S::carcamoh@metro.net::7441719f-adbc-4a78-95cd-c400c023ac1e" providerId="AD" clId="Web-{802298A0-FFB4-F45E-F420-A90F376115B0}" dt="2025-11-13T00:04:20.396" v="36" actId="20577"/>
          <ac:spMkLst>
            <pc:docMk/>
            <pc:sldMk cId="1384767447" sldId="288"/>
            <ac:spMk id="4" creationId="{36D84458-4027-2B27-8B7C-AE869FA53FA9}"/>
          </ac:spMkLst>
        </pc:spChg>
        <pc:spChg chg="mod">
          <ac:chgData name="Carcamo, Hellen" userId="S::carcamoh@metro.net::7441719f-adbc-4a78-95cd-c400c023ac1e" providerId="AD" clId="Web-{802298A0-FFB4-F45E-F420-A90F376115B0}" dt="2025-11-13T00:04:26.083" v="37" actId="14100"/>
          <ac:spMkLst>
            <pc:docMk/>
            <pc:sldMk cId="1384767447" sldId="288"/>
            <ac:spMk id="5" creationId="{19452F5F-A82A-8567-AE36-3637CB00A09B}"/>
          </ac:spMkLst>
        </pc:spChg>
      </pc:sldChg>
      <pc:sldChg chg="addSp modSp">
        <pc:chgData name="Carcamo, Hellen" userId="S::carcamoh@metro.net::7441719f-adbc-4a78-95cd-c400c023ac1e" providerId="AD" clId="Web-{802298A0-FFB4-F45E-F420-A90F376115B0}" dt="2025-11-13T00:05:06.428" v="45" actId="20577"/>
        <pc:sldMkLst>
          <pc:docMk/>
          <pc:sldMk cId="1373565924" sldId="289"/>
        </pc:sldMkLst>
        <pc:spChg chg="add">
          <ac:chgData name="Carcamo, Hellen" userId="S::carcamoh@metro.net::7441719f-adbc-4a78-95cd-c400c023ac1e" providerId="AD" clId="Web-{802298A0-FFB4-F45E-F420-A90F376115B0}" dt="2025-11-13T00:04:51.349" v="40"/>
          <ac:spMkLst>
            <pc:docMk/>
            <pc:sldMk cId="1373565924" sldId="289"/>
            <ac:spMk id="5" creationId="{C21637B6-F741-3B6E-5EFD-980D3A886EC9}"/>
          </ac:spMkLst>
        </pc:spChg>
        <pc:spChg chg="add mod">
          <ac:chgData name="Carcamo, Hellen" userId="S::carcamoh@metro.net::7441719f-adbc-4a78-95cd-c400c023ac1e" providerId="AD" clId="Web-{802298A0-FFB4-F45E-F420-A90F376115B0}" dt="2025-11-13T00:05:06.428" v="45" actId="20577"/>
          <ac:spMkLst>
            <pc:docMk/>
            <pc:sldMk cId="1373565924" sldId="289"/>
            <ac:spMk id="10" creationId="{86CF701C-0390-7B9B-663B-01CDB711A2B6}"/>
          </ac:spMkLst>
        </pc:spChg>
        <pc:picChg chg="mod">
          <ac:chgData name="Carcamo, Hellen" userId="S::carcamoh@metro.net::7441719f-adbc-4a78-95cd-c400c023ac1e" providerId="AD" clId="Web-{802298A0-FFB4-F45E-F420-A90F376115B0}" dt="2025-11-13T00:04:36.255" v="38" actId="1076"/>
          <ac:picMkLst>
            <pc:docMk/>
            <pc:sldMk cId="1373565924" sldId="289"/>
            <ac:picMk id="7" creationId="{A0974B14-FF68-25D5-8AD0-763D4B7D16FA}"/>
          </ac:picMkLst>
        </pc:picChg>
        <pc:picChg chg="mod">
          <ac:chgData name="Carcamo, Hellen" userId="S::carcamoh@metro.net::7441719f-adbc-4a78-95cd-c400c023ac1e" providerId="AD" clId="Web-{802298A0-FFB4-F45E-F420-A90F376115B0}" dt="2025-11-13T00:04:40.818" v="39" actId="1076"/>
          <ac:picMkLst>
            <pc:docMk/>
            <pc:sldMk cId="1373565924" sldId="289"/>
            <ac:picMk id="8" creationId="{5303EA28-38C8-D9F9-F3B0-AED79F5A0320}"/>
          </ac:picMkLst>
        </pc:picChg>
      </pc:sldChg>
      <pc:sldChg chg="addSp modSp">
        <pc:chgData name="Carcamo, Hellen" userId="S::carcamoh@metro.net::7441719f-adbc-4a78-95cd-c400c023ac1e" providerId="AD" clId="Web-{802298A0-FFB4-F45E-F420-A90F376115B0}" dt="2025-11-13T00:05:26.116" v="50" actId="20577"/>
        <pc:sldMkLst>
          <pc:docMk/>
          <pc:sldMk cId="2581655809" sldId="291"/>
        </pc:sldMkLst>
        <pc:spChg chg="add mod">
          <ac:chgData name="Carcamo, Hellen" userId="S::carcamoh@metro.net::7441719f-adbc-4a78-95cd-c400c023ac1e" providerId="AD" clId="Web-{802298A0-FFB4-F45E-F420-A90F376115B0}" dt="2025-11-13T00:05:26.116" v="50" actId="20577"/>
          <ac:spMkLst>
            <pc:docMk/>
            <pc:sldMk cId="2581655809" sldId="291"/>
            <ac:spMk id="5" creationId="{0BA9E989-7F40-0C67-DA83-4F310E2421EB}"/>
          </ac:spMkLst>
        </pc:spChg>
      </pc:sldChg>
      <pc:sldChg chg="addSp modSp">
        <pc:chgData name="Carcamo, Hellen" userId="S::carcamoh@metro.net::7441719f-adbc-4a78-95cd-c400c023ac1e" providerId="AD" clId="Web-{802298A0-FFB4-F45E-F420-A90F376115B0}" dt="2025-11-13T00:05:47.835" v="55" actId="20577"/>
        <pc:sldMkLst>
          <pc:docMk/>
          <pc:sldMk cId="4246911289" sldId="292"/>
        </pc:sldMkLst>
        <pc:spChg chg="add mod">
          <ac:chgData name="Carcamo, Hellen" userId="S::carcamoh@metro.net::7441719f-adbc-4a78-95cd-c400c023ac1e" providerId="AD" clId="Web-{802298A0-FFB4-F45E-F420-A90F376115B0}" dt="2025-11-13T00:05:47.835" v="55" actId="20577"/>
          <ac:spMkLst>
            <pc:docMk/>
            <pc:sldMk cId="4246911289" sldId="292"/>
            <ac:spMk id="5" creationId="{5CDAFA48-71B0-D24E-BA69-523BC338347E}"/>
          </ac:spMkLst>
        </pc:spChg>
      </pc:sldChg>
      <pc:sldChg chg="addSp modSp">
        <pc:chgData name="Carcamo, Hellen" userId="S::carcamoh@metro.net::7441719f-adbc-4a78-95cd-c400c023ac1e" providerId="AD" clId="Web-{802298A0-FFB4-F45E-F420-A90F376115B0}" dt="2025-11-13T00:06:07.429" v="61" actId="20577"/>
        <pc:sldMkLst>
          <pc:docMk/>
          <pc:sldMk cId="3475995051" sldId="293"/>
        </pc:sldMkLst>
        <pc:spChg chg="add mod">
          <ac:chgData name="Carcamo, Hellen" userId="S::carcamoh@metro.net::7441719f-adbc-4a78-95cd-c400c023ac1e" providerId="AD" clId="Web-{802298A0-FFB4-F45E-F420-A90F376115B0}" dt="2025-11-13T00:06:07.429" v="61" actId="20577"/>
          <ac:spMkLst>
            <pc:docMk/>
            <pc:sldMk cId="3475995051" sldId="293"/>
            <ac:spMk id="5" creationId="{18BC825A-C0AF-3B93-ECAA-009476748EA5}"/>
          </ac:spMkLst>
        </pc:spChg>
      </pc:sldChg>
      <pc:sldChg chg="addSp modSp">
        <pc:chgData name="Carcamo, Hellen" userId="S::carcamoh@metro.net::7441719f-adbc-4a78-95cd-c400c023ac1e" providerId="AD" clId="Web-{802298A0-FFB4-F45E-F420-A90F376115B0}" dt="2025-11-13T00:06:28.273" v="68" actId="20577"/>
        <pc:sldMkLst>
          <pc:docMk/>
          <pc:sldMk cId="1894832871" sldId="295"/>
        </pc:sldMkLst>
        <pc:spChg chg="mod">
          <ac:chgData name="Carcamo, Hellen" userId="S::carcamoh@metro.net::7441719f-adbc-4a78-95cd-c400c023ac1e" providerId="AD" clId="Web-{802298A0-FFB4-F45E-F420-A90F376115B0}" dt="2025-11-13T00:02:04.345" v="11" actId="20577"/>
          <ac:spMkLst>
            <pc:docMk/>
            <pc:sldMk cId="1894832871" sldId="295"/>
            <ac:spMk id="2" creationId="{B0A7479C-72B4-C112-6DB5-8E8ACD21F0C1}"/>
          </ac:spMkLst>
        </pc:spChg>
        <pc:spChg chg="add mod">
          <ac:chgData name="Carcamo, Hellen" userId="S::carcamoh@metro.net::7441719f-adbc-4a78-95cd-c400c023ac1e" providerId="AD" clId="Web-{802298A0-FFB4-F45E-F420-A90F376115B0}" dt="2025-11-13T00:06:28.273" v="68" actId="20577"/>
          <ac:spMkLst>
            <pc:docMk/>
            <pc:sldMk cId="1894832871" sldId="295"/>
            <ac:spMk id="5" creationId="{3916C499-9A3B-28D3-32D2-C2E70FD31DDD}"/>
          </ac:spMkLst>
        </pc:spChg>
      </pc:sldChg>
      <pc:sldChg chg="addSp modSp">
        <pc:chgData name="Carcamo, Hellen" userId="S::carcamoh@metro.net::7441719f-adbc-4a78-95cd-c400c023ac1e" providerId="AD" clId="Web-{802298A0-FFB4-F45E-F420-A90F376115B0}" dt="2025-11-13T00:07:00.758" v="78" actId="20577"/>
        <pc:sldMkLst>
          <pc:docMk/>
          <pc:sldMk cId="3496887113" sldId="296"/>
        </pc:sldMkLst>
        <pc:spChg chg="mod">
          <ac:chgData name="Carcamo, Hellen" userId="S::carcamoh@metro.net::7441719f-adbc-4a78-95cd-c400c023ac1e" providerId="AD" clId="Web-{802298A0-FFB4-F45E-F420-A90F376115B0}" dt="2025-11-13T00:02:11.892" v="12" actId="1076"/>
          <ac:spMkLst>
            <pc:docMk/>
            <pc:sldMk cId="3496887113" sldId="296"/>
            <ac:spMk id="5" creationId="{E625F8A1-28E4-7CDE-5921-5A5C2E73343D}"/>
          </ac:spMkLst>
        </pc:spChg>
        <pc:spChg chg="add mod">
          <ac:chgData name="Carcamo, Hellen" userId="S::carcamoh@metro.net::7441719f-adbc-4a78-95cd-c400c023ac1e" providerId="AD" clId="Web-{802298A0-FFB4-F45E-F420-A90F376115B0}" dt="2025-11-13T00:07:00.758" v="78" actId="20577"/>
          <ac:spMkLst>
            <pc:docMk/>
            <pc:sldMk cId="3496887113" sldId="296"/>
            <ac:spMk id="8" creationId="{A6E4BA26-8BFC-933E-8AAA-563A4907FE30}"/>
          </ac:spMkLst>
        </pc:spChg>
      </pc:sldChg>
      <pc:sldChg chg="addSp modSp">
        <pc:chgData name="Carcamo, Hellen" userId="S::carcamoh@metro.net::7441719f-adbc-4a78-95cd-c400c023ac1e" providerId="AD" clId="Web-{802298A0-FFB4-F45E-F420-A90F376115B0}" dt="2025-11-13T00:08:04.290" v="95" actId="14100"/>
        <pc:sldMkLst>
          <pc:docMk/>
          <pc:sldMk cId="3745933308" sldId="299"/>
        </pc:sldMkLst>
        <pc:spChg chg="mod">
          <ac:chgData name="Carcamo, Hellen" userId="S::carcamoh@metro.net::7441719f-adbc-4a78-95cd-c400c023ac1e" providerId="AD" clId="Web-{802298A0-FFB4-F45E-F420-A90F376115B0}" dt="2025-11-13T00:07:45.337" v="87" actId="14100"/>
          <ac:spMkLst>
            <pc:docMk/>
            <pc:sldMk cId="3745933308" sldId="299"/>
            <ac:spMk id="3" creationId="{8D561A0B-D95B-FC42-DF09-A42E00B4B686}"/>
          </ac:spMkLst>
        </pc:spChg>
        <pc:spChg chg="mod">
          <ac:chgData name="Carcamo, Hellen" userId="S::carcamoh@metro.net::7441719f-adbc-4a78-95cd-c400c023ac1e" providerId="AD" clId="Web-{802298A0-FFB4-F45E-F420-A90F376115B0}" dt="2025-11-13T00:07:39.337" v="86" actId="14100"/>
          <ac:spMkLst>
            <pc:docMk/>
            <pc:sldMk cId="3745933308" sldId="299"/>
            <ac:spMk id="4" creationId="{5FFEF63B-8A9C-E8DD-807F-F813F3E97BC6}"/>
          </ac:spMkLst>
        </pc:spChg>
        <pc:spChg chg="add mod">
          <ac:chgData name="Carcamo, Hellen" userId="S::carcamoh@metro.net::7441719f-adbc-4a78-95cd-c400c023ac1e" providerId="AD" clId="Web-{802298A0-FFB4-F45E-F420-A90F376115B0}" dt="2025-11-13T00:08:04.290" v="95" actId="14100"/>
          <ac:spMkLst>
            <pc:docMk/>
            <pc:sldMk cId="3745933308" sldId="299"/>
            <ac:spMk id="5" creationId="{11DBC9A6-B409-CAF5-9216-2B21D4663AAA}"/>
          </ac:spMkLst>
        </pc:spChg>
      </pc:sldChg>
      <pc:sldChg chg="addSp modSp">
        <pc:chgData name="Carcamo, Hellen" userId="S::carcamoh@metro.net::7441719f-adbc-4a78-95cd-c400c023ac1e" providerId="AD" clId="Web-{802298A0-FFB4-F45E-F420-A90F376115B0}" dt="2025-11-13T00:08:23.744" v="100" actId="20577"/>
        <pc:sldMkLst>
          <pc:docMk/>
          <pc:sldMk cId="2529934186" sldId="300"/>
        </pc:sldMkLst>
        <pc:spChg chg="add mod">
          <ac:chgData name="Carcamo, Hellen" userId="S::carcamoh@metro.net::7441719f-adbc-4a78-95cd-c400c023ac1e" providerId="AD" clId="Web-{802298A0-FFB4-F45E-F420-A90F376115B0}" dt="2025-11-13T00:08:23.744" v="100" actId="20577"/>
          <ac:spMkLst>
            <pc:docMk/>
            <pc:sldMk cId="2529934186" sldId="300"/>
            <ac:spMk id="5" creationId="{789AB50C-FF89-7E00-5FAF-E05EAE5EA80C}"/>
          </ac:spMkLst>
        </pc:spChg>
      </pc:sldChg>
      <pc:sldChg chg="addSp modSp">
        <pc:chgData name="Carcamo, Hellen" userId="S::carcamoh@metro.net::7441719f-adbc-4a78-95cd-c400c023ac1e" providerId="AD" clId="Web-{802298A0-FFB4-F45E-F420-A90F376115B0}" dt="2025-11-13T00:09:03.979" v="110" actId="20577"/>
        <pc:sldMkLst>
          <pc:docMk/>
          <pc:sldMk cId="735432924" sldId="302"/>
        </pc:sldMkLst>
        <pc:spChg chg="add mod">
          <ac:chgData name="Carcamo, Hellen" userId="S::carcamoh@metro.net::7441719f-adbc-4a78-95cd-c400c023ac1e" providerId="AD" clId="Web-{802298A0-FFB4-F45E-F420-A90F376115B0}" dt="2025-11-13T00:09:03.979" v="110" actId="20577"/>
          <ac:spMkLst>
            <pc:docMk/>
            <pc:sldMk cId="735432924" sldId="302"/>
            <ac:spMk id="5" creationId="{46C81E19-FA0D-C75A-117C-7A18BBB58451}"/>
          </ac:spMkLst>
        </pc:spChg>
      </pc:sldChg>
      <pc:sldChg chg="addSp modSp">
        <pc:chgData name="Carcamo, Hellen" userId="S::carcamoh@metro.net::7441719f-adbc-4a78-95cd-c400c023ac1e" providerId="AD" clId="Web-{802298A0-FFB4-F45E-F420-A90F376115B0}" dt="2025-11-13T00:42:51.226" v="140" actId="20577"/>
        <pc:sldMkLst>
          <pc:docMk/>
          <pc:sldMk cId="1161032295" sldId="303"/>
        </pc:sldMkLst>
        <pc:spChg chg="add mod">
          <ac:chgData name="Carcamo, Hellen" userId="S::carcamoh@metro.net::7441719f-adbc-4a78-95cd-c400c023ac1e" providerId="AD" clId="Web-{802298A0-FFB4-F45E-F420-A90F376115B0}" dt="2025-11-13T00:09:20.619" v="115" actId="20577"/>
          <ac:spMkLst>
            <pc:docMk/>
            <pc:sldMk cId="1161032295" sldId="303"/>
            <ac:spMk id="5" creationId="{F842C174-4A8D-5F14-1774-457444DAE986}"/>
          </ac:spMkLst>
        </pc:spChg>
        <pc:spChg chg="add mod">
          <ac:chgData name="Carcamo, Hellen" userId="S::carcamoh@metro.net::7441719f-adbc-4a78-95cd-c400c023ac1e" providerId="AD" clId="Web-{802298A0-FFB4-F45E-F420-A90F376115B0}" dt="2025-11-13T00:42:51.226" v="140" actId="20577"/>
          <ac:spMkLst>
            <pc:docMk/>
            <pc:sldMk cId="1161032295" sldId="303"/>
            <ac:spMk id="7" creationId="{888FF667-F633-0DE4-D4E5-AD867B5FA7BA}"/>
          </ac:spMkLst>
        </pc:spChg>
        <pc:picChg chg="mod modCrop">
          <ac:chgData name="Carcamo, Hellen" userId="S::carcamoh@metro.net::7441719f-adbc-4a78-95cd-c400c023ac1e" providerId="AD" clId="Web-{802298A0-FFB4-F45E-F420-A90F376115B0}" dt="2025-11-13T00:42:18.038" v="118"/>
          <ac:picMkLst>
            <pc:docMk/>
            <pc:sldMk cId="1161032295" sldId="303"/>
            <ac:picMk id="6" creationId="{765B73F8-2D68-311D-1CBF-AAB768818E31}"/>
          </ac:picMkLst>
        </pc:picChg>
      </pc:sldChg>
      <pc:sldChg chg="addSp modSp">
        <pc:chgData name="Carcamo, Hellen" userId="S::carcamoh@metro.net::7441719f-adbc-4a78-95cd-c400c023ac1e" providerId="AD" clId="Web-{802298A0-FFB4-F45E-F420-A90F376115B0}" dt="2025-11-13T00:08:42.478" v="105" actId="20577"/>
        <pc:sldMkLst>
          <pc:docMk/>
          <pc:sldMk cId="2157468162" sldId="307"/>
        </pc:sldMkLst>
        <pc:spChg chg="add mod">
          <ac:chgData name="Carcamo, Hellen" userId="S::carcamoh@metro.net::7441719f-adbc-4a78-95cd-c400c023ac1e" providerId="AD" clId="Web-{802298A0-FFB4-F45E-F420-A90F376115B0}" dt="2025-11-13T00:08:42.478" v="105" actId="20577"/>
          <ac:spMkLst>
            <pc:docMk/>
            <pc:sldMk cId="2157468162" sldId="307"/>
            <ac:spMk id="5" creationId="{1293BDD4-7457-042F-2A35-F16E46EB7CD3}"/>
          </ac:spMkLst>
        </pc:spChg>
      </pc:sldChg>
      <pc:sldChg chg="addSp modSp">
        <pc:chgData name="Carcamo, Hellen" userId="S::carcamoh@metro.net::7441719f-adbc-4a78-95cd-c400c023ac1e" providerId="AD" clId="Web-{802298A0-FFB4-F45E-F420-A90F376115B0}" dt="2025-11-13T00:07:29.618" v="85" actId="20577"/>
        <pc:sldMkLst>
          <pc:docMk/>
          <pc:sldMk cId="2627649217" sldId="308"/>
        </pc:sldMkLst>
        <pc:spChg chg="add mod">
          <ac:chgData name="Carcamo, Hellen" userId="S::carcamoh@metro.net::7441719f-adbc-4a78-95cd-c400c023ac1e" providerId="AD" clId="Web-{802298A0-FFB4-F45E-F420-A90F376115B0}" dt="2025-11-13T00:07:29.618" v="85" actId="20577"/>
          <ac:spMkLst>
            <pc:docMk/>
            <pc:sldMk cId="2627649217" sldId="308"/>
            <ac:spMk id="8" creationId="{CB0D6552-9587-6883-3051-244014B6EC49}"/>
          </ac:spMkLst>
        </pc:spChg>
      </pc:sldChg>
      <pc:sldChg chg="addSp modSp">
        <pc:chgData name="Carcamo, Hellen" userId="S::carcamoh@metro.net::7441719f-adbc-4a78-95cd-c400c023ac1e" providerId="AD" clId="Web-{802298A0-FFB4-F45E-F420-A90F376115B0}" dt="2025-11-13T00:03:13.472" v="19" actId="20577"/>
        <pc:sldMkLst>
          <pc:docMk/>
          <pc:sldMk cId="3564938116" sldId="309"/>
        </pc:sldMkLst>
        <pc:spChg chg="add mod">
          <ac:chgData name="Carcamo, Hellen" userId="S::carcamoh@metro.net::7441719f-adbc-4a78-95cd-c400c023ac1e" providerId="AD" clId="Web-{802298A0-FFB4-F45E-F420-A90F376115B0}" dt="2025-11-13T00:03:13.472" v="19" actId="20577"/>
          <ac:spMkLst>
            <pc:docMk/>
            <pc:sldMk cId="3564938116" sldId="309"/>
            <ac:spMk id="7" creationId="{18227B71-C4E3-6D76-BC33-1ECB488B867A}"/>
          </ac:spMkLst>
        </pc:spChg>
      </pc:sldChg>
      <pc:sldChg chg="addSp modSp">
        <pc:chgData name="Carcamo, Hellen" userId="S::carcamoh@metro.net::7441719f-adbc-4a78-95cd-c400c023ac1e" providerId="AD" clId="Web-{802298A0-FFB4-F45E-F420-A90F376115B0}" dt="2025-11-13T00:06:44.820" v="73" actId="20577"/>
        <pc:sldMkLst>
          <pc:docMk/>
          <pc:sldMk cId="1629884820" sldId="311"/>
        </pc:sldMkLst>
        <pc:spChg chg="add mod">
          <ac:chgData name="Carcamo, Hellen" userId="S::carcamoh@metro.net::7441719f-adbc-4a78-95cd-c400c023ac1e" providerId="AD" clId="Web-{802298A0-FFB4-F45E-F420-A90F376115B0}" dt="2025-11-13T00:06:44.820" v="73" actId="20577"/>
          <ac:spMkLst>
            <pc:docMk/>
            <pc:sldMk cId="1629884820" sldId="311"/>
            <ac:spMk id="8" creationId="{D29C0484-DA25-B3DF-2660-7AF1A02D496E}"/>
          </ac:spMkLst>
        </pc:spChg>
      </pc:sldChg>
      <pc:sldChg chg="addSp modSp">
        <pc:chgData name="Carcamo, Hellen" userId="S::carcamoh@metro.net::7441719f-adbc-4a78-95cd-c400c023ac1e" providerId="AD" clId="Web-{802298A0-FFB4-F45E-F420-A90F376115B0}" dt="2025-11-13T00:03:56.067" v="30" actId="20577"/>
        <pc:sldMkLst>
          <pc:docMk/>
          <pc:sldMk cId="2804457202" sldId="312"/>
        </pc:sldMkLst>
        <pc:spChg chg="add mod">
          <ac:chgData name="Carcamo, Hellen" userId="S::carcamoh@metro.net::7441719f-adbc-4a78-95cd-c400c023ac1e" providerId="AD" clId="Web-{802298A0-FFB4-F45E-F420-A90F376115B0}" dt="2025-11-13T00:03:56.067" v="30" actId="20577"/>
          <ac:spMkLst>
            <pc:docMk/>
            <pc:sldMk cId="2804457202" sldId="312"/>
            <ac:spMk id="2" creationId="{0551FA5B-7C07-3B12-1A5E-6D52EB975643}"/>
          </ac:spMkLst>
        </pc:spChg>
      </pc:sldChg>
      <pc:sldChg chg="modSp">
        <pc:chgData name="Carcamo, Hellen" userId="S::carcamoh@metro.net::7441719f-adbc-4a78-95cd-c400c023ac1e" providerId="AD" clId="Web-{802298A0-FFB4-F45E-F420-A90F376115B0}" dt="2025-11-13T00:01:20.188" v="6" actId="20577"/>
        <pc:sldMkLst>
          <pc:docMk/>
          <pc:sldMk cId="912466172" sldId="315"/>
        </pc:sldMkLst>
        <pc:spChg chg="mod">
          <ac:chgData name="Carcamo, Hellen" userId="S::carcamoh@metro.net::7441719f-adbc-4a78-95cd-c400c023ac1e" providerId="AD" clId="Web-{802298A0-FFB4-F45E-F420-A90F376115B0}" dt="2025-11-13T00:01:20.188" v="6" actId="20577"/>
          <ac:spMkLst>
            <pc:docMk/>
            <pc:sldMk cId="912466172" sldId="315"/>
            <ac:spMk id="5" creationId="{6B060263-2CF9-66F9-D884-8F0A7997DF4E}"/>
          </ac:spMkLst>
        </pc:spChg>
      </pc:sldChg>
    </pc:docChg>
  </pc:docChgLst>
  <pc:docChgLst>
    <pc:chgData name="Carcamo, Hellen" userId="S::carcamoh@metro.net::7441719f-adbc-4a78-95cd-c400c023ac1e" providerId="AD" clId="Web-{BA6F9AAE-2B9E-BABB-7AF6-0928BF404472}"/>
    <pc:docChg chg="mod modSld modMainMaster">
      <pc:chgData name="Carcamo, Hellen" userId="S::carcamoh@metro.net::7441719f-adbc-4a78-95cd-c400c023ac1e" providerId="AD" clId="Web-{BA6F9AAE-2B9E-BABB-7AF6-0928BF404472}" dt="2025-11-10T22:44:16.462" v="6"/>
      <pc:docMkLst>
        <pc:docMk/>
      </pc:docMkLst>
      <pc:sldChg chg="addSp modSp">
        <pc:chgData name="Carcamo, Hellen" userId="S::carcamoh@metro.net::7441719f-adbc-4a78-95cd-c400c023ac1e" providerId="AD" clId="Web-{BA6F9AAE-2B9E-BABB-7AF6-0928BF404472}" dt="2025-11-10T22:44:07.728" v="3"/>
        <pc:sldMkLst>
          <pc:docMk/>
          <pc:sldMk cId="0" sldId="257"/>
        </pc:sldMkLst>
      </pc:sldChg>
      <pc:sldChg chg="addSp modSp">
        <pc:chgData name="Carcamo, Hellen" userId="S::carcamoh@metro.net::7441719f-adbc-4a78-95cd-c400c023ac1e" providerId="AD" clId="Web-{BA6F9AAE-2B9E-BABB-7AF6-0928BF404472}" dt="2025-11-10T22:44:07.728" v="3"/>
        <pc:sldMkLst>
          <pc:docMk/>
          <pc:sldMk cId="0" sldId="264"/>
        </pc:sldMkLst>
      </pc:sldChg>
      <pc:sldChg chg="addSp modSp">
        <pc:chgData name="Carcamo, Hellen" userId="S::carcamoh@metro.net::7441719f-adbc-4a78-95cd-c400c023ac1e" providerId="AD" clId="Web-{BA6F9AAE-2B9E-BABB-7AF6-0928BF404472}" dt="2025-11-10T22:44:07.728" v="3"/>
        <pc:sldMkLst>
          <pc:docMk/>
          <pc:sldMk cId="1384767447" sldId="288"/>
        </pc:sldMkLst>
      </pc:sldChg>
      <pc:sldChg chg="addSp modSp">
        <pc:chgData name="Carcamo, Hellen" userId="S::carcamoh@metro.net::7441719f-adbc-4a78-95cd-c400c023ac1e" providerId="AD" clId="Web-{BA6F9AAE-2B9E-BABB-7AF6-0928BF404472}" dt="2025-11-10T22:44:07.728" v="3"/>
        <pc:sldMkLst>
          <pc:docMk/>
          <pc:sldMk cId="1373565924" sldId="289"/>
        </pc:sldMkLst>
      </pc:sldChg>
      <pc:sldChg chg="addSp modSp">
        <pc:chgData name="Carcamo, Hellen" userId="S::carcamoh@metro.net::7441719f-adbc-4a78-95cd-c400c023ac1e" providerId="AD" clId="Web-{BA6F9AAE-2B9E-BABB-7AF6-0928BF404472}" dt="2025-11-10T22:44:07.728" v="3"/>
        <pc:sldMkLst>
          <pc:docMk/>
          <pc:sldMk cId="2581655809" sldId="291"/>
        </pc:sldMkLst>
      </pc:sldChg>
      <pc:sldChg chg="addSp modSp">
        <pc:chgData name="Carcamo, Hellen" userId="S::carcamoh@metro.net::7441719f-adbc-4a78-95cd-c400c023ac1e" providerId="AD" clId="Web-{BA6F9AAE-2B9E-BABB-7AF6-0928BF404472}" dt="2025-11-10T22:44:07.728" v="3"/>
        <pc:sldMkLst>
          <pc:docMk/>
          <pc:sldMk cId="4246911289" sldId="292"/>
        </pc:sldMkLst>
      </pc:sldChg>
      <pc:sldChg chg="addSp modSp">
        <pc:chgData name="Carcamo, Hellen" userId="S::carcamoh@metro.net::7441719f-adbc-4a78-95cd-c400c023ac1e" providerId="AD" clId="Web-{BA6F9AAE-2B9E-BABB-7AF6-0928BF404472}" dt="2025-11-10T22:44:07.728" v="3"/>
        <pc:sldMkLst>
          <pc:docMk/>
          <pc:sldMk cId="3475995051" sldId="293"/>
        </pc:sldMkLst>
      </pc:sldChg>
      <pc:sldChg chg="addSp modSp">
        <pc:chgData name="Carcamo, Hellen" userId="S::carcamoh@metro.net::7441719f-adbc-4a78-95cd-c400c023ac1e" providerId="AD" clId="Web-{BA6F9AAE-2B9E-BABB-7AF6-0928BF404472}" dt="2025-11-10T22:44:07.728" v="3"/>
        <pc:sldMkLst>
          <pc:docMk/>
          <pc:sldMk cId="1894832871" sldId="295"/>
        </pc:sldMkLst>
      </pc:sldChg>
      <pc:sldChg chg="addSp modSp">
        <pc:chgData name="Carcamo, Hellen" userId="S::carcamoh@metro.net::7441719f-adbc-4a78-95cd-c400c023ac1e" providerId="AD" clId="Web-{BA6F9AAE-2B9E-BABB-7AF6-0928BF404472}" dt="2025-11-10T22:44:07.728" v="3"/>
        <pc:sldMkLst>
          <pc:docMk/>
          <pc:sldMk cId="3496887113" sldId="296"/>
        </pc:sldMkLst>
      </pc:sldChg>
      <pc:sldChg chg="addSp modSp">
        <pc:chgData name="Carcamo, Hellen" userId="S::carcamoh@metro.net::7441719f-adbc-4a78-95cd-c400c023ac1e" providerId="AD" clId="Web-{BA6F9AAE-2B9E-BABB-7AF6-0928BF404472}" dt="2025-11-10T22:44:07.728" v="3"/>
        <pc:sldMkLst>
          <pc:docMk/>
          <pc:sldMk cId="3745933308" sldId="299"/>
        </pc:sldMkLst>
      </pc:sldChg>
      <pc:sldChg chg="addSp modSp">
        <pc:chgData name="Carcamo, Hellen" userId="S::carcamoh@metro.net::7441719f-adbc-4a78-95cd-c400c023ac1e" providerId="AD" clId="Web-{BA6F9AAE-2B9E-BABB-7AF6-0928BF404472}" dt="2025-11-10T22:44:07.728" v="3"/>
        <pc:sldMkLst>
          <pc:docMk/>
          <pc:sldMk cId="2529934186" sldId="300"/>
        </pc:sldMkLst>
      </pc:sldChg>
      <pc:sldChg chg="addSp modSp">
        <pc:chgData name="Carcamo, Hellen" userId="S::carcamoh@metro.net::7441719f-adbc-4a78-95cd-c400c023ac1e" providerId="AD" clId="Web-{BA6F9AAE-2B9E-BABB-7AF6-0928BF404472}" dt="2025-11-10T22:44:07.728" v="3"/>
        <pc:sldMkLst>
          <pc:docMk/>
          <pc:sldMk cId="735432924" sldId="302"/>
        </pc:sldMkLst>
      </pc:sldChg>
      <pc:sldChg chg="addSp modSp">
        <pc:chgData name="Carcamo, Hellen" userId="S::carcamoh@metro.net::7441719f-adbc-4a78-95cd-c400c023ac1e" providerId="AD" clId="Web-{BA6F9AAE-2B9E-BABB-7AF6-0928BF404472}" dt="2025-11-10T22:44:07.728" v="3"/>
        <pc:sldMkLst>
          <pc:docMk/>
          <pc:sldMk cId="1161032295" sldId="303"/>
        </pc:sldMkLst>
      </pc:sldChg>
      <pc:sldChg chg="addSp modSp">
        <pc:chgData name="Carcamo, Hellen" userId="S::carcamoh@metro.net::7441719f-adbc-4a78-95cd-c400c023ac1e" providerId="AD" clId="Web-{BA6F9AAE-2B9E-BABB-7AF6-0928BF404472}" dt="2025-11-10T22:44:07.728" v="3"/>
        <pc:sldMkLst>
          <pc:docMk/>
          <pc:sldMk cId="3208515422" sldId="304"/>
        </pc:sldMkLst>
      </pc:sldChg>
      <pc:sldChg chg="addSp modSp">
        <pc:chgData name="Carcamo, Hellen" userId="S::carcamoh@metro.net::7441719f-adbc-4a78-95cd-c400c023ac1e" providerId="AD" clId="Web-{BA6F9AAE-2B9E-BABB-7AF6-0928BF404472}" dt="2025-11-10T22:44:07.728" v="3"/>
        <pc:sldMkLst>
          <pc:docMk/>
          <pc:sldMk cId="2716849513" sldId="305"/>
        </pc:sldMkLst>
      </pc:sldChg>
      <pc:sldChg chg="addSp modSp">
        <pc:chgData name="Carcamo, Hellen" userId="S::carcamoh@metro.net::7441719f-adbc-4a78-95cd-c400c023ac1e" providerId="AD" clId="Web-{BA6F9AAE-2B9E-BABB-7AF6-0928BF404472}" dt="2025-11-10T22:44:01.337" v="2"/>
        <pc:sldMkLst>
          <pc:docMk/>
          <pc:sldMk cId="615622824" sldId="306"/>
        </pc:sldMkLst>
        <pc:spChg chg="add mod">
          <ac:chgData name="Carcamo, Hellen" userId="S::carcamoh@metro.net::7441719f-adbc-4a78-95cd-c400c023ac1e" providerId="AD" clId="Web-{BA6F9AAE-2B9E-BABB-7AF6-0928BF404472}" dt="2025-11-10T22:43:44.478" v="0"/>
          <ac:spMkLst>
            <pc:docMk/>
            <pc:sldMk cId="615622824" sldId="306"/>
            <ac:spMk id="5" creationId="{5D8C0477-2C87-5ABF-C967-DDDEF543E80B}"/>
          </ac:spMkLst>
        </pc:spChg>
      </pc:sldChg>
      <pc:sldChg chg="addSp modSp">
        <pc:chgData name="Carcamo, Hellen" userId="S::carcamoh@metro.net::7441719f-adbc-4a78-95cd-c400c023ac1e" providerId="AD" clId="Web-{BA6F9AAE-2B9E-BABB-7AF6-0928BF404472}" dt="2025-11-10T22:44:07.728" v="3"/>
        <pc:sldMkLst>
          <pc:docMk/>
          <pc:sldMk cId="2157468162" sldId="307"/>
        </pc:sldMkLst>
      </pc:sldChg>
      <pc:sldChg chg="addSp modSp">
        <pc:chgData name="Carcamo, Hellen" userId="S::carcamoh@metro.net::7441719f-adbc-4a78-95cd-c400c023ac1e" providerId="AD" clId="Web-{BA6F9AAE-2B9E-BABB-7AF6-0928BF404472}" dt="2025-11-10T22:44:07.728" v="3"/>
        <pc:sldMkLst>
          <pc:docMk/>
          <pc:sldMk cId="2627649217" sldId="308"/>
        </pc:sldMkLst>
      </pc:sldChg>
      <pc:sldChg chg="addSp delSp modSp">
        <pc:chgData name="Carcamo, Hellen" userId="S::carcamoh@metro.net::7441719f-adbc-4a78-95cd-c400c023ac1e" providerId="AD" clId="Web-{BA6F9AAE-2B9E-BABB-7AF6-0928BF404472}" dt="2025-11-10T22:44:15.337" v="5"/>
        <pc:sldMkLst>
          <pc:docMk/>
          <pc:sldMk cId="3564938116" sldId="309"/>
        </pc:sldMkLst>
      </pc:sldChg>
      <pc:sldChg chg="addSp modSp">
        <pc:chgData name="Carcamo, Hellen" userId="S::carcamoh@metro.net::7441719f-adbc-4a78-95cd-c400c023ac1e" providerId="AD" clId="Web-{BA6F9AAE-2B9E-BABB-7AF6-0928BF404472}" dt="2025-11-10T22:44:07.728" v="3"/>
        <pc:sldMkLst>
          <pc:docMk/>
          <pc:sldMk cId="1629884820" sldId="311"/>
        </pc:sldMkLst>
      </pc:sldChg>
      <pc:sldChg chg="addSp modSp">
        <pc:chgData name="Carcamo, Hellen" userId="S::carcamoh@metro.net::7441719f-adbc-4a78-95cd-c400c023ac1e" providerId="AD" clId="Web-{BA6F9AAE-2B9E-BABB-7AF6-0928BF404472}" dt="2025-11-10T22:44:07.728" v="3"/>
        <pc:sldMkLst>
          <pc:docMk/>
          <pc:sldMk cId="2804457202" sldId="312"/>
        </pc:sldMkLst>
      </pc:sldChg>
      <pc:sldChg chg="addSp modSp">
        <pc:chgData name="Carcamo, Hellen" userId="S::carcamoh@metro.net::7441719f-adbc-4a78-95cd-c400c023ac1e" providerId="AD" clId="Web-{BA6F9AAE-2B9E-BABB-7AF6-0928BF404472}" dt="2025-11-10T22:44:07.728" v="3"/>
        <pc:sldMkLst>
          <pc:docMk/>
          <pc:sldMk cId="3636937967" sldId="314"/>
        </pc:sldMkLst>
      </pc:sldChg>
      <pc:sldChg chg="addSp modSp">
        <pc:chgData name="Carcamo, Hellen" userId="S::carcamoh@metro.net::7441719f-adbc-4a78-95cd-c400c023ac1e" providerId="AD" clId="Web-{BA6F9AAE-2B9E-BABB-7AF6-0928BF404472}" dt="2025-11-10T22:44:07.728" v="3"/>
        <pc:sldMkLst>
          <pc:docMk/>
          <pc:sldMk cId="912466172" sldId="315"/>
        </pc:sldMkLst>
      </pc:sldChg>
      <pc:sldMasterChg chg="mod modSldLayout">
        <pc:chgData name="Carcamo, Hellen" userId="S::carcamoh@metro.net::7441719f-adbc-4a78-95cd-c400c023ac1e" providerId="AD" clId="Web-{BA6F9AAE-2B9E-BABB-7AF6-0928BF404472}" dt="2025-11-10T22:44:07.728" v="3"/>
        <pc:sldMasterMkLst>
          <pc:docMk/>
          <pc:sldMasterMk cId="0" sldId="2147483648"/>
        </pc:sldMasterMkLst>
        <pc:sldLayoutChg chg="mod">
          <pc:chgData name="Carcamo, Hellen" userId="S::carcamoh@metro.net::7441719f-adbc-4a78-95cd-c400c023ac1e" providerId="AD" clId="Web-{BA6F9AAE-2B9E-BABB-7AF6-0928BF404472}" dt="2025-11-10T22:44:07.728" v="3"/>
          <pc:sldLayoutMkLst>
            <pc:docMk/>
            <pc:sldMasterMk cId="0" sldId="2147483648"/>
            <pc:sldLayoutMk cId="0" sldId="2147483661"/>
          </pc:sldLayoutMkLst>
        </pc:sldLayoutChg>
        <pc:sldLayoutChg chg="mod">
          <pc:chgData name="Carcamo, Hellen" userId="S::carcamoh@metro.net::7441719f-adbc-4a78-95cd-c400c023ac1e" providerId="AD" clId="Web-{BA6F9AAE-2B9E-BABB-7AF6-0928BF404472}" dt="2025-11-10T22:44:07.728" v="3"/>
          <pc:sldLayoutMkLst>
            <pc:docMk/>
            <pc:sldMasterMk cId="0" sldId="2147483648"/>
            <pc:sldLayoutMk cId="0" sldId="2147483662"/>
          </pc:sldLayoutMkLst>
        </pc:sldLayoutChg>
        <pc:sldLayoutChg chg="mod">
          <pc:chgData name="Carcamo, Hellen" userId="S::carcamoh@metro.net::7441719f-adbc-4a78-95cd-c400c023ac1e" providerId="AD" clId="Web-{BA6F9AAE-2B9E-BABB-7AF6-0928BF404472}" dt="2025-11-10T22:44:07.728" v="3"/>
          <pc:sldLayoutMkLst>
            <pc:docMk/>
            <pc:sldMasterMk cId="0" sldId="2147483648"/>
            <pc:sldLayoutMk cId="0" sldId="2147483663"/>
          </pc:sldLayoutMkLst>
        </pc:sldLayoutChg>
        <pc:sldLayoutChg chg="mod">
          <pc:chgData name="Carcamo, Hellen" userId="S::carcamoh@metro.net::7441719f-adbc-4a78-95cd-c400c023ac1e" providerId="AD" clId="Web-{BA6F9AAE-2B9E-BABB-7AF6-0928BF404472}" dt="2025-11-10T22:44:07.728" v="3"/>
          <pc:sldLayoutMkLst>
            <pc:docMk/>
            <pc:sldMasterMk cId="0" sldId="2147483648"/>
            <pc:sldLayoutMk cId="0" sldId="2147483664"/>
          </pc:sldLayoutMkLst>
        </pc:sldLayoutChg>
        <pc:sldLayoutChg chg="mod">
          <pc:chgData name="Carcamo, Hellen" userId="S::carcamoh@metro.net::7441719f-adbc-4a78-95cd-c400c023ac1e" providerId="AD" clId="Web-{BA6F9AAE-2B9E-BABB-7AF6-0928BF404472}" dt="2025-11-10T22:44:07.728" v="3"/>
          <pc:sldLayoutMkLst>
            <pc:docMk/>
            <pc:sldMasterMk cId="0" sldId="2147483648"/>
            <pc:sldLayoutMk cId="0" sldId="2147483665"/>
          </pc:sldLayoutMkLst>
        </pc:sldLayoutChg>
      </pc:sldMasterChg>
    </pc:docChg>
  </pc:docChgLst>
  <pc:docChgLst>
    <pc:chgData name="Carcamo, Hellen" userId="S::carcamoh@metro.net::7441719f-adbc-4a78-95cd-c400c023ac1e" providerId="AD" clId="Web-{DE6A3E29-ACB4-5E2D-8C6D-EBEE24708889}"/>
    <pc:docChg chg="modSld">
      <pc:chgData name="Carcamo, Hellen" userId="S::carcamoh@metro.net::7441719f-adbc-4a78-95cd-c400c023ac1e" providerId="AD" clId="Web-{DE6A3E29-ACB4-5E2D-8C6D-EBEE24708889}" dt="2025-11-13T19:20:42.351" v="29" actId="20577"/>
      <pc:docMkLst>
        <pc:docMk/>
      </pc:docMkLst>
      <pc:sldChg chg="modSp">
        <pc:chgData name="Carcamo, Hellen" userId="S::carcamoh@metro.net::7441719f-adbc-4a78-95cd-c400c023ac1e" providerId="AD" clId="Web-{DE6A3E29-ACB4-5E2D-8C6D-EBEE24708889}" dt="2025-11-13T19:16:29.440" v="15" actId="20577"/>
        <pc:sldMkLst>
          <pc:docMk/>
          <pc:sldMk cId="1384767447" sldId="288"/>
        </pc:sldMkLst>
        <pc:spChg chg="mod">
          <ac:chgData name="Carcamo, Hellen" userId="S::carcamoh@metro.net::7441719f-adbc-4a78-95cd-c400c023ac1e" providerId="AD" clId="Web-{DE6A3E29-ACB4-5E2D-8C6D-EBEE24708889}" dt="2025-11-13T19:15:47.034" v="13" actId="20577"/>
          <ac:spMkLst>
            <pc:docMk/>
            <pc:sldMk cId="1384767447" sldId="288"/>
            <ac:spMk id="2" creationId="{D8719E66-9F6D-E98E-EABE-D6BF4FB32C0E}"/>
          </ac:spMkLst>
        </pc:spChg>
        <pc:spChg chg="mod">
          <ac:chgData name="Carcamo, Hellen" userId="S::carcamoh@metro.net::7441719f-adbc-4a78-95cd-c400c023ac1e" providerId="AD" clId="Web-{DE6A3E29-ACB4-5E2D-8C6D-EBEE24708889}" dt="2025-11-13T19:16:29.440" v="15" actId="20577"/>
          <ac:spMkLst>
            <pc:docMk/>
            <pc:sldMk cId="1384767447" sldId="288"/>
            <ac:spMk id="5" creationId="{19452F5F-A82A-8567-AE36-3637CB00A09B}"/>
          </ac:spMkLst>
        </pc:spChg>
      </pc:sldChg>
      <pc:sldChg chg="modSp">
        <pc:chgData name="Carcamo, Hellen" userId="S::carcamoh@metro.net::7441719f-adbc-4a78-95cd-c400c023ac1e" providerId="AD" clId="Web-{DE6A3E29-ACB4-5E2D-8C6D-EBEE24708889}" dt="2025-11-13T19:20:42.351" v="29" actId="20577"/>
        <pc:sldMkLst>
          <pc:docMk/>
          <pc:sldMk cId="3564938116" sldId="309"/>
        </pc:sldMkLst>
        <pc:spChg chg="mod">
          <ac:chgData name="Carcamo, Hellen" userId="S::carcamoh@metro.net::7441719f-adbc-4a78-95cd-c400c023ac1e" providerId="AD" clId="Web-{DE6A3E29-ACB4-5E2D-8C6D-EBEE24708889}" dt="2025-11-13T19:20:42.351" v="29" actId="20577"/>
          <ac:spMkLst>
            <pc:docMk/>
            <pc:sldMk cId="3564938116" sldId="309"/>
            <ac:spMk id="5" creationId="{D5C15171-4A0B-ABDB-1DB2-610E2B021D7E}"/>
          </ac:spMkLst>
        </pc:spChg>
      </pc:sldChg>
      <pc:sldChg chg="delSp modSp">
        <pc:chgData name="Carcamo, Hellen" userId="S::carcamoh@metro.net::7441719f-adbc-4a78-95cd-c400c023ac1e" providerId="AD" clId="Web-{DE6A3E29-ACB4-5E2D-8C6D-EBEE24708889}" dt="2025-11-13T19:18:48.504" v="22" actId="1076"/>
        <pc:sldMkLst>
          <pc:docMk/>
          <pc:sldMk cId="3636937967" sldId="314"/>
        </pc:sldMkLst>
        <pc:spChg chg="del mod">
          <ac:chgData name="Carcamo, Hellen" userId="S::carcamoh@metro.net::7441719f-adbc-4a78-95cd-c400c023ac1e" providerId="AD" clId="Web-{DE6A3E29-ACB4-5E2D-8C6D-EBEE24708889}" dt="2025-11-13T19:18:36.316" v="19"/>
          <ac:spMkLst>
            <pc:docMk/>
            <pc:sldMk cId="3636937967" sldId="314"/>
            <ac:spMk id="2" creationId="{D4780A81-BC07-338F-7FC2-B0BCD8220915}"/>
          </ac:spMkLst>
        </pc:spChg>
        <pc:spChg chg="mod">
          <ac:chgData name="Carcamo, Hellen" userId="S::carcamoh@metro.net::7441719f-adbc-4a78-95cd-c400c023ac1e" providerId="AD" clId="Web-{DE6A3E29-ACB4-5E2D-8C6D-EBEE24708889}" dt="2025-11-13T19:17:34.660" v="17" actId="1076"/>
          <ac:spMkLst>
            <pc:docMk/>
            <pc:sldMk cId="3636937967" sldId="314"/>
            <ac:spMk id="231" creationId="{B8760FEF-6F72-0F70-B192-04E0BD57B851}"/>
          </ac:spMkLst>
        </pc:spChg>
        <pc:spChg chg="mod">
          <ac:chgData name="Carcamo, Hellen" userId="S::carcamoh@metro.net::7441719f-adbc-4a78-95cd-c400c023ac1e" providerId="AD" clId="Web-{DE6A3E29-ACB4-5E2D-8C6D-EBEE24708889}" dt="2025-11-13T19:18:48.504" v="22" actId="1076"/>
          <ac:spMkLst>
            <pc:docMk/>
            <pc:sldMk cId="3636937967" sldId="314"/>
            <ac:spMk id="232" creationId="{F0EF388E-35B1-7A81-B891-25C12FFD487F}"/>
          </ac:spMkLst>
        </pc:spChg>
        <pc:picChg chg="mod">
          <ac:chgData name="Carcamo, Hellen" userId="S::carcamoh@metro.net::7441719f-adbc-4a78-95cd-c400c023ac1e" providerId="AD" clId="Web-{DE6A3E29-ACB4-5E2D-8C6D-EBEE24708889}" dt="2025-11-13T19:17:31.113" v="16" actId="1076"/>
          <ac:picMkLst>
            <pc:docMk/>
            <pc:sldMk cId="3636937967" sldId="314"/>
            <ac:picMk id="3" creationId="{D22175E4-B4B5-F411-4324-0BE1EB6EEF32}"/>
          </ac:picMkLst>
        </pc:picChg>
      </pc:sldChg>
    </pc:docChg>
  </pc:docChgLst>
  <pc:docChgLst>
    <pc:chgData name="Carcamo, Hellen" userId="S::carcamoh@metro.net::7441719f-adbc-4a78-95cd-c400c023ac1e" providerId="AD" clId="Web-{101DAE7E-0A0B-783B-E3CE-44D3909F782D}"/>
    <pc:docChg chg="mod addSld delSld modSld">
      <pc:chgData name="Carcamo, Hellen" userId="S::carcamoh@metro.net::7441719f-adbc-4a78-95cd-c400c023ac1e" providerId="AD" clId="Web-{101DAE7E-0A0B-783B-E3CE-44D3909F782D}" dt="2025-11-06T16:18:57.607" v="275" actId="1076"/>
      <pc:docMkLst>
        <pc:docMk/>
      </pc:docMkLst>
      <pc:sldChg chg="modSp">
        <pc:chgData name="Carcamo, Hellen" userId="S::carcamoh@metro.net::7441719f-adbc-4a78-95cd-c400c023ac1e" providerId="AD" clId="Web-{101DAE7E-0A0B-783B-E3CE-44D3909F782D}" dt="2025-11-06T15:44:28.176" v="31" actId="20577"/>
        <pc:sldMkLst>
          <pc:docMk/>
          <pc:sldMk cId="1384767447" sldId="288"/>
        </pc:sldMkLst>
        <pc:spChg chg="mod">
          <ac:chgData name="Carcamo, Hellen" userId="S::carcamoh@metro.net::7441719f-adbc-4a78-95cd-c400c023ac1e" providerId="AD" clId="Web-{101DAE7E-0A0B-783B-E3CE-44D3909F782D}" dt="2025-11-06T15:44:28.176" v="31" actId="20577"/>
          <ac:spMkLst>
            <pc:docMk/>
            <pc:sldMk cId="1384767447" sldId="288"/>
            <ac:spMk id="2" creationId="{D8719E66-9F6D-E98E-EABE-D6BF4FB32C0E}"/>
          </ac:spMkLst>
        </pc:spChg>
        <pc:spChg chg="mod">
          <ac:chgData name="Carcamo, Hellen" userId="S::carcamoh@metro.net::7441719f-adbc-4a78-95cd-c400c023ac1e" providerId="AD" clId="Web-{101DAE7E-0A0B-783B-E3CE-44D3909F782D}" dt="2025-11-06T15:44:24.567" v="26" actId="20577"/>
          <ac:spMkLst>
            <pc:docMk/>
            <pc:sldMk cId="1384767447" sldId="288"/>
            <ac:spMk id="5" creationId="{19452F5F-A82A-8567-AE36-3637CB00A09B}"/>
          </ac:spMkLst>
        </pc:spChg>
      </pc:sldChg>
      <pc:sldChg chg="addSp delSp modSp">
        <pc:chgData name="Carcamo, Hellen" userId="S::carcamoh@metro.net::7441719f-adbc-4a78-95cd-c400c023ac1e" providerId="AD" clId="Web-{101DAE7E-0A0B-783B-E3CE-44D3909F782D}" dt="2025-11-06T15:49:28.312" v="74" actId="20577"/>
        <pc:sldMkLst>
          <pc:docMk/>
          <pc:sldMk cId="1373565924" sldId="289"/>
        </pc:sldMkLst>
        <pc:spChg chg="mod">
          <ac:chgData name="Carcamo, Hellen" userId="S::carcamoh@metro.net::7441719f-adbc-4a78-95cd-c400c023ac1e" providerId="AD" clId="Web-{101DAE7E-0A0B-783B-E3CE-44D3909F782D}" dt="2025-11-06T15:48:25.963" v="54" actId="20577"/>
          <ac:spMkLst>
            <pc:docMk/>
            <pc:sldMk cId="1373565924" sldId="289"/>
            <ac:spMk id="4" creationId="{96BEF080-163B-BC51-757C-498DEC082345}"/>
          </ac:spMkLst>
        </pc:spChg>
        <pc:spChg chg="mod">
          <ac:chgData name="Carcamo, Hellen" userId="S::carcamoh@metro.net::7441719f-adbc-4a78-95cd-c400c023ac1e" providerId="AD" clId="Web-{101DAE7E-0A0B-783B-E3CE-44D3909F782D}" dt="2025-11-06T15:48:11.508" v="52" actId="20577"/>
          <ac:spMkLst>
            <pc:docMk/>
            <pc:sldMk cId="1373565924" sldId="289"/>
            <ac:spMk id="6" creationId="{485D4E0A-D5AB-5B09-427A-A9D9296F7F5E}"/>
          </ac:spMkLst>
        </pc:spChg>
        <pc:spChg chg="add mod">
          <ac:chgData name="Carcamo, Hellen" userId="S::carcamoh@metro.net::7441719f-adbc-4a78-95cd-c400c023ac1e" providerId="AD" clId="Web-{101DAE7E-0A0B-783B-E3CE-44D3909F782D}" dt="2025-11-06T15:49:28.312" v="74" actId="20577"/>
          <ac:spMkLst>
            <pc:docMk/>
            <pc:sldMk cId="1373565924" sldId="289"/>
            <ac:spMk id="9" creationId="{12028F47-7B9F-D126-B6BC-6AAF7149D1A8}"/>
          </ac:spMkLst>
        </pc:spChg>
        <pc:picChg chg="add mod ord">
          <ac:chgData name="Carcamo, Hellen" userId="S::carcamoh@metro.net::7441719f-adbc-4a78-95cd-c400c023ac1e" providerId="AD" clId="Web-{101DAE7E-0A0B-783B-E3CE-44D3909F782D}" dt="2025-11-06T15:47:46.490" v="49" actId="14100"/>
          <ac:picMkLst>
            <pc:docMk/>
            <pc:sldMk cId="1373565924" sldId="289"/>
            <ac:picMk id="7" creationId="{A0974B14-FF68-25D5-8AD0-763D4B7D16FA}"/>
          </ac:picMkLst>
        </pc:picChg>
        <pc:picChg chg="add mod">
          <ac:chgData name="Carcamo, Hellen" userId="S::carcamoh@metro.net::7441719f-adbc-4a78-95cd-c400c023ac1e" providerId="AD" clId="Web-{101DAE7E-0A0B-783B-E3CE-44D3909F782D}" dt="2025-11-06T15:47:59.538" v="51" actId="1076"/>
          <ac:picMkLst>
            <pc:docMk/>
            <pc:sldMk cId="1373565924" sldId="289"/>
            <ac:picMk id="8" creationId="{5303EA28-38C8-D9F9-F3B0-AED79F5A0320}"/>
          </ac:picMkLst>
        </pc:picChg>
      </pc:sldChg>
      <pc:sldChg chg="addSp delSp modSp mod setBg">
        <pc:chgData name="Carcamo, Hellen" userId="S::carcamoh@metro.net::7441719f-adbc-4a78-95cd-c400c023ac1e" providerId="AD" clId="Web-{101DAE7E-0A0B-783B-E3CE-44D3909F782D}" dt="2025-11-06T15:52:28.447" v="90" actId="1076"/>
        <pc:sldMkLst>
          <pc:docMk/>
          <pc:sldMk cId="1894832871" sldId="295"/>
        </pc:sldMkLst>
        <pc:spChg chg="mod">
          <ac:chgData name="Carcamo, Hellen" userId="S::carcamoh@metro.net::7441719f-adbc-4a78-95cd-c400c023ac1e" providerId="AD" clId="Web-{101DAE7E-0A0B-783B-E3CE-44D3909F782D}" dt="2025-11-06T15:51:57.164" v="84"/>
          <ac:spMkLst>
            <pc:docMk/>
            <pc:sldMk cId="1894832871" sldId="295"/>
            <ac:spMk id="2" creationId="{B0A7479C-72B4-C112-6DB5-8E8ACD21F0C1}"/>
          </ac:spMkLst>
        </pc:spChg>
        <pc:spChg chg="mod ord">
          <ac:chgData name="Carcamo, Hellen" userId="S::carcamoh@metro.net::7441719f-adbc-4a78-95cd-c400c023ac1e" providerId="AD" clId="Web-{101DAE7E-0A0B-783B-E3CE-44D3909F782D}" dt="2025-11-06T15:51:57.164" v="84"/>
          <ac:spMkLst>
            <pc:docMk/>
            <pc:sldMk cId="1894832871" sldId="295"/>
            <ac:spMk id="3" creationId="{5DAC5DA9-7DB7-FB1F-8704-9EB596A37BBD}"/>
          </ac:spMkLst>
        </pc:spChg>
        <pc:spChg chg="add">
          <ac:chgData name="Carcamo, Hellen" userId="S::carcamoh@metro.net::7441719f-adbc-4a78-95cd-c400c023ac1e" providerId="AD" clId="Web-{101DAE7E-0A0B-783B-E3CE-44D3909F782D}" dt="2025-11-06T15:52:16.071" v="88"/>
          <ac:spMkLst>
            <pc:docMk/>
            <pc:sldMk cId="1894832871" sldId="295"/>
            <ac:spMk id="39" creationId="{2A9EFAB9-68A6-8F62-A3A0-B9FDA626B3A8}"/>
          </ac:spMkLst>
        </pc:spChg>
        <pc:spChg chg="add">
          <ac:chgData name="Carcamo, Hellen" userId="S::carcamoh@metro.net::7441719f-adbc-4a78-95cd-c400c023ac1e" providerId="AD" clId="Web-{101DAE7E-0A0B-783B-E3CE-44D3909F782D}" dt="2025-11-06T15:52:20.478" v="89"/>
          <ac:spMkLst>
            <pc:docMk/>
            <pc:sldMk cId="1894832871" sldId="295"/>
            <ac:spMk id="40" creationId="{308E29C7-9F96-44EE-EB84-28432F816207}"/>
          </ac:spMkLst>
        </pc:spChg>
        <pc:picChg chg="add mod ord">
          <ac:chgData name="Carcamo, Hellen" userId="S::carcamoh@metro.net::7441719f-adbc-4a78-95cd-c400c023ac1e" providerId="AD" clId="Web-{101DAE7E-0A0B-783B-E3CE-44D3909F782D}" dt="2025-11-06T15:51:57.164" v="84"/>
          <ac:picMkLst>
            <pc:docMk/>
            <pc:sldMk cId="1894832871" sldId="295"/>
            <ac:picMk id="36" creationId="{50F1AB30-8FAC-A3B7-D503-FCB1D3739FA4}"/>
          </ac:picMkLst>
        </pc:picChg>
        <pc:picChg chg="add mod ord">
          <ac:chgData name="Carcamo, Hellen" userId="S::carcamoh@metro.net::7441719f-adbc-4a78-95cd-c400c023ac1e" providerId="AD" clId="Web-{101DAE7E-0A0B-783B-E3CE-44D3909F782D}" dt="2025-11-06T15:52:28.447" v="90" actId="1076"/>
          <ac:picMkLst>
            <pc:docMk/>
            <pc:sldMk cId="1894832871" sldId="295"/>
            <ac:picMk id="37" creationId="{15F21969-3468-EE45-26B4-AD8576C62719}"/>
          </ac:picMkLst>
        </pc:picChg>
      </pc:sldChg>
      <pc:sldChg chg="addSp delSp modSp">
        <pc:chgData name="Carcamo, Hellen" userId="S::carcamoh@metro.net::7441719f-adbc-4a78-95cd-c400c023ac1e" providerId="AD" clId="Web-{101DAE7E-0A0B-783B-E3CE-44D3909F782D}" dt="2025-11-06T15:42:48.910" v="17"/>
        <pc:sldMkLst>
          <pc:docMk/>
          <pc:sldMk cId="1161032295" sldId="303"/>
        </pc:sldMkLst>
        <pc:picChg chg="add mod">
          <ac:chgData name="Carcamo, Hellen" userId="S::carcamoh@metro.net::7441719f-adbc-4a78-95cd-c400c023ac1e" providerId="AD" clId="Web-{101DAE7E-0A0B-783B-E3CE-44D3909F782D}" dt="2025-11-06T15:42:48.910" v="17"/>
          <ac:picMkLst>
            <pc:docMk/>
            <pc:sldMk cId="1161032295" sldId="303"/>
            <ac:picMk id="6" creationId="{765B73F8-2D68-311D-1CBF-AAB768818E31}"/>
          </ac:picMkLst>
        </pc:picChg>
      </pc:sldChg>
      <pc:sldChg chg="addSp delSp modSp new mod setBg">
        <pc:chgData name="Carcamo, Hellen" userId="S::carcamoh@metro.net::7441719f-adbc-4a78-95cd-c400c023ac1e" providerId="AD" clId="Web-{101DAE7E-0A0B-783B-E3CE-44D3909F782D}" dt="2025-11-06T15:41:12.268" v="11" actId="14100"/>
        <pc:sldMkLst>
          <pc:docMk/>
          <pc:sldMk cId="3564938116" sldId="309"/>
        </pc:sldMkLst>
      </pc:sldChg>
      <pc:sldChg chg="addSp delSp modSp new">
        <pc:chgData name="Carcamo, Hellen" userId="S::carcamoh@metro.net::7441719f-adbc-4a78-95cd-c400c023ac1e" providerId="AD" clId="Web-{101DAE7E-0A0B-783B-E3CE-44D3909F782D}" dt="2025-11-06T16:18:57.607" v="275" actId="1076"/>
        <pc:sldMkLst>
          <pc:docMk/>
          <pc:sldMk cId="1629884820" sldId="311"/>
        </pc:sldMkLst>
      </pc:sldChg>
    </pc:docChg>
  </pc:docChgLst>
  <pc:docChgLst>
    <pc:chgData name="Carcamo, Hellen" userId="S::carcamoh@metro.net::7441719f-adbc-4a78-95cd-c400c023ac1e" providerId="AD" clId="Web-{CB21EC6C-AA2B-6C23-B64F-5D58554F1FE7}"/>
    <pc:docChg chg="modSld">
      <pc:chgData name="Carcamo, Hellen" userId="S::carcamoh@metro.net::7441719f-adbc-4a78-95cd-c400c023ac1e" providerId="AD" clId="Web-{CB21EC6C-AA2B-6C23-B64F-5D58554F1FE7}" dt="2025-11-12T23:59:26.015" v="74" actId="20577"/>
      <pc:docMkLst>
        <pc:docMk/>
      </pc:docMkLst>
      <pc:sldChg chg="modSp">
        <pc:chgData name="Carcamo, Hellen" userId="S::carcamoh@metro.net::7441719f-adbc-4a78-95cd-c400c023ac1e" providerId="AD" clId="Web-{CB21EC6C-AA2B-6C23-B64F-5D58554F1FE7}" dt="2025-11-12T23:53:35.307" v="63" actId="20577"/>
        <pc:sldMkLst>
          <pc:docMk/>
          <pc:sldMk cId="0" sldId="264"/>
        </pc:sldMkLst>
        <pc:spChg chg="mod">
          <ac:chgData name="Carcamo, Hellen" userId="S::carcamoh@metro.net::7441719f-adbc-4a78-95cd-c400c023ac1e" providerId="AD" clId="Web-{CB21EC6C-AA2B-6C23-B64F-5D58554F1FE7}" dt="2025-11-12T23:53:35.307" v="63" actId="20577"/>
          <ac:spMkLst>
            <pc:docMk/>
            <pc:sldMk cId="0" sldId="264"/>
            <ac:spMk id="7" creationId="{5CDA8640-C3AE-CDB9-C79F-EA788419591E}"/>
          </ac:spMkLst>
        </pc:spChg>
      </pc:sldChg>
      <pc:sldChg chg="addSp modSp">
        <pc:chgData name="Carcamo, Hellen" userId="S::carcamoh@metro.net::7441719f-adbc-4a78-95cd-c400c023ac1e" providerId="AD" clId="Web-{CB21EC6C-AA2B-6C23-B64F-5D58554F1FE7}" dt="2025-11-12T23:49:27.785" v="60" actId="20577"/>
        <pc:sldMkLst>
          <pc:docMk/>
          <pc:sldMk cId="3564938116" sldId="309"/>
        </pc:sldMkLst>
        <pc:spChg chg="add mod">
          <ac:chgData name="Carcamo, Hellen" userId="S::carcamoh@metro.net::7441719f-adbc-4a78-95cd-c400c023ac1e" providerId="AD" clId="Web-{CB21EC6C-AA2B-6C23-B64F-5D58554F1FE7}" dt="2025-11-12T23:49:27.785" v="60" actId="20577"/>
          <ac:spMkLst>
            <pc:docMk/>
            <pc:sldMk cId="3564938116" sldId="309"/>
            <ac:spMk id="4" creationId="{B8E01F63-7771-CFE2-D233-DB047264A226}"/>
          </ac:spMkLst>
        </pc:spChg>
        <pc:spChg chg="mod">
          <ac:chgData name="Carcamo, Hellen" userId="S::carcamoh@metro.net::7441719f-adbc-4a78-95cd-c400c023ac1e" providerId="AD" clId="Web-{CB21EC6C-AA2B-6C23-B64F-5D58554F1FE7}" dt="2025-11-12T23:47:15.420" v="51" actId="20577"/>
          <ac:spMkLst>
            <pc:docMk/>
            <pc:sldMk cId="3564938116" sldId="309"/>
            <ac:spMk id="5" creationId="{D5C15171-4A0B-ABDB-1DB2-610E2B021D7E}"/>
          </ac:spMkLst>
        </pc:spChg>
        <pc:picChg chg="mod modCrop">
          <ac:chgData name="Carcamo, Hellen" userId="S::carcamoh@metro.net::7441719f-adbc-4a78-95cd-c400c023ac1e" providerId="AD" clId="Web-{CB21EC6C-AA2B-6C23-B64F-5D58554F1FE7}" dt="2025-11-12T23:45:59.133" v="10"/>
          <ac:picMkLst>
            <pc:docMk/>
            <pc:sldMk cId="3564938116" sldId="309"/>
            <ac:picMk id="2" creationId="{7987C31A-43B5-8740-80D2-71773833D96B}"/>
          </ac:picMkLst>
        </pc:picChg>
        <pc:picChg chg="add mod">
          <ac:chgData name="Carcamo, Hellen" userId="S::carcamoh@metro.net::7441719f-adbc-4a78-95cd-c400c023ac1e" providerId="AD" clId="Web-{CB21EC6C-AA2B-6C23-B64F-5D58554F1FE7}" dt="2025-11-12T23:46:06.056" v="12" actId="1076"/>
          <ac:picMkLst>
            <pc:docMk/>
            <pc:sldMk cId="3564938116" sldId="309"/>
            <ac:picMk id="3" creationId="{6D24EAEF-75BE-AF71-6DFA-E26B9EA6E001}"/>
          </ac:picMkLst>
        </pc:picChg>
      </pc:sldChg>
      <pc:sldChg chg="modSp">
        <pc:chgData name="Carcamo, Hellen" userId="S::carcamoh@metro.net::7441719f-adbc-4a78-95cd-c400c023ac1e" providerId="AD" clId="Web-{CB21EC6C-AA2B-6C23-B64F-5D58554F1FE7}" dt="2025-11-12T23:59:26.015" v="74" actId="20577"/>
        <pc:sldMkLst>
          <pc:docMk/>
          <pc:sldMk cId="3636937967" sldId="314"/>
        </pc:sldMkLst>
        <pc:spChg chg="mod">
          <ac:chgData name="Carcamo, Hellen" userId="S::carcamoh@metro.net::7441719f-adbc-4a78-95cd-c400c023ac1e" providerId="AD" clId="Web-{CB21EC6C-AA2B-6C23-B64F-5D58554F1FE7}" dt="2025-11-12T23:59:26.015" v="74" actId="20577"/>
          <ac:spMkLst>
            <pc:docMk/>
            <pc:sldMk cId="3636937967" sldId="314"/>
            <ac:spMk id="7" creationId="{961C31C4-9C15-2781-CE75-88CB43AA1DB4}"/>
          </ac:spMkLst>
        </pc:spChg>
      </pc:sldChg>
    </pc:docChg>
  </pc:docChgLst>
  <pc:docChgLst>
    <pc:chgData name="Carcamo, Hellen" userId="S::carcamoh@metro.net::7441719f-adbc-4a78-95cd-c400c023ac1e" providerId="AD" clId="Web-{9BDD3A4A-2818-2EDD-AABE-DDEE805B6DED}"/>
    <pc:docChg chg="modSld">
      <pc:chgData name="Carcamo, Hellen" userId="S::carcamoh@metro.net::7441719f-adbc-4a78-95cd-c400c023ac1e" providerId="AD" clId="Web-{9BDD3A4A-2818-2EDD-AABE-DDEE805B6DED}" dt="2025-11-10T20:24:23.756" v="10" actId="20577"/>
      <pc:docMkLst>
        <pc:docMk/>
      </pc:docMkLst>
      <pc:sldChg chg="modSp">
        <pc:chgData name="Carcamo, Hellen" userId="S::carcamoh@metro.net::7441719f-adbc-4a78-95cd-c400c023ac1e" providerId="AD" clId="Web-{9BDD3A4A-2818-2EDD-AABE-DDEE805B6DED}" dt="2025-11-10T20:24:23.756" v="10" actId="20577"/>
        <pc:sldMkLst>
          <pc:docMk/>
          <pc:sldMk cId="3564938116" sldId="309"/>
        </pc:sldMkLst>
        <pc:spChg chg="mod">
          <ac:chgData name="Carcamo, Hellen" userId="S::carcamoh@metro.net::7441719f-adbc-4a78-95cd-c400c023ac1e" providerId="AD" clId="Web-{9BDD3A4A-2818-2EDD-AABE-DDEE805B6DED}" dt="2025-11-10T20:24:23.756" v="10" actId="20577"/>
          <ac:spMkLst>
            <pc:docMk/>
            <pc:sldMk cId="3564938116" sldId="309"/>
            <ac:spMk id="6" creationId="{1E571E79-45F0-EC97-D253-2FE76910F72E}"/>
          </ac:spMkLst>
        </pc:spChg>
      </pc:sldChg>
    </pc:docChg>
  </pc:docChgLst>
</pc:chgInfo>
</file>

<file path=ppt/diagrams/_rels/data1.xml.rels><?xml version="1.0" encoding="UTF-8" standalone="yes"?>
<Relationships xmlns="http://schemas.openxmlformats.org/package/2006/relationships"><Relationship Id="rId1" Type="http://schemas.openxmlformats.org/officeDocument/2006/relationships/hyperlink" Target="http://www.metro.net/bif" TargetMode="External"/></Relationships>
</file>

<file path=ppt/diagrams/_rels/drawing1.xml.rels><?xml version="1.0" encoding="UTF-8" standalone="yes"?>
<Relationships xmlns="http://schemas.openxmlformats.org/package/2006/relationships"><Relationship Id="rId1" Type="http://schemas.openxmlformats.org/officeDocument/2006/relationships/hyperlink" Target="http://www.metro.net/bif" TargetMode="Externa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1474169-D5E2-40C5-BB63-9623BF22BE75}" type="doc">
      <dgm:prSet loTypeId="urn:microsoft.com/office/officeart/2005/8/layout/hProcess3" loCatId="process" qsTypeId="urn:microsoft.com/office/officeart/2005/8/quickstyle/simple1" qsCatId="simple" csTypeId="urn:microsoft.com/office/officeart/2005/8/colors/colorful1" csCatId="colorful" phldr="1"/>
      <dgm:spPr/>
    </dgm:pt>
    <dgm:pt modelId="{3022A822-825E-4190-8BD5-B6B85639C712}">
      <dgm:prSet phldrT="[Text]" phldr="0"/>
      <dgm:spPr/>
      <dgm:t>
        <a:bodyPr/>
        <a:lstStyle/>
        <a:p>
          <a:pPr rtl="0"/>
          <a:r>
            <a:rPr lang="en-US" b="1">
              <a:latin typeface="Calibri"/>
              <a:hlinkClick xmlns:r="http://schemas.openxmlformats.org/officeDocument/2006/relationships" r:id="rId1"/>
            </a:rPr>
            <a:t>www.metro.net/bif</a:t>
          </a:r>
          <a:endParaRPr lang="en-US" b="1">
            <a:hlinkClick xmlns:r="http://schemas.openxmlformats.org/officeDocument/2006/relationships" r:id="rId1"/>
          </a:endParaRPr>
        </a:p>
      </dgm:t>
    </dgm:pt>
    <dgm:pt modelId="{375701EB-F8DE-49FF-8C36-CA763A3F0455}" type="parTrans" cxnId="{AA84AA0F-7BC5-4D91-AB2F-F9B24BCDB05E}">
      <dgm:prSet/>
      <dgm:spPr/>
    </dgm:pt>
    <dgm:pt modelId="{BE3BF09A-4FFB-4F83-8B58-BEF472359C4F}" type="sibTrans" cxnId="{AA84AA0F-7BC5-4D91-AB2F-F9B24BCDB05E}">
      <dgm:prSet/>
      <dgm:spPr/>
    </dgm:pt>
    <dgm:pt modelId="{84809CF8-A444-4926-9F7E-2A2018207366}" type="pres">
      <dgm:prSet presAssocID="{91474169-D5E2-40C5-BB63-9623BF22BE75}" presName="Name0" presStyleCnt="0">
        <dgm:presLayoutVars>
          <dgm:dir/>
          <dgm:animLvl val="lvl"/>
          <dgm:resizeHandles val="exact"/>
        </dgm:presLayoutVars>
      </dgm:prSet>
      <dgm:spPr/>
    </dgm:pt>
    <dgm:pt modelId="{31168C3C-6E64-4EE8-BC3A-43376E30CA59}" type="pres">
      <dgm:prSet presAssocID="{91474169-D5E2-40C5-BB63-9623BF22BE75}" presName="dummy" presStyleCnt="0"/>
      <dgm:spPr/>
    </dgm:pt>
    <dgm:pt modelId="{86BD14E7-123E-4B2F-A868-7E5E665F548A}" type="pres">
      <dgm:prSet presAssocID="{91474169-D5E2-40C5-BB63-9623BF22BE75}" presName="linH" presStyleCnt="0"/>
      <dgm:spPr/>
    </dgm:pt>
    <dgm:pt modelId="{6961702C-5A7C-449D-B84A-E9770A2CA810}" type="pres">
      <dgm:prSet presAssocID="{91474169-D5E2-40C5-BB63-9623BF22BE75}" presName="padding1" presStyleCnt="0"/>
      <dgm:spPr/>
    </dgm:pt>
    <dgm:pt modelId="{D7AE2648-5734-44CC-8629-BC0741AD8243}" type="pres">
      <dgm:prSet presAssocID="{3022A822-825E-4190-8BD5-B6B85639C712}" presName="linV" presStyleCnt="0"/>
      <dgm:spPr/>
    </dgm:pt>
    <dgm:pt modelId="{37EEE771-0112-45E0-9EC6-028FA8E85A39}" type="pres">
      <dgm:prSet presAssocID="{3022A822-825E-4190-8BD5-B6B85639C712}" presName="spVertical1" presStyleCnt="0"/>
      <dgm:spPr/>
    </dgm:pt>
    <dgm:pt modelId="{23A84451-D475-444D-98F0-45E6FB8A67CE}" type="pres">
      <dgm:prSet presAssocID="{3022A822-825E-4190-8BD5-B6B85639C712}" presName="parTx" presStyleLbl="revTx" presStyleIdx="0" presStyleCnt="1">
        <dgm:presLayoutVars>
          <dgm:chMax val="0"/>
          <dgm:chPref val="0"/>
          <dgm:bulletEnabled val="1"/>
        </dgm:presLayoutVars>
      </dgm:prSet>
      <dgm:spPr/>
    </dgm:pt>
    <dgm:pt modelId="{0A954B72-17CE-4236-96FA-B846B3A4B21B}" type="pres">
      <dgm:prSet presAssocID="{3022A822-825E-4190-8BD5-B6B85639C712}" presName="spVertical2" presStyleCnt="0"/>
      <dgm:spPr/>
    </dgm:pt>
    <dgm:pt modelId="{070414CD-BF30-493F-B175-4F04DABF9920}" type="pres">
      <dgm:prSet presAssocID="{3022A822-825E-4190-8BD5-B6B85639C712}" presName="spVertical3" presStyleCnt="0"/>
      <dgm:spPr/>
    </dgm:pt>
    <dgm:pt modelId="{FFECB201-6CB1-4207-AC59-1D69F557673B}" type="pres">
      <dgm:prSet presAssocID="{91474169-D5E2-40C5-BB63-9623BF22BE75}" presName="padding2" presStyleCnt="0"/>
      <dgm:spPr/>
    </dgm:pt>
    <dgm:pt modelId="{CEE62DF1-A34B-4A22-B2AF-7C6FD31C97C9}" type="pres">
      <dgm:prSet presAssocID="{91474169-D5E2-40C5-BB63-9623BF22BE75}" presName="negArrow" presStyleCnt="0"/>
      <dgm:spPr/>
    </dgm:pt>
    <dgm:pt modelId="{8CB4E6F0-9336-4205-8E17-E5A0827B36C0}" type="pres">
      <dgm:prSet presAssocID="{91474169-D5E2-40C5-BB63-9623BF22BE75}" presName="backgroundArrow" presStyleLbl="node1" presStyleIdx="0" presStyleCnt="1"/>
      <dgm:spPr/>
    </dgm:pt>
  </dgm:ptLst>
  <dgm:cxnLst>
    <dgm:cxn modelId="{9EED2B09-DFD0-4EA9-86C8-27AF4D9A89E6}" type="presOf" srcId="{91474169-D5E2-40C5-BB63-9623BF22BE75}" destId="{84809CF8-A444-4926-9F7E-2A2018207366}" srcOrd="0" destOrd="0" presId="urn:microsoft.com/office/officeart/2005/8/layout/hProcess3"/>
    <dgm:cxn modelId="{AA84AA0F-7BC5-4D91-AB2F-F9B24BCDB05E}" srcId="{91474169-D5E2-40C5-BB63-9623BF22BE75}" destId="{3022A822-825E-4190-8BD5-B6B85639C712}" srcOrd="0" destOrd="0" parTransId="{375701EB-F8DE-49FF-8C36-CA763A3F0455}" sibTransId="{BE3BF09A-4FFB-4F83-8B58-BEF472359C4F}"/>
    <dgm:cxn modelId="{9700F89D-3C47-471A-938C-8C10B58E964D}" type="presOf" srcId="{3022A822-825E-4190-8BD5-B6B85639C712}" destId="{23A84451-D475-444D-98F0-45E6FB8A67CE}" srcOrd="0" destOrd="0" presId="urn:microsoft.com/office/officeart/2005/8/layout/hProcess3"/>
    <dgm:cxn modelId="{79FBD0A9-F3A7-4277-B10B-B6546F81DE42}" type="presParOf" srcId="{84809CF8-A444-4926-9F7E-2A2018207366}" destId="{31168C3C-6E64-4EE8-BC3A-43376E30CA59}" srcOrd="0" destOrd="0" presId="urn:microsoft.com/office/officeart/2005/8/layout/hProcess3"/>
    <dgm:cxn modelId="{E0F2CC18-8424-4271-A5EB-1B05F07AF329}" type="presParOf" srcId="{84809CF8-A444-4926-9F7E-2A2018207366}" destId="{86BD14E7-123E-4B2F-A868-7E5E665F548A}" srcOrd="1" destOrd="0" presId="urn:microsoft.com/office/officeart/2005/8/layout/hProcess3"/>
    <dgm:cxn modelId="{04463E65-5B4E-44A3-8BFA-7E2C4EC8D4F1}" type="presParOf" srcId="{86BD14E7-123E-4B2F-A868-7E5E665F548A}" destId="{6961702C-5A7C-449D-B84A-E9770A2CA810}" srcOrd="0" destOrd="0" presId="urn:microsoft.com/office/officeart/2005/8/layout/hProcess3"/>
    <dgm:cxn modelId="{8C76B137-0926-44EF-A684-DF5D408AD122}" type="presParOf" srcId="{86BD14E7-123E-4B2F-A868-7E5E665F548A}" destId="{D7AE2648-5734-44CC-8629-BC0741AD8243}" srcOrd="1" destOrd="0" presId="urn:microsoft.com/office/officeart/2005/8/layout/hProcess3"/>
    <dgm:cxn modelId="{2432AFFE-BAA1-4896-98D3-C48AF5D1D845}" type="presParOf" srcId="{D7AE2648-5734-44CC-8629-BC0741AD8243}" destId="{37EEE771-0112-45E0-9EC6-028FA8E85A39}" srcOrd="0" destOrd="0" presId="urn:microsoft.com/office/officeart/2005/8/layout/hProcess3"/>
    <dgm:cxn modelId="{3FD54B78-423D-45CF-BD23-714E232316CF}" type="presParOf" srcId="{D7AE2648-5734-44CC-8629-BC0741AD8243}" destId="{23A84451-D475-444D-98F0-45E6FB8A67CE}" srcOrd="1" destOrd="0" presId="urn:microsoft.com/office/officeart/2005/8/layout/hProcess3"/>
    <dgm:cxn modelId="{CE56CAB6-1EFD-4BE1-89C0-309EC4843288}" type="presParOf" srcId="{D7AE2648-5734-44CC-8629-BC0741AD8243}" destId="{0A954B72-17CE-4236-96FA-B846B3A4B21B}" srcOrd="2" destOrd="0" presId="urn:microsoft.com/office/officeart/2005/8/layout/hProcess3"/>
    <dgm:cxn modelId="{FB2B3F31-19A0-4988-A68B-5067AE9EC73E}" type="presParOf" srcId="{D7AE2648-5734-44CC-8629-BC0741AD8243}" destId="{070414CD-BF30-493F-B175-4F04DABF9920}" srcOrd="3" destOrd="0" presId="urn:microsoft.com/office/officeart/2005/8/layout/hProcess3"/>
    <dgm:cxn modelId="{4F3DFEFA-CD7F-48D2-AEBF-E2F37505691C}" type="presParOf" srcId="{86BD14E7-123E-4B2F-A868-7E5E665F548A}" destId="{FFECB201-6CB1-4207-AC59-1D69F557673B}" srcOrd="2" destOrd="0" presId="urn:microsoft.com/office/officeart/2005/8/layout/hProcess3"/>
    <dgm:cxn modelId="{2443ACEF-C3AF-4C7B-98A0-208CF95B9388}" type="presParOf" srcId="{86BD14E7-123E-4B2F-A868-7E5E665F548A}" destId="{CEE62DF1-A34B-4A22-B2AF-7C6FD31C97C9}" srcOrd="3" destOrd="0" presId="urn:microsoft.com/office/officeart/2005/8/layout/hProcess3"/>
    <dgm:cxn modelId="{89F985D6-91A2-4034-A54B-D619796B25D1}" type="presParOf" srcId="{86BD14E7-123E-4B2F-A868-7E5E665F548A}" destId="{8CB4E6F0-9336-4205-8E17-E5A0827B36C0}" srcOrd="4" destOrd="0" presId="urn:microsoft.com/office/officeart/2005/8/layout/h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B4E6F0-9336-4205-8E17-E5A0827B36C0}">
      <dsp:nvSpPr>
        <dsp:cNvPr id="0" name=""/>
        <dsp:cNvSpPr/>
      </dsp:nvSpPr>
      <dsp:spPr>
        <a:xfrm>
          <a:off x="0" y="1352677"/>
          <a:ext cx="1895497" cy="1008000"/>
        </a:xfrm>
        <a:prstGeom prst="rightArrow">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3A84451-D475-444D-98F0-45E6FB8A67CE}">
      <dsp:nvSpPr>
        <dsp:cNvPr id="0" name=""/>
        <dsp:cNvSpPr/>
      </dsp:nvSpPr>
      <dsp:spPr>
        <a:xfrm>
          <a:off x="152898" y="1604677"/>
          <a:ext cx="1553048" cy="504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142240" rIns="0" bIns="142240" numCol="1" spcCol="1270" anchor="ctr" anchorCtr="0">
          <a:noAutofit/>
        </a:bodyPr>
        <a:lstStyle/>
        <a:p>
          <a:pPr marL="0" lvl="0" indent="0" algn="ctr" defTabSz="622300" rtl="0">
            <a:lnSpc>
              <a:spcPct val="90000"/>
            </a:lnSpc>
            <a:spcBef>
              <a:spcPct val="0"/>
            </a:spcBef>
            <a:spcAft>
              <a:spcPct val="35000"/>
            </a:spcAft>
            <a:buNone/>
          </a:pPr>
          <a:r>
            <a:rPr lang="en-US" sz="1400" b="1" kern="1200">
              <a:latin typeface="Calibri"/>
              <a:hlinkClick xmlns:r="http://schemas.openxmlformats.org/officeDocument/2006/relationships" r:id="rId1"/>
            </a:rPr>
            <a:t>www.metro.net/bif</a:t>
          </a:r>
          <a:endParaRPr lang="en-US" sz="1400" b="1" kern="1200">
            <a:hlinkClick xmlns:r="http://schemas.openxmlformats.org/officeDocument/2006/relationships" r:id="rId1"/>
          </a:endParaRPr>
        </a:p>
      </dsp:txBody>
      <dsp:txXfrm>
        <a:off x="152898" y="1604677"/>
        <a:ext cx="1553048" cy="504000"/>
      </dsp:txXfrm>
    </dsp:sp>
  </dsp:spTree>
</dsp:drawing>
</file>

<file path=ppt/diagrams/layout1.xml><?xml version="1.0" encoding="utf-8"?>
<dgm:layoutDef xmlns:dgm="http://schemas.openxmlformats.org/drawingml/2006/diagram" xmlns:a="http://schemas.openxmlformats.org/drawingml/2006/main" uniqueId="urn:microsoft.com/office/officeart/2005/8/layout/hProcess3">
  <dgm:title val=""/>
  <dgm:desc val=""/>
  <dgm:catLst>
    <dgm:cat type="process" pri="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chOrder="t">
    <dgm:varLst>
      <dgm:dir/>
      <dgm:animLvl val="lvl"/>
      <dgm:resizeHandles val="exact"/>
    </dgm:varLst>
    <dgm:alg type="composite"/>
    <dgm:shape xmlns:r="http://schemas.openxmlformats.org/officeDocument/2006/relationships" r:blip="">
      <dgm:adjLst/>
    </dgm:shape>
    <dgm:presOf/>
    <dgm:constrLst>
      <dgm:constr type="w" for="ch" forName="dummy" refType="w"/>
      <dgm:constr type="h" for="ch" forName="dummy" refType="h"/>
      <dgm:constr type="h" for="ch" forName="dummy" refType="w" refFor="ch" refForName="dummy" op="lte" fact="0.4"/>
      <dgm:constr type="ctrX" for="ch" forName="dummy" refType="w" fact="0.5"/>
      <dgm:constr type="ctrY" for="ch" forName="dummy" refType="h" fact="0.5"/>
      <dgm:constr type="w" for="ch" forName="linH" refType="w"/>
      <dgm:constr type="h" for="ch" forName="linH" refType="h"/>
      <dgm:constr type="ctrX" for="ch" forName="linH" refType="w" fact="0.5"/>
      <dgm:constr type="ctrY" for="ch" forName="linH" refType="h" fact="0.5"/>
      <dgm:constr type="userP" for="ch" forName="linH" refType="h" refFor="ch" refForName="dummy" fact="0.25"/>
      <dgm:constr type="userT" for="des" forName="parTx" refType="w" refFor="ch" refForName="dummy" fact="0.2"/>
    </dgm:constrLst>
    <dgm:ruleLst/>
    <dgm:layoutNode name="dummy">
      <dgm:alg type="sp"/>
      <dgm:shape xmlns:r="http://schemas.openxmlformats.org/officeDocument/2006/relationships" r:blip="">
        <dgm:adjLst/>
      </dgm:shape>
      <dgm:presOf/>
      <dgm:constrLst/>
      <dgm:ruleLst/>
    </dgm:layoutNode>
    <dgm:layoutNode name="linH">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primFontSz" for="des" forName="parTx" val="65"/>
        <dgm:constr type="primFontSz" for="des" forName="desTx" refType="primFontSz" refFor="des" refForName="parTx" op="equ"/>
        <dgm:constr type="h" for="des" forName="parTx" refType="primFontSz" refFor="des" refForName="parTx"/>
        <dgm:constr type="h" for="des" forName="desTx" refType="primFontSz" refFor="des" refForName="parTx" fact="0.5"/>
        <dgm:constr type="h" for="des" forName="parTx" op="equ"/>
        <dgm:constr type="h" for="des" forName="desTx" op="equ"/>
        <dgm:constr type="h" for="ch" forName="backgroundArrow" refType="primFontSz" refFor="des" refForName="parTx" fact="2"/>
        <dgm:constr type="h" for="ch" forName="backgroundArrow" refType="h" refFor="des" refForName="parTx" op="lte" fact="2"/>
        <dgm:constr type="h" for="ch" forName="backgroundArrow" refType="h" refFor="des" refForName="parTx" op="gte" fact="2"/>
        <dgm:constr type="h" for="des" forName="spVertical1" refType="primFontSz" refFor="des" refForName="parTx" fact="0.5"/>
        <dgm:constr type="h" for="des" forName="spVertical1" refType="h" refFor="des" refForName="parTx" op="lte" fact="0.5"/>
        <dgm:constr type="h" for="des" forName="spVertical1" refType="h" refFor="des" refForName="parTx" op="gte" fact="0.5"/>
        <dgm:constr type="h" for="des" forName="spVertical2" refType="primFontSz" refFor="des" refForName="parTx" fact="0.5"/>
        <dgm:constr type="h" for="des" forName="spVertical2" refType="h" refFor="des" refForName="parTx" op="lte" fact="0.5"/>
        <dgm:constr type="h" for="des" forName="spVertical2" refType="h" refFor="des" refForName="parTx" op="gte" fact="0.5"/>
        <dgm:constr type="h" for="des" forName="spVertical3" refType="primFontSz" refFor="des" refForName="parTx" fact="-0.4"/>
        <dgm:constr type="h" for="des" forName="spVertical3" refType="h" refFor="des" refForName="parTx" op="lte" fact="-0.4"/>
        <dgm:constr type="h" for="des" forName="spVertical3" refType="h" refFor="des" refForName="parTx" op="gte" fact="-0.4"/>
        <dgm:constr type="w" for="ch" forName="backgroundArrow" refType="w"/>
        <dgm:constr type="w" for="ch" forName="negArrow" refType="w" fact="-1"/>
        <dgm:constr type="w" for="ch" forName="linV" refType="w"/>
        <dgm:constr type="w" for="ch" forName="space" refType="w" refFor="ch" refForName="linV" fact="0.2"/>
        <dgm:constr type="w" for="ch" forName="padding1" refType="w" fact="0.08"/>
        <dgm:constr type="userP"/>
        <dgm:constr type="w" for="ch" forName="padding2" refType="userP"/>
      </dgm:constrLst>
      <dgm:ruleLst>
        <dgm:rule type="w" for="ch" forName="linV" val="0" fact="NaN" max="NaN"/>
        <dgm:rule type="primFontSz" for="des" forName="parTx" val="5" fact="NaN" max="NaN"/>
      </dgm:ruleLst>
      <dgm:layoutNode name="padding1">
        <dgm:alg type="sp"/>
        <dgm:shape xmlns:r="http://schemas.openxmlformats.org/officeDocument/2006/relationships" r:blip="">
          <dgm:adjLst/>
        </dgm:shape>
        <dgm:presOf/>
        <dgm:constrLst/>
        <dgm:ruleLst/>
      </dgm:layoutNode>
      <dgm:forEach name="Name4" axis="ch" ptType="node">
        <dgm:layoutNode name="linV">
          <dgm:alg type="lin">
            <dgm:param type="linDir" val="fromT"/>
          </dgm:alg>
          <dgm:shape xmlns:r="http://schemas.openxmlformats.org/officeDocument/2006/relationships" r:blip="">
            <dgm:adjLst/>
          </dgm:shape>
          <dgm:presOf/>
          <dgm:constrLst>
            <dgm:constr type="w" for="ch" forName="spVertical1" refType="w"/>
            <dgm:constr type="w" for="ch" forName="parTx" refType="w"/>
            <dgm:constr type="w" for="ch" forName="spVertical2" refType="w"/>
            <dgm:constr type="w" for="ch" forName="spVertical3" refType="w"/>
            <dgm:constr type="w" for="ch" forName="desTx" refType="w"/>
          </dgm:constrLst>
          <dgm:ruleLst/>
          <dgm:layoutNode name="spVertical1">
            <dgm:alg type="sp"/>
            <dgm:shape xmlns:r="http://schemas.openxmlformats.org/officeDocument/2006/relationships" r:blip="">
              <dgm:adjLst/>
            </dgm:shape>
            <dgm:presOf/>
            <dgm:constrLst/>
            <dgm:ruleLst/>
          </dgm:layoutNode>
          <dgm:layoutNode name="parTx" styleLbl="revTx">
            <dgm:varLst>
              <dgm:chMax val="0"/>
              <dgm:chPref val="0"/>
              <dgm:bulletEnabled val="1"/>
            </dgm:varLst>
            <dgm:choose name="Name5">
              <dgm:if name="Name6" axis="root des" ptType="all node" func="maxDepth" op="gt" val="1">
                <dgm:alg type="tx">
                  <dgm:param type="parTxLTRAlign" val="l"/>
                  <dgm:param type="parTxRTLAlign" val="r"/>
                </dgm:alg>
              </dgm:if>
              <dgm:else name="Name7">
                <dgm:alg type="tx">
                  <dgm:param type="parTxLTRAlign" val="ctr"/>
                  <dgm:param type="parTxRTLAlign" val="ctr"/>
                </dgm:alg>
              </dgm:else>
            </dgm:choose>
            <dgm:shape xmlns:r="http://schemas.openxmlformats.org/officeDocument/2006/relationships" type="rect" r:blip="">
              <dgm:adjLst/>
            </dgm:shape>
            <dgm:presOf axis="self" ptType="node"/>
            <dgm:choose name="Name8">
              <dgm:if name="Name9" func="var" arg="dir" op="equ" val="norm">
                <dgm:constrLst>
                  <dgm:constr type="userT"/>
                  <dgm:constr type="h" refType="userT" op="lte"/>
                  <dgm:constr type="tMarg" refType="primFontSz" fact="0.8"/>
                  <dgm:constr type="bMarg" refType="tMarg"/>
                  <dgm:constr type="lMarg"/>
                  <dgm:constr type="rMarg"/>
                </dgm:constrLst>
              </dgm:if>
              <dgm:else name="Name10">
                <dgm:constrLst>
                  <dgm:constr type="userT"/>
                  <dgm:constr type="h" refType="userT" op="lte"/>
                  <dgm:constr type="tMarg" refType="primFontSz" fact="0.8"/>
                  <dgm:constr type="bMarg" refType="tMarg"/>
                  <dgm:constr type="lMarg"/>
                  <dgm:constr type="rMarg"/>
                </dgm:constrLst>
              </dgm:else>
            </dgm:choose>
            <dgm:ruleLst>
              <dgm:rule type="h" val="INF" fact="NaN" max="NaN"/>
            </dgm:ruleLst>
          </dgm:layoutNode>
          <dgm:layoutNode name="spVertical2">
            <dgm:alg type="sp"/>
            <dgm:shape xmlns:r="http://schemas.openxmlformats.org/officeDocument/2006/relationships" r:blip="">
              <dgm:adjLst/>
            </dgm:shape>
            <dgm:presOf/>
            <dgm:constrLst/>
            <dgm:ruleLst/>
          </dgm:layoutNode>
          <dgm:layoutNode name="spVertical3">
            <dgm:alg type="sp"/>
            <dgm:shape xmlns:r="http://schemas.openxmlformats.org/officeDocument/2006/relationships" r:blip="">
              <dgm:adjLst/>
            </dgm:shape>
            <dgm:presOf/>
            <dgm:constrLst/>
            <dgm:ruleLst/>
          </dgm:layoutNode>
          <dgm:choose name="Name11">
            <dgm:if name="Name12" axis="ch" ptType="node" func="cnt" op="gte" val="1">
              <dgm:layoutNode name="desTx" styleLbl="revTx">
                <dgm:varLst>
                  <dgm:bulletEnabled val="1"/>
                </dgm:varLst>
                <dgm:alg type="tx">
                  <dgm:param type="stBulletLvl" val="1"/>
                </dgm:alg>
                <dgm:shape xmlns:r="http://schemas.openxmlformats.org/officeDocument/2006/relationships" type="rect" r:blip="">
                  <dgm:adjLst/>
                </dgm:shape>
                <dgm:presOf axis="des" ptType="node"/>
                <dgm:constrLst>
                  <dgm:constr type="tMarg"/>
                  <dgm:constr type="bMarg"/>
                  <dgm:constr type="rMarg"/>
                  <dgm:constr type="lMarg"/>
                </dgm:constrLst>
                <dgm:ruleLst>
                  <dgm:rule type="h" val="INF" fact="NaN" max="NaN"/>
                </dgm:ruleLst>
              </dgm:layoutNode>
            </dgm:if>
            <dgm:else name="Name13"/>
          </dgm:choose>
        </dgm:layoutNod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name="padding2">
        <dgm:alg type="sp"/>
        <dgm:shape xmlns:r="http://schemas.openxmlformats.org/officeDocument/2006/relationships" r:blip="">
          <dgm:adjLst/>
        </dgm:shape>
        <dgm:presOf/>
        <dgm:constrLst/>
        <dgm:ruleLst/>
      </dgm:layoutNode>
      <dgm:layoutNode name="negArrow">
        <dgm:alg type="sp"/>
        <dgm:shape xmlns:r="http://schemas.openxmlformats.org/officeDocument/2006/relationships" r:blip="">
          <dgm:adjLst/>
        </dgm:shape>
        <dgm:presOf/>
        <dgm:constrLst/>
        <dgm:ruleLst/>
      </dgm:layoutNode>
      <dgm:layoutNode name="backgroundArrow" styleLbl="node1">
        <dgm:alg type="sp"/>
        <dgm:choose name="Name15">
          <dgm:if name="Name16" func="var" arg="dir" op="equ" val="norm">
            <dgm:shape xmlns:r="http://schemas.openxmlformats.org/officeDocument/2006/relationships" type="rightArrow" r:blip="">
              <dgm:adjLst/>
            </dgm:shape>
          </dgm:if>
          <dgm:else name="Name17">
            <dgm:shape xmlns:r="http://schemas.openxmlformats.org/officeDocument/2006/relationships" type="leftArrow" r:blip="">
              <dgm:adjLst/>
            </dgm:shape>
          </dgm:else>
        </dgm:choose>
        <dgm:presOf/>
        <dgm:constrLst/>
        <dgm:ruleLst/>
      </dgm:layoutNode>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25717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80013" y="0"/>
            <a:ext cx="3962400" cy="257175"/>
          </a:xfrm>
          <a:prstGeom prst="rect">
            <a:avLst/>
          </a:prstGeom>
        </p:spPr>
        <p:txBody>
          <a:bodyPr vert="horz" lIns="91440" tIns="45720" rIns="91440" bIns="45720" rtlCol="0"/>
          <a:lstStyle>
            <a:lvl1pPr algn="r">
              <a:defRPr sz="1200"/>
            </a:lvl1pPr>
          </a:lstStyle>
          <a:p>
            <a:fld id="{EC0D7DAA-5FB8-40E7-B204-C739D57974C7}" type="datetimeFigureOut">
              <a:rPr lang="en-US" smtClean="0"/>
              <a:t>11/13/2025</a:t>
            </a:fld>
            <a:endParaRPr lang="en-US"/>
          </a:p>
        </p:txBody>
      </p:sp>
      <p:sp>
        <p:nvSpPr>
          <p:cNvPr id="4" name="Slide Image Placeholder 3"/>
          <p:cNvSpPr>
            <a:spLocks noGrp="1" noRot="1" noChangeAspect="1"/>
          </p:cNvSpPr>
          <p:nvPr>
            <p:ph type="sldImg" idx="2"/>
          </p:nvPr>
        </p:nvSpPr>
        <p:spPr>
          <a:xfrm>
            <a:off x="3028950" y="642938"/>
            <a:ext cx="3086100" cy="17367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2474913"/>
            <a:ext cx="7315200" cy="20256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4886325"/>
            <a:ext cx="3962400" cy="25717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80013" y="4886325"/>
            <a:ext cx="3962400" cy="257175"/>
          </a:xfrm>
          <a:prstGeom prst="rect">
            <a:avLst/>
          </a:prstGeom>
        </p:spPr>
        <p:txBody>
          <a:bodyPr vert="horz" lIns="91440" tIns="45720" rIns="91440" bIns="45720" rtlCol="0" anchor="b"/>
          <a:lstStyle>
            <a:lvl1pPr algn="r">
              <a:defRPr sz="1200"/>
            </a:lvl1pPr>
          </a:lstStyle>
          <a:p>
            <a:fld id="{742B7D66-B1B7-40F1-8D4B-0DEC1FF0D02C}" type="slidenum">
              <a:rPr lang="en-US" smtClean="0"/>
              <a:t>‹#›</a:t>
            </a:fld>
            <a:endParaRPr lang="en-US"/>
          </a:p>
        </p:txBody>
      </p:sp>
    </p:spTree>
    <p:extLst>
      <p:ext uri="{BB962C8B-B14F-4D97-AF65-F5344CB8AC3E}">
        <p14:creationId xmlns:p14="http://schemas.microsoft.com/office/powerpoint/2010/main" val="21243206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a:solidFill>
                  <a:srgbClr val="000000"/>
                </a:solidFill>
                <a:effectLst/>
                <a:latin typeface="Times New Roman" panose="02020603050405020304" pitchFamily="18" charset="0"/>
              </a:rPr>
              <a:t> </a:t>
            </a:r>
            <a:endParaRPr lang="en-US"/>
          </a:p>
        </p:txBody>
      </p:sp>
      <p:sp>
        <p:nvSpPr>
          <p:cNvPr id="4" name="Slide Number Placeholder 3"/>
          <p:cNvSpPr>
            <a:spLocks noGrp="1"/>
          </p:cNvSpPr>
          <p:nvPr>
            <p:ph type="sldNum" sz="quarter" idx="5"/>
          </p:nvPr>
        </p:nvSpPr>
        <p:spPr/>
        <p:txBody>
          <a:bodyPr/>
          <a:lstStyle/>
          <a:p>
            <a:fld id="{742B7D66-B1B7-40F1-8D4B-0DEC1FF0D02C}" type="slidenum">
              <a:rPr lang="en-US" smtClean="0"/>
              <a:t>15</a:t>
            </a:fld>
            <a:endParaRPr lang="en-US"/>
          </a:p>
        </p:txBody>
      </p:sp>
    </p:spTree>
    <p:extLst>
      <p:ext uri="{BB962C8B-B14F-4D97-AF65-F5344CB8AC3E}">
        <p14:creationId xmlns:p14="http://schemas.microsoft.com/office/powerpoint/2010/main" val="251304052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obj" preserve="1">
  <p:cSld name="Title Slide">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9143999" cy="5143498"/>
          </a:xfrm>
          <a:prstGeom prst="rect">
            <a:avLst/>
          </a:prstGeom>
          <a:blipFill>
            <a:blip r:embed="rId2" cstate="print"/>
            <a:stretch>
              <a:fillRect/>
            </a:stretch>
          </a:blipFill>
        </p:spPr>
        <p:txBody>
          <a:bodyPr wrap="square" lIns="0" tIns="0" rIns="0" bIns="0" rtlCol="0"/>
          <a:lstStyle/>
          <a:p>
            <a:endParaRPr/>
          </a:p>
        </p:txBody>
      </p:sp>
      <p:sp>
        <p:nvSpPr>
          <p:cNvPr id="2" name="Holder 2"/>
          <p:cNvSpPr>
            <a:spLocks noGrp="1"/>
          </p:cNvSpPr>
          <p:nvPr>
            <p:ph type="ctrTitle"/>
          </p:nvPr>
        </p:nvSpPr>
        <p:spPr>
          <a:xfrm>
            <a:off x="688975" y="1885695"/>
            <a:ext cx="7766050" cy="266700"/>
          </a:xfrm>
          <a:prstGeom prst="rect">
            <a:avLst/>
          </a:prstGeom>
        </p:spPr>
        <p:txBody>
          <a:bodyPr wrap="square" lIns="0" tIns="0" rIns="0" bIns="0">
            <a:spAutoFit/>
          </a:bodyPr>
          <a:lstStyle>
            <a:lvl1pPr>
              <a:defRPr b="0" i="0">
                <a:solidFill>
                  <a:schemeClr val="tx1"/>
                </a:solidFill>
              </a:defRPr>
            </a:lvl1pPr>
          </a:lstStyle>
          <a:p>
            <a:endParaRPr/>
          </a:p>
        </p:txBody>
      </p:sp>
      <p:sp>
        <p:nvSpPr>
          <p:cNvPr id="3" name="Holder 3"/>
          <p:cNvSpPr>
            <a:spLocks noGrp="1"/>
          </p:cNvSpPr>
          <p:nvPr>
            <p:ph type="subTitle" idx="4"/>
          </p:nvPr>
        </p:nvSpPr>
        <p:spPr>
          <a:xfrm>
            <a:off x="1371600" y="2880360"/>
            <a:ext cx="6400800" cy="1285875"/>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501093D0-8BA8-40D6-AAC3-B437DB59187E}" type="datetime1">
              <a:rPr lang="en-US" smtClean="0"/>
              <a:t>11/13/2025</a:t>
            </a:fld>
            <a:endParaRPr lang="en-US"/>
          </a:p>
        </p:txBody>
      </p:sp>
      <p:sp>
        <p:nvSpPr>
          <p:cNvPr id="6" name="Holder 6"/>
          <p:cNvSpPr>
            <a:spLocks noGrp="1"/>
          </p:cNvSpPr>
          <p:nvPr>
            <p:ph type="sldNum" sz="quarter" idx="7"/>
          </p:nvPr>
        </p:nvSpPr>
        <p:spPr/>
        <p:txBody>
          <a:bodyPr lIns="0" tIns="0" rIns="0" bIns="0"/>
          <a:lstStyle>
            <a:lvl1pPr>
              <a:defRPr sz="750" b="0" i="0">
                <a:solidFill>
                  <a:srgbClr val="888888"/>
                </a:solidFill>
                <a:latin typeface="Calibri"/>
                <a:cs typeface="Calibri"/>
              </a:defRPr>
            </a:lvl1pPr>
          </a:lstStyle>
          <a:p>
            <a:pPr marL="38100">
              <a:lnSpc>
                <a:spcPts val="815"/>
              </a:lnSpc>
            </a:pPr>
            <a:fld id="{81D60167-4931-47E6-BA6A-407CBD079E47}" type="slidenum">
              <a:rPr dirty="0">
                <a:solidFill>
                  <a:srgbClr val="FFFFFF"/>
                </a:solidFill>
              </a:rPr>
              <a:t>‹#›</a:t>
            </a:fld>
            <a:endParaRPr>
              <a:solidFill>
                <a:srgbClr val="FFFFFF"/>
              </a:solidFill>
            </a:endParaRPr>
          </a:p>
        </p:txBody>
      </p:sp>
    </p:spTree>
  </p:cSld>
  <p:clrMapOvr>
    <a:masterClrMapping/>
  </p:clrMapOvr>
  <p:hf hd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a:solidFill>
                  <a:schemeClr val="tx1"/>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CE30C815-5DE7-4288-87FA-2FDD1C9B0A03}" type="datetime1">
              <a:rPr lang="en-US" smtClean="0"/>
              <a:t>11/13/2025</a:t>
            </a:fld>
            <a:endParaRPr lang="en-US"/>
          </a:p>
        </p:txBody>
      </p:sp>
      <p:sp>
        <p:nvSpPr>
          <p:cNvPr id="6" name="Holder 6"/>
          <p:cNvSpPr>
            <a:spLocks noGrp="1"/>
          </p:cNvSpPr>
          <p:nvPr>
            <p:ph type="sldNum" sz="quarter" idx="7"/>
          </p:nvPr>
        </p:nvSpPr>
        <p:spPr/>
        <p:txBody>
          <a:bodyPr lIns="0" tIns="0" rIns="0" bIns="0"/>
          <a:lstStyle>
            <a:lvl1pPr>
              <a:defRPr sz="750" b="0" i="0">
                <a:solidFill>
                  <a:srgbClr val="888888"/>
                </a:solidFill>
                <a:latin typeface="Calibri"/>
                <a:cs typeface="Calibri"/>
              </a:defRPr>
            </a:lvl1pPr>
          </a:lstStyle>
          <a:p>
            <a:pPr marL="38100">
              <a:lnSpc>
                <a:spcPts val="815"/>
              </a:lnSpc>
            </a:pPr>
            <a:fld id="{81D60167-4931-47E6-BA6A-407CBD079E47}" type="slidenum">
              <a:rPr dirty="0">
                <a:solidFill>
                  <a:srgbClr val="FFFFFF"/>
                </a:solidFill>
              </a:rPr>
              <a:t>‹#›</a:t>
            </a:fld>
            <a:endParaRPr>
              <a:solidFill>
                <a:srgbClr val="FFFFFF"/>
              </a:solidFill>
            </a:endParaRPr>
          </a:p>
        </p:txBody>
      </p:sp>
    </p:spTree>
  </p:cSld>
  <p:clrMapOvr>
    <a:masterClrMapping/>
  </p:clrMapOvr>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a:solidFill>
                  <a:schemeClr val="tx1"/>
                </a:solidFill>
                <a:latin typeface="Calibri"/>
                <a:cs typeface="Calibri"/>
              </a:defRPr>
            </a:lvl1pPr>
          </a:lstStyle>
          <a:p>
            <a:endParaRPr/>
          </a:p>
        </p:txBody>
      </p:sp>
      <p:sp>
        <p:nvSpPr>
          <p:cNvPr id="3" name="Holder 3"/>
          <p:cNvSpPr>
            <a:spLocks noGrp="1"/>
          </p:cNvSpPr>
          <p:nvPr>
            <p:ph sz="half" idx="2"/>
          </p:nvPr>
        </p:nvSpPr>
        <p:spPr>
          <a:xfrm>
            <a:off x="345757" y="896646"/>
            <a:ext cx="4044950" cy="2678429"/>
          </a:xfrm>
          <a:prstGeom prst="rect">
            <a:avLst/>
          </a:prstGeom>
        </p:spPr>
        <p:txBody>
          <a:bodyPr wrap="square" lIns="0" tIns="0" rIns="0" bIns="0">
            <a:spAutoFit/>
          </a:bodyPr>
          <a:lstStyle>
            <a:lvl1pPr>
              <a:defRPr sz="1550" b="0" i="0">
                <a:solidFill>
                  <a:schemeClr val="tx1"/>
                </a:solidFill>
                <a:latin typeface="Calibri"/>
                <a:cs typeface="Calibri"/>
              </a:defRPr>
            </a:lvl1pPr>
          </a:lstStyle>
          <a:p>
            <a:endParaRPr/>
          </a:p>
        </p:txBody>
      </p:sp>
      <p:sp>
        <p:nvSpPr>
          <p:cNvPr id="4" name="Holder 4"/>
          <p:cNvSpPr>
            <a:spLocks noGrp="1"/>
          </p:cNvSpPr>
          <p:nvPr>
            <p:ph sz="half" idx="3"/>
          </p:nvPr>
        </p:nvSpPr>
        <p:spPr>
          <a:xfrm>
            <a:off x="4770120" y="896646"/>
            <a:ext cx="3930015" cy="2926079"/>
          </a:xfrm>
          <a:prstGeom prst="rect">
            <a:avLst/>
          </a:prstGeom>
        </p:spPr>
        <p:txBody>
          <a:bodyPr wrap="square" lIns="0" tIns="0" rIns="0" bIns="0">
            <a:spAutoFit/>
          </a:bodyPr>
          <a:lstStyle>
            <a:lvl1pPr>
              <a:defRPr sz="1550" b="0" i="0">
                <a:solidFill>
                  <a:schemeClr val="tx1"/>
                </a:solidFill>
                <a:latin typeface="Calibri"/>
                <a:cs typeface="Calibri"/>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056AEE9E-DB69-47D1-9879-DAE9FEB7A560}" type="datetime1">
              <a:rPr lang="en-US" smtClean="0"/>
              <a:t>11/13/2025</a:t>
            </a:fld>
            <a:endParaRPr lang="en-US"/>
          </a:p>
        </p:txBody>
      </p:sp>
      <p:sp>
        <p:nvSpPr>
          <p:cNvPr id="7" name="Holder 7"/>
          <p:cNvSpPr>
            <a:spLocks noGrp="1"/>
          </p:cNvSpPr>
          <p:nvPr>
            <p:ph type="sldNum" sz="quarter" idx="7"/>
          </p:nvPr>
        </p:nvSpPr>
        <p:spPr/>
        <p:txBody>
          <a:bodyPr lIns="0" tIns="0" rIns="0" bIns="0"/>
          <a:lstStyle>
            <a:lvl1pPr>
              <a:defRPr sz="750" b="0" i="0">
                <a:solidFill>
                  <a:srgbClr val="888888"/>
                </a:solidFill>
                <a:latin typeface="Calibri"/>
                <a:cs typeface="Calibri"/>
              </a:defRPr>
            </a:lvl1pPr>
          </a:lstStyle>
          <a:p>
            <a:pPr marL="38100">
              <a:lnSpc>
                <a:spcPts val="815"/>
              </a:lnSpc>
            </a:pPr>
            <a:fld id="{81D60167-4931-47E6-BA6A-407CBD079E47}" type="slidenum">
              <a:rPr dirty="0">
                <a:solidFill>
                  <a:srgbClr val="FFFFFF"/>
                </a:solidFill>
              </a:rPr>
              <a:t>‹#›</a:t>
            </a:fld>
            <a:endParaRPr>
              <a:solidFill>
                <a:srgbClr val="FFFFFF"/>
              </a:solidFill>
            </a:endParaRPr>
          </a:p>
        </p:txBody>
      </p:sp>
    </p:spTree>
  </p:cSld>
  <p:clrMapOvr>
    <a:masterClrMapping/>
  </p:clrMapOvr>
  <p:hf hdr="0" dt="0"/>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1" i="0">
                <a:solidFill>
                  <a:schemeClr val="tx1"/>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D356A88D-B321-4803-93F9-EB65DE16AF6C}" type="datetime1">
              <a:rPr lang="en-US" smtClean="0"/>
              <a:t>11/13/2025</a:t>
            </a:fld>
            <a:endParaRPr lang="en-US"/>
          </a:p>
        </p:txBody>
      </p:sp>
      <p:sp>
        <p:nvSpPr>
          <p:cNvPr id="5" name="Holder 5"/>
          <p:cNvSpPr>
            <a:spLocks noGrp="1"/>
          </p:cNvSpPr>
          <p:nvPr>
            <p:ph type="sldNum" sz="quarter" idx="7"/>
          </p:nvPr>
        </p:nvSpPr>
        <p:spPr/>
        <p:txBody>
          <a:bodyPr lIns="0" tIns="0" rIns="0" bIns="0"/>
          <a:lstStyle>
            <a:lvl1pPr>
              <a:defRPr sz="750" b="0" i="0">
                <a:solidFill>
                  <a:srgbClr val="888888"/>
                </a:solidFill>
                <a:latin typeface="Calibri"/>
                <a:cs typeface="Calibri"/>
              </a:defRPr>
            </a:lvl1pPr>
          </a:lstStyle>
          <a:p>
            <a:pPr marL="38100">
              <a:lnSpc>
                <a:spcPts val="815"/>
              </a:lnSpc>
            </a:pPr>
            <a:fld id="{81D60167-4931-47E6-BA6A-407CBD079E47}" type="slidenum">
              <a:rPr dirty="0">
                <a:solidFill>
                  <a:srgbClr val="FFFFFF"/>
                </a:solidFill>
              </a:rPr>
              <a:t>‹#›</a:t>
            </a:fld>
            <a:endParaRPr>
              <a:solidFill>
                <a:srgbClr val="FFFFFF"/>
              </a:solidFill>
            </a:endParaRPr>
          </a:p>
        </p:txBody>
      </p:sp>
    </p:spTree>
  </p:cSld>
  <p:clrMapOvr>
    <a:masterClrMapping/>
  </p:clrMapOvr>
  <p:hf hdr="0" dt="0"/>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F5E8E235-1C16-4A18-878A-3C0E1B4CA599}" type="datetime1">
              <a:rPr lang="en-US" smtClean="0"/>
              <a:t>11/13/2025</a:t>
            </a:fld>
            <a:endParaRPr lang="en-US"/>
          </a:p>
        </p:txBody>
      </p:sp>
      <p:sp>
        <p:nvSpPr>
          <p:cNvPr id="4" name="Holder 4"/>
          <p:cNvSpPr>
            <a:spLocks noGrp="1"/>
          </p:cNvSpPr>
          <p:nvPr>
            <p:ph type="sldNum" sz="quarter" idx="7"/>
          </p:nvPr>
        </p:nvSpPr>
        <p:spPr/>
        <p:txBody>
          <a:bodyPr lIns="0" tIns="0" rIns="0" bIns="0"/>
          <a:lstStyle>
            <a:lvl1pPr>
              <a:defRPr sz="750" b="0" i="0">
                <a:solidFill>
                  <a:srgbClr val="888888"/>
                </a:solidFill>
                <a:latin typeface="Calibri"/>
                <a:cs typeface="Calibri"/>
              </a:defRPr>
            </a:lvl1pPr>
          </a:lstStyle>
          <a:p>
            <a:pPr marL="38100">
              <a:lnSpc>
                <a:spcPts val="815"/>
              </a:lnSpc>
            </a:pPr>
            <a:fld id="{81D60167-4931-47E6-BA6A-407CBD079E47}" type="slidenum">
              <a:rPr dirty="0">
                <a:solidFill>
                  <a:srgbClr val="FFFFFF"/>
                </a:solidFill>
              </a:rPr>
              <a:t>‹#›</a:t>
            </a:fld>
            <a:endParaRPr>
              <a:solidFill>
                <a:srgbClr val="FFFFFF"/>
              </a:solidFill>
            </a:endParaRPr>
          </a:p>
        </p:txBody>
      </p:sp>
    </p:spTree>
  </p:cSld>
  <p:clrMapOvr>
    <a:masterClrMapping/>
  </p:clrMapOvr>
  <p:hf hdr="0" dt="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0"/>
            <a:ext cx="9143999" cy="4937758"/>
          </a:xfrm>
          <a:prstGeom prst="rect">
            <a:avLst/>
          </a:prstGeom>
          <a:blipFill>
            <a:blip r:embed="rId7" cstate="print"/>
            <a:stretch>
              <a:fillRect/>
            </a:stretch>
          </a:blipFill>
        </p:spPr>
        <p:txBody>
          <a:bodyPr wrap="square" lIns="0" tIns="0" rIns="0" bIns="0" rtlCol="0"/>
          <a:lstStyle/>
          <a:p>
            <a:endParaRPr/>
          </a:p>
        </p:txBody>
      </p:sp>
      <p:sp>
        <p:nvSpPr>
          <p:cNvPr id="2" name="Holder 2"/>
          <p:cNvSpPr>
            <a:spLocks noGrp="1"/>
          </p:cNvSpPr>
          <p:nvPr>
            <p:ph type="title"/>
          </p:nvPr>
        </p:nvSpPr>
        <p:spPr>
          <a:xfrm>
            <a:off x="688975" y="1784985"/>
            <a:ext cx="5446395" cy="726439"/>
          </a:xfrm>
          <a:prstGeom prst="rect">
            <a:avLst/>
          </a:prstGeom>
        </p:spPr>
        <p:txBody>
          <a:bodyPr wrap="square" lIns="0" tIns="0" rIns="0" bIns="0">
            <a:spAutoFit/>
          </a:bodyPr>
          <a:lstStyle>
            <a:lvl1pPr>
              <a:defRPr sz="2400" b="1" i="0">
                <a:solidFill>
                  <a:schemeClr val="tx1"/>
                </a:solidFill>
                <a:latin typeface="Calibri"/>
                <a:cs typeface="Calibri"/>
              </a:defRPr>
            </a:lvl1pPr>
          </a:lstStyle>
          <a:p>
            <a:endParaRPr/>
          </a:p>
        </p:txBody>
      </p:sp>
      <p:sp>
        <p:nvSpPr>
          <p:cNvPr id="3" name="Holder 3"/>
          <p:cNvSpPr>
            <a:spLocks noGrp="1"/>
          </p:cNvSpPr>
          <p:nvPr>
            <p:ph type="body" idx="1"/>
          </p:nvPr>
        </p:nvSpPr>
        <p:spPr>
          <a:xfrm>
            <a:off x="345757" y="896646"/>
            <a:ext cx="8452484" cy="2983865"/>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3108960" y="4783455"/>
            <a:ext cx="2926080" cy="257175"/>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457200" y="4783455"/>
            <a:ext cx="2103120" cy="257175"/>
          </a:xfrm>
          <a:prstGeom prst="rect">
            <a:avLst/>
          </a:prstGeom>
        </p:spPr>
        <p:txBody>
          <a:bodyPr wrap="square" lIns="0" tIns="0" rIns="0" bIns="0">
            <a:spAutoFit/>
          </a:bodyPr>
          <a:lstStyle>
            <a:lvl1pPr algn="l">
              <a:defRPr>
                <a:solidFill>
                  <a:schemeClr val="tx1">
                    <a:tint val="75000"/>
                  </a:schemeClr>
                </a:solidFill>
              </a:defRPr>
            </a:lvl1pPr>
          </a:lstStyle>
          <a:p>
            <a:fld id="{CAECF045-3F08-4231-9ABF-5F040E5C1163}" type="datetime1">
              <a:rPr lang="en-US" smtClean="0"/>
              <a:t>11/13/2025</a:t>
            </a:fld>
            <a:endParaRPr lang="en-US"/>
          </a:p>
        </p:txBody>
      </p:sp>
      <p:sp>
        <p:nvSpPr>
          <p:cNvPr id="6" name="Holder 6"/>
          <p:cNvSpPr>
            <a:spLocks noGrp="1"/>
          </p:cNvSpPr>
          <p:nvPr>
            <p:ph type="sldNum" sz="quarter" idx="7"/>
          </p:nvPr>
        </p:nvSpPr>
        <p:spPr>
          <a:xfrm>
            <a:off x="8698230" y="4801631"/>
            <a:ext cx="172084" cy="121285"/>
          </a:xfrm>
          <a:prstGeom prst="rect">
            <a:avLst/>
          </a:prstGeom>
        </p:spPr>
        <p:txBody>
          <a:bodyPr wrap="square" lIns="0" tIns="0" rIns="0" bIns="0">
            <a:spAutoFit/>
          </a:bodyPr>
          <a:lstStyle>
            <a:lvl1pPr>
              <a:defRPr sz="750" b="0" i="0">
                <a:solidFill>
                  <a:srgbClr val="888888"/>
                </a:solidFill>
                <a:latin typeface="Calibri"/>
                <a:cs typeface="Calibri"/>
              </a:defRPr>
            </a:lvl1pPr>
          </a:lstStyle>
          <a:p>
            <a:pPr marL="38100">
              <a:lnSpc>
                <a:spcPts val="815"/>
              </a:lnSpc>
            </a:pPr>
            <a:fld id="{81D60167-4931-47E6-BA6A-407CBD079E47}" type="slidenum">
              <a:rPr dirty="0">
                <a:solidFill>
                  <a:srgbClr val="FFFFFF"/>
                </a:solidFill>
              </a:rPr>
              <a:t>‹#›</a:t>
            </a:fld>
            <a:endParaRPr>
              <a:solidFill>
                <a:srgbClr val="FFFFFF"/>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hf hdr="0" dt="0"/>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5.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diagramLayout" Target="../diagrams/layout1.xml"/><Relationship Id="rId7" Type="http://schemas.openxmlformats.org/officeDocument/2006/relationships/image" Target="../media/image14.png"/><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0C263-AF24-6E0E-98B9-A53F6159E207}"/>
              </a:ext>
            </a:extLst>
          </p:cNvPr>
          <p:cNvSpPr>
            <a:spLocks noGrp="1"/>
          </p:cNvSpPr>
          <p:nvPr>
            <p:ph type="ctrTitle"/>
          </p:nvPr>
        </p:nvSpPr>
        <p:spPr>
          <a:xfrm>
            <a:off x="688975" y="1686059"/>
            <a:ext cx="7766050" cy="1154162"/>
          </a:xfrm>
        </p:spPr>
        <p:txBody>
          <a:bodyPr/>
          <a:lstStyle/>
          <a:p>
            <a:pPr algn="ctr"/>
            <a:r>
              <a:rPr lang="en-US" sz="7500" err="1"/>
              <a:t>Bienvenidos</a:t>
            </a:r>
            <a:endParaRPr lang="en-US" sz="7500"/>
          </a:p>
        </p:txBody>
      </p:sp>
      <p:sp>
        <p:nvSpPr>
          <p:cNvPr id="3" name="Subtitle 2">
            <a:extLst>
              <a:ext uri="{FF2B5EF4-FFF2-40B4-BE49-F238E27FC236}">
                <a16:creationId xmlns:a16="http://schemas.microsoft.com/office/drawing/2014/main" id="{94C99E79-4FE7-92D7-5084-0B591BC0F307}"/>
              </a:ext>
            </a:extLst>
          </p:cNvPr>
          <p:cNvSpPr>
            <a:spLocks noGrp="1"/>
          </p:cNvSpPr>
          <p:nvPr>
            <p:ph type="subTitle" idx="4"/>
          </p:nvPr>
        </p:nvSpPr>
        <p:spPr>
          <a:xfrm>
            <a:off x="1371600" y="2880360"/>
            <a:ext cx="6400800" cy="307777"/>
          </a:xfrm>
        </p:spPr>
        <p:txBody>
          <a:bodyPr/>
          <a:lstStyle/>
          <a:p>
            <a:pPr algn="ctr"/>
            <a:r>
              <a:rPr lang="en-US" sz="2000"/>
              <a:t>La </a:t>
            </a:r>
            <a:r>
              <a:rPr lang="en-US" sz="2000" err="1"/>
              <a:t>presentación</a:t>
            </a:r>
            <a:r>
              <a:rPr lang="en-US" sz="2000"/>
              <a:t> </a:t>
            </a:r>
            <a:r>
              <a:rPr lang="en-US" sz="2000" err="1"/>
              <a:t>comenzará</a:t>
            </a:r>
            <a:r>
              <a:rPr lang="en-US" sz="2000"/>
              <a:t> </a:t>
            </a:r>
            <a:r>
              <a:rPr lang="en-US" sz="2000" err="1"/>
              <a:t>en</a:t>
            </a:r>
            <a:r>
              <a:rPr lang="en-US" sz="2000"/>
              <a:t> un </a:t>
            </a:r>
            <a:r>
              <a:rPr lang="en-US" sz="2000" err="1"/>
              <a:t>momento</a:t>
            </a:r>
            <a:endParaRPr lang="en-US" sz="2000"/>
          </a:p>
        </p:txBody>
      </p:sp>
      <p:sp>
        <p:nvSpPr>
          <p:cNvPr id="4" name="TextBox 3">
            <a:extLst>
              <a:ext uri="{FF2B5EF4-FFF2-40B4-BE49-F238E27FC236}">
                <a16:creationId xmlns:a16="http://schemas.microsoft.com/office/drawing/2014/main" id="{8397DCC3-AC8F-FF46-C5C2-F393CD6F3F7A}"/>
              </a:ext>
            </a:extLst>
          </p:cNvPr>
          <p:cNvSpPr txBox="1"/>
          <p:nvPr/>
        </p:nvSpPr>
        <p:spPr>
          <a:xfrm>
            <a:off x="5677365" y="3878766"/>
            <a:ext cx="3299831" cy="1374735"/>
          </a:xfrm>
          <a:prstGeom prst="rect">
            <a:avLst/>
          </a:prstGeom>
          <a:noFill/>
        </p:spPr>
        <p:txBody>
          <a:bodyPr wrap="square" lIns="91440" tIns="45720" rIns="91440" bIns="45720" rtlCol="0" anchor="t">
            <a:spAutoFit/>
          </a:bodyPr>
          <a:lstStyle/>
          <a:p>
            <a:pPr algn="l" rtl="0" fontAlgn="base">
              <a:lnSpc>
                <a:spcPts val="1950"/>
              </a:lnSpc>
              <a:buNone/>
            </a:pPr>
            <a:endParaRPr lang="es-ES" b="1" i="1" u="none" strike="noStrike">
              <a:solidFill>
                <a:srgbClr val="000000"/>
              </a:solidFill>
              <a:effectLst/>
              <a:latin typeface="Calibri" panose="020F0502020204030204" pitchFamily="34" charset="0"/>
            </a:endParaRPr>
          </a:p>
          <a:p>
            <a:pPr algn="l" rtl="0" fontAlgn="base">
              <a:lnSpc>
                <a:spcPts val="1950"/>
              </a:lnSpc>
              <a:buNone/>
            </a:pPr>
            <a:r>
              <a:rPr lang="es-ES" b="1" u="none" strike="noStrike" dirty="0">
                <a:solidFill>
                  <a:srgbClr val="000000"/>
                </a:solidFill>
                <a:effectLst/>
                <a:latin typeface="Calibri"/>
                <a:ea typeface="Calibri"/>
                <a:cs typeface="Calibri"/>
              </a:rPr>
              <a:t>Sesión informativa sobre el BIF</a:t>
            </a:r>
            <a:r>
              <a:rPr lang="en-US" b="1" i="0" dirty="0">
                <a:solidFill>
                  <a:srgbClr val="000000"/>
                </a:solidFill>
                <a:effectLst/>
                <a:latin typeface="Calibri"/>
                <a:ea typeface="Calibri"/>
                <a:cs typeface="Calibri"/>
              </a:rPr>
              <a:t>​</a:t>
            </a:r>
          </a:p>
          <a:p>
            <a:pPr>
              <a:lnSpc>
                <a:spcPts val="1950"/>
              </a:lnSpc>
            </a:pPr>
            <a:endParaRPr lang="en-US" b="1" dirty="0">
              <a:solidFill>
                <a:srgbClr val="000000"/>
              </a:solidFill>
              <a:latin typeface="Calibri"/>
              <a:ea typeface="Calibri"/>
              <a:cs typeface="Calibri"/>
            </a:endParaRPr>
          </a:p>
          <a:p>
            <a:pPr>
              <a:lnSpc>
                <a:spcPts val="1950"/>
              </a:lnSpc>
            </a:pPr>
            <a:r>
              <a:rPr lang="en-US" b="1" dirty="0">
                <a:solidFill>
                  <a:srgbClr val="000000"/>
                </a:solidFill>
                <a:latin typeface="Calibri"/>
                <a:ea typeface="Calibri"/>
                <a:cs typeface="Calibri"/>
              </a:rPr>
              <a:t>13 de </a:t>
            </a:r>
            <a:r>
              <a:rPr lang="en-US" b="1" dirty="0" err="1">
                <a:solidFill>
                  <a:srgbClr val="000000"/>
                </a:solidFill>
                <a:latin typeface="Calibri"/>
                <a:ea typeface="Calibri"/>
                <a:cs typeface="Calibri"/>
              </a:rPr>
              <a:t>Noviembre</a:t>
            </a:r>
            <a:r>
              <a:rPr lang="en-US" b="1" dirty="0">
                <a:solidFill>
                  <a:srgbClr val="000000"/>
                </a:solidFill>
                <a:latin typeface="Calibri"/>
                <a:ea typeface="Calibri"/>
                <a:cs typeface="Calibri"/>
              </a:rPr>
              <a:t> de 2025</a:t>
            </a:r>
            <a:endParaRPr lang="en-US"/>
          </a:p>
          <a:p>
            <a:pPr algn="l" rtl="0" fontAlgn="base">
              <a:lnSpc>
                <a:spcPts val="1950"/>
              </a:lnSpc>
              <a:buNone/>
            </a:pPr>
            <a:r>
              <a:rPr lang="en-US" b="0" i="0" dirty="0">
                <a:solidFill>
                  <a:srgbClr val="000000"/>
                </a:solidFill>
                <a:effectLst/>
                <a:latin typeface="Calibri"/>
                <a:ea typeface="Calibri"/>
                <a:cs typeface="Calibri"/>
              </a:rPr>
              <a:t>​</a:t>
            </a:r>
            <a:endParaRPr lang="en-US" b="0" i="0">
              <a:solidFill>
                <a:srgbClr val="000000"/>
              </a:solidFill>
              <a:effectLst/>
              <a:latin typeface="Segoe UI" panose="020B0502040204020203" pitchFamily="34" charset="0"/>
              <a:ea typeface="Calibri"/>
              <a:cs typeface="Segoe UI" panose="020B0502040204020203" pitchFamily="34" charset="0"/>
            </a:endParaRPr>
          </a:p>
        </p:txBody>
      </p:sp>
      <p:sp>
        <p:nvSpPr>
          <p:cNvPr id="5" name="Slide Number Placeholder 4">
            <a:extLst>
              <a:ext uri="{FF2B5EF4-FFF2-40B4-BE49-F238E27FC236}">
                <a16:creationId xmlns:a16="http://schemas.microsoft.com/office/drawing/2014/main" id="{5D8C0477-2C87-5ABF-C967-DDDEF543E80B}"/>
              </a:ext>
            </a:extLst>
          </p:cNvPr>
          <p:cNvSpPr>
            <a:spLocks noGrp="1"/>
          </p:cNvSpPr>
          <p:nvPr>
            <p:ph type="sldNum" sz="quarter" idx="7"/>
          </p:nvPr>
        </p:nvSpPr>
        <p:spPr/>
        <p:txBody>
          <a:bodyPr/>
          <a:lstStyle/>
          <a:p>
            <a:fld id="{81D60167-4931-47E6-BA6A-407CBD079E47}" type="slidenum">
              <a:rPr lang="en-US" dirty="0">
                <a:solidFill>
                  <a:srgbClr val="FFFFFF"/>
                </a:solidFill>
              </a:rPr>
              <a:t>1</a:t>
            </a:fld>
            <a:endParaRPr lang="en-US"/>
          </a:p>
        </p:txBody>
      </p:sp>
    </p:spTree>
    <p:extLst>
      <p:ext uri="{BB962C8B-B14F-4D97-AF65-F5344CB8AC3E}">
        <p14:creationId xmlns:p14="http://schemas.microsoft.com/office/powerpoint/2010/main" val="6156228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9143999" cy="5143498"/>
          </a:xfrm>
          <a:prstGeom prst="rect">
            <a:avLst/>
          </a:prstGeom>
          <a:blipFill>
            <a:blip r:embed="rId2" cstate="print"/>
            <a:stretch>
              <a:fillRect/>
            </a:stretch>
          </a:blipFill>
        </p:spPr>
        <p:txBody>
          <a:bodyPr wrap="square" lIns="0" tIns="0" rIns="0" bIns="0" rtlCol="0"/>
          <a:lstStyle/>
          <a:p>
            <a:endParaRPr/>
          </a:p>
        </p:txBody>
      </p:sp>
      <p:sp>
        <p:nvSpPr>
          <p:cNvPr id="3" name="object 3"/>
          <p:cNvSpPr txBox="1"/>
          <p:nvPr/>
        </p:nvSpPr>
        <p:spPr>
          <a:xfrm>
            <a:off x="2970871" y="3638550"/>
            <a:ext cx="6096929" cy="1167627"/>
          </a:xfrm>
          <a:prstGeom prst="rect">
            <a:avLst/>
          </a:prstGeom>
        </p:spPr>
        <p:txBody>
          <a:bodyPr vert="horz" wrap="square" lIns="0" tIns="13335" rIns="0" bIns="0" rtlCol="0" anchor="t">
            <a:spAutoFit/>
          </a:bodyPr>
          <a:lstStyle/>
          <a:p>
            <a:pPr marL="12700">
              <a:lnSpc>
                <a:spcPts val="2425"/>
              </a:lnSpc>
              <a:spcBef>
                <a:spcPts val="105"/>
              </a:spcBef>
            </a:pPr>
            <a:r>
              <a:rPr lang="es-ES" sz="2000" dirty="0">
                <a:ea typeface="+mn-lt"/>
                <a:cs typeface="+mn-lt"/>
              </a:rPr>
              <a:t>Seguimos asegurándonos de que las pequeñas empresas del condado de Los </a:t>
            </a:r>
            <a:r>
              <a:rPr lang="es-ES" sz="2000" dirty="0" err="1">
                <a:ea typeface="+mn-lt"/>
                <a:cs typeface="+mn-lt"/>
              </a:rPr>
              <a:t>Angeles</a:t>
            </a:r>
            <a:r>
              <a:rPr lang="es-ES" sz="2000" dirty="0">
                <a:ea typeface="+mn-lt"/>
                <a:cs typeface="+mn-lt"/>
              </a:rPr>
              <a:t> prosperen mientras seguimos construyendo</a:t>
            </a:r>
            <a:endParaRPr lang="en-US" dirty="0"/>
          </a:p>
          <a:p>
            <a:pPr marL="12700" algn="r">
              <a:lnSpc>
                <a:spcPct val="100000"/>
              </a:lnSpc>
              <a:spcBef>
                <a:spcPts val="5"/>
              </a:spcBef>
            </a:pPr>
            <a:r>
              <a:rPr sz="1500" b="1" spc="-5" dirty="0">
                <a:latin typeface="Calibri"/>
                <a:cs typeface="Calibri"/>
              </a:rPr>
              <a:t>BUSINESS INTERRUPTION </a:t>
            </a:r>
            <a:r>
              <a:rPr sz="1500" b="1" spc="-10" dirty="0">
                <a:latin typeface="Calibri"/>
                <a:cs typeface="Calibri"/>
              </a:rPr>
              <a:t>FUND</a:t>
            </a:r>
            <a:r>
              <a:rPr sz="1500" b="1" spc="85" dirty="0">
                <a:latin typeface="Calibri"/>
                <a:cs typeface="Calibri"/>
              </a:rPr>
              <a:t> </a:t>
            </a:r>
            <a:r>
              <a:rPr sz="1500" b="1" spc="-15">
                <a:latin typeface="Calibri"/>
                <a:cs typeface="Calibri"/>
              </a:rPr>
              <a:t>(BIF)</a:t>
            </a:r>
            <a:endParaRPr sz="1500">
              <a:latin typeface="Calibri"/>
              <a:ea typeface="Calibri"/>
              <a:cs typeface="Calibri"/>
            </a:endParaRPr>
          </a:p>
        </p:txBody>
      </p:sp>
      <p:sp>
        <p:nvSpPr>
          <p:cNvPr id="4" name="Slide Number Placeholder 3">
            <a:extLst>
              <a:ext uri="{FF2B5EF4-FFF2-40B4-BE49-F238E27FC236}">
                <a16:creationId xmlns:a16="http://schemas.microsoft.com/office/drawing/2014/main" id="{58E3096C-4C0A-F654-E12B-584D5F14C40F}"/>
              </a:ext>
            </a:extLst>
          </p:cNvPr>
          <p:cNvSpPr>
            <a:spLocks noGrp="1"/>
          </p:cNvSpPr>
          <p:nvPr>
            <p:ph type="sldNum" sz="quarter" idx="7"/>
          </p:nvPr>
        </p:nvSpPr>
        <p:spPr/>
        <p:txBody>
          <a:bodyPr/>
          <a:lstStyle/>
          <a:p>
            <a:pPr marL="38100">
              <a:lnSpc>
                <a:spcPts val="815"/>
              </a:lnSpc>
            </a:pPr>
            <a:fld id="{81D60167-4931-47E6-BA6A-407CBD079E47}" type="slidenum">
              <a:rPr lang="en-US" smtClean="0">
                <a:solidFill>
                  <a:srgbClr val="FFFFFF"/>
                </a:solidFill>
              </a:rPr>
              <a:t>2</a:t>
            </a:fld>
            <a:endParaRPr lang="en-US">
              <a:solidFill>
                <a:srgbClr val="FFFFFF"/>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descr="Application&#10;&#10;Description automatically generated with low confidence">
            <a:extLst>
              <a:ext uri="{FF2B5EF4-FFF2-40B4-BE49-F238E27FC236}">
                <a16:creationId xmlns:a16="http://schemas.microsoft.com/office/drawing/2014/main" id="{7987C31A-43B5-8740-80D2-71773833D96B}"/>
              </a:ext>
            </a:extLst>
          </p:cNvPr>
          <p:cNvPicPr>
            <a:picLocks noChangeAspect="1"/>
          </p:cNvPicPr>
          <p:nvPr/>
        </p:nvPicPr>
        <p:blipFill>
          <a:blip r:embed="rId2"/>
          <a:srcRect r="58689" b="-197"/>
          <a:stretch>
            <a:fillRect/>
          </a:stretch>
        </p:blipFill>
        <p:spPr>
          <a:xfrm>
            <a:off x="760142" y="746946"/>
            <a:ext cx="3232178" cy="2273745"/>
          </a:xfrm>
          <a:prstGeom prst="rect">
            <a:avLst/>
          </a:prstGeom>
        </p:spPr>
      </p:pic>
      <p:sp>
        <p:nvSpPr>
          <p:cNvPr id="5" name="TextBox 3">
            <a:extLst>
              <a:ext uri="{FF2B5EF4-FFF2-40B4-BE49-F238E27FC236}">
                <a16:creationId xmlns:a16="http://schemas.microsoft.com/office/drawing/2014/main" id="{D5C15171-4A0B-ABDB-1DB2-610E2B021D7E}"/>
              </a:ext>
            </a:extLst>
          </p:cNvPr>
          <p:cNvSpPr txBox="1"/>
          <p:nvPr/>
        </p:nvSpPr>
        <p:spPr>
          <a:xfrm>
            <a:off x="511767" y="3295031"/>
            <a:ext cx="3760784" cy="646331"/>
          </a:xfrm>
          <a:prstGeom prst="rect">
            <a:avLst/>
          </a:prstGeom>
          <a:noFill/>
          <a:ln>
            <a:no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rgbClr val="1F1F1F"/>
                </a:solidFill>
                <a:latin typeface="Calibri"/>
                <a:ea typeface="Roboto"/>
                <a:cs typeface="Roboto"/>
              </a:rPr>
              <a:t>Para mas </a:t>
            </a:r>
            <a:r>
              <a:rPr lang="en-US" dirty="0" err="1">
                <a:solidFill>
                  <a:srgbClr val="1F1F1F"/>
                </a:solidFill>
                <a:latin typeface="Calibri"/>
                <a:ea typeface="Roboto"/>
                <a:cs typeface="Roboto"/>
              </a:rPr>
              <a:t>informacion</a:t>
            </a:r>
            <a:r>
              <a:rPr lang="en-US" dirty="0">
                <a:solidFill>
                  <a:srgbClr val="1F1F1F"/>
                </a:solidFill>
                <a:latin typeface="Calibri"/>
                <a:ea typeface="Roboto"/>
                <a:cs typeface="Roboto"/>
              </a:rPr>
              <a:t>, </a:t>
            </a:r>
            <a:r>
              <a:rPr lang="en-US" dirty="0" err="1">
                <a:solidFill>
                  <a:srgbClr val="1F1F1F"/>
                </a:solidFill>
                <a:latin typeface="Calibri"/>
                <a:ea typeface="Roboto"/>
                <a:cs typeface="Roboto"/>
              </a:rPr>
              <a:t>visita</a:t>
            </a:r>
            <a:r>
              <a:rPr lang="en-US" dirty="0">
                <a:solidFill>
                  <a:srgbClr val="1F1F1F"/>
                </a:solidFill>
                <a:latin typeface="Calibri"/>
                <a:ea typeface="Roboto"/>
                <a:cs typeface="Roboto"/>
              </a:rPr>
              <a:t> </a:t>
            </a:r>
            <a:r>
              <a:rPr lang="en-US" dirty="0" err="1">
                <a:solidFill>
                  <a:srgbClr val="1F1F1F"/>
                </a:solidFill>
                <a:latin typeface="Calibri"/>
                <a:ea typeface="Roboto"/>
                <a:cs typeface="Roboto"/>
              </a:rPr>
              <a:t>nuestro</a:t>
            </a:r>
            <a:r>
              <a:rPr lang="en-US" dirty="0">
                <a:solidFill>
                  <a:srgbClr val="1F1F1F"/>
                </a:solidFill>
                <a:latin typeface="Calibri"/>
                <a:ea typeface="Roboto"/>
                <a:cs typeface="Roboto"/>
              </a:rPr>
              <a:t> </a:t>
            </a:r>
            <a:r>
              <a:rPr lang="en-US" dirty="0" err="1">
                <a:solidFill>
                  <a:srgbClr val="1F1F1F"/>
                </a:solidFill>
                <a:latin typeface="Calibri"/>
                <a:ea typeface="Roboto"/>
                <a:cs typeface="Roboto"/>
              </a:rPr>
              <a:t>pagina</a:t>
            </a:r>
            <a:r>
              <a:rPr lang="en-US">
                <a:solidFill>
                  <a:srgbClr val="1F1F1F"/>
                </a:solidFill>
                <a:latin typeface="Calibri"/>
                <a:ea typeface="Roboto"/>
                <a:cs typeface="Roboto"/>
              </a:rPr>
              <a:t> web: metro.net/BIF</a:t>
            </a:r>
          </a:p>
        </p:txBody>
      </p:sp>
      <p:sp>
        <p:nvSpPr>
          <p:cNvPr id="6" name="TextBox 5">
            <a:extLst>
              <a:ext uri="{FF2B5EF4-FFF2-40B4-BE49-F238E27FC236}">
                <a16:creationId xmlns:a16="http://schemas.microsoft.com/office/drawing/2014/main" id="{1E571E79-45F0-EC97-D253-2FE76910F72E}"/>
              </a:ext>
            </a:extLst>
          </p:cNvPr>
          <p:cNvSpPr txBox="1"/>
          <p:nvPr/>
        </p:nvSpPr>
        <p:spPr>
          <a:xfrm>
            <a:off x="4877430" y="3016250"/>
            <a:ext cx="3833812" cy="1754326"/>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err="1">
                <a:ea typeface="+mn-lt"/>
                <a:cs typeface="+mn-lt"/>
              </a:rPr>
              <a:t>Puedes</a:t>
            </a:r>
            <a:r>
              <a:rPr lang="en-US" dirty="0">
                <a:ea typeface="+mn-lt"/>
                <a:cs typeface="+mn-lt"/>
              </a:rPr>
              <a:t> </a:t>
            </a:r>
            <a:r>
              <a:rPr lang="en-US" dirty="0" err="1">
                <a:ea typeface="+mn-lt"/>
                <a:cs typeface="+mn-lt"/>
              </a:rPr>
              <a:t>enviar</a:t>
            </a:r>
            <a:r>
              <a:rPr lang="en-US" dirty="0">
                <a:ea typeface="+mn-lt"/>
                <a:cs typeface="+mn-lt"/>
              </a:rPr>
              <a:t> </a:t>
            </a:r>
            <a:r>
              <a:rPr lang="en-US" dirty="0" err="1">
                <a:ea typeface="+mn-lt"/>
                <a:cs typeface="+mn-lt"/>
              </a:rPr>
              <a:t>tus</a:t>
            </a:r>
            <a:r>
              <a:rPr lang="en-US" dirty="0">
                <a:ea typeface="+mn-lt"/>
                <a:cs typeface="+mn-lt"/>
              </a:rPr>
              <a:t> </a:t>
            </a:r>
            <a:r>
              <a:rPr lang="en-US" dirty="0" err="1">
                <a:ea typeface="+mn-lt"/>
                <a:cs typeface="+mn-lt"/>
              </a:rPr>
              <a:t>preguntas</a:t>
            </a:r>
            <a:r>
              <a:rPr lang="en-US" dirty="0">
                <a:ea typeface="+mn-lt"/>
                <a:cs typeface="+mn-lt"/>
              </a:rPr>
              <a:t> </a:t>
            </a:r>
            <a:r>
              <a:rPr lang="en-US" dirty="0" err="1">
                <a:ea typeface="+mn-lt"/>
                <a:cs typeface="+mn-lt"/>
              </a:rPr>
              <a:t>en</a:t>
            </a:r>
            <a:r>
              <a:rPr lang="en-US" dirty="0">
                <a:ea typeface="+mn-lt"/>
                <a:cs typeface="+mn-lt"/>
              </a:rPr>
              <a:t> </a:t>
            </a:r>
            <a:r>
              <a:rPr lang="en-US" dirty="0" err="1">
                <a:ea typeface="+mn-lt"/>
                <a:cs typeface="+mn-lt"/>
              </a:rPr>
              <a:t>cualquier</a:t>
            </a:r>
            <a:r>
              <a:rPr lang="en-US" dirty="0">
                <a:ea typeface="+mn-lt"/>
                <a:cs typeface="+mn-lt"/>
              </a:rPr>
              <a:t> </a:t>
            </a:r>
            <a:r>
              <a:rPr lang="en-US" dirty="0" err="1">
                <a:ea typeface="+mn-lt"/>
                <a:cs typeface="+mn-lt"/>
              </a:rPr>
              <a:t>momento</a:t>
            </a:r>
            <a:r>
              <a:rPr lang="en-US" dirty="0">
                <a:ea typeface="+mn-lt"/>
                <a:cs typeface="+mn-lt"/>
              </a:rPr>
              <a:t> </a:t>
            </a:r>
            <a:r>
              <a:rPr lang="en-US" dirty="0" err="1">
                <a:ea typeface="+mn-lt"/>
                <a:cs typeface="+mn-lt"/>
              </a:rPr>
              <a:t>mediante</a:t>
            </a:r>
            <a:r>
              <a:rPr lang="en-US" dirty="0">
                <a:ea typeface="+mn-lt"/>
                <a:cs typeface="+mn-lt"/>
              </a:rPr>
              <a:t> la </a:t>
            </a:r>
            <a:r>
              <a:rPr lang="en-US" dirty="0" err="1">
                <a:ea typeface="+mn-lt"/>
                <a:cs typeface="+mn-lt"/>
              </a:rPr>
              <a:t>sección</a:t>
            </a:r>
            <a:r>
              <a:rPr lang="en-US" dirty="0">
                <a:ea typeface="+mn-lt"/>
                <a:cs typeface="+mn-lt"/>
              </a:rPr>
              <a:t> de </a:t>
            </a:r>
            <a:r>
              <a:rPr lang="en-US" dirty="0" err="1">
                <a:ea typeface="+mn-lt"/>
                <a:cs typeface="+mn-lt"/>
              </a:rPr>
              <a:t>preguntas</a:t>
            </a:r>
            <a:r>
              <a:rPr lang="en-US" dirty="0">
                <a:ea typeface="+mn-lt"/>
                <a:cs typeface="+mn-lt"/>
              </a:rPr>
              <a:t> y </a:t>
            </a:r>
            <a:r>
              <a:rPr lang="en-US" dirty="0" err="1">
                <a:ea typeface="+mn-lt"/>
                <a:cs typeface="+mn-lt"/>
              </a:rPr>
              <a:t>respuestas</a:t>
            </a:r>
            <a:r>
              <a:rPr lang="en-US" dirty="0">
                <a:ea typeface="+mn-lt"/>
                <a:cs typeface="+mn-lt"/>
              </a:rPr>
              <a:t>. Al final de la </a:t>
            </a:r>
            <a:r>
              <a:rPr lang="en-US" dirty="0" err="1">
                <a:ea typeface="+mn-lt"/>
                <a:cs typeface="+mn-lt"/>
              </a:rPr>
              <a:t>presentación</a:t>
            </a:r>
            <a:r>
              <a:rPr lang="en-US" dirty="0">
                <a:ea typeface="+mn-lt"/>
                <a:cs typeface="+mn-lt"/>
              </a:rPr>
              <a:t> </a:t>
            </a:r>
            <a:r>
              <a:rPr lang="en-US" dirty="0" err="1">
                <a:ea typeface="+mn-lt"/>
                <a:cs typeface="+mn-lt"/>
              </a:rPr>
              <a:t>habrá</a:t>
            </a:r>
            <a:r>
              <a:rPr lang="en-US" dirty="0">
                <a:ea typeface="+mn-lt"/>
                <a:cs typeface="+mn-lt"/>
              </a:rPr>
              <a:t> </a:t>
            </a:r>
            <a:r>
              <a:rPr lang="en-US" dirty="0" err="1">
                <a:ea typeface="+mn-lt"/>
                <a:cs typeface="+mn-lt"/>
              </a:rPr>
              <a:t>tiempo</a:t>
            </a:r>
            <a:r>
              <a:rPr lang="en-US" dirty="0">
                <a:ea typeface="+mn-lt"/>
                <a:cs typeface="+mn-lt"/>
              </a:rPr>
              <a:t> para </a:t>
            </a:r>
            <a:r>
              <a:rPr lang="en-US" dirty="0" err="1">
                <a:ea typeface="+mn-lt"/>
                <a:cs typeface="+mn-lt"/>
              </a:rPr>
              <a:t>que</a:t>
            </a:r>
            <a:r>
              <a:rPr lang="en-US" dirty="0">
                <a:ea typeface="+mn-lt"/>
                <a:cs typeface="+mn-lt"/>
              </a:rPr>
              <a:t> </a:t>
            </a:r>
            <a:r>
              <a:rPr lang="en-US" dirty="0" err="1">
                <a:ea typeface="+mn-lt"/>
                <a:cs typeface="+mn-lt"/>
              </a:rPr>
              <a:t>puedas</a:t>
            </a:r>
            <a:r>
              <a:rPr lang="en-US" dirty="0">
                <a:ea typeface="+mn-lt"/>
                <a:cs typeface="+mn-lt"/>
              </a:rPr>
              <a:t> </a:t>
            </a:r>
            <a:r>
              <a:rPr lang="en-US" dirty="0" err="1">
                <a:ea typeface="+mn-lt"/>
                <a:cs typeface="+mn-lt"/>
              </a:rPr>
              <a:t>preguntar</a:t>
            </a:r>
            <a:r>
              <a:rPr lang="en-US" dirty="0">
                <a:ea typeface="+mn-lt"/>
                <a:cs typeface="+mn-lt"/>
              </a:rPr>
              <a:t> </a:t>
            </a:r>
            <a:r>
              <a:rPr lang="en-US" dirty="0" err="1">
                <a:ea typeface="+mn-lt"/>
                <a:cs typeface="+mn-lt"/>
              </a:rPr>
              <a:t>directamente</a:t>
            </a:r>
            <a:r>
              <a:rPr lang="en-US" dirty="0">
                <a:ea typeface="+mn-lt"/>
                <a:cs typeface="+mn-lt"/>
              </a:rPr>
              <a:t> a </a:t>
            </a:r>
            <a:r>
              <a:rPr lang="en-US" dirty="0" err="1">
                <a:ea typeface="+mn-lt"/>
                <a:cs typeface="+mn-lt"/>
              </a:rPr>
              <a:t>los</a:t>
            </a:r>
            <a:r>
              <a:rPr lang="en-US" dirty="0">
                <a:ea typeface="+mn-lt"/>
                <a:cs typeface="+mn-lt"/>
              </a:rPr>
              <a:t> </a:t>
            </a:r>
            <a:r>
              <a:rPr lang="en-US" dirty="0" err="1">
                <a:ea typeface="+mn-lt"/>
                <a:cs typeface="+mn-lt"/>
              </a:rPr>
              <a:t>presentadores</a:t>
            </a:r>
            <a:r>
              <a:rPr lang="en-US" dirty="0">
                <a:ea typeface="+mn-lt"/>
                <a:cs typeface="+mn-lt"/>
              </a:rPr>
              <a:t>.</a:t>
            </a:r>
          </a:p>
        </p:txBody>
      </p:sp>
      <p:pic>
        <p:nvPicPr>
          <p:cNvPr id="3" name="Picture 2">
            <a:extLst>
              <a:ext uri="{FF2B5EF4-FFF2-40B4-BE49-F238E27FC236}">
                <a16:creationId xmlns:a16="http://schemas.microsoft.com/office/drawing/2014/main" id="{6D24EAEF-75BE-AF71-6DFA-E26B9EA6E001}"/>
              </a:ext>
            </a:extLst>
          </p:cNvPr>
          <p:cNvPicPr>
            <a:picLocks noChangeAspect="1"/>
          </p:cNvPicPr>
          <p:nvPr/>
        </p:nvPicPr>
        <p:blipFill>
          <a:blip r:embed="rId3"/>
          <a:stretch>
            <a:fillRect/>
          </a:stretch>
        </p:blipFill>
        <p:spPr>
          <a:xfrm>
            <a:off x="5639846" y="1175524"/>
            <a:ext cx="1781175" cy="1524000"/>
          </a:xfrm>
          <a:prstGeom prst="rect">
            <a:avLst/>
          </a:prstGeom>
        </p:spPr>
      </p:pic>
      <p:sp>
        <p:nvSpPr>
          <p:cNvPr id="4" name="TextBox 3">
            <a:extLst>
              <a:ext uri="{FF2B5EF4-FFF2-40B4-BE49-F238E27FC236}">
                <a16:creationId xmlns:a16="http://schemas.microsoft.com/office/drawing/2014/main" id="{B8E01F63-7771-CFE2-D233-DB047264A226}"/>
              </a:ext>
            </a:extLst>
          </p:cNvPr>
          <p:cNvSpPr txBox="1"/>
          <p:nvPr/>
        </p:nvSpPr>
        <p:spPr>
          <a:xfrm>
            <a:off x="84331" y="84331"/>
            <a:ext cx="7075448"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000" dirty="0">
                <a:ea typeface="+mn-lt"/>
                <a:cs typeface="+mn-lt"/>
              </a:rPr>
              <a:t>Reglas de </a:t>
            </a:r>
            <a:r>
              <a:rPr lang="en-US" sz="3000" err="1">
                <a:ea typeface="+mn-lt"/>
                <a:cs typeface="+mn-lt"/>
              </a:rPr>
              <a:t>presentación</a:t>
            </a:r>
            <a:r>
              <a:rPr lang="en-US" sz="3000" dirty="0">
                <a:ea typeface="+mn-lt"/>
                <a:cs typeface="+mn-lt"/>
              </a:rPr>
              <a:t> virtual</a:t>
            </a:r>
            <a:endParaRPr lang="en-US" sz="3000" dirty="0"/>
          </a:p>
        </p:txBody>
      </p:sp>
      <p:sp>
        <p:nvSpPr>
          <p:cNvPr id="7" name="TextBox 6">
            <a:extLst>
              <a:ext uri="{FF2B5EF4-FFF2-40B4-BE49-F238E27FC236}">
                <a16:creationId xmlns:a16="http://schemas.microsoft.com/office/drawing/2014/main" id="{18227B71-C4E3-6D76-BC33-1ECB488B867A}"/>
              </a:ext>
            </a:extLst>
          </p:cNvPr>
          <p:cNvSpPr txBox="1"/>
          <p:nvPr/>
        </p:nvSpPr>
        <p:spPr>
          <a:xfrm>
            <a:off x="8714559" y="4772842"/>
            <a:ext cx="432707" cy="2154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800" dirty="0">
                <a:ea typeface="Calibri"/>
                <a:cs typeface="Calibri"/>
              </a:rPr>
              <a:t>3</a:t>
            </a:r>
            <a:endParaRPr lang="en-US" sz="800" dirty="0"/>
          </a:p>
        </p:txBody>
      </p:sp>
    </p:spTree>
    <p:extLst>
      <p:ext uri="{BB962C8B-B14F-4D97-AF65-F5344CB8AC3E}">
        <p14:creationId xmlns:p14="http://schemas.microsoft.com/office/powerpoint/2010/main" val="35649381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86A9AC5-2CA5-DC2F-622E-CDE5EE525929}"/>
              </a:ext>
            </a:extLst>
          </p:cNvPr>
          <p:cNvSpPr>
            <a:spLocks noGrp="1"/>
          </p:cNvSpPr>
          <p:nvPr>
            <p:ph type="title"/>
          </p:nvPr>
        </p:nvSpPr>
        <p:spPr>
          <a:xfrm>
            <a:off x="76200" y="133350"/>
            <a:ext cx="7696200" cy="461665"/>
          </a:xfrm>
        </p:spPr>
        <p:txBody>
          <a:bodyPr/>
          <a:lstStyle/>
          <a:p>
            <a:r>
              <a:rPr lang="es-ES" sz="3000" b="0" i="0" u="none" strike="noStrike">
                <a:effectLst/>
                <a:latin typeface="ScalaSansLF-Bold"/>
              </a:rPr>
              <a:t>Agenda de la sesión informativa sobre el BIF</a:t>
            </a:r>
            <a:endParaRPr lang="en-US" sz="3000"/>
          </a:p>
        </p:txBody>
      </p:sp>
      <p:sp>
        <p:nvSpPr>
          <p:cNvPr id="7" name="TextBox 6">
            <a:extLst>
              <a:ext uri="{FF2B5EF4-FFF2-40B4-BE49-F238E27FC236}">
                <a16:creationId xmlns:a16="http://schemas.microsoft.com/office/drawing/2014/main" id="{5CDA8640-C3AE-CDB9-C79F-EA788419591E}"/>
              </a:ext>
            </a:extLst>
          </p:cNvPr>
          <p:cNvSpPr txBox="1"/>
          <p:nvPr/>
        </p:nvSpPr>
        <p:spPr>
          <a:xfrm>
            <a:off x="571500" y="648355"/>
            <a:ext cx="4597590" cy="4870564"/>
          </a:xfrm>
          <a:prstGeom prst="rect">
            <a:avLst/>
          </a:prstGeom>
          <a:noFill/>
        </p:spPr>
        <p:txBody>
          <a:bodyPr wrap="square" lIns="91440" tIns="45720" rIns="91440" bIns="45720" rtlCol="0" anchor="t">
            <a:spAutoFit/>
          </a:bodyPr>
          <a:lstStyle/>
          <a:p>
            <a:pPr algn="l" rtl="0" fontAlgn="base">
              <a:lnSpc>
                <a:spcPct val="150000"/>
              </a:lnSpc>
              <a:buFont typeface="+mj-lt"/>
              <a:buAutoNum type="arabicPeriod"/>
            </a:pPr>
            <a:r>
              <a:rPr lang="es-ES" sz="1200" b="1" i="0" u="none" strike="noStrike" dirty="0">
                <a:solidFill>
                  <a:srgbClr val="000000"/>
                </a:solidFill>
                <a:effectLst/>
              </a:rPr>
              <a:t>  Bienvenida/presentaciones</a:t>
            </a:r>
            <a:r>
              <a:rPr lang="en-US" sz="1200" b="1" i="0" dirty="0">
                <a:solidFill>
                  <a:srgbClr val="000000"/>
                </a:solidFill>
                <a:effectLst/>
              </a:rPr>
              <a:t>​</a:t>
            </a:r>
            <a:endParaRPr lang="en-US" sz="1200" b="1" i="0" dirty="0">
              <a:solidFill>
                <a:srgbClr val="000000"/>
              </a:solidFill>
              <a:effectLst/>
              <a:ea typeface="Calibri"/>
              <a:cs typeface="Calibri"/>
            </a:endParaRPr>
          </a:p>
          <a:p>
            <a:pPr algn="l" rtl="0" fontAlgn="base">
              <a:lnSpc>
                <a:spcPct val="150000"/>
              </a:lnSpc>
              <a:buFont typeface="+mj-lt"/>
              <a:buAutoNum type="arabicPeriod"/>
            </a:pPr>
            <a:r>
              <a:rPr lang="es-ES" sz="1200" b="1" i="0" u="none" strike="noStrike" dirty="0">
                <a:solidFill>
                  <a:srgbClr val="000000"/>
                </a:solidFill>
                <a:effectLst/>
              </a:rPr>
              <a:t>  Descripción general del programa del BIF</a:t>
            </a:r>
            <a:r>
              <a:rPr lang="en-US" sz="1200" b="1" i="0" dirty="0">
                <a:solidFill>
                  <a:srgbClr val="000000"/>
                </a:solidFill>
                <a:effectLst/>
              </a:rPr>
              <a:t>​</a:t>
            </a:r>
            <a:endParaRPr lang="en-US" sz="1200" b="1" i="0" dirty="0">
              <a:solidFill>
                <a:srgbClr val="000000"/>
              </a:solidFill>
              <a:effectLst/>
              <a:ea typeface="Calibri"/>
              <a:cs typeface="Calibri"/>
            </a:endParaRPr>
          </a:p>
          <a:p>
            <a:pPr algn="l" rtl="0" fontAlgn="base">
              <a:lnSpc>
                <a:spcPct val="150000"/>
              </a:lnSpc>
              <a:buFont typeface="+mj-lt"/>
              <a:buAutoNum type="arabicPeriod"/>
            </a:pPr>
            <a:r>
              <a:rPr lang="es-ES" sz="1200" b="1" i="0" u="none" strike="noStrike" dirty="0">
                <a:solidFill>
                  <a:srgbClr val="000000"/>
                </a:solidFill>
                <a:effectLst/>
              </a:rPr>
              <a:t>  Directrices administrativas del BIF</a:t>
            </a:r>
            <a:r>
              <a:rPr lang="en-US" sz="1200" b="1" i="0" dirty="0">
                <a:solidFill>
                  <a:srgbClr val="000000"/>
                </a:solidFill>
                <a:effectLst/>
              </a:rPr>
              <a:t>​</a:t>
            </a:r>
            <a:endParaRPr lang="en-US" sz="1200" b="1" i="0" dirty="0">
              <a:solidFill>
                <a:srgbClr val="000000"/>
              </a:solidFill>
              <a:effectLst/>
              <a:ea typeface="Calibri"/>
              <a:cs typeface="Calibri"/>
            </a:endParaRPr>
          </a:p>
          <a:p>
            <a:pPr algn="l" rtl="0" fontAlgn="base">
              <a:lnSpc>
                <a:spcPct val="150000"/>
              </a:lnSpc>
              <a:buFont typeface="+mj-lt"/>
              <a:buAutoNum type="arabicPeriod"/>
            </a:pPr>
            <a:r>
              <a:rPr lang="es-ES" sz="1200" b="1" i="0" u="none" strike="noStrike" dirty="0">
                <a:solidFill>
                  <a:srgbClr val="000000"/>
                </a:solidFill>
                <a:effectLst/>
              </a:rPr>
              <a:t>  Valor de las subvenciones otorgadas</a:t>
            </a:r>
            <a:r>
              <a:rPr lang="en-US" sz="1200" b="1" i="0" dirty="0">
                <a:solidFill>
                  <a:srgbClr val="000000"/>
                </a:solidFill>
                <a:effectLst/>
              </a:rPr>
              <a:t>​</a:t>
            </a:r>
            <a:endParaRPr lang="en-US" sz="1200" b="1" i="0" dirty="0">
              <a:solidFill>
                <a:srgbClr val="000000"/>
              </a:solidFill>
              <a:effectLst/>
              <a:ea typeface="Calibri"/>
              <a:cs typeface="Calibri"/>
            </a:endParaRPr>
          </a:p>
          <a:p>
            <a:pPr algn="l" rtl="0" fontAlgn="base">
              <a:lnSpc>
                <a:spcPct val="150000"/>
              </a:lnSpc>
              <a:buFont typeface="+mj-lt"/>
              <a:buAutoNum type="arabicPeriod"/>
            </a:pPr>
            <a:r>
              <a:rPr lang="es-419" sz="1200" b="1" i="0" u="none" strike="noStrike" dirty="0">
                <a:solidFill>
                  <a:srgbClr val="000000"/>
                </a:solidFill>
                <a:effectLst/>
              </a:rPr>
              <a:t>  Resultados del BIF en </a:t>
            </a:r>
            <a:r>
              <a:rPr lang="es-419" sz="1200" b="1" i="0" u="none" strike="noStrike" dirty="0" err="1">
                <a:solidFill>
                  <a:srgbClr val="000000"/>
                </a:solidFill>
                <a:effectLst/>
              </a:rPr>
              <a:t>Crenshaw</a:t>
            </a:r>
            <a:r>
              <a:rPr lang="es-419" sz="1200" b="1" i="0" u="none" strike="noStrike" dirty="0">
                <a:solidFill>
                  <a:srgbClr val="000000"/>
                </a:solidFill>
                <a:effectLst/>
              </a:rPr>
              <a:t>/LAX y el conector regional</a:t>
            </a:r>
            <a:r>
              <a:rPr lang="en-US" sz="1200" b="1" i="0" dirty="0">
                <a:solidFill>
                  <a:srgbClr val="000000"/>
                </a:solidFill>
                <a:effectLst/>
              </a:rPr>
              <a:t>​</a:t>
            </a:r>
            <a:endParaRPr lang="en-US" sz="1200" b="1" i="0" dirty="0">
              <a:solidFill>
                <a:srgbClr val="000000"/>
              </a:solidFill>
              <a:effectLst/>
              <a:ea typeface="Calibri"/>
              <a:cs typeface="Calibri"/>
            </a:endParaRPr>
          </a:p>
          <a:p>
            <a:pPr algn="l" rtl="0" fontAlgn="base">
              <a:lnSpc>
                <a:spcPct val="150000"/>
              </a:lnSpc>
              <a:buFont typeface="+mj-lt"/>
              <a:buAutoNum type="arabicPeriod"/>
            </a:pPr>
            <a:r>
              <a:rPr lang="es-ES" sz="1200" b="1" i="0" u="none" strike="noStrike" dirty="0">
                <a:solidFill>
                  <a:srgbClr val="000000"/>
                </a:solidFill>
                <a:effectLst/>
              </a:rPr>
              <a:t>  Requisitos de elegibilidad para el BIF</a:t>
            </a:r>
            <a:r>
              <a:rPr lang="en-US" sz="1200" b="1" i="0" dirty="0">
                <a:solidFill>
                  <a:srgbClr val="000000"/>
                </a:solidFill>
                <a:effectLst/>
              </a:rPr>
              <a:t>​</a:t>
            </a:r>
            <a:endParaRPr lang="en-US" sz="1200" b="1" i="0" dirty="0">
              <a:solidFill>
                <a:srgbClr val="000000"/>
              </a:solidFill>
              <a:effectLst/>
              <a:ea typeface="Calibri"/>
              <a:cs typeface="Calibri"/>
            </a:endParaRPr>
          </a:p>
          <a:p>
            <a:pPr algn="l" rtl="0" fontAlgn="base">
              <a:lnSpc>
                <a:spcPct val="150000"/>
              </a:lnSpc>
              <a:buFont typeface="+mj-lt"/>
              <a:buAutoNum type="arabicPeriod"/>
            </a:pPr>
            <a:r>
              <a:rPr lang="es-ES" sz="1200" b="1" i="0" u="none" strike="noStrike" dirty="0">
                <a:solidFill>
                  <a:srgbClr val="000000"/>
                </a:solidFill>
                <a:effectLst/>
              </a:rPr>
              <a:t>  Participación y Alcance a la comunidad del BIF</a:t>
            </a:r>
            <a:r>
              <a:rPr lang="en-US" sz="1200" b="1" i="0" dirty="0">
                <a:solidFill>
                  <a:srgbClr val="000000"/>
                </a:solidFill>
                <a:effectLst/>
              </a:rPr>
              <a:t>​</a:t>
            </a:r>
            <a:endParaRPr lang="en-US" sz="1200" b="1" i="0" dirty="0">
              <a:solidFill>
                <a:srgbClr val="000000"/>
              </a:solidFill>
              <a:effectLst/>
              <a:ea typeface="Calibri"/>
              <a:cs typeface="Calibri"/>
            </a:endParaRPr>
          </a:p>
          <a:p>
            <a:pPr fontAlgn="base">
              <a:lnSpc>
                <a:spcPct val="150000"/>
              </a:lnSpc>
              <a:buAutoNum type="arabicPeriod"/>
            </a:pPr>
            <a:r>
              <a:rPr lang="es-ES" sz="1200" b="1" i="0" u="none" strike="noStrike" dirty="0">
                <a:solidFill>
                  <a:srgbClr val="000000"/>
                </a:solidFill>
                <a:effectLst/>
              </a:rPr>
              <a:t>  Flujo de</a:t>
            </a:r>
            <a:r>
              <a:rPr lang="es-ES" sz="1200" b="1" dirty="0">
                <a:solidFill>
                  <a:srgbClr val="000000"/>
                </a:solidFill>
              </a:rPr>
              <a:t> subvenciones </a:t>
            </a:r>
            <a:r>
              <a:rPr lang="es-ES" sz="1200" b="1" i="0" u="none" strike="noStrike" dirty="0">
                <a:solidFill>
                  <a:srgbClr val="000000"/>
                </a:solidFill>
                <a:effectLst/>
              </a:rPr>
              <a:t>del BIF</a:t>
            </a:r>
            <a:r>
              <a:rPr lang="en-US" sz="1200" b="1" i="0" dirty="0">
                <a:solidFill>
                  <a:srgbClr val="000000"/>
                </a:solidFill>
                <a:effectLst/>
              </a:rPr>
              <a:t>​</a:t>
            </a:r>
            <a:endParaRPr lang="en-US" sz="1200" b="1" i="0" dirty="0">
              <a:solidFill>
                <a:srgbClr val="000000"/>
              </a:solidFill>
              <a:effectLst/>
              <a:ea typeface="Calibri"/>
              <a:cs typeface="Calibri"/>
            </a:endParaRPr>
          </a:p>
          <a:p>
            <a:pPr>
              <a:lnSpc>
                <a:spcPct val="150000"/>
              </a:lnSpc>
              <a:buAutoNum type="arabicPeriod"/>
            </a:pPr>
            <a:r>
              <a:rPr lang="en-US" sz="1200" b="1" dirty="0">
                <a:solidFill>
                  <a:srgbClr val="000000"/>
                </a:solidFill>
                <a:ea typeface="Calibri"/>
                <a:cs typeface="Calibri"/>
              </a:rPr>
              <a:t>Como </a:t>
            </a:r>
            <a:r>
              <a:rPr lang="en-US" sz="1200" b="1" err="1">
                <a:solidFill>
                  <a:srgbClr val="000000"/>
                </a:solidFill>
                <a:ea typeface="Calibri"/>
                <a:cs typeface="Calibri"/>
              </a:rPr>
              <a:t>navegar</a:t>
            </a:r>
            <a:r>
              <a:rPr lang="en-US" sz="1200" b="1" dirty="0">
                <a:solidFill>
                  <a:srgbClr val="000000"/>
                </a:solidFill>
                <a:ea typeface="Calibri"/>
                <a:cs typeface="Calibri"/>
              </a:rPr>
              <a:t> la </a:t>
            </a:r>
            <a:r>
              <a:rPr lang="en-US" sz="1200" b="1" err="1">
                <a:solidFill>
                  <a:srgbClr val="000000"/>
                </a:solidFill>
                <a:ea typeface="Calibri"/>
                <a:cs typeface="Calibri"/>
              </a:rPr>
              <a:t>pagina</a:t>
            </a:r>
            <a:r>
              <a:rPr lang="en-US" sz="1200" b="1" dirty="0">
                <a:solidFill>
                  <a:srgbClr val="000000"/>
                </a:solidFill>
                <a:ea typeface="Calibri"/>
                <a:cs typeface="Calibri"/>
              </a:rPr>
              <a:t> web de Metro y BIF</a:t>
            </a:r>
            <a:endParaRPr lang="en-US" sz="1200" b="1">
              <a:solidFill>
                <a:srgbClr val="000000"/>
              </a:solidFill>
              <a:ea typeface="Calibri"/>
              <a:cs typeface="Calibri"/>
            </a:endParaRPr>
          </a:p>
          <a:p>
            <a:pPr>
              <a:lnSpc>
                <a:spcPct val="150000"/>
              </a:lnSpc>
              <a:buAutoNum type="arabicPeriod"/>
            </a:pPr>
            <a:r>
              <a:rPr lang="es-ES" sz="1200" b="1" dirty="0">
                <a:solidFill>
                  <a:srgbClr val="000000"/>
                </a:solidFill>
              </a:rPr>
              <a:t> </a:t>
            </a:r>
            <a:r>
              <a:rPr lang="es-ES" sz="1200" b="1" i="0" u="none" strike="noStrike" dirty="0">
                <a:solidFill>
                  <a:srgbClr val="000000"/>
                </a:solidFill>
                <a:effectLst/>
              </a:rPr>
              <a:t> Proceso de solicitud del BIF</a:t>
            </a:r>
            <a:r>
              <a:rPr lang="en-US" sz="1200" b="1" i="0" dirty="0">
                <a:solidFill>
                  <a:srgbClr val="000000"/>
                </a:solidFill>
                <a:effectLst/>
              </a:rPr>
              <a:t>​</a:t>
            </a:r>
            <a:endParaRPr lang="en-US" sz="1200" b="1">
              <a:ea typeface="Calibri"/>
              <a:cs typeface="Calibri"/>
            </a:endParaRPr>
          </a:p>
          <a:p>
            <a:pPr algn="l" rtl="0" fontAlgn="base">
              <a:lnSpc>
                <a:spcPct val="150000"/>
              </a:lnSpc>
              <a:buFont typeface="+mj-lt"/>
              <a:buAutoNum type="arabicPeriod"/>
            </a:pPr>
            <a:r>
              <a:rPr lang="es-ES" sz="1200" b="1" i="0" u="none" strike="noStrike" dirty="0">
                <a:solidFill>
                  <a:srgbClr val="000000"/>
                </a:solidFill>
                <a:effectLst/>
              </a:rPr>
              <a:t> Documentación financiera requerida por el BIF</a:t>
            </a:r>
            <a:r>
              <a:rPr lang="en-US" sz="1200" b="1" i="0" dirty="0">
                <a:solidFill>
                  <a:srgbClr val="000000"/>
                </a:solidFill>
                <a:effectLst/>
              </a:rPr>
              <a:t>​</a:t>
            </a:r>
            <a:endParaRPr lang="en-US" sz="1200" b="1" i="0" dirty="0">
              <a:solidFill>
                <a:srgbClr val="000000"/>
              </a:solidFill>
              <a:effectLst/>
              <a:ea typeface="Calibri"/>
              <a:cs typeface="Calibri"/>
            </a:endParaRPr>
          </a:p>
          <a:p>
            <a:pPr algn="l" rtl="0" fontAlgn="base">
              <a:lnSpc>
                <a:spcPct val="150000"/>
              </a:lnSpc>
            </a:pPr>
            <a:r>
              <a:rPr lang="es-ES" sz="1200" b="1" dirty="0"/>
              <a:t>12</a:t>
            </a:r>
            <a:r>
              <a:rPr lang="es-ES" sz="1200" b="1" i="0" u="none" strike="noStrike" dirty="0">
                <a:effectLst/>
              </a:rPr>
              <a:t>. Dueños de las propiedades comerciales </a:t>
            </a:r>
            <a:endParaRPr lang="es-ES" sz="1200" b="1" i="0" u="none" strike="noStrike">
              <a:effectLst/>
              <a:ea typeface="Calibri"/>
              <a:cs typeface="Calibri"/>
            </a:endParaRPr>
          </a:p>
          <a:p>
            <a:pPr algn="l" rtl="0" fontAlgn="base">
              <a:lnSpc>
                <a:spcPct val="150000"/>
              </a:lnSpc>
            </a:pPr>
            <a:r>
              <a:rPr lang="es-ES" sz="1200" b="1" dirty="0">
                <a:solidFill>
                  <a:srgbClr val="000000"/>
                </a:solidFill>
              </a:rPr>
              <a:t>13</a:t>
            </a:r>
            <a:r>
              <a:rPr lang="es-ES" sz="1200" b="1" i="0" u="none" strike="noStrike" dirty="0">
                <a:solidFill>
                  <a:srgbClr val="000000"/>
                </a:solidFill>
                <a:effectLst/>
              </a:rPr>
              <a:t>. Adjudicación por presunción de Elegibilidad (PEA)</a:t>
            </a:r>
            <a:r>
              <a:rPr lang="en-US" sz="1200" b="1" i="0" dirty="0">
                <a:solidFill>
                  <a:srgbClr val="000000"/>
                </a:solidFill>
                <a:effectLst/>
              </a:rPr>
              <a:t>​3</a:t>
            </a:r>
            <a:endParaRPr lang="en-US" sz="1200" b="1" i="0" dirty="0">
              <a:solidFill>
                <a:srgbClr val="000000"/>
              </a:solidFill>
              <a:effectLst/>
              <a:ea typeface="Calibri"/>
              <a:cs typeface="Calibri"/>
            </a:endParaRPr>
          </a:p>
          <a:p>
            <a:pPr algn="l" rtl="0" fontAlgn="base">
              <a:lnSpc>
                <a:spcPct val="150000"/>
              </a:lnSpc>
            </a:pPr>
            <a:r>
              <a:rPr lang="es-ES" sz="1200" b="1" dirty="0">
                <a:solidFill>
                  <a:srgbClr val="000000"/>
                </a:solidFill>
              </a:rPr>
              <a:t>14</a:t>
            </a:r>
            <a:r>
              <a:rPr lang="es-ES" sz="1200" b="1" i="0" u="none" strike="noStrike" dirty="0">
                <a:solidFill>
                  <a:srgbClr val="000000"/>
                </a:solidFill>
                <a:effectLst/>
              </a:rPr>
              <a:t>. Información de contacto</a:t>
            </a:r>
            <a:r>
              <a:rPr lang="en-US" sz="1200" b="1" i="0" dirty="0">
                <a:solidFill>
                  <a:srgbClr val="000000"/>
                </a:solidFill>
                <a:effectLst/>
              </a:rPr>
              <a:t>​</a:t>
            </a:r>
            <a:endParaRPr lang="en-US" sz="1200" b="1" i="0" dirty="0">
              <a:solidFill>
                <a:srgbClr val="000000"/>
              </a:solidFill>
              <a:effectLst/>
              <a:ea typeface="Calibri"/>
              <a:cs typeface="Calibri"/>
            </a:endParaRPr>
          </a:p>
          <a:p>
            <a:pPr algn="l" rtl="0" fontAlgn="base">
              <a:lnSpc>
                <a:spcPct val="150000"/>
              </a:lnSpc>
            </a:pPr>
            <a:r>
              <a:rPr lang="es-ES" sz="1200" b="1" dirty="0">
                <a:solidFill>
                  <a:srgbClr val="000000"/>
                </a:solidFill>
              </a:rPr>
              <a:t>15</a:t>
            </a:r>
            <a:r>
              <a:rPr lang="es-ES" sz="1200" b="1" i="0" u="none" strike="noStrike" dirty="0">
                <a:solidFill>
                  <a:srgbClr val="000000"/>
                </a:solidFill>
                <a:effectLst/>
              </a:rPr>
              <a:t>. Preguntas y respuestas</a:t>
            </a:r>
            <a:r>
              <a:rPr lang="en-US" sz="1200" b="1" i="0" dirty="0">
                <a:solidFill>
                  <a:srgbClr val="000000"/>
                </a:solidFill>
                <a:effectLst/>
              </a:rPr>
              <a:t>​</a:t>
            </a:r>
            <a:endParaRPr lang="en-US" sz="1200" b="1" i="0" dirty="0">
              <a:solidFill>
                <a:srgbClr val="000000"/>
              </a:solidFill>
              <a:effectLst/>
              <a:ea typeface="Calibri"/>
              <a:cs typeface="Calibri"/>
            </a:endParaRPr>
          </a:p>
          <a:p>
            <a:pPr algn="l" rtl="0" fontAlgn="base">
              <a:lnSpc>
                <a:spcPct val="150000"/>
              </a:lnSpc>
            </a:pPr>
            <a:r>
              <a:rPr lang="es-ES" sz="1200" b="1" dirty="0">
                <a:solidFill>
                  <a:srgbClr val="000000"/>
                </a:solidFill>
              </a:rPr>
              <a:t>16</a:t>
            </a:r>
            <a:r>
              <a:rPr lang="es-ES" sz="1200" b="1" i="0" u="none" strike="noStrike" dirty="0">
                <a:solidFill>
                  <a:srgbClr val="000000"/>
                </a:solidFill>
                <a:effectLst/>
              </a:rPr>
              <a:t>. Encuesta sobre el taller</a:t>
            </a:r>
            <a:endParaRPr lang="en-US" sz="1200" b="1" i="0" dirty="0">
              <a:solidFill>
                <a:srgbClr val="000000"/>
              </a:solidFill>
              <a:effectLst/>
            </a:endParaRPr>
          </a:p>
          <a:p>
            <a:endParaRPr lang="en-US"/>
          </a:p>
        </p:txBody>
      </p:sp>
      <p:sp>
        <p:nvSpPr>
          <p:cNvPr id="2" name="Slide Number Placeholder 1">
            <a:extLst>
              <a:ext uri="{FF2B5EF4-FFF2-40B4-BE49-F238E27FC236}">
                <a16:creationId xmlns:a16="http://schemas.microsoft.com/office/drawing/2014/main" id="{B8CFE164-CA2F-BF5E-91A2-04742814264C}"/>
              </a:ext>
            </a:extLst>
          </p:cNvPr>
          <p:cNvSpPr>
            <a:spLocks noGrp="1"/>
          </p:cNvSpPr>
          <p:nvPr>
            <p:ph type="sldNum" sz="quarter" idx="7"/>
          </p:nvPr>
        </p:nvSpPr>
        <p:spPr/>
        <p:txBody>
          <a:bodyPr/>
          <a:lstStyle/>
          <a:p>
            <a:pPr marL="38100">
              <a:lnSpc>
                <a:spcPts val="815"/>
              </a:lnSpc>
            </a:pPr>
            <a:fld id="{81D60167-4931-47E6-BA6A-407CBD079E47}" type="slidenum">
              <a:rPr lang="en-US" smtClean="0">
                <a:solidFill>
                  <a:srgbClr val="FFFFFF"/>
                </a:solidFill>
              </a:rPr>
              <a:t>4</a:t>
            </a:fld>
            <a:endParaRPr lang="en-US">
              <a:solidFill>
                <a:srgbClr val="FFFFFF"/>
              </a:solidFill>
            </a:endParaRPr>
          </a:p>
        </p:txBody>
      </p:sp>
      <p:sp>
        <p:nvSpPr>
          <p:cNvPr id="3" name="TextBox 2">
            <a:extLst>
              <a:ext uri="{FF2B5EF4-FFF2-40B4-BE49-F238E27FC236}">
                <a16:creationId xmlns:a16="http://schemas.microsoft.com/office/drawing/2014/main" id="{11151180-D558-860A-3A41-8882FA19B22D}"/>
              </a:ext>
            </a:extLst>
          </p:cNvPr>
          <p:cNvSpPr txBox="1"/>
          <p:nvPr/>
        </p:nvSpPr>
        <p:spPr>
          <a:xfrm>
            <a:off x="8695780" y="4811214"/>
            <a:ext cx="359228" cy="2154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800" dirty="0">
                <a:ea typeface="Calibri"/>
                <a:cs typeface="Calibri"/>
              </a:rPr>
              <a:t>4</a:t>
            </a:r>
            <a:endParaRPr lang="en-US" sz="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FF3B163-23F2-4D4A-01E1-0F7234E3D4CE}"/>
              </a:ext>
            </a:extLst>
          </p:cNvPr>
          <p:cNvSpPr>
            <a:spLocks noGrp="1"/>
          </p:cNvSpPr>
          <p:nvPr>
            <p:ph type="sldNum" sz="quarter" idx="7"/>
          </p:nvPr>
        </p:nvSpPr>
        <p:spPr/>
        <p:txBody>
          <a:bodyPr/>
          <a:lstStyle/>
          <a:p>
            <a:pPr marL="38100">
              <a:lnSpc>
                <a:spcPts val="815"/>
              </a:lnSpc>
            </a:pPr>
            <a:fld id="{81D60167-4931-47E6-BA6A-407CBD079E47}" type="slidenum">
              <a:rPr lang="en-US" dirty="0">
                <a:solidFill>
                  <a:srgbClr val="FFFFFF"/>
                </a:solidFill>
              </a:rPr>
              <a:t>5</a:t>
            </a:fld>
            <a:endParaRPr lang="en-US">
              <a:solidFill>
                <a:srgbClr val="FFFFFF"/>
              </a:solidFill>
            </a:endParaRPr>
          </a:p>
        </p:txBody>
      </p:sp>
      <p:sp>
        <p:nvSpPr>
          <p:cNvPr id="5" name="Title 5">
            <a:extLst>
              <a:ext uri="{FF2B5EF4-FFF2-40B4-BE49-F238E27FC236}">
                <a16:creationId xmlns:a16="http://schemas.microsoft.com/office/drawing/2014/main" id="{F5DFE351-578F-8C92-32FA-63D60D5CD63C}"/>
              </a:ext>
            </a:extLst>
          </p:cNvPr>
          <p:cNvSpPr txBox="1">
            <a:spLocks/>
          </p:cNvSpPr>
          <p:nvPr/>
        </p:nvSpPr>
        <p:spPr>
          <a:xfrm>
            <a:off x="76200" y="133350"/>
            <a:ext cx="7696200" cy="461665"/>
          </a:xfrm>
          <a:prstGeom prst="rect">
            <a:avLst/>
          </a:prstGeom>
        </p:spPr>
        <p:txBody>
          <a:bodyPr wrap="square" lIns="0" tIns="0" rIns="0" bIns="0" anchor="t">
            <a:spAutoFit/>
          </a:bodyPr>
          <a:lstStyle>
            <a:lvl1pPr>
              <a:defRPr sz="2400" b="1" i="0">
                <a:solidFill>
                  <a:schemeClr val="tx1"/>
                </a:solidFill>
                <a:latin typeface="Calibri"/>
                <a:ea typeface="+mj-ea"/>
                <a:cs typeface="Calibri"/>
              </a:defRPr>
            </a:lvl1pPr>
          </a:lstStyle>
          <a:p>
            <a:r>
              <a:rPr lang="es-ES" sz="3000" kern="0">
                <a:ea typeface="Calibri"/>
              </a:rPr>
              <a:t>Descripción general del programa del BIF</a:t>
            </a:r>
            <a:endParaRPr lang="en-US" sz="3000">
              <a:ea typeface="Calibri"/>
            </a:endParaRPr>
          </a:p>
        </p:txBody>
      </p:sp>
      <p:sp>
        <p:nvSpPr>
          <p:cNvPr id="6" name="TextBox 5">
            <a:extLst>
              <a:ext uri="{FF2B5EF4-FFF2-40B4-BE49-F238E27FC236}">
                <a16:creationId xmlns:a16="http://schemas.microsoft.com/office/drawing/2014/main" id="{FC09DF40-2DDC-0B8A-03F1-723B05E90C25}"/>
              </a:ext>
            </a:extLst>
          </p:cNvPr>
          <p:cNvSpPr txBox="1"/>
          <p:nvPr/>
        </p:nvSpPr>
        <p:spPr>
          <a:xfrm>
            <a:off x="15332" y="682315"/>
            <a:ext cx="9123091" cy="26219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7" name="TextBox 6">
            <a:extLst>
              <a:ext uri="{FF2B5EF4-FFF2-40B4-BE49-F238E27FC236}">
                <a16:creationId xmlns:a16="http://schemas.microsoft.com/office/drawing/2014/main" id="{B5FFE057-0845-15FB-10C3-0021755E0ADF}"/>
              </a:ext>
            </a:extLst>
          </p:cNvPr>
          <p:cNvSpPr txBox="1"/>
          <p:nvPr/>
        </p:nvSpPr>
        <p:spPr>
          <a:xfrm>
            <a:off x="7666" y="689981"/>
            <a:ext cx="9130758" cy="193899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s-419" sz="2000" b="1">
                <a:ea typeface="+mn-lt"/>
                <a:cs typeface="+mn-lt"/>
              </a:rPr>
              <a:t>¿Qué es el Fondo de Interrupción de Negocios (BIF) de Metro?</a:t>
            </a:r>
            <a:endParaRPr lang="en-US" sz="2000" b="1">
              <a:ea typeface="Calibri"/>
              <a:cs typeface="Calibri"/>
            </a:endParaRPr>
          </a:p>
          <a:p>
            <a:pPr marL="342900" indent="-342900">
              <a:buFont typeface="Arial"/>
              <a:buChar char="•"/>
            </a:pPr>
            <a:r>
              <a:rPr lang="es-419" sz="2000">
                <a:ea typeface="+mn-lt"/>
                <a:cs typeface="+mn-lt"/>
              </a:rPr>
              <a:t>Objetivo de Metro: Ayudar a las pequeñas empresas familiares a seguir prosperando durante y después de la construcción.</a:t>
            </a:r>
          </a:p>
          <a:p>
            <a:pPr marL="342900" indent="-342900">
              <a:buFont typeface="Arial"/>
              <a:buChar char="•"/>
            </a:pPr>
            <a:r>
              <a:rPr lang="es-419" sz="2000">
                <a:ea typeface="+mn-lt"/>
                <a:cs typeface="+mn-lt"/>
              </a:rPr>
              <a:t>Asistencia financiera de hasta $60,000 por año de impacto para pequeñas empresas familiares directamente afectadas por la construcción del sistema de transporte ferroviario de Metro en cuatro áreas del proyecto:</a:t>
            </a:r>
            <a:endParaRPr lang="en-US" sz="2000">
              <a:ea typeface="Calibri"/>
              <a:cs typeface="Calibri"/>
            </a:endParaRPr>
          </a:p>
        </p:txBody>
      </p:sp>
      <p:sp>
        <p:nvSpPr>
          <p:cNvPr id="8" name="TextBox 7">
            <a:extLst>
              <a:ext uri="{FF2B5EF4-FFF2-40B4-BE49-F238E27FC236}">
                <a16:creationId xmlns:a16="http://schemas.microsoft.com/office/drawing/2014/main" id="{84C0631A-FE95-E7AE-1883-927AEA8FF3BC}"/>
              </a:ext>
            </a:extLst>
          </p:cNvPr>
          <p:cNvSpPr txBox="1"/>
          <p:nvPr/>
        </p:nvSpPr>
        <p:spPr>
          <a:xfrm>
            <a:off x="76664" y="2577325"/>
            <a:ext cx="9031094"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b="1" i="1" err="1">
                <a:solidFill>
                  <a:srgbClr val="0070C0"/>
                </a:solidFill>
                <a:latin typeface="Calibri"/>
                <a:ea typeface="Segoe UI"/>
                <a:cs typeface="Segoe UI"/>
              </a:rPr>
              <a:t>Proyectos</a:t>
            </a:r>
            <a:r>
              <a:rPr lang="en-US" sz="1600" b="1" i="1">
                <a:solidFill>
                  <a:srgbClr val="0070C0"/>
                </a:solidFill>
                <a:latin typeface="Calibri"/>
                <a:ea typeface="Segoe UI"/>
                <a:cs typeface="Segoe UI"/>
              </a:rPr>
              <a:t> </a:t>
            </a:r>
            <a:r>
              <a:rPr lang="en-US" sz="1600" b="1" i="1" err="1">
                <a:solidFill>
                  <a:srgbClr val="0070C0"/>
                </a:solidFill>
                <a:latin typeface="Calibri"/>
                <a:ea typeface="Segoe UI"/>
                <a:cs typeface="Segoe UI"/>
              </a:rPr>
              <a:t>actuales</a:t>
            </a:r>
            <a:endParaRPr lang="en-US" sz="1600">
              <a:latin typeface="Calibri"/>
              <a:ea typeface="Segoe UI"/>
              <a:cs typeface="Segoe UI"/>
            </a:endParaRPr>
          </a:p>
          <a:p>
            <a:pPr marL="800100" lvl="1" indent="-342900" rtl="0">
              <a:buFont typeface="Arial,Sans-Serif"/>
              <a:buChar char="•"/>
            </a:pPr>
            <a:r>
              <a:rPr lang="en-US" sz="1600" b="1" baseline="0">
                <a:latin typeface="Calibri"/>
                <a:ea typeface="Arial"/>
                <a:cs typeface="Arial"/>
              </a:rPr>
              <a:t>D Line Extension – Sections 1, 2 &amp; 3</a:t>
            </a:r>
            <a:r>
              <a:rPr lang="en-US" sz="1600">
                <a:latin typeface="Calibri"/>
                <a:ea typeface="Arial"/>
                <a:cs typeface="Arial"/>
              </a:rPr>
              <a:t>​</a:t>
            </a:r>
          </a:p>
          <a:p>
            <a:pPr marL="800100" lvl="1" indent="-342900" rtl="0">
              <a:buFont typeface="Arial,Sans-Serif"/>
              <a:buChar char="•"/>
            </a:pPr>
            <a:r>
              <a:rPr lang="en-US" sz="1600" b="1" baseline="0">
                <a:latin typeface="Calibri"/>
                <a:ea typeface="Arial"/>
                <a:cs typeface="Arial"/>
              </a:rPr>
              <a:t>2-East San Fernando Valley Light Rail Transit Project</a:t>
            </a:r>
            <a:r>
              <a:rPr lang="en-US" sz="1600">
                <a:latin typeface="Calibri"/>
                <a:ea typeface="Arial"/>
                <a:cs typeface="Arial"/>
              </a:rPr>
              <a:t>​</a:t>
            </a:r>
          </a:p>
          <a:p>
            <a:r>
              <a:rPr lang="en-US" sz="1600" b="1" i="1" err="1">
                <a:solidFill>
                  <a:srgbClr val="0070C0"/>
                </a:solidFill>
                <a:latin typeface="Calibri"/>
                <a:ea typeface="Segoe UI"/>
                <a:cs typeface="Segoe UI"/>
              </a:rPr>
              <a:t>Proyectos</a:t>
            </a:r>
            <a:r>
              <a:rPr lang="en-US" sz="1600" b="1" i="1">
                <a:solidFill>
                  <a:srgbClr val="0070C0"/>
                </a:solidFill>
                <a:latin typeface="Calibri"/>
                <a:ea typeface="Segoe UI"/>
                <a:cs typeface="Segoe UI"/>
              </a:rPr>
              <a:t> </a:t>
            </a:r>
            <a:r>
              <a:rPr lang="en-US" sz="1600" b="1" i="1" err="1">
                <a:solidFill>
                  <a:srgbClr val="0070C0"/>
                </a:solidFill>
                <a:latin typeface="Calibri"/>
                <a:ea typeface="Segoe UI"/>
                <a:cs typeface="Segoe UI"/>
              </a:rPr>
              <a:t>finalizados</a:t>
            </a:r>
            <a:endParaRPr lang="en-US" sz="1600" err="1">
              <a:latin typeface="Calibri"/>
              <a:ea typeface="Segoe UI"/>
              <a:cs typeface="Segoe UI"/>
            </a:endParaRPr>
          </a:p>
          <a:p>
            <a:pPr marL="800100" lvl="1" indent="-342900" rtl="0">
              <a:buFont typeface="Arial,Sans-Serif"/>
              <a:buChar char="•"/>
            </a:pPr>
            <a:r>
              <a:rPr lang="en-US" sz="1600" b="1" baseline="0">
                <a:latin typeface="Calibri"/>
                <a:ea typeface="Arial"/>
                <a:cs typeface="Arial"/>
              </a:rPr>
              <a:t>Crenshaw/LAX Transit Project**</a:t>
            </a:r>
            <a:r>
              <a:rPr lang="en-US" sz="1600">
                <a:latin typeface="Calibri"/>
                <a:ea typeface="Arial"/>
                <a:cs typeface="Arial"/>
              </a:rPr>
              <a:t>​</a:t>
            </a:r>
          </a:p>
          <a:p>
            <a:pPr marL="800100" lvl="1" indent="-342900" rtl="0">
              <a:buFont typeface="Arial,Sans-Serif"/>
              <a:buChar char="•"/>
            </a:pPr>
            <a:r>
              <a:rPr lang="en-US" sz="1600" b="1" baseline="0">
                <a:latin typeface="Calibri"/>
                <a:ea typeface="Arial"/>
                <a:cs typeface="Arial"/>
              </a:rPr>
              <a:t>Regional Connector, Little Tokyo area** and 2nd/Broadway Segment *</a:t>
            </a:r>
            <a:endParaRPr lang="en-US" sz="1600">
              <a:ea typeface="Calibri"/>
              <a:cs typeface="Calibri"/>
            </a:endParaRPr>
          </a:p>
        </p:txBody>
      </p:sp>
      <p:sp>
        <p:nvSpPr>
          <p:cNvPr id="9" name="TextBox 8">
            <a:extLst>
              <a:ext uri="{FF2B5EF4-FFF2-40B4-BE49-F238E27FC236}">
                <a16:creationId xmlns:a16="http://schemas.microsoft.com/office/drawing/2014/main" id="{8C1781E4-F0AA-AF75-28DB-AF588A474D02}"/>
              </a:ext>
            </a:extLst>
          </p:cNvPr>
          <p:cNvSpPr txBox="1"/>
          <p:nvPr/>
        </p:nvSpPr>
        <p:spPr>
          <a:xfrm>
            <a:off x="720647" y="4576879"/>
            <a:ext cx="7727795"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s-419" sz="1500" b="1" i="1">
                <a:ea typeface="Calibri"/>
                <a:cs typeface="Calibri"/>
              </a:rPr>
              <a:t>* La elegibilidad finalizó el 30 de junio de 2017.</a:t>
            </a:r>
            <a:r>
              <a:rPr lang="es-419" sz="1500">
                <a:ea typeface="Calibri"/>
                <a:cs typeface="Calibri"/>
              </a:rPr>
              <a:t> </a:t>
            </a:r>
            <a:endParaRPr lang="en-US" sz="1500">
              <a:ea typeface="Calibri"/>
              <a:cs typeface="Calibri"/>
            </a:endParaRPr>
          </a:p>
          <a:p>
            <a:pPr algn="ctr"/>
            <a:r>
              <a:rPr lang="es-419" sz="1500" b="1" i="1">
                <a:ea typeface="Calibri"/>
                <a:cs typeface="Calibri"/>
              </a:rPr>
              <a:t>**La elegibilidad finalizó el 31 de diciembre de 2023.</a:t>
            </a:r>
            <a:endParaRPr lang="en-US" sz="1500"/>
          </a:p>
        </p:txBody>
      </p:sp>
      <p:sp>
        <p:nvSpPr>
          <p:cNvPr id="2" name="TextBox 1">
            <a:extLst>
              <a:ext uri="{FF2B5EF4-FFF2-40B4-BE49-F238E27FC236}">
                <a16:creationId xmlns:a16="http://schemas.microsoft.com/office/drawing/2014/main" id="{0551FA5B-7C07-3B12-1A5E-6D52EB975643}"/>
              </a:ext>
            </a:extLst>
          </p:cNvPr>
          <p:cNvSpPr txBox="1"/>
          <p:nvPr/>
        </p:nvSpPr>
        <p:spPr>
          <a:xfrm>
            <a:off x="8576582" y="4750797"/>
            <a:ext cx="431074" cy="2154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800" dirty="0">
                <a:ea typeface="Calibri"/>
                <a:cs typeface="Calibri"/>
              </a:rPr>
              <a:t>5</a:t>
            </a:r>
            <a:endParaRPr lang="en-US" sz="800" dirty="0"/>
          </a:p>
        </p:txBody>
      </p:sp>
    </p:spTree>
    <p:extLst>
      <p:ext uri="{BB962C8B-B14F-4D97-AF65-F5344CB8AC3E}">
        <p14:creationId xmlns:p14="http://schemas.microsoft.com/office/powerpoint/2010/main" val="28044572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719E66-9F6D-E98E-EABE-D6BF4FB32C0E}"/>
              </a:ext>
            </a:extLst>
          </p:cNvPr>
          <p:cNvSpPr>
            <a:spLocks noGrp="1"/>
          </p:cNvSpPr>
          <p:nvPr>
            <p:ph type="title"/>
          </p:nvPr>
        </p:nvSpPr>
        <p:spPr>
          <a:xfrm>
            <a:off x="87630" y="133350"/>
            <a:ext cx="6389370" cy="461665"/>
          </a:xfrm>
        </p:spPr>
        <p:txBody>
          <a:bodyPr/>
          <a:lstStyle/>
          <a:p>
            <a:r>
              <a:rPr lang="es-ES" sz="3000" b="1" i="0" u="none" strike="noStrike" dirty="0">
                <a:effectLst/>
                <a:latin typeface="ScalaSansLF-Bold"/>
              </a:rPr>
              <a:t>Directrices administrativas del BIF</a:t>
            </a:r>
            <a:r>
              <a:rPr lang="es-ES" sz="3000" b="0" i="0" dirty="0">
                <a:effectLst/>
                <a:latin typeface="ScalaSansLF-Bold"/>
              </a:rPr>
              <a:t>​</a:t>
            </a:r>
            <a:endParaRPr lang="en-US" sz="3000" dirty="0"/>
          </a:p>
        </p:txBody>
      </p:sp>
      <p:sp>
        <p:nvSpPr>
          <p:cNvPr id="5" name="Content Placeholder 5">
            <a:extLst>
              <a:ext uri="{FF2B5EF4-FFF2-40B4-BE49-F238E27FC236}">
                <a16:creationId xmlns:a16="http://schemas.microsoft.com/office/drawing/2014/main" id="{19452F5F-A82A-8567-AE36-3637CB00A09B}"/>
              </a:ext>
            </a:extLst>
          </p:cNvPr>
          <p:cNvSpPr txBox="1">
            <a:spLocks/>
          </p:cNvSpPr>
          <p:nvPr/>
        </p:nvSpPr>
        <p:spPr>
          <a:xfrm>
            <a:off x="87630" y="742950"/>
            <a:ext cx="8903970" cy="3908199"/>
          </a:xfrm>
          <a:prstGeom prst="rect">
            <a:avLst/>
          </a:prstGeom>
        </p:spPr>
        <p:txBody>
          <a:bodyPr vert="horz" lIns="91440" tIns="45720" rIns="91440" bIns="45720" rtlCol="0" anchor="t">
            <a:normAutofit/>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457200" indent="-457200" algn="l" rtl="0" fontAlgn="base">
              <a:lnSpc>
                <a:spcPts val="3000"/>
              </a:lnSpc>
              <a:buFont typeface="Arial" panose="020B0604020202020204" pitchFamily="34" charset="0"/>
              <a:buChar char="•"/>
            </a:pPr>
            <a:r>
              <a:rPr lang="es-ES" sz="2800" b="0" i="0" u="none" strike="noStrike" dirty="0">
                <a:solidFill>
                  <a:srgbClr val="000000"/>
                </a:solidFill>
                <a:effectLst/>
              </a:rPr>
              <a:t>Las directrices administrativas del BIF han regido el BIF desde el inicio del programa en 2015.</a:t>
            </a:r>
            <a:r>
              <a:rPr lang="en-US" sz="2800" b="0" i="0" dirty="0">
                <a:solidFill>
                  <a:srgbClr val="000000"/>
                </a:solidFill>
                <a:effectLst/>
              </a:rPr>
              <a:t>​</a:t>
            </a:r>
          </a:p>
          <a:p>
            <a:pPr algn="l" rtl="0" fontAlgn="base">
              <a:lnSpc>
                <a:spcPts val="3000"/>
              </a:lnSpc>
            </a:pPr>
            <a:endParaRPr lang="en-US" sz="2800" b="0" i="0">
              <a:solidFill>
                <a:srgbClr val="000000"/>
              </a:solidFill>
              <a:effectLst/>
              <a:ea typeface="Calibri"/>
              <a:cs typeface="Calibri"/>
            </a:endParaRPr>
          </a:p>
          <a:p>
            <a:pPr marL="457200" indent="-457200" algn="l" rtl="0" fontAlgn="base">
              <a:lnSpc>
                <a:spcPts val="3000"/>
              </a:lnSpc>
              <a:buFont typeface="Arial" panose="020B0604020202020204" pitchFamily="34" charset="0"/>
              <a:buChar char="•"/>
            </a:pPr>
            <a:r>
              <a:rPr lang="es-ES" sz="2800" b="0" i="0" u="none" strike="noStrike" dirty="0">
                <a:solidFill>
                  <a:srgbClr val="000000"/>
                </a:solidFill>
                <a:effectLst/>
              </a:rPr>
              <a:t>Las directrices determinan la misión, el propósito, los perímetros, la estructura y las políticas del programa del BIF.</a:t>
            </a:r>
            <a:r>
              <a:rPr lang="en-US" sz="2800" b="0" i="0" dirty="0">
                <a:solidFill>
                  <a:srgbClr val="000000"/>
                </a:solidFill>
                <a:effectLst/>
              </a:rPr>
              <a:t>​</a:t>
            </a:r>
          </a:p>
          <a:p>
            <a:pPr algn="l" rtl="0" fontAlgn="base">
              <a:lnSpc>
                <a:spcPts val="3000"/>
              </a:lnSpc>
              <a:buFont typeface="Arial" panose="020B0604020202020204" pitchFamily="34" charset="0"/>
              <a:buChar char="•"/>
            </a:pPr>
            <a:endParaRPr lang="en-US" sz="2800" b="0" i="0">
              <a:solidFill>
                <a:srgbClr val="000000"/>
              </a:solidFill>
              <a:effectLst/>
            </a:endParaRPr>
          </a:p>
          <a:p>
            <a:pPr marL="457200" indent="-457200" algn="l" rtl="0" fontAlgn="base">
              <a:lnSpc>
                <a:spcPts val="3000"/>
              </a:lnSpc>
              <a:buFont typeface="Arial" panose="020B0604020202020204" pitchFamily="34" charset="0"/>
              <a:buChar char="•"/>
            </a:pPr>
            <a:r>
              <a:rPr lang="es-ES" sz="2800" b="0" i="0" u="none" strike="noStrike" dirty="0">
                <a:solidFill>
                  <a:srgbClr val="000000"/>
                </a:solidFill>
                <a:effectLst/>
              </a:rPr>
              <a:t>Las directrices son aprobadas por la Junta Directiva de Metro, revisadas por la Procuraduría del Condado y se actualizan periódicamente según sea necesario.</a:t>
            </a:r>
            <a:endParaRPr lang="en-US" sz="2800" b="0" i="0" dirty="0">
              <a:solidFill>
                <a:srgbClr val="000000"/>
              </a:solidFill>
              <a:effectLst/>
            </a:endParaRPr>
          </a:p>
          <a:p>
            <a:endParaRPr lang="en-US" kern="0">
              <a:solidFill>
                <a:sysClr val="windowText" lastClr="000000"/>
              </a:solidFill>
            </a:endParaRPr>
          </a:p>
          <a:p>
            <a:endParaRPr lang="en-US" kern="0">
              <a:solidFill>
                <a:sysClr val="windowText" lastClr="000000"/>
              </a:solidFill>
            </a:endParaRPr>
          </a:p>
          <a:p>
            <a:endParaRPr lang="en-US" kern="0">
              <a:solidFill>
                <a:sysClr val="windowText" lastClr="000000"/>
              </a:solidFill>
            </a:endParaRPr>
          </a:p>
          <a:p>
            <a:endParaRPr lang="en-US" kern="0">
              <a:solidFill>
                <a:sysClr val="windowText" lastClr="000000"/>
              </a:solidFill>
            </a:endParaRPr>
          </a:p>
        </p:txBody>
      </p:sp>
      <p:sp>
        <p:nvSpPr>
          <p:cNvPr id="3" name="Slide Number Placeholder 2">
            <a:extLst>
              <a:ext uri="{FF2B5EF4-FFF2-40B4-BE49-F238E27FC236}">
                <a16:creationId xmlns:a16="http://schemas.microsoft.com/office/drawing/2014/main" id="{22B8C96E-FD1B-C1CE-36E6-0D67D6C9377B}"/>
              </a:ext>
            </a:extLst>
          </p:cNvPr>
          <p:cNvSpPr>
            <a:spLocks noGrp="1"/>
          </p:cNvSpPr>
          <p:nvPr>
            <p:ph type="sldNum" sz="quarter" idx="7"/>
          </p:nvPr>
        </p:nvSpPr>
        <p:spPr/>
        <p:txBody>
          <a:bodyPr/>
          <a:lstStyle/>
          <a:p>
            <a:pPr marL="38100">
              <a:lnSpc>
                <a:spcPts val="815"/>
              </a:lnSpc>
            </a:pPr>
            <a:fld id="{81D60167-4931-47E6-BA6A-407CBD079E47}" type="slidenum">
              <a:rPr lang="en-US" smtClean="0">
                <a:solidFill>
                  <a:srgbClr val="FFFFFF"/>
                </a:solidFill>
              </a:rPr>
              <a:t>6</a:t>
            </a:fld>
            <a:endParaRPr lang="en-US">
              <a:solidFill>
                <a:srgbClr val="FFFFFF"/>
              </a:solidFill>
            </a:endParaRPr>
          </a:p>
        </p:txBody>
      </p:sp>
      <p:sp>
        <p:nvSpPr>
          <p:cNvPr id="4" name="TextBox 3">
            <a:extLst>
              <a:ext uri="{FF2B5EF4-FFF2-40B4-BE49-F238E27FC236}">
                <a16:creationId xmlns:a16="http://schemas.microsoft.com/office/drawing/2014/main" id="{36D84458-4027-2B27-8B7C-AE869FA53FA9}"/>
              </a:ext>
            </a:extLst>
          </p:cNvPr>
          <p:cNvSpPr txBox="1"/>
          <p:nvPr/>
        </p:nvSpPr>
        <p:spPr>
          <a:xfrm>
            <a:off x="8704762" y="4806316"/>
            <a:ext cx="349430" cy="2154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800" dirty="0">
                <a:ea typeface="Calibri"/>
                <a:cs typeface="Calibri"/>
              </a:rPr>
              <a:t>6</a:t>
            </a:r>
            <a:endParaRPr lang="en-US" sz="800" dirty="0"/>
          </a:p>
        </p:txBody>
      </p:sp>
    </p:spTree>
    <p:extLst>
      <p:ext uri="{BB962C8B-B14F-4D97-AF65-F5344CB8AC3E}">
        <p14:creationId xmlns:p14="http://schemas.microsoft.com/office/powerpoint/2010/main" val="13847674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0974B14-FF68-25D5-8AD0-763D4B7D16FA}"/>
              </a:ext>
            </a:extLst>
          </p:cNvPr>
          <p:cNvPicPr>
            <a:picLocks noChangeAspect="1"/>
          </p:cNvPicPr>
          <p:nvPr/>
        </p:nvPicPr>
        <p:blipFill>
          <a:blip r:embed="rId2"/>
          <a:stretch>
            <a:fillRect/>
          </a:stretch>
        </p:blipFill>
        <p:spPr>
          <a:xfrm>
            <a:off x="75111" y="1028700"/>
            <a:ext cx="6248400" cy="3543300"/>
          </a:xfrm>
          <a:prstGeom prst="rect">
            <a:avLst/>
          </a:prstGeom>
        </p:spPr>
      </p:pic>
      <p:sp>
        <p:nvSpPr>
          <p:cNvPr id="2" name="Title 1">
            <a:extLst>
              <a:ext uri="{FF2B5EF4-FFF2-40B4-BE49-F238E27FC236}">
                <a16:creationId xmlns:a16="http://schemas.microsoft.com/office/drawing/2014/main" id="{FCCBD4C4-22AA-AB50-2F5E-59D28C7F0133}"/>
              </a:ext>
            </a:extLst>
          </p:cNvPr>
          <p:cNvSpPr>
            <a:spLocks noGrp="1"/>
          </p:cNvSpPr>
          <p:nvPr>
            <p:ph type="title"/>
          </p:nvPr>
        </p:nvSpPr>
        <p:spPr>
          <a:xfrm>
            <a:off x="76200" y="131117"/>
            <a:ext cx="8229600" cy="461665"/>
          </a:xfrm>
        </p:spPr>
        <p:txBody>
          <a:bodyPr/>
          <a:lstStyle/>
          <a:p>
            <a:r>
              <a:rPr lang="es-ES" sz="3000" b="1" i="0" u="none" strike="noStrike">
                <a:effectLst/>
                <a:latin typeface="ScalaSansLF-Bold"/>
              </a:rPr>
              <a:t>Valor de las subvenciones otorgadas por el BIF</a:t>
            </a:r>
            <a:endParaRPr lang="en-US" sz="3000"/>
          </a:p>
        </p:txBody>
      </p:sp>
      <p:sp>
        <p:nvSpPr>
          <p:cNvPr id="6" name="TextBox 5">
            <a:extLst>
              <a:ext uri="{FF2B5EF4-FFF2-40B4-BE49-F238E27FC236}">
                <a16:creationId xmlns:a16="http://schemas.microsoft.com/office/drawing/2014/main" id="{485D4E0A-D5AB-5B09-427A-A9D9296F7F5E}"/>
              </a:ext>
            </a:extLst>
          </p:cNvPr>
          <p:cNvSpPr txBox="1"/>
          <p:nvPr/>
        </p:nvSpPr>
        <p:spPr>
          <a:xfrm>
            <a:off x="1379460" y="687601"/>
            <a:ext cx="6385081" cy="677108"/>
          </a:xfrm>
          <a:prstGeom prst="rect">
            <a:avLst/>
          </a:prstGeom>
          <a:noFill/>
        </p:spPr>
        <p:txBody>
          <a:bodyPr wrap="none" lIns="91440" tIns="45720" rIns="91440" bIns="45720" rtlCol="0" anchor="t">
            <a:spAutoFit/>
          </a:bodyPr>
          <a:lstStyle/>
          <a:p>
            <a:pPr algn="ctr"/>
            <a:r>
              <a:rPr lang="en-US" b="1">
                <a:latin typeface="Verdana" panose="020B0604030504040204" pitchFamily="34" charset="0"/>
                <a:ea typeface="Verdana" panose="020B0604030504040204" pitchFamily="34" charset="0"/>
              </a:rPr>
              <a:t>Valor de las </a:t>
            </a:r>
            <a:r>
              <a:rPr lang="en-US" b="1" err="1">
                <a:latin typeface="Verdana" panose="020B0604030504040204" pitchFamily="34" charset="0"/>
                <a:ea typeface="Verdana" panose="020B0604030504040204" pitchFamily="34" charset="0"/>
              </a:rPr>
              <a:t>subvenciones</a:t>
            </a:r>
            <a:r>
              <a:rPr lang="en-US" b="1">
                <a:latin typeface="Verdana" panose="020B0604030504040204" pitchFamily="34" charset="0"/>
                <a:ea typeface="Verdana" panose="020B0604030504040204" pitchFamily="34" charset="0"/>
              </a:rPr>
              <a:t> </a:t>
            </a:r>
            <a:r>
              <a:rPr lang="en-US" b="1" err="1">
                <a:latin typeface="Verdana" panose="020B0604030504040204" pitchFamily="34" charset="0"/>
                <a:ea typeface="Verdana" panose="020B0604030504040204" pitchFamily="34" charset="0"/>
              </a:rPr>
              <a:t>otorgadas</a:t>
            </a:r>
            <a:r>
              <a:rPr lang="en-US" b="1">
                <a:latin typeface="Verdana" panose="020B0604030504040204" pitchFamily="34" charset="0"/>
                <a:ea typeface="Verdana" panose="020B0604030504040204" pitchFamily="34" charset="0"/>
              </a:rPr>
              <a:t> </a:t>
            </a:r>
            <a:r>
              <a:rPr lang="en-US" b="1" err="1">
                <a:latin typeface="Verdana" panose="020B0604030504040204" pitchFamily="34" charset="0"/>
                <a:ea typeface="Verdana" panose="020B0604030504040204" pitchFamily="34" charset="0"/>
              </a:rPr>
              <a:t>por</a:t>
            </a:r>
            <a:r>
              <a:rPr lang="en-US" b="1">
                <a:latin typeface="Verdana" panose="020B0604030504040204" pitchFamily="34" charset="0"/>
                <a:ea typeface="Verdana" panose="020B0604030504040204" pitchFamily="34" charset="0"/>
              </a:rPr>
              <a:t> </a:t>
            </a:r>
            <a:r>
              <a:rPr lang="en-US" b="1" err="1">
                <a:latin typeface="Verdana" panose="020B0604030504040204" pitchFamily="34" charset="0"/>
                <a:ea typeface="Verdana" panose="020B0604030504040204" pitchFamily="34" charset="0"/>
              </a:rPr>
              <a:t>el</a:t>
            </a:r>
            <a:r>
              <a:rPr lang="en-US" b="1">
                <a:latin typeface="Verdana" panose="020B0604030504040204" pitchFamily="34" charset="0"/>
                <a:ea typeface="Verdana" panose="020B0604030504040204" pitchFamily="34" charset="0"/>
              </a:rPr>
              <a:t> BIF:</a:t>
            </a:r>
          </a:p>
          <a:p>
            <a:pPr algn="ctr"/>
            <a:r>
              <a:rPr lang="en-US" sz="2000" b="1" u="sng">
                <a:solidFill>
                  <a:srgbClr val="C00000"/>
                </a:solidFill>
                <a:latin typeface="Verdana"/>
                <a:ea typeface="Verdana"/>
              </a:rPr>
              <a:t>$ 50,362,943.12</a:t>
            </a:r>
            <a:endParaRPr lang="en-US" sz="2000" b="1" u="sng">
              <a:solidFill>
                <a:srgbClr val="C00000"/>
              </a:solidFill>
              <a:latin typeface="Verdana" panose="020B0604030504040204" pitchFamily="34" charset="0"/>
              <a:ea typeface="Verdana" panose="020B0604030504040204" pitchFamily="34" charset="0"/>
            </a:endParaRPr>
          </a:p>
        </p:txBody>
      </p:sp>
      <p:sp>
        <p:nvSpPr>
          <p:cNvPr id="3" name="Slide Number Placeholder 2">
            <a:extLst>
              <a:ext uri="{FF2B5EF4-FFF2-40B4-BE49-F238E27FC236}">
                <a16:creationId xmlns:a16="http://schemas.microsoft.com/office/drawing/2014/main" id="{53B0CAED-5E48-3F90-BE90-7E5133607651}"/>
              </a:ext>
            </a:extLst>
          </p:cNvPr>
          <p:cNvSpPr>
            <a:spLocks noGrp="1"/>
          </p:cNvSpPr>
          <p:nvPr>
            <p:ph type="sldNum" sz="quarter" idx="7"/>
          </p:nvPr>
        </p:nvSpPr>
        <p:spPr/>
        <p:txBody>
          <a:bodyPr/>
          <a:lstStyle/>
          <a:p>
            <a:pPr marL="38100">
              <a:lnSpc>
                <a:spcPts val="815"/>
              </a:lnSpc>
            </a:pPr>
            <a:fld id="{81D60167-4931-47E6-BA6A-407CBD079E47}" type="slidenum">
              <a:rPr lang="en-US" smtClean="0">
                <a:solidFill>
                  <a:srgbClr val="FFFFFF"/>
                </a:solidFill>
              </a:rPr>
              <a:t>7</a:t>
            </a:fld>
            <a:endParaRPr lang="en-US">
              <a:solidFill>
                <a:srgbClr val="FFFFFF"/>
              </a:solidFill>
            </a:endParaRPr>
          </a:p>
        </p:txBody>
      </p:sp>
      <p:sp>
        <p:nvSpPr>
          <p:cNvPr id="4" name="TextBox 3">
            <a:extLst>
              <a:ext uri="{FF2B5EF4-FFF2-40B4-BE49-F238E27FC236}">
                <a16:creationId xmlns:a16="http://schemas.microsoft.com/office/drawing/2014/main" id="{96BEF080-163B-BC51-757C-498DEC082345}"/>
              </a:ext>
            </a:extLst>
          </p:cNvPr>
          <p:cNvSpPr txBox="1"/>
          <p:nvPr/>
        </p:nvSpPr>
        <p:spPr>
          <a:xfrm>
            <a:off x="2133600" y="4476750"/>
            <a:ext cx="5257800" cy="507831"/>
          </a:xfrm>
          <a:prstGeom prst="rect">
            <a:avLst/>
          </a:prstGeom>
          <a:noFill/>
        </p:spPr>
        <p:txBody>
          <a:bodyPr wrap="square" lIns="91440" tIns="45720" rIns="91440" bIns="45720" rtlCol="0" anchor="t">
            <a:spAutoFit/>
          </a:bodyPr>
          <a:lstStyle/>
          <a:p>
            <a:pPr fontAlgn="base"/>
            <a:r>
              <a:rPr lang="es-419" sz="1500" b="1" i="1"/>
              <a:t>  </a:t>
            </a:r>
            <a:r>
              <a:rPr lang="es-419" sz="1400" b="1" i="1"/>
              <a:t>*</a:t>
            </a:r>
            <a:r>
              <a:rPr lang="es-419" sz="1200" b="1" i="1"/>
              <a:t> La elegibilidad finalizó el 30 de junio de 2017.</a:t>
            </a:r>
            <a:r>
              <a:rPr lang="es-419" sz="1200" i="1"/>
              <a:t>​</a:t>
            </a:r>
            <a:r>
              <a:rPr lang="en-US" sz="1200" i="1"/>
              <a:t>​</a:t>
            </a:r>
            <a:endParaRPr lang="en-US" sz="1200" i="1">
              <a:ea typeface="Calibri"/>
              <a:cs typeface="Calibri"/>
            </a:endParaRPr>
          </a:p>
          <a:p>
            <a:pPr fontAlgn="base"/>
            <a:r>
              <a:rPr lang="es-419" sz="1200" b="1" i="1"/>
              <a:t>**La elegibilidad finalizó el 31 de diciembre de 2023.</a:t>
            </a:r>
            <a:endParaRPr lang="es-419" sz="1200" i="1"/>
          </a:p>
        </p:txBody>
      </p:sp>
      <p:pic>
        <p:nvPicPr>
          <p:cNvPr id="8" name="Picture 7">
            <a:extLst>
              <a:ext uri="{FF2B5EF4-FFF2-40B4-BE49-F238E27FC236}">
                <a16:creationId xmlns:a16="http://schemas.microsoft.com/office/drawing/2014/main" id="{5303EA28-38C8-D9F9-F3B0-AED79F5A0320}"/>
              </a:ext>
            </a:extLst>
          </p:cNvPr>
          <p:cNvPicPr>
            <a:picLocks noChangeAspect="1"/>
          </p:cNvPicPr>
          <p:nvPr/>
        </p:nvPicPr>
        <p:blipFill>
          <a:blip r:embed="rId3"/>
          <a:stretch>
            <a:fillRect/>
          </a:stretch>
        </p:blipFill>
        <p:spPr>
          <a:xfrm>
            <a:off x="6212886" y="1552575"/>
            <a:ext cx="2924175" cy="2343150"/>
          </a:xfrm>
          <a:prstGeom prst="rect">
            <a:avLst/>
          </a:prstGeom>
        </p:spPr>
      </p:pic>
      <p:sp>
        <p:nvSpPr>
          <p:cNvPr id="9" name="TextBox 4">
            <a:extLst>
              <a:ext uri="{FF2B5EF4-FFF2-40B4-BE49-F238E27FC236}">
                <a16:creationId xmlns:a16="http://schemas.microsoft.com/office/drawing/2014/main" id="{12028F47-7B9F-D126-B6BC-6AAF7149D1A8}"/>
              </a:ext>
            </a:extLst>
          </p:cNvPr>
          <p:cNvSpPr txBox="1"/>
          <p:nvPr/>
        </p:nvSpPr>
        <p:spPr>
          <a:xfrm>
            <a:off x="7088852" y="3907508"/>
            <a:ext cx="1962614" cy="246221"/>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000" b="1">
                <a:latin typeface="Verdana"/>
                <a:ea typeface="Calibri"/>
                <a:cs typeface="Calibri"/>
              </a:rPr>
              <a:t> Datos de 10/31/25</a:t>
            </a:r>
            <a:endParaRPr lang="en-US" sz="1000">
              <a:latin typeface="Verdana"/>
              <a:ea typeface="Calibri" panose="020F0502020204030204"/>
              <a:cs typeface="Calibri" panose="020F0502020204030204"/>
            </a:endParaRPr>
          </a:p>
        </p:txBody>
      </p:sp>
      <p:sp>
        <p:nvSpPr>
          <p:cNvPr id="5" name="TextBox 4">
            <a:extLst>
              <a:ext uri="{FF2B5EF4-FFF2-40B4-BE49-F238E27FC236}">
                <a16:creationId xmlns:a16="http://schemas.microsoft.com/office/drawing/2014/main" id="{C21637B6-F741-3B6E-5EFD-980D3A886EC9}"/>
              </a:ext>
            </a:extLst>
          </p:cNvPr>
          <p:cNvSpPr txBox="1"/>
          <p:nvPr/>
        </p:nvSpPr>
        <p:spPr>
          <a:xfrm>
            <a:off x="8711292" y="4885508"/>
            <a:ext cx="350247" cy="17961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p>
        </p:txBody>
      </p:sp>
      <p:sp>
        <p:nvSpPr>
          <p:cNvPr id="10" name="TextBox 9">
            <a:extLst>
              <a:ext uri="{FF2B5EF4-FFF2-40B4-BE49-F238E27FC236}">
                <a16:creationId xmlns:a16="http://schemas.microsoft.com/office/drawing/2014/main" id="{86CF701C-0390-7B9B-663B-01CDB711A2B6}"/>
              </a:ext>
            </a:extLst>
          </p:cNvPr>
          <p:cNvSpPr txBox="1"/>
          <p:nvPr/>
        </p:nvSpPr>
        <p:spPr>
          <a:xfrm>
            <a:off x="8720273" y="4705894"/>
            <a:ext cx="269421" cy="2154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800" dirty="0">
                <a:ea typeface="Calibri"/>
                <a:cs typeface="Calibri"/>
              </a:rPr>
              <a:t>7</a:t>
            </a:r>
          </a:p>
        </p:txBody>
      </p:sp>
    </p:spTree>
    <p:extLst>
      <p:ext uri="{BB962C8B-B14F-4D97-AF65-F5344CB8AC3E}">
        <p14:creationId xmlns:p14="http://schemas.microsoft.com/office/powerpoint/2010/main" val="13735659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people standing in front of a glass building&#10;&#10;Description automatically generated">
            <a:extLst>
              <a:ext uri="{FF2B5EF4-FFF2-40B4-BE49-F238E27FC236}">
                <a16:creationId xmlns:a16="http://schemas.microsoft.com/office/drawing/2014/main" id="{D22175E4-B4B5-F411-4324-0BE1EB6EEF32}"/>
              </a:ext>
            </a:extLst>
          </p:cNvPr>
          <p:cNvPicPr>
            <a:picLocks noChangeAspect="1"/>
          </p:cNvPicPr>
          <p:nvPr/>
        </p:nvPicPr>
        <p:blipFill>
          <a:blip r:embed="rId2"/>
          <a:stretch>
            <a:fillRect/>
          </a:stretch>
        </p:blipFill>
        <p:spPr>
          <a:xfrm>
            <a:off x="2760345" y="7212"/>
            <a:ext cx="6381750" cy="4352925"/>
          </a:xfrm>
          <a:prstGeom prst="rect">
            <a:avLst/>
          </a:prstGeom>
        </p:spPr>
      </p:pic>
      <p:pic>
        <p:nvPicPr>
          <p:cNvPr id="4" name="Picture 3">
            <a:extLst>
              <a:ext uri="{FF2B5EF4-FFF2-40B4-BE49-F238E27FC236}">
                <a16:creationId xmlns:a16="http://schemas.microsoft.com/office/drawing/2014/main" id="{9E912EA5-71C1-646A-1A48-C9D418419B46}"/>
              </a:ext>
            </a:extLst>
          </p:cNvPr>
          <p:cNvPicPr>
            <a:picLocks noChangeAspect="1"/>
          </p:cNvPicPr>
          <p:nvPr/>
        </p:nvPicPr>
        <p:blipFill>
          <a:blip r:embed="rId3"/>
          <a:stretch>
            <a:fillRect/>
          </a:stretch>
        </p:blipFill>
        <p:spPr>
          <a:xfrm>
            <a:off x="0" y="2740"/>
            <a:ext cx="9144000" cy="642221"/>
          </a:xfrm>
          <a:prstGeom prst="rect">
            <a:avLst/>
          </a:prstGeom>
        </p:spPr>
      </p:pic>
      <p:sp>
        <p:nvSpPr>
          <p:cNvPr id="231" name="TextBox 230">
            <a:extLst>
              <a:ext uri="{FF2B5EF4-FFF2-40B4-BE49-F238E27FC236}">
                <a16:creationId xmlns:a16="http://schemas.microsoft.com/office/drawing/2014/main" id="{B8760FEF-6F72-0F70-B192-04E0BD57B851}"/>
              </a:ext>
            </a:extLst>
          </p:cNvPr>
          <p:cNvSpPr txBox="1"/>
          <p:nvPr/>
        </p:nvSpPr>
        <p:spPr>
          <a:xfrm>
            <a:off x="3627120" y="4312002"/>
            <a:ext cx="5515356"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r"/>
            <a:r>
              <a:rPr lang="en-US" sz="1100" b="1">
                <a:ea typeface="+mn-lt"/>
                <a:cs typeface="+mn-lt"/>
              </a:rPr>
              <a:t>16 de </a:t>
            </a:r>
            <a:r>
              <a:rPr lang="en-US" sz="1100" b="1" err="1">
                <a:ea typeface="+mn-lt"/>
                <a:cs typeface="+mn-lt"/>
              </a:rPr>
              <a:t>junio</a:t>
            </a:r>
            <a:r>
              <a:rPr lang="en-US" sz="1100" b="1">
                <a:ea typeface="+mn-lt"/>
                <a:cs typeface="+mn-lt"/>
              </a:rPr>
              <a:t> de 2023 – Gran </a:t>
            </a:r>
            <a:r>
              <a:rPr lang="en-US" sz="1100" b="1" err="1">
                <a:ea typeface="+mn-lt"/>
                <a:cs typeface="+mn-lt"/>
              </a:rPr>
              <a:t>inauguración</a:t>
            </a:r>
            <a:r>
              <a:rPr lang="en-US" sz="1100" b="1">
                <a:ea typeface="+mn-lt"/>
                <a:cs typeface="+mn-lt"/>
              </a:rPr>
              <a:t> del </a:t>
            </a:r>
            <a:r>
              <a:rPr lang="en-US" sz="1100" b="1" err="1">
                <a:ea typeface="+mn-lt"/>
                <a:cs typeface="+mn-lt"/>
              </a:rPr>
              <a:t>Conector</a:t>
            </a:r>
            <a:r>
              <a:rPr lang="en-US" sz="1100" b="1">
                <a:ea typeface="+mn-lt"/>
                <a:cs typeface="+mn-lt"/>
              </a:rPr>
              <a:t> Regional (</a:t>
            </a:r>
            <a:r>
              <a:rPr lang="en-US" sz="1100" b="1" err="1">
                <a:ea typeface="+mn-lt"/>
                <a:cs typeface="+mn-lt"/>
              </a:rPr>
              <a:t>Ahora</a:t>
            </a:r>
            <a:r>
              <a:rPr lang="en-US" sz="1100" b="1">
                <a:ea typeface="+mn-lt"/>
                <a:cs typeface="+mn-lt"/>
              </a:rPr>
              <a:t> </a:t>
            </a:r>
            <a:r>
              <a:rPr lang="en-US" sz="1100" b="1" err="1">
                <a:ea typeface="+mn-lt"/>
                <a:cs typeface="+mn-lt"/>
              </a:rPr>
              <a:t>Líneas</a:t>
            </a:r>
            <a:r>
              <a:rPr lang="en-US" sz="1100" b="1">
                <a:ea typeface="+mn-lt"/>
                <a:cs typeface="+mn-lt"/>
              </a:rPr>
              <a:t> A y E)</a:t>
            </a:r>
            <a:endParaRPr lang="en-US" b="1">
              <a:ea typeface="+mn-lt"/>
              <a:cs typeface="+mn-lt"/>
            </a:endParaRPr>
          </a:p>
        </p:txBody>
      </p:sp>
      <p:sp>
        <p:nvSpPr>
          <p:cNvPr id="232" name="TextBox 231">
            <a:extLst>
              <a:ext uri="{FF2B5EF4-FFF2-40B4-BE49-F238E27FC236}">
                <a16:creationId xmlns:a16="http://schemas.microsoft.com/office/drawing/2014/main" id="{F0EF388E-35B1-7A81-B891-25C12FFD487F}"/>
              </a:ext>
            </a:extLst>
          </p:cNvPr>
          <p:cNvSpPr txBox="1"/>
          <p:nvPr/>
        </p:nvSpPr>
        <p:spPr>
          <a:xfrm>
            <a:off x="3381009" y="4782877"/>
            <a:ext cx="4992560" cy="3467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800" b="1">
                <a:ea typeface="+mn-lt"/>
                <a:cs typeface="+mn-lt"/>
              </a:rPr>
              <a:t>*La </a:t>
            </a:r>
            <a:r>
              <a:rPr lang="en-US" sz="800" b="1" err="1">
                <a:ea typeface="+mn-lt"/>
                <a:cs typeface="+mn-lt"/>
              </a:rPr>
              <a:t>línea</a:t>
            </a:r>
            <a:r>
              <a:rPr lang="en-US" sz="800" b="1">
                <a:ea typeface="+mn-lt"/>
                <a:cs typeface="+mn-lt"/>
              </a:rPr>
              <a:t> K del Metro se </a:t>
            </a:r>
            <a:r>
              <a:rPr lang="en-US" sz="800" b="1" err="1">
                <a:ea typeface="+mn-lt"/>
                <a:cs typeface="+mn-lt"/>
              </a:rPr>
              <a:t>inauguró</a:t>
            </a:r>
            <a:r>
              <a:rPr lang="en-US" sz="800" b="1">
                <a:ea typeface="+mn-lt"/>
                <a:cs typeface="+mn-lt"/>
              </a:rPr>
              <a:t> </a:t>
            </a:r>
            <a:r>
              <a:rPr lang="en-US" sz="800" b="1" err="1">
                <a:ea typeface="+mn-lt"/>
                <a:cs typeface="+mn-lt"/>
              </a:rPr>
              <a:t>en</a:t>
            </a:r>
            <a:r>
              <a:rPr lang="en-US" sz="800" b="1">
                <a:ea typeface="+mn-lt"/>
                <a:cs typeface="+mn-lt"/>
              </a:rPr>
              <a:t> </a:t>
            </a:r>
            <a:r>
              <a:rPr lang="en-US" sz="800" b="1" err="1">
                <a:ea typeface="+mn-lt"/>
                <a:cs typeface="+mn-lt"/>
              </a:rPr>
              <a:t>octubre</a:t>
            </a:r>
            <a:r>
              <a:rPr lang="en-US" sz="800" b="1">
                <a:ea typeface="+mn-lt"/>
                <a:cs typeface="+mn-lt"/>
              </a:rPr>
              <a:t> de 2022 con 7 </a:t>
            </a:r>
            <a:r>
              <a:rPr lang="en-US" sz="800" b="1" err="1">
                <a:ea typeface="+mn-lt"/>
                <a:cs typeface="+mn-lt"/>
              </a:rPr>
              <a:t>estaciones</a:t>
            </a:r>
            <a:r>
              <a:rPr lang="en-US" sz="800" b="1">
                <a:ea typeface="+mn-lt"/>
                <a:cs typeface="+mn-lt"/>
              </a:rPr>
              <a:t> </a:t>
            </a:r>
            <a:r>
              <a:rPr lang="en-US" sz="800" b="1" err="1">
                <a:ea typeface="+mn-lt"/>
                <a:cs typeface="+mn-lt"/>
              </a:rPr>
              <a:t>nuevas</a:t>
            </a:r>
            <a:r>
              <a:rPr lang="en-US" sz="800" b="1">
                <a:ea typeface="+mn-lt"/>
                <a:cs typeface="+mn-lt"/>
              </a:rPr>
              <a:t>.</a:t>
            </a:r>
            <a:endParaRPr lang="en-US" sz="800" b="1">
              <a:ea typeface="Calibri"/>
              <a:cs typeface="Calibri"/>
            </a:endParaRPr>
          </a:p>
          <a:p>
            <a:r>
              <a:rPr lang="en-US" sz="800" b="1">
                <a:ea typeface="+mn-lt"/>
                <a:cs typeface="+mn-lt"/>
              </a:rPr>
              <a:t>**El </a:t>
            </a:r>
            <a:r>
              <a:rPr lang="en-US" sz="800" b="1" err="1">
                <a:ea typeface="+mn-lt"/>
                <a:cs typeface="+mn-lt"/>
              </a:rPr>
              <a:t>proyecto</a:t>
            </a:r>
            <a:r>
              <a:rPr lang="en-US" sz="800" b="1">
                <a:ea typeface="+mn-lt"/>
                <a:cs typeface="+mn-lt"/>
              </a:rPr>
              <a:t> Regional Connector del Metro </a:t>
            </a:r>
            <a:r>
              <a:rPr lang="en-US" sz="800" b="1" err="1">
                <a:ea typeface="+mn-lt"/>
                <a:cs typeface="+mn-lt"/>
              </a:rPr>
              <a:t>inauguró</a:t>
            </a:r>
            <a:r>
              <a:rPr lang="en-US" sz="800" b="1">
                <a:ea typeface="+mn-lt"/>
                <a:cs typeface="+mn-lt"/>
              </a:rPr>
              <a:t> </a:t>
            </a:r>
            <a:r>
              <a:rPr lang="en-US" sz="800" b="1" err="1">
                <a:ea typeface="+mn-lt"/>
                <a:cs typeface="+mn-lt"/>
              </a:rPr>
              <a:t>tres</a:t>
            </a:r>
            <a:r>
              <a:rPr lang="en-US" sz="800" b="1">
                <a:ea typeface="+mn-lt"/>
                <a:cs typeface="+mn-lt"/>
              </a:rPr>
              <a:t> </a:t>
            </a:r>
            <a:r>
              <a:rPr lang="en-US" sz="800" b="1" err="1">
                <a:ea typeface="+mn-lt"/>
                <a:cs typeface="+mn-lt"/>
              </a:rPr>
              <a:t>estaciones</a:t>
            </a:r>
            <a:r>
              <a:rPr lang="en-US" sz="800" b="1">
                <a:ea typeface="+mn-lt"/>
                <a:cs typeface="+mn-lt"/>
              </a:rPr>
              <a:t> </a:t>
            </a:r>
            <a:r>
              <a:rPr lang="en-US" sz="800" b="1" err="1">
                <a:ea typeface="+mn-lt"/>
                <a:cs typeface="+mn-lt"/>
              </a:rPr>
              <a:t>nuevas</a:t>
            </a:r>
            <a:r>
              <a:rPr lang="en-US" sz="800" b="1">
                <a:ea typeface="+mn-lt"/>
                <a:cs typeface="+mn-lt"/>
              </a:rPr>
              <a:t> </a:t>
            </a:r>
            <a:r>
              <a:rPr lang="en-US" sz="800" b="1" err="1">
                <a:ea typeface="+mn-lt"/>
                <a:cs typeface="+mn-lt"/>
              </a:rPr>
              <a:t>en</a:t>
            </a:r>
            <a:r>
              <a:rPr lang="en-US" sz="800" b="1">
                <a:ea typeface="+mn-lt"/>
                <a:cs typeface="+mn-lt"/>
              </a:rPr>
              <a:t> las </a:t>
            </a:r>
            <a:r>
              <a:rPr lang="en-US" sz="800" b="1" err="1">
                <a:ea typeface="+mn-lt"/>
                <a:cs typeface="+mn-lt"/>
              </a:rPr>
              <a:t>líneas</a:t>
            </a:r>
            <a:r>
              <a:rPr lang="en-US" sz="800" b="1">
                <a:ea typeface="+mn-lt"/>
                <a:cs typeface="+mn-lt"/>
              </a:rPr>
              <a:t> A y E </a:t>
            </a:r>
            <a:r>
              <a:rPr lang="en-US" sz="800" b="1" err="1">
                <a:ea typeface="+mn-lt"/>
                <a:cs typeface="+mn-lt"/>
              </a:rPr>
              <a:t>en</a:t>
            </a:r>
            <a:r>
              <a:rPr lang="en-US" sz="800" b="1">
                <a:ea typeface="+mn-lt"/>
                <a:cs typeface="+mn-lt"/>
              </a:rPr>
              <a:t> </a:t>
            </a:r>
            <a:r>
              <a:rPr lang="en-US" sz="800" b="1" err="1">
                <a:ea typeface="+mn-lt"/>
                <a:cs typeface="+mn-lt"/>
              </a:rPr>
              <a:t>junio</a:t>
            </a:r>
            <a:r>
              <a:rPr lang="en-US" sz="800" b="1">
                <a:ea typeface="+mn-lt"/>
                <a:cs typeface="+mn-lt"/>
              </a:rPr>
              <a:t> de 2023.</a:t>
            </a:r>
            <a:endParaRPr lang="en-US" sz="800" b="1">
              <a:ea typeface="Calibri"/>
              <a:cs typeface="Calibri"/>
            </a:endParaRPr>
          </a:p>
        </p:txBody>
      </p:sp>
      <p:pic>
        <p:nvPicPr>
          <p:cNvPr id="6" name="Picture 5">
            <a:extLst>
              <a:ext uri="{FF2B5EF4-FFF2-40B4-BE49-F238E27FC236}">
                <a16:creationId xmlns:a16="http://schemas.microsoft.com/office/drawing/2014/main" id="{FFB5DCEA-86F4-BB63-82C0-EBFA36E19E47}"/>
              </a:ext>
            </a:extLst>
          </p:cNvPr>
          <p:cNvPicPr>
            <a:picLocks noChangeAspect="1"/>
          </p:cNvPicPr>
          <p:nvPr/>
        </p:nvPicPr>
        <p:blipFill>
          <a:blip r:embed="rId4"/>
          <a:stretch>
            <a:fillRect/>
          </a:stretch>
        </p:blipFill>
        <p:spPr>
          <a:xfrm>
            <a:off x="77700" y="647700"/>
            <a:ext cx="3410761" cy="4351020"/>
          </a:xfrm>
          <a:prstGeom prst="rect">
            <a:avLst/>
          </a:prstGeom>
        </p:spPr>
      </p:pic>
      <p:sp>
        <p:nvSpPr>
          <p:cNvPr id="7" name="TextBox 6">
            <a:extLst>
              <a:ext uri="{FF2B5EF4-FFF2-40B4-BE49-F238E27FC236}">
                <a16:creationId xmlns:a16="http://schemas.microsoft.com/office/drawing/2014/main" id="{961C31C4-9C15-2781-CE75-88CB43AA1DB4}"/>
              </a:ext>
            </a:extLst>
          </p:cNvPr>
          <p:cNvSpPr txBox="1"/>
          <p:nvPr/>
        </p:nvSpPr>
        <p:spPr>
          <a:xfrm>
            <a:off x="697" y="-60635"/>
            <a:ext cx="8977428"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dirty="0">
                <a:ea typeface="+mn-lt"/>
                <a:cs typeface="+mn-lt"/>
              </a:rPr>
              <a:t>El </a:t>
            </a:r>
            <a:r>
              <a:rPr lang="en-US" sz="2400" b="1" dirty="0" err="1">
                <a:ea typeface="+mn-lt"/>
                <a:cs typeface="+mn-lt"/>
              </a:rPr>
              <a:t>programa</a:t>
            </a:r>
            <a:r>
              <a:rPr lang="en-US" sz="2400" b="1" dirty="0">
                <a:ea typeface="+mn-lt"/>
                <a:cs typeface="+mn-lt"/>
              </a:rPr>
              <a:t> BIF de Metro ha </a:t>
            </a:r>
            <a:r>
              <a:rPr lang="en-US" sz="2400" b="1" dirty="0" err="1">
                <a:ea typeface="+mn-lt"/>
                <a:cs typeface="+mn-lt"/>
              </a:rPr>
              <a:t>logrado</a:t>
            </a:r>
            <a:r>
              <a:rPr lang="en-US" sz="2400" b="1" dirty="0">
                <a:ea typeface="+mn-lt"/>
                <a:cs typeface="+mn-lt"/>
              </a:rPr>
              <a:t> </a:t>
            </a:r>
            <a:r>
              <a:rPr lang="en-US" sz="2400" b="1" dirty="0" err="1">
                <a:ea typeface="+mn-lt"/>
                <a:cs typeface="+mn-lt"/>
              </a:rPr>
              <a:t>preservar</a:t>
            </a:r>
            <a:r>
              <a:rPr lang="en-US" sz="2400" b="1" dirty="0">
                <a:ea typeface="+mn-lt"/>
                <a:cs typeface="+mn-lt"/>
              </a:rPr>
              <a:t> con </a:t>
            </a:r>
            <a:r>
              <a:rPr lang="en-US" sz="2400" b="1" dirty="0" err="1">
                <a:ea typeface="+mn-lt"/>
                <a:cs typeface="+mn-lt"/>
              </a:rPr>
              <a:t>éxito</a:t>
            </a:r>
            <a:r>
              <a:rPr lang="en-US" sz="2400" b="1" dirty="0">
                <a:ea typeface="+mn-lt"/>
                <a:cs typeface="+mn-lt"/>
              </a:rPr>
              <a:t> </a:t>
            </a:r>
            <a:r>
              <a:rPr lang="en-US" sz="2400" b="1" dirty="0" err="1">
                <a:ea typeface="+mn-lt"/>
                <a:cs typeface="+mn-lt"/>
              </a:rPr>
              <a:t>los</a:t>
            </a:r>
            <a:r>
              <a:rPr lang="en-US" sz="2400" b="1" dirty="0">
                <a:ea typeface="+mn-lt"/>
                <a:cs typeface="+mn-lt"/>
              </a:rPr>
              <a:t> </a:t>
            </a:r>
            <a:r>
              <a:rPr lang="en-US" sz="2400" b="1" dirty="0" err="1">
                <a:ea typeface="+mn-lt"/>
                <a:cs typeface="+mn-lt"/>
              </a:rPr>
              <a:t>pequeños</a:t>
            </a:r>
            <a:r>
              <a:rPr lang="en-US" sz="2400" b="1" dirty="0">
                <a:ea typeface="+mn-lt"/>
                <a:cs typeface="+mn-lt"/>
              </a:rPr>
              <a:t> </a:t>
            </a:r>
            <a:r>
              <a:rPr lang="en-US" sz="2400" b="1" dirty="0" err="1">
                <a:ea typeface="+mn-lt"/>
                <a:cs typeface="+mn-lt"/>
              </a:rPr>
              <a:t>negocios</a:t>
            </a:r>
            <a:r>
              <a:rPr lang="en-US" sz="2400" b="1" dirty="0">
                <a:ea typeface="+mn-lt"/>
                <a:cs typeface="+mn-lt"/>
              </a:rPr>
              <a:t> </a:t>
            </a:r>
            <a:r>
              <a:rPr lang="en-US" sz="2400" b="1" dirty="0" err="1">
                <a:ea typeface="+mn-lt"/>
                <a:cs typeface="+mn-lt"/>
              </a:rPr>
              <a:t>familiares</a:t>
            </a:r>
            <a:r>
              <a:rPr lang="en-US" sz="2400" b="1" dirty="0">
                <a:ea typeface="+mn-lt"/>
                <a:cs typeface="+mn-lt"/>
              </a:rPr>
              <a:t> a lo largo de las </a:t>
            </a:r>
            <a:r>
              <a:rPr lang="en-US" sz="2400" b="1" dirty="0" err="1">
                <a:ea typeface="+mn-lt"/>
                <a:cs typeface="+mn-lt"/>
              </a:rPr>
              <a:t>líneas</a:t>
            </a:r>
            <a:r>
              <a:rPr lang="en-US" sz="2400" b="1" dirty="0">
                <a:ea typeface="+mn-lt"/>
                <a:cs typeface="+mn-lt"/>
              </a:rPr>
              <a:t> A, K y E.</a:t>
            </a:r>
            <a:endParaRPr lang="en-US" b="1" dirty="0">
              <a:ea typeface="+mn-lt"/>
              <a:cs typeface="+mn-lt"/>
            </a:endParaRPr>
          </a:p>
        </p:txBody>
      </p:sp>
    </p:spTree>
    <p:extLst>
      <p:ext uri="{BB962C8B-B14F-4D97-AF65-F5344CB8AC3E}">
        <p14:creationId xmlns:p14="http://schemas.microsoft.com/office/powerpoint/2010/main" val="36369379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BC2404-2EAF-4940-63E8-B1DF6171F7EB}"/>
              </a:ext>
            </a:extLst>
          </p:cNvPr>
          <p:cNvSpPr>
            <a:spLocks noGrp="1"/>
          </p:cNvSpPr>
          <p:nvPr>
            <p:ph type="title"/>
          </p:nvPr>
        </p:nvSpPr>
        <p:spPr>
          <a:xfrm>
            <a:off x="76200" y="133350"/>
            <a:ext cx="8382000" cy="1292662"/>
          </a:xfrm>
        </p:spPr>
        <p:txBody>
          <a:bodyPr/>
          <a:lstStyle/>
          <a:p>
            <a:r>
              <a:rPr lang="es-ES" sz="3000" b="1" i="0" u="none" strike="noStrike">
                <a:effectLst/>
                <a:latin typeface="ScalaSansLF-Bold"/>
              </a:rPr>
              <a:t>Requisitos de elegibilidad para el BIF</a:t>
            </a:r>
            <a:br>
              <a:rPr lang="en-US"/>
            </a:br>
            <a:endParaRPr lang="en-US"/>
          </a:p>
        </p:txBody>
      </p:sp>
      <p:sp>
        <p:nvSpPr>
          <p:cNvPr id="3" name="Content Placeholder 2">
            <a:extLst>
              <a:ext uri="{FF2B5EF4-FFF2-40B4-BE49-F238E27FC236}">
                <a16:creationId xmlns:a16="http://schemas.microsoft.com/office/drawing/2014/main" id="{61DCB31F-B3A4-D819-E1F5-926571390E1E}"/>
              </a:ext>
            </a:extLst>
          </p:cNvPr>
          <p:cNvSpPr txBox="1">
            <a:spLocks/>
          </p:cNvSpPr>
          <p:nvPr/>
        </p:nvSpPr>
        <p:spPr>
          <a:xfrm>
            <a:off x="73879" y="666752"/>
            <a:ext cx="8993921" cy="3953786"/>
          </a:xfrm>
          <a:prstGeom prst="rect">
            <a:avLst/>
          </a:prstGeom>
        </p:spPr>
        <p:txBody>
          <a:bodyPr vert="horz" lIns="91440" tIns="45720" rIns="91440" bIns="45720" rtlCol="0" anchor="t">
            <a:normAutofit/>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342900" indent="-342900" algn="l" rtl="0" fontAlgn="base">
              <a:buFont typeface="Arial" panose="020B0604020202020204" pitchFamily="34" charset="0"/>
              <a:buChar char="•"/>
            </a:pPr>
            <a:r>
              <a:rPr lang="es-ES" b="0" i="0" u="none" strike="noStrike">
                <a:solidFill>
                  <a:srgbClr val="000000"/>
                </a:solidFill>
                <a:effectLst/>
                <a:latin typeface="ScalaSansLF-Regular"/>
              </a:rPr>
              <a:t>Pequeño negocio familiar con 25 o menos empleados a tiempo completo.</a:t>
            </a:r>
            <a:r>
              <a:rPr lang="en-US" b="0" i="0">
                <a:solidFill>
                  <a:srgbClr val="000000"/>
                </a:solidFill>
                <a:effectLst/>
                <a:latin typeface="ScalaSansLF-Regular"/>
              </a:rPr>
              <a:t>​</a:t>
            </a:r>
            <a:endParaRPr lang="en-US" b="0" i="0">
              <a:solidFill>
                <a:srgbClr val="000000"/>
              </a:solidFill>
              <a:effectLst/>
              <a:latin typeface="Arial" panose="020B0604020202020204" pitchFamily="34" charset="0"/>
              <a:cs typeface="Arial"/>
            </a:endParaRPr>
          </a:p>
          <a:p>
            <a:pPr marL="342900" indent="-342900" algn="l" rtl="0" fontAlgn="base">
              <a:buFont typeface="Arial" panose="020B0604020202020204" pitchFamily="34" charset="0"/>
              <a:buChar char="•"/>
            </a:pPr>
            <a:r>
              <a:rPr lang="es-ES" b="0" i="0" u="none" strike="noStrike">
                <a:solidFill>
                  <a:srgbClr val="000000"/>
                </a:solidFill>
                <a:effectLst/>
                <a:latin typeface="ScalaSansLF-Regular"/>
              </a:rPr>
              <a:t>Negocios ubicados directamente al lado del corredor del tranvía y directamente afectados por la construcción de Metro.</a:t>
            </a:r>
            <a:r>
              <a:rPr lang="en-US" b="0" i="0">
                <a:solidFill>
                  <a:srgbClr val="000000"/>
                </a:solidFill>
                <a:effectLst/>
                <a:latin typeface="ScalaSansLF-Regular"/>
              </a:rPr>
              <a:t>​</a:t>
            </a:r>
            <a:endParaRPr lang="en-US" b="0" i="0">
              <a:solidFill>
                <a:srgbClr val="000000"/>
              </a:solidFill>
              <a:effectLst/>
              <a:latin typeface="Arial" panose="020B0604020202020204" pitchFamily="34" charset="0"/>
              <a:cs typeface="Arial"/>
            </a:endParaRPr>
          </a:p>
          <a:p>
            <a:pPr marL="342900" indent="-342900" algn="l" rtl="0" fontAlgn="base">
              <a:buFont typeface="Arial" panose="020B0604020202020204" pitchFamily="34" charset="0"/>
              <a:buChar char="•"/>
            </a:pPr>
            <a:r>
              <a:rPr lang="es-ES" b="0" i="0" u="none" strike="noStrike">
                <a:solidFill>
                  <a:srgbClr val="000000"/>
                </a:solidFill>
                <a:effectLst/>
                <a:latin typeface="ScalaSansLF-Regular"/>
              </a:rPr>
              <a:t>Negocios con fines de lucro u organizaciones sin fines de lucro no religiosas.</a:t>
            </a:r>
            <a:r>
              <a:rPr lang="en-US" b="0" i="0">
                <a:solidFill>
                  <a:srgbClr val="000000"/>
                </a:solidFill>
                <a:effectLst/>
                <a:latin typeface="ScalaSansLF-Regular"/>
              </a:rPr>
              <a:t>​</a:t>
            </a:r>
            <a:endParaRPr lang="en-US" b="0" i="0">
              <a:solidFill>
                <a:srgbClr val="000000"/>
              </a:solidFill>
              <a:effectLst/>
              <a:latin typeface="Arial" panose="020B0604020202020204" pitchFamily="34" charset="0"/>
              <a:cs typeface="Arial"/>
            </a:endParaRPr>
          </a:p>
          <a:p>
            <a:pPr marL="342900" indent="-342900" algn="l" rtl="0" fontAlgn="base">
              <a:buFont typeface="Arial" panose="020B0604020202020204" pitchFamily="34" charset="0"/>
              <a:buChar char="•"/>
            </a:pPr>
            <a:r>
              <a:rPr lang="es-ES" b="0" i="0" u="none" strike="noStrike">
                <a:solidFill>
                  <a:srgbClr val="000000"/>
                </a:solidFill>
                <a:effectLst/>
                <a:latin typeface="ScalaSansLF-Regular"/>
              </a:rPr>
              <a:t>Operación continua de al menos 2 años en el corredor.</a:t>
            </a:r>
            <a:r>
              <a:rPr lang="en-US" b="0" i="0">
                <a:solidFill>
                  <a:srgbClr val="000000"/>
                </a:solidFill>
                <a:effectLst/>
                <a:latin typeface="ScalaSansLF-Regular"/>
              </a:rPr>
              <a:t>​</a:t>
            </a:r>
            <a:endParaRPr lang="en-US" b="0" i="0">
              <a:solidFill>
                <a:srgbClr val="000000"/>
              </a:solidFill>
              <a:effectLst/>
              <a:latin typeface="Arial" panose="020B0604020202020204" pitchFamily="34" charset="0"/>
              <a:cs typeface="Arial"/>
            </a:endParaRPr>
          </a:p>
          <a:p>
            <a:pPr marL="342900" indent="-342900" algn="l" rtl="0" fontAlgn="base">
              <a:buFont typeface="Arial" panose="020B0604020202020204" pitchFamily="34" charset="0"/>
              <a:buChar char="•"/>
            </a:pPr>
            <a:r>
              <a:rPr lang="es-ES" b="0" i="0" u="none" strike="noStrike">
                <a:solidFill>
                  <a:srgbClr val="000000"/>
                </a:solidFill>
                <a:effectLst/>
                <a:latin typeface="ScalaSansLF-Regular"/>
              </a:rPr>
              <a:t>Debe ser un negocio solvente.</a:t>
            </a:r>
            <a:r>
              <a:rPr lang="en-US" b="0" i="0">
                <a:solidFill>
                  <a:srgbClr val="000000"/>
                </a:solidFill>
                <a:effectLst/>
                <a:latin typeface="ScalaSansLF-Regular"/>
              </a:rPr>
              <a:t>​</a:t>
            </a:r>
            <a:endParaRPr lang="en-US" b="0" i="0">
              <a:solidFill>
                <a:srgbClr val="000000"/>
              </a:solidFill>
              <a:effectLst/>
              <a:latin typeface="Arial" panose="020B0604020202020204" pitchFamily="34" charset="0"/>
              <a:cs typeface="Arial"/>
            </a:endParaRPr>
          </a:p>
          <a:p>
            <a:pPr marL="342900" indent="-342900" algn="l" rtl="0" fontAlgn="base">
              <a:buFont typeface="Arial" panose="020B0604020202020204" pitchFamily="34" charset="0"/>
              <a:buChar char="•"/>
            </a:pPr>
            <a:r>
              <a:rPr lang="es-ES" b="0" i="0" u="none" strike="noStrike">
                <a:solidFill>
                  <a:srgbClr val="000000"/>
                </a:solidFill>
                <a:effectLst/>
                <a:latin typeface="ScalaSansLF-Regular"/>
              </a:rPr>
              <a:t>Debe demostrar registros financieros relevantes que demuestren una pérdida de ingresos comerciales directamente relacionada con el período de impacto ocasionado por la construcción de Metro.</a:t>
            </a:r>
            <a:r>
              <a:rPr lang="en-US" b="0" i="0">
                <a:solidFill>
                  <a:srgbClr val="000000"/>
                </a:solidFill>
                <a:effectLst/>
                <a:latin typeface="ScalaSansLF-Regular"/>
              </a:rPr>
              <a:t>​</a:t>
            </a:r>
            <a:endParaRPr lang="en-US" b="0" i="0">
              <a:solidFill>
                <a:srgbClr val="000000"/>
              </a:solidFill>
              <a:effectLst/>
              <a:latin typeface="Arial" panose="020B0604020202020204" pitchFamily="34" charset="0"/>
              <a:cs typeface="Arial"/>
            </a:endParaRPr>
          </a:p>
          <a:p>
            <a:pPr marL="342900" indent="-342900" algn="l" rtl="0" fontAlgn="base">
              <a:buFont typeface="Arial" panose="020B0604020202020204" pitchFamily="34" charset="0"/>
              <a:buChar char="•"/>
            </a:pPr>
            <a:r>
              <a:rPr lang="es-ES" b="0" i="0" u="none" strike="noStrike">
                <a:solidFill>
                  <a:srgbClr val="000000"/>
                </a:solidFill>
                <a:effectLst/>
                <a:latin typeface="ScalaSansLF-Regular"/>
              </a:rPr>
              <a:t>Debe estar al día con todas las autoridades tributarias y de licencias locales, estatales y federales.</a:t>
            </a:r>
            <a:r>
              <a:rPr lang="en-US" b="0" i="0">
                <a:solidFill>
                  <a:srgbClr val="000000"/>
                </a:solidFill>
                <a:effectLst/>
                <a:latin typeface="ScalaSansLF-Regular"/>
              </a:rPr>
              <a:t>​</a:t>
            </a:r>
            <a:endParaRPr lang="en-US" b="0" i="0">
              <a:solidFill>
                <a:srgbClr val="000000"/>
              </a:solidFill>
              <a:effectLst/>
              <a:latin typeface="Arial" panose="020B0604020202020204" pitchFamily="34" charset="0"/>
              <a:cs typeface="Arial"/>
            </a:endParaRPr>
          </a:p>
          <a:p>
            <a:pPr marL="342900" indent="-342900" algn="l" rtl="0" fontAlgn="base">
              <a:buFont typeface="Arial" panose="020B0604020202020204" pitchFamily="34" charset="0"/>
              <a:buChar char="•"/>
            </a:pPr>
            <a:r>
              <a:rPr lang="es-ES" b="0" i="0" u="none" strike="noStrike">
                <a:solidFill>
                  <a:srgbClr val="000000"/>
                </a:solidFill>
                <a:effectLst/>
                <a:latin typeface="ScalaSansLF-Regular"/>
              </a:rPr>
              <a:t>Las solicitudes iniciales del BIF deben presentarse dentro de los 180 días posteriores al final del trimestre del impacto directo.</a:t>
            </a:r>
            <a:r>
              <a:rPr lang="en-US" b="0" i="0">
                <a:solidFill>
                  <a:srgbClr val="000000"/>
                </a:solidFill>
                <a:effectLst/>
                <a:latin typeface="ScalaSansLF-Regular"/>
              </a:rPr>
              <a:t>​</a:t>
            </a:r>
            <a:endParaRPr lang="en-US" b="0" i="0">
              <a:solidFill>
                <a:srgbClr val="000000"/>
              </a:solidFill>
              <a:effectLst/>
              <a:latin typeface="Arial" panose="020B0604020202020204" pitchFamily="34" charset="0"/>
              <a:cs typeface="Arial"/>
            </a:endParaRPr>
          </a:p>
          <a:p>
            <a:pPr marL="342900" indent="-342900" algn="l" rtl="0" fontAlgn="base">
              <a:buFont typeface="Arial" panose="020B0604020202020204" pitchFamily="34" charset="0"/>
              <a:buChar char="•"/>
            </a:pPr>
            <a:r>
              <a:rPr lang="es-ES" b="0" i="0" u="none" strike="noStrike">
                <a:solidFill>
                  <a:srgbClr val="000000"/>
                </a:solidFill>
                <a:effectLst/>
                <a:latin typeface="ScalaSansLF-Regular"/>
              </a:rPr>
              <a:t>Cumplir con otros requisitos técnicos.</a:t>
            </a:r>
            <a:r>
              <a:rPr lang="en-US" b="0" i="0">
                <a:solidFill>
                  <a:srgbClr val="000000"/>
                </a:solidFill>
                <a:effectLst/>
                <a:latin typeface="ScalaSansLF-Regular"/>
              </a:rPr>
              <a:t>​</a:t>
            </a:r>
            <a:endParaRPr lang="en-US" b="0" i="0">
              <a:solidFill>
                <a:srgbClr val="000000"/>
              </a:solidFill>
              <a:effectLst/>
              <a:latin typeface="Arial" panose="020B0604020202020204" pitchFamily="34" charset="0"/>
            </a:endParaRPr>
          </a:p>
          <a:p>
            <a:endParaRPr lang="en-US" kern="0">
              <a:solidFill>
                <a:sysClr val="windowText" lastClr="000000"/>
              </a:solidFill>
            </a:endParaRPr>
          </a:p>
        </p:txBody>
      </p:sp>
      <p:sp>
        <p:nvSpPr>
          <p:cNvPr id="4" name="Slide Number Placeholder 3">
            <a:extLst>
              <a:ext uri="{FF2B5EF4-FFF2-40B4-BE49-F238E27FC236}">
                <a16:creationId xmlns:a16="http://schemas.microsoft.com/office/drawing/2014/main" id="{C3206B6D-4EA7-B183-D9AC-7558DDB387B2}"/>
              </a:ext>
            </a:extLst>
          </p:cNvPr>
          <p:cNvSpPr>
            <a:spLocks noGrp="1"/>
          </p:cNvSpPr>
          <p:nvPr>
            <p:ph type="sldNum" sz="quarter" idx="7"/>
          </p:nvPr>
        </p:nvSpPr>
        <p:spPr/>
        <p:txBody>
          <a:bodyPr/>
          <a:lstStyle/>
          <a:p>
            <a:pPr marL="38100">
              <a:lnSpc>
                <a:spcPts val="815"/>
              </a:lnSpc>
            </a:pPr>
            <a:fld id="{81D60167-4931-47E6-BA6A-407CBD079E47}" type="slidenum">
              <a:rPr lang="en-US" smtClean="0">
                <a:solidFill>
                  <a:srgbClr val="FFFFFF"/>
                </a:solidFill>
              </a:rPr>
              <a:t>9</a:t>
            </a:fld>
            <a:endParaRPr lang="en-US">
              <a:solidFill>
                <a:srgbClr val="FFFFFF"/>
              </a:solidFill>
            </a:endParaRPr>
          </a:p>
        </p:txBody>
      </p:sp>
      <p:sp>
        <p:nvSpPr>
          <p:cNvPr id="5" name="TextBox 4">
            <a:extLst>
              <a:ext uri="{FF2B5EF4-FFF2-40B4-BE49-F238E27FC236}">
                <a16:creationId xmlns:a16="http://schemas.microsoft.com/office/drawing/2014/main" id="{0BA9E989-7F40-0C67-DA83-4F310E2421EB}"/>
              </a:ext>
            </a:extLst>
          </p:cNvPr>
          <p:cNvSpPr txBox="1"/>
          <p:nvPr/>
        </p:nvSpPr>
        <p:spPr>
          <a:xfrm>
            <a:off x="8657408" y="4831624"/>
            <a:ext cx="350247" cy="2154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800" dirty="0">
                <a:ea typeface="Calibri"/>
                <a:cs typeface="Calibri"/>
              </a:rPr>
              <a:t>9</a:t>
            </a:r>
          </a:p>
        </p:txBody>
      </p:sp>
    </p:spTree>
    <p:extLst>
      <p:ext uri="{BB962C8B-B14F-4D97-AF65-F5344CB8AC3E}">
        <p14:creationId xmlns:p14="http://schemas.microsoft.com/office/powerpoint/2010/main" val="25816558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9C067F4E-F235-D699-57B4-9C8286E0E33E}"/>
              </a:ext>
            </a:extLst>
          </p:cNvPr>
          <p:cNvSpPr>
            <a:spLocks noGrp="1"/>
          </p:cNvSpPr>
          <p:nvPr>
            <p:ph type="title"/>
          </p:nvPr>
        </p:nvSpPr>
        <p:spPr>
          <a:xfrm>
            <a:off x="85725" y="133350"/>
            <a:ext cx="8143875" cy="830997"/>
          </a:xfrm>
        </p:spPr>
        <p:txBody>
          <a:bodyPr/>
          <a:lstStyle/>
          <a:p>
            <a:r>
              <a:rPr lang="es-ES" sz="3000" b="1" i="0" u="none" strike="noStrike">
                <a:effectLst/>
                <a:latin typeface="ScalaSansLF-Bold"/>
              </a:rPr>
              <a:t>Requisitos de elegibilidad para el BIF (cont.)</a:t>
            </a:r>
            <a:br>
              <a:rPr lang="en-US"/>
            </a:br>
            <a:endParaRPr lang="en-US"/>
          </a:p>
        </p:txBody>
      </p:sp>
      <p:sp>
        <p:nvSpPr>
          <p:cNvPr id="4" name="Content Placeholder 2">
            <a:extLst>
              <a:ext uri="{FF2B5EF4-FFF2-40B4-BE49-F238E27FC236}">
                <a16:creationId xmlns:a16="http://schemas.microsoft.com/office/drawing/2014/main" id="{0D87951E-8562-4F9B-2EA3-0E1CF32C2124}"/>
              </a:ext>
            </a:extLst>
          </p:cNvPr>
          <p:cNvSpPr txBox="1">
            <a:spLocks/>
          </p:cNvSpPr>
          <p:nvPr/>
        </p:nvSpPr>
        <p:spPr>
          <a:xfrm>
            <a:off x="83169" y="666751"/>
            <a:ext cx="8984631" cy="3659842"/>
          </a:xfrm>
          <a:prstGeom prst="rect">
            <a:avLst/>
          </a:prstGeom>
        </p:spPr>
        <p:txBody>
          <a:bodyPr vert="horz" lIns="91440" tIns="45720" rIns="91440" bIns="45720" rtlCol="0" anchor="t">
            <a:normAutofit/>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gn="ctr" fontAlgn="base"/>
            <a:r>
              <a:rPr lang="es-ES" sz="2500" b="1" i="0" u="none" strike="noStrike">
                <a:solidFill>
                  <a:srgbClr val="000000"/>
                </a:solidFill>
                <a:effectLst/>
                <a:latin typeface="+mj-lt"/>
              </a:rPr>
              <a:t>¿Cómo puede el propietario de un negocio demostrar un </a:t>
            </a:r>
            <a:endParaRPr lang="en-US"/>
          </a:p>
          <a:p>
            <a:pPr algn="ctr"/>
            <a:r>
              <a:rPr lang="es-ES" sz="2500" b="1" i="0" u="none" strike="noStrike">
                <a:solidFill>
                  <a:srgbClr val="000000"/>
                </a:solidFill>
                <a:effectLst/>
                <a:latin typeface="+mj-lt"/>
              </a:rPr>
              <a:t>impacto directo?</a:t>
            </a:r>
            <a:r>
              <a:rPr lang="en-US" sz="2500" b="0" i="0">
                <a:solidFill>
                  <a:srgbClr val="000000"/>
                </a:solidFill>
                <a:effectLst/>
                <a:latin typeface="+mj-lt"/>
              </a:rPr>
              <a:t>​</a:t>
            </a:r>
            <a:endParaRPr lang="en-US"/>
          </a:p>
          <a:p>
            <a:pPr marL="457200" indent="-457200" algn="l" rtl="0" fontAlgn="base">
              <a:buFont typeface="Arial" panose="020B0604020202020204" pitchFamily="34" charset="0"/>
              <a:buChar char="•"/>
            </a:pPr>
            <a:r>
              <a:rPr lang="es-ES" sz="2000" b="1" i="0" u="none" strike="noStrike">
                <a:solidFill>
                  <a:srgbClr val="000000"/>
                </a:solidFill>
                <a:effectLst/>
                <a:latin typeface="+mj-lt"/>
              </a:rPr>
              <a:t>Inmediatamente al lado </a:t>
            </a:r>
            <a:r>
              <a:rPr lang="es-ES" sz="2000" b="0" i="0" u="none" strike="noStrike">
                <a:solidFill>
                  <a:srgbClr val="000000"/>
                </a:solidFill>
                <a:effectLst/>
                <a:latin typeface="+mj-lt"/>
              </a:rPr>
              <a:t>de un corredor de la vía férrea: la fachada de la propiedad comercial debe estar al costado o de frente al:</a:t>
            </a:r>
            <a:r>
              <a:rPr lang="en-US" sz="2000" b="0" i="0">
                <a:solidFill>
                  <a:srgbClr val="000000"/>
                </a:solidFill>
                <a:effectLst/>
                <a:latin typeface="+mj-lt"/>
              </a:rPr>
              <a:t>​</a:t>
            </a:r>
            <a:endParaRPr lang="en-US" sz="2000" b="0" i="0">
              <a:solidFill>
                <a:srgbClr val="000000"/>
              </a:solidFill>
              <a:effectLst/>
              <a:latin typeface="+mj-lt"/>
              <a:ea typeface="Calibri"/>
              <a:cs typeface="Calibri"/>
            </a:endParaRPr>
          </a:p>
          <a:p>
            <a:pPr marL="1371600" lvl="2" indent="-457200" fontAlgn="base">
              <a:buFont typeface="Arial" panose="020B0604020202020204" pitchFamily="34" charset="0"/>
              <a:buChar char="•"/>
            </a:pPr>
            <a:r>
              <a:rPr lang="es-ES" sz="2000" b="0" i="0" u="none" strike="noStrike">
                <a:solidFill>
                  <a:srgbClr val="000000"/>
                </a:solidFill>
                <a:effectLst/>
                <a:latin typeface="+mj-lt"/>
              </a:rPr>
              <a:t>Corredor de la vía </a:t>
            </a:r>
            <a:r>
              <a:rPr lang="es-ES" sz="2000" b="0" i="0" u="none" strike="noStrike" err="1">
                <a:solidFill>
                  <a:srgbClr val="000000"/>
                </a:solidFill>
                <a:effectLst/>
                <a:latin typeface="+mj-lt"/>
              </a:rPr>
              <a:t>ferrea</a:t>
            </a:r>
            <a:r>
              <a:rPr lang="es-ES" sz="2000" b="0" i="0" u="none" strike="noStrike">
                <a:solidFill>
                  <a:srgbClr val="000000"/>
                </a:solidFill>
                <a:effectLst/>
                <a:latin typeface="+mj-lt"/>
              </a:rPr>
              <a:t>;</a:t>
            </a:r>
            <a:r>
              <a:rPr lang="en-US" sz="2000" b="0" i="0">
                <a:solidFill>
                  <a:srgbClr val="000000"/>
                </a:solidFill>
                <a:effectLst/>
                <a:latin typeface="+mj-lt"/>
              </a:rPr>
              <a:t>​</a:t>
            </a:r>
            <a:endParaRPr lang="en-US" sz="2000" b="0" i="0">
              <a:solidFill>
                <a:srgbClr val="000000"/>
              </a:solidFill>
              <a:effectLst/>
              <a:latin typeface="+mj-lt"/>
              <a:ea typeface="Calibri"/>
              <a:cs typeface="Calibri"/>
            </a:endParaRPr>
          </a:p>
          <a:p>
            <a:pPr marL="1371600" lvl="2" indent="-457200" fontAlgn="base">
              <a:buFont typeface="Arial" panose="020B0604020202020204" pitchFamily="34" charset="0"/>
              <a:buChar char="•"/>
            </a:pPr>
            <a:r>
              <a:rPr lang="es-ES" sz="2000" b="0" i="0" u="none" strike="noStrike">
                <a:solidFill>
                  <a:srgbClr val="000000"/>
                </a:solidFill>
                <a:effectLst/>
                <a:latin typeface="+mj-lt"/>
              </a:rPr>
              <a:t>Área de preparación de la construcción; o</a:t>
            </a:r>
            <a:r>
              <a:rPr lang="en-US" sz="2000" b="0" i="0">
                <a:solidFill>
                  <a:srgbClr val="000000"/>
                </a:solidFill>
                <a:effectLst/>
                <a:latin typeface="+mj-lt"/>
              </a:rPr>
              <a:t>​</a:t>
            </a:r>
            <a:endParaRPr lang="en-US" sz="2000" b="0" i="0">
              <a:solidFill>
                <a:srgbClr val="000000"/>
              </a:solidFill>
              <a:effectLst/>
              <a:latin typeface="+mj-lt"/>
              <a:ea typeface="Calibri"/>
              <a:cs typeface="Calibri"/>
            </a:endParaRPr>
          </a:p>
          <a:p>
            <a:pPr marL="1371600" lvl="2" indent="-457200" fontAlgn="base">
              <a:buFont typeface="Arial" panose="020B0604020202020204" pitchFamily="34" charset="0"/>
              <a:buChar char="•"/>
            </a:pPr>
            <a:r>
              <a:rPr lang="es-ES" sz="2000" b="0" i="0" u="none" strike="noStrike">
                <a:solidFill>
                  <a:srgbClr val="000000"/>
                </a:solidFill>
                <a:effectLst/>
                <a:latin typeface="+mj-lt"/>
              </a:rPr>
              <a:t>Área de almacenamiento de la construcción</a:t>
            </a:r>
            <a:r>
              <a:rPr lang="en-US" sz="2000" b="0" i="0">
                <a:solidFill>
                  <a:srgbClr val="000000"/>
                </a:solidFill>
                <a:effectLst/>
                <a:latin typeface="+mj-lt"/>
              </a:rPr>
              <a:t>​</a:t>
            </a:r>
            <a:endParaRPr lang="en-US" sz="2000" b="0" i="0">
              <a:solidFill>
                <a:srgbClr val="000000"/>
              </a:solidFill>
              <a:effectLst/>
              <a:latin typeface="+mj-lt"/>
              <a:ea typeface="Calibri"/>
              <a:cs typeface="Calibri"/>
            </a:endParaRPr>
          </a:p>
          <a:p>
            <a:pPr lvl="2"/>
            <a:endParaRPr lang="en-US" sz="2000">
              <a:solidFill>
                <a:srgbClr val="000000"/>
              </a:solidFill>
              <a:latin typeface="+mj-lt"/>
              <a:ea typeface="Calibri"/>
              <a:cs typeface="Calibri"/>
            </a:endParaRPr>
          </a:p>
          <a:p>
            <a:pPr marL="457200" indent="-457200" algn="l" rtl="0" fontAlgn="base">
              <a:buFont typeface="Arial" panose="020B0604020202020204" pitchFamily="34" charset="0"/>
              <a:buChar char="•"/>
            </a:pPr>
            <a:r>
              <a:rPr lang="es-ES" sz="2000" b="1" i="0" u="none" strike="noStrike">
                <a:solidFill>
                  <a:srgbClr val="000000"/>
                </a:solidFill>
                <a:effectLst/>
                <a:latin typeface="+mj-lt"/>
              </a:rPr>
              <a:t>Impacto directo en el periodo de construcción</a:t>
            </a:r>
            <a:r>
              <a:rPr lang="es-ES" sz="2000" b="0" i="0" u="none" strike="noStrike">
                <a:solidFill>
                  <a:srgbClr val="000000"/>
                </a:solidFill>
                <a:effectLst/>
                <a:latin typeface="+mj-lt"/>
              </a:rPr>
              <a:t>: La actividad de construcción de las vías férreas de Metro se realizó frente al negocio o en la cuadra en la que se ubica el negocio.</a:t>
            </a:r>
            <a:endParaRPr lang="en-US" sz="2000" b="0" i="0">
              <a:solidFill>
                <a:srgbClr val="000000"/>
              </a:solidFill>
              <a:effectLst/>
              <a:latin typeface="+mj-lt"/>
            </a:endParaRPr>
          </a:p>
        </p:txBody>
      </p:sp>
      <p:sp>
        <p:nvSpPr>
          <p:cNvPr id="2" name="Slide Number Placeholder 1">
            <a:extLst>
              <a:ext uri="{FF2B5EF4-FFF2-40B4-BE49-F238E27FC236}">
                <a16:creationId xmlns:a16="http://schemas.microsoft.com/office/drawing/2014/main" id="{5E97D9E3-748E-CF3D-840D-76BC339459F7}"/>
              </a:ext>
            </a:extLst>
          </p:cNvPr>
          <p:cNvSpPr>
            <a:spLocks noGrp="1"/>
          </p:cNvSpPr>
          <p:nvPr>
            <p:ph type="sldNum" sz="quarter" idx="7"/>
          </p:nvPr>
        </p:nvSpPr>
        <p:spPr/>
        <p:txBody>
          <a:bodyPr/>
          <a:lstStyle/>
          <a:p>
            <a:pPr marL="38100">
              <a:lnSpc>
                <a:spcPts val="815"/>
              </a:lnSpc>
            </a:pPr>
            <a:fld id="{81D60167-4931-47E6-BA6A-407CBD079E47}" type="slidenum">
              <a:rPr lang="en-US" smtClean="0">
                <a:solidFill>
                  <a:srgbClr val="FFFFFF"/>
                </a:solidFill>
              </a:rPr>
              <a:t>10</a:t>
            </a:fld>
            <a:endParaRPr lang="en-US">
              <a:solidFill>
                <a:srgbClr val="FFFFFF"/>
              </a:solidFill>
            </a:endParaRPr>
          </a:p>
        </p:txBody>
      </p:sp>
      <p:sp>
        <p:nvSpPr>
          <p:cNvPr id="5" name="TextBox 4">
            <a:extLst>
              <a:ext uri="{FF2B5EF4-FFF2-40B4-BE49-F238E27FC236}">
                <a16:creationId xmlns:a16="http://schemas.microsoft.com/office/drawing/2014/main" id="{5CDAFA48-71B0-D24E-BA69-523BC338347E}"/>
              </a:ext>
            </a:extLst>
          </p:cNvPr>
          <p:cNvSpPr txBox="1"/>
          <p:nvPr/>
        </p:nvSpPr>
        <p:spPr>
          <a:xfrm>
            <a:off x="8405948" y="4813663"/>
            <a:ext cx="772341" cy="2154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800" dirty="0">
                <a:ea typeface="Calibri"/>
                <a:cs typeface="Calibri"/>
              </a:rPr>
              <a:t>10</a:t>
            </a:r>
            <a:endParaRPr lang="en-US" sz="800" dirty="0"/>
          </a:p>
        </p:txBody>
      </p:sp>
    </p:spTree>
    <p:extLst>
      <p:ext uri="{BB962C8B-B14F-4D97-AF65-F5344CB8AC3E}">
        <p14:creationId xmlns:p14="http://schemas.microsoft.com/office/powerpoint/2010/main" val="42469112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E384196D-E524-8F80-AD97-B1AE36969E15}"/>
              </a:ext>
            </a:extLst>
          </p:cNvPr>
          <p:cNvSpPr>
            <a:spLocks noGrp="1"/>
          </p:cNvSpPr>
          <p:nvPr>
            <p:ph type="title"/>
          </p:nvPr>
        </p:nvSpPr>
        <p:spPr>
          <a:xfrm>
            <a:off x="152400" y="133350"/>
            <a:ext cx="8077200" cy="830997"/>
          </a:xfrm>
        </p:spPr>
        <p:txBody>
          <a:bodyPr/>
          <a:lstStyle/>
          <a:p>
            <a:r>
              <a:rPr lang="es-ES" sz="3000" b="1" i="0" u="none" strike="noStrike">
                <a:effectLst/>
                <a:latin typeface="ScalaSansLF-Bold" panose="02000503060000020004"/>
              </a:rPr>
              <a:t>Requisitos de elegibilidad para el BIF (cont.)</a:t>
            </a:r>
            <a:br>
              <a:rPr lang="en-US"/>
            </a:br>
            <a:endParaRPr lang="en-US"/>
          </a:p>
        </p:txBody>
      </p:sp>
      <p:sp>
        <p:nvSpPr>
          <p:cNvPr id="4" name="Content Placeholder 2">
            <a:extLst>
              <a:ext uri="{FF2B5EF4-FFF2-40B4-BE49-F238E27FC236}">
                <a16:creationId xmlns:a16="http://schemas.microsoft.com/office/drawing/2014/main" id="{23E7A38E-434E-46A9-7F1B-421FC7976C4E}"/>
              </a:ext>
            </a:extLst>
          </p:cNvPr>
          <p:cNvSpPr txBox="1">
            <a:spLocks/>
          </p:cNvSpPr>
          <p:nvPr/>
        </p:nvSpPr>
        <p:spPr>
          <a:xfrm>
            <a:off x="76200" y="742951"/>
            <a:ext cx="8991600" cy="4400550"/>
          </a:xfrm>
          <a:prstGeom prst="rect">
            <a:avLst/>
          </a:prstGeom>
        </p:spPr>
        <p:txBody>
          <a:bodyPr vert="horz" lIns="91440" tIns="45720" rIns="91440" bIns="45720" rtlCol="0" anchor="t">
            <a:normAutofit/>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gn="ctr" rtl="0" fontAlgn="base">
              <a:lnSpc>
                <a:spcPts val="2175"/>
              </a:lnSpc>
              <a:buNone/>
            </a:pPr>
            <a:r>
              <a:rPr lang="es-ES" sz="2000" b="1" i="0" u="none" strike="noStrike">
                <a:solidFill>
                  <a:srgbClr val="000000"/>
                </a:solidFill>
                <a:effectLst/>
                <a:latin typeface="+mj-lt"/>
              </a:rPr>
              <a:t>¿Cuál es la cantidad de financiamiento por concepto de subvención que puede recibir el propietario de un negocio?</a:t>
            </a:r>
            <a:endParaRPr lang="es-ES" sz="2000" b="1" i="0" u="none" strike="noStrike">
              <a:solidFill>
                <a:srgbClr val="000000"/>
              </a:solidFill>
              <a:effectLst/>
              <a:latin typeface="+mj-lt"/>
              <a:ea typeface="Calibri"/>
              <a:cs typeface="Calibri"/>
            </a:endParaRPr>
          </a:p>
          <a:p>
            <a:pPr algn="ctr">
              <a:lnSpc>
                <a:spcPts val="2175"/>
              </a:lnSpc>
            </a:pPr>
            <a:endParaRPr lang="es-ES" sz="2000" b="1">
              <a:solidFill>
                <a:srgbClr val="000000"/>
              </a:solidFill>
              <a:ea typeface="+mn-lt"/>
              <a:cs typeface="+mn-lt"/>
            </a:endParaRPr>
          </a:p>
          <a:p>
            <a:pPr marL="342900" indent="-342900">
              <a:buFont typeface="Arial"/>
              <a:buChar char="•"/>
            </a:pPr>
            <a:r>
              <a:rPr lang="es-ES" sz="2000">
                <a:solidFill>
                  <a:srgbClr val="000000"/>
                </a:solidFill>
                <a:ea typeface="+mn-lt"/>
                <a:cs typeface="+mn-lt"/>
              </a:rPr>
              <a:t>Las empresas </a:t>
            </a:r>
            <a:r>
              <a:rPr lang="es-ES" sz="2000" b="0" i="0" u="none" strike="noStrike">
                <a:solidFill>
                  <a:srgbClr val="000000"/>
                </a:solidFill>
                <a:effectLst/>
                <a:ea typeface="+mn-lt"/>
                <a:cs typeface="+mn-lt"/>
              </a:rPr>
              <a:t>elegibles deben demostrar una pérdida de ingresos</a:t>
            </a:r>
            <a:r>
              <a:rPr lang="es-ES" sz="2000">
                <a:solidFill>
                  <a:srgbClr val="000000"/>
                </a:solidFill>
                <a:ea typeface="+mn-lt"/>
                <a:cs typeface="+mn-lt"/>
              </a:rPr>
              <a:t> </a:t>
            </a:r>
            <a:r>
              <a:rPr lang="es-ES" sz="2000" i="0" u="none" strike="noStrike">
                <a:solidFill>
                  <a:srgbClr val="000000"/>
                </a:solidFill>
                <a:effectLst/>
                <a:ea typeface="+mn-lt"/>
                <a:cs typeface="+mn-lt"/>
              </a:rPr>
              <a:t>directamente</a:t>
            </a:r>
            <a:r>
              <a:rPr lang="es-ES" sz="2000">
                <a:solidFill>
                  <a:srgbClr val="000000"/>
                </a:solidFill>
                <a:ea typeface="+mn-lt"/>
                <a:cs typeface="+mn-lt"/>
              </a:rPr>
              <a:t> </a:t>
            </a:r>
            <a:r>
              <a:rPr lang="es-ES" sz="2000" b="0" i="0" u="none" strike="noStrike">
                <a:solidFill>
                  <a:srgbClr val="000000"/>
                </a:solidFill>
                <a:effectLst/>
                <a:ea typeface="+mn-lt"/>
                <a:cs typeface="+mn-lt"/>
              </a:rPr>
              <a:t>relacionada con el período de </a:t>
            </a:r>
            <a:r>
              <a:rPr lang="es-ES" sz="2000">
                <a:solidFill>
                  <a:srgbClr val="000000"/>
                </a:solidFill>
                <a:ea typeface="+mn-lt"/>
                <a:cs typeface="+mn-lt"/>
              </a:rPr>
              <a:t>interrupción de </a:t>
            </a:r>
            <a:r>
              <a:rPr lang="es-ES" sz="2000" b="0" i="0" u="none" strike="noStrike">
                <a:solidFill>
                  <a:srgbClr val="000000"/>
                </a:solidFill>
                <a:effectLst/>
                <a:ea typeface="+mn-lt"/>
                <a:cs typeface="+mn-lt"/>
              </a:rPr>
              <a:t>la construcción.</a:t>
            </a:r>
            <a:endParaRPr lang="en-US">
              <a:ea typeface="+mn-lt"/>
              <a:cs typeface="+mn-lt"/>
            </a:endParaRPr>
          </a:p>
          <a:p>
            <a:endParaRPr lang="es-ES">
              <a:ea typeface="Calibri"/>
              <a:cs typeface="Calibri"/>
            </a:endParaRPr>
          </a:p>
          <a:p>
            <a:pPr marL="342900" indent="-342900">
              <a:buFont typeface="Arial"/>
              <a:buChar char="•"/>
            </a:pPr>
            <a:r>
              <a:rPr lang="es-ES" sz="2000" b="0" i="0" u="none" strike="noStrike">
                <a:solidFill>
                  <a:srgbClr val="000000"/>
                </a:solidFill>
                <a:effectLst/>
                <a:ea typeface="+mn-lt"/>
                <a:cs typeface="+mn-lt"/>
              </a:rPr>
              <a:t>Límite financiero:</a:t>
            </a:r>
            <a:r>
              <a:rPr lang="es-ES" sz="2000">
                <a:solidFill>
                  <a:srgbClr val="000000"/>
                </a:solidFill>
                <a:ea typeface="+mn-lt"/>
                <a:cs typeface="+mn-lt"/>
              </a:rPr>
              <a:t> </a:t>
            </a:r>
            <a:r>
              <a:rPr lang="es-ES" sz="2000" i="0" u="none" strike="noStrike">
                <a:solidFill>
                  <a:srgbClr val="000000"/>
                </a:solidFill>
                <a:effectLst/>
                <a:ea typeface="+mn-lt"/>
                <a:cs typeface="+mn-lt"/>
              </a:rPr>
              <a:t>Máximo por año de impacto/</a:t>
            </a:r>
            <a:r>
              <a:rPr lang="es-ES" sz="2000">
                <a:solidFill>
                  <a:srgbClr val="000000"/>
                </a:solidFill>
                <a:ea typeface="+mn-lt"/>
                <a:cs typeface="+mn-lt"/>
              </a:rPr>
              <a:t>empresa </a:t>
            </a:r>
            <a:r>
              <a:rPr lang="es-ES" sz="2000" i="0" u="none" strike="noStrike">
                <a:solidFill>
                  <a:srgbClr val="000000"/>
                </a:solidFill>
                <a:effectLst/>
                <a:ea typeface="+mn-lt"/>
                <a:cs typeface="+mn-lt"/>
              </a:rPr>
              <a:t>= no </a:t>
            </a:r>
            <a:r>
              <a:rPr lang="es-ES" sz="2000">
                <a:solidFill>
                  <a:srgbClr val="000000"/>
                </a:solidFill>
                <a:ea typeface="+mn-lt"/>
                <a:cs typeface="+mn-lt"/>
              </a:rPr>
              <a:t>debe </a:t>
            </a:r>
            <a:r>
              <a:rPr lang="es-ES" sz="2000" i="0" u="none" strike="noStrike">
                <a:solidFill>
                  <a:srgbClr val="000000"/>
                </a:solidFill>
                <a:effectLst/>
                <a:ea typeface="+mn-lt"/>
                <a:cs typeface="+mn-lt"/>
              </a:rPr>
              <a:t>exceder los $60,000.</a:t>
            </a:r>
            <a:endParaRPr lang="en-US">
              <a:ea typeface="+mn-lt"/>
              <a:cs typeface="+mn-lt"/>
            </a:endParaRPr>
          </a:p>
          <a:p>
            <a:endParaRPr lang="es-ES">
              <a:ea typeface="Calibri"/>
              <a:cs typeface="Calibri"/>
            </a:endParaRPr>
          </a:p>
          <a:p>
            <a:pPr marL="342900" indent="-342900">
              <a:lnSpc>
                <a:spcPts val="2175"/>
              </a:lnSpc>
              <a:buFont typeface="Arial"/>
              <a:buChar char="•"/>
            </a:pPr>
            <a:r>
              <a:rPr lang="es-ES" sz="2000" b="0" i="0" u="none" strike="noStrike">
                <a:solidFill>
                  <a:srgbClr val="000000"/>
                </a:solidFill>
                <a:effectLst/>
                <a:ea typeface="+mn-lt"/>
                <a:cs typeface="+mn-lt"/>
              </a:rPr>
              <a:t>Cubre </a:t>
            </a:r>
            <a:r>
              <a:rPr lang="es-ES" sz="2000">
                <a:solidFill>
                  <a:srgbClr val="000000"/>
                </a:solidFill>
                <a:ea typeface="+mn-lt"/>
                <a:cs typeface="+mn-lt"/>
              </a:rPr>
              <a:t>en primer lugar </a:t>
            </a:r>
            <a:r>
              <a:rPr lang="es-ES" sz="2000" b="0" i="0" u="none" strike="noStrike">
                <a:solidFill>
                  <a:srgbClr val="000000"/>
                </a:solidFill>
                <a:effectLst/>
                <a:ea typeface="+mn-lt"/>
                <a:cs typeface="+mn-lt"/>
              </a:rPr>
              <a:t>los gastos operativos fijos </a:t>
            </a:r>
            <a:r>
              <a:rPr lang="es-ES" sz="2000">
                <a:solidFill>
                  <a:srgbClr val="000000"/>
                </a:solidFill>
                <a:ea typeface="+mn-lt"/>
                <a:cs typeface="+mn-lt"/>
              </a:rPr>
              <a:t>atrasados</a:t>
            </a:r>
            <a:r>
              <a:rPr lang="es-ES" sz="2000" b="0" i="0" u="none" strike="noStrike">
                <a:solidFill>
                  <a:srgbClr val="000000"/>
                </a:solidFill>
                <a:effectLst/>
                <a:ea typeface="+mn-lt"/>
                <a:cs typeface="+mn-lt"/>
              </a:rPr>
              <a:t>: alquiler/hipoteca,</a:t>
            </a:r>
            <a:r>
              <a:rPr lang="es-ES" sz="2000">
                <a:solidFill>
                  <a:srgbClr val="000000"/>
                </a:solidFill>
                <a:ea typeface="+mn-lt"/>
                <a:cs typeface="+mn-lt"/>
              </a:rPr>
              <a:t> </a:t>
            </a:r>
            <a:r>
              <a:rPr lang="es-ES" sz="2000" b="0" i="0" u="none" strike="noStrike">
                <a:solidFill>
                  <a:srgbClr val="000000"/>
                </a:solidFill>
                <a:effectLst/>
                <a:ea typeface="+mn-lt"/>
                <a:cs typeface="+mn-lt"/>
              </a:rPr>
              <a:t>servicios públicos, seguros, nómina y otros</a:t>
            </a:r>
            <a:r>
              <a:rPr lang="es-ES" sz="2000">
                <a:solidFill>
                  <a:srgbClr val="000000"/>
                </a:solidFill>
                <a:ea typeface="+mn-lt"/>
                <a:cs typeface="+mn-lt"/>
              </a:rPr>
              <a:t>,</a:t>
            </a:r>
            <a:r>
              <a:rPr lang="es-ES" sz="2000" b="0" i="0" u="none" strike="noStrike">
                <a:solidFill>
                  <a:srgbClr val="000000"/>
                </a:solidFill>
                <a:effectLst/>
                <a:ea typeface="+mn-lt"/>
                <a:cs typeface="+mn-lt"/>
              </a:rPr>
              <a:t> según </a:t>
            </a:r>
            <a:r>
              <a:rPr lang="es-ES" sz="2000">
                <a:solidFill>
                  <a:srgbClr val="000000"/>
                </a:solidFill>
                <a:ea typeface="+mn-lt"/>
                <a:cs typeface="+mn-lt"/>
              </a:rPr>
              <a:t>se </a:t>
            </a:r>
            <a:r>
              <a:rPr lang="es-ES" sz="2000" b="0" i="0" u="none" strike="noStrike">
                <a:solidFill>
                  <a:srgbClr val="000000"/>
                </a:solidFill>
                <a:effectLst/>
                <a:ea typeface="+mn-lt"/>
                <a:cs typeface="+mn-lt"/>
              </a:rPr>
              <a:t>determine.</a:t>
            </a:r>
            <a:endParaRPr lang="es-ES">
              <a:ea typeface="+mn-lt"/>
              <a:cs typeface="+mn-lt"/>
            </a:endParaRPr>
          </a:p>
          <a:p>
            <a:pPr marL="342900" indent="-342900" algn="l" rtl="0">
              <a:buFont typeface="Arial" panose="020B0604020202020204" pitchFamily="34" charset="0"/>
              <a:buChar char="•"/>
            </a:pPr>
            <a:endParaRPr lang="es-ES" sz="1500" b="0" i="0">
              <a:solidFill>
                <a:srgbClr val="000000"/>
              </a:solidFill>
              <a:effectLst/>
              <a:latin typeface="+mj-lt"/>
              <a:ea typeface="Calibri"/>
              <a:cs typeface="Calibri"/>
            </a:endParaRPr>
          </a:p>
          <a:p>
            <a:pPr marL="57150" algn="ctr"/>
            <a:r>
              <a:rPr lang="es-ES" sz="1500" b="1" i="1" u="sng">
                <a:solidFill>
                  <a:srgbClr val="000000"/>
                </a:solidFill>
                <a:effectLst/>
                <a:latin typeface="ScalaSansLF-Regular"/>
              </a:rPr>
              <a:t>Nota</a:t>
            </a:r>
            <a:r>
              <a:rPr lang="es-ES" sz="1500" b="1" i="1" u="none" strike="noStrike">
                <a:solidFill>
                  <a:srgbClr val="000000"/>
                </a:solidFill>
                <a:effectLst/>
                <a:latin typeface="ScalaSansLF-Regular"/>
              </a:rPr>
              <a:t>: Existen disposiciones especiales para los dueños de propiedades comerciales.</a:t>
            </a:r>
            <a:endParaRPr lang="en-US" sz="1500" kern="0">
              <a:solidFill>
                <a:sysClr val="windowText" lastClr="000000"/>
              </a:solidFill>
            </a:endParaRPr>
          </a:p>
        </p:txBody>
      </p:sp>
      <p:sp>
        <p:nvSpPr>
          <p:cNvPr id="2" name="Slide Number Placeholder 1">
            <a:extLst>
              <a:ext uri="{FF2B5EF4-FFF2-40B4-BE49-F238E27FC236}">
                <a16:creationId xmlns:a16="http://schemas.microsoft.com/office/drawing/2014/main" id="{31F44F97-0CBC-5D09-B6FB-BA80926B4F38}"/>
              </a:ext>
            </a:extLst>
          </p:cNvPr>
          <p:cNvSpPr>
            <a:spLocks noGrp="1"/>
          </p:cNvSpPr>
          <p:nvPr>
            <p:ph type="sldNum" sz="quarter" idx="7"/>
          </p:nvPr>
        </p:nvSpPr>
        <p:spPr/>
        <p:txBody>
          <a:bodyPr/>
          <a:lstStyle/>
          <a:p>
            <a:pPr marL="38100">
              <a:lnSpc>
                <a:spcPts val="815"/>
              </a:lnSpc>
            </a:pPr>
            <a:fld id="{81D60167-4931-47E6-BA6A-407CBD079E47}" type="slidenum">
              <a:rPr lang="en-US" smtClean="0">
                <a:solidFill>
                  <a:srgbClr val="FFFFFF"/>
                </a:solidFill>
              </a:rPr>
              <a:t>11</a:t>
            </a:fld>
            <a:endParaRPr lang="en-US">
              <a:solidFill>
                <a:srgbClr val="FFFFFF"/>
              </a:solidFill>
            </a:endParaRPr>
          </a:p>
        </p:txBody>
      </p:sp>
      <p:sp>
        <p:nvSpPr>
          <p:cNvPr id="5" name="TextBox 4">
            <a:extLst>
              <a:ext uri="{FF2B5EF4-FFF2-40B4-BE49-F238E27FC236}">
                <a16:creationId xmlns:a16="http://schemas.microsoft.com/office/drawing/2014/main" id="{18BC825A-C0AF-3B93-ECAA-009476748EA5}"/>
              </a:ext>
            </a:extLst>
          </p:cNvPr>
          <p:cNvSpPr txBox="1"/>
          <p:nvPr/>
        </p:nvSpPr>
        <p:spPr>
          <a:xfrm>
            <a:off x="8576582" y="4732836"/>
            <a:ext cx="558436" cy="2154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800" dirty="0">
                <a:ea typeface="Calibri"/>
                <a:cs typeface="Calibri"/>
              </a:rPr>
              <a:t>11</a:t>
            </a:r>
            <a:endParaRPr lang="en-US" sz="800" dirty="0"/>
          </a:p>
        </p:txBody>
      </p:sp>
    </p:spTree>
    <p:extLst>
      <p:ext uri="{BB962C8B-B14F-4D97-AF65-F5344CB8AC3E}">
        <p14:creationId xmlns:p14="http://schemas.microsoft.com/office/powerpoint/2010/main" val="34759950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45EE8E7-7FFC-1AF3-B2D1-CDEDA59FA828}"/>
              </a:ext>
            </a:extLst>
          </p:cNvPr>
          <p:cNvSpPr>
            <a:spLocks noGrp="1"/>
          </p:cNvSpPr>
          <p:nvPr>
            <p:ph type="sldNum" sz="quarter" idx="7"/>
          </p:nvPr>
        </p:nvSpPr>
        <p:spPr/>
        <p:txBody>
          <a:bodyPr/>
          <a:lstStyle/>
          <a:p>
            <a:pPr marL="38100">
              <a:lnSpc>
                <a:spcPts val="815"/>
              </a:lnSpc>
            </a:pPr>
            <a:fld id="{81D60167-4931-47E6-BA6A-407CBD079E47}" type="slidenum">
              <a:rPr lang="en-US" dirty="0">
                <a:solidFill>
                  <a:srgbClr val="FFFFFF"/>
                </a:solidFill>
              </a:rPr>
              <a:t>12</a:t>
            </a:fld>
            <a:endParaRPr lang="en-US">
              <a:solidFill>
                <a:srgbClr val="FFFFFF"/>
              </a:solidFill>
            </a:endParaRPr>
          </a:p>
        </p:txBody>
      </p:sp>
      <p:pic>
        <p:nvPicPr>
          <p:cNvPr id="4" name="Picture 3">
            <a:extLst>
              <a:ext uri="{FF2B5EF4-FFF2-40B4-BE49-F238E27FC236}">
                <a16:creationId xmlns:a16="http://schemas.microsoft.com/office/drawing/2014/main" id="{075D2FB4-065D-5DF9-D8C1-F3A1C2C869AC}"/>
              </a:ext>
            </a:extLst>
          </p:cNvPr>
          <p:cNvPicPr>
            <a:picLocks noChangeAspect="1"/>
          </p:cNvPicPr>
          <p:nvPr/>
        </p:nvPicPr>
        <p:blipFill>
          <a:blip r:embed="rId2"/>
          <a:stretch>
            <a:fillRect/>
          </a:stretch>
        </p:blipFill>
        <p:spPr>
          <a:xfrm>
            <a:off x="3853976" y="691214"/>
            <a:ext cx="5289071" cy="4371324"/>
          </a:xfrm>
          <a:prstGeom prst="rect">
            <a:avLst/>
          </a:prstGeom>
        </p:spPr>
      </p:pic>
      <p:sp>
        <p:nvSpPr>
          <p:cNvPr id="5" name="TextBox 4">
            <a:extLst>
              <a:ext uri="{FF2B5EF4-FFF2-40B4-BE49-F238E27FC236}">
                <a16:creationId xmlns:a16="http://schemas.microsoft.com/office/drawing/2014/main" id="{6B060263-2CF9-66F9-D884-8F0A7997DF4E}"/>
              </a:ext>
            </a:extLst>
          </p:cNvPr>
          <p:cNvSpPr txBox="1"/>
          <p:nvPr/>
        </p:nvSpPr>
        <p:spPr>
          <a:xfrm>
            <a:off x="29384" y="694293"/>
            <a:ext cx="3827004" cy="406265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err="1">
                <a:solidFill>
                  <a:srgbClr val="C00000"/>
                </a:solidFill>
                <a:ea typeface="+mn-lt"/>
                <a:cs typeface="+mn-lt"/>
              </a:rPr>
              <a:t>Iniciativas</a:t>
            </a:r>
            <a:r>
              <a:rPr lang="en-US" b="1" dirty="0">
                <a:solidFill>
                  <a:srgbClr val="C00000"/>
                </a:solidFill>
                <a:ea typeface="+mn-lt"/>
                <a:cs typeface="+mn-lt"/>
              </a:rPr>
              <a:t> de </a:t>
            </a:r>
            <a:r>
              <a:rPr lang="en-US" b="1" err="1">
                <a:solidFill>
                  <a:srgbClr val="C00000"/>
                </a:solidFill>
                <a:ea typeface="+mn-lt"/>
                <a:cs typeface="+mn-lt"/>
              </a:rPr>
              <a:t>Difusión</a:t>
            </a:r>
            <a:r>
              <a:rPr lang="en-US" b="1" dirty="0">
                <a:solidFill>
                  <a:srgbClr val="C00000"/>
                </a:solidFill>
                <a:ea typeface="+mn-lt"/>
                <a:cs typeface="+mn-lt"/>
              </a:rPr>
              <a:t> del Fondo BIF</a:t>
            </a:r>
            <a:endParaRPr lang="en-US" b="1" dirty="0">
              <a:solidFill>
                <a:srgbClr val="C00000"/>
              </a:solidFill>
              <a:ea typeface="Calibri"/>
              <a:cs typeface="Calibri"/>
            </a:endParaRPr>
          </a:p>
          <a:p>
            <a:pPr marL="285750" indent="-285750">
              <a:buFont typeface="Arial"/>
              <a:buChar char="•"/>
            </a:pPr>
            <a:r>
              <a:rPr lang="en-US" sz="1500" dirty="0">
                <a:ea typeface="+mn-lt"/>
                <a:cs typeface="+mn-lt"/>
              </a:rPr>
              <a:t>El </a:t>
            </a:r>
            <a:r>
              <a:rPr lang="en-US" sz="1500" dirty="0" err="1">
                <a:ea typeface="+mn-lt"/>
                <a:cs typeface="+mn-lt"/>
              </a:rPr>
              <a:t>Administrador</a:t>
            </a:r>
            <a:r>
              <a:rPr lang="en-US" sz="1500" dirty="0">
                <a:ea typeface="+mn-lt"/>
                <a:cs typeface="+mn-lt"/>
              </a:rPr>
              <a:t> del Fondo BIF </a:t>
            </a:r>
            <a:r>
              <a:rPr lang="en-US" sz="1500" dirty="0" err="1">
                <a:ea typeface="+mn-lt"/>
                <a:cs typeface="+mn-lt"/>
              </a:rPr>
              <a:t>realiza</a:t>
            </a:r>
            <a:r>
              <a:rPr lang="en-US" sz="1500" dirty="0">
                <a:ea typeface="+mn-lt"/>
                <a:cs typeface="+mn-lt"/>
              </a:rPr>
              <a:t> </a:t>
            </a:r>
            <a:r>
              <a:rPr lang="en-US" sz="1500" dirty="0" err="1">
                <a:ea typeface="+mn-lt"/>
                <a:cs typeface="+mn-lt"/>
              </a:rPr>
              <a:t>actividades</a:t>
            </a:r>
            <a:r>
              <a:rPr lang="en-US" sz="1500" dirty="0">
                <a:ea typeface="+mn-lt"/>
                <a:cs typeface="+mn-lt"/>
              </a:rPr>
              <a:t> de </a:t>
            </a:r>
            <a:r>
              <a:rPr lang="en-US" sz="1500" dirty="0" err="1">
                <a:ea typeface="+mn-lt"/>
                <a:cs typeface="+mn-lt"/>
              </a:rPr>
              <a:t>difusión</a:t>
            </a:r>
            <a:r>
              <a:rPr lang="en-US" sz="1500" dirty="0">
                <a:ea typeface="+mn-lt"/>
                <a:cs typeface="+mn-lt"/>
              </a:rPr>
              <a:t> y </a:t>
            </a:r>
            <a:r>
              <a:rPr lang="en-US" sz="1500" dirty="0" err="1">
                <a:ea typeface="+mn-lt"/>
                <a:cs typeface="+mn-lt"/>
              </a:rPr>
              <a:t>participación</a:t>
            </a:r>
            <a:r>
              <a:rPr lang="en-US" sz="1500" dirty="0">
                <a:ea typeface="+mn-lt"/>
                <a:cs typeface="+mn-lt"/>
              </a:rPr>
              <a:t>.</a:t>
            </a:r>
            <a:endParaRPr lang="en-US" sz="1500" dirty="0">
              <a:ea typeface="Calibri"/>
              <a:cs typeface="Calibri"/>
            </a:endParaRPr>
          </a:p>
          <a:p>
            <a:pPr marL="285750" indent="-285750">
              <a:buFont typeface="Arial"/>
              <a:buChar char="•"/>
            </a:pPr>
            <a:r>
              <a:rPr lang="en-US" sz="1500" dirty="0">
                <a:ea typeface="+mn-lt"/>
                <a:cs typeface="+mn-lt"/>
              </a:rPr>
              <a:t>La </a:t>
            </a:r>
            <a:r>
              <a:rPr lang="en-US" sz="1500" dirty="0" err="1">
                <a:ea typeface="+mn-lt"/>
                <a:cs typeface="+mn-lt"/>
              </a:rPr>
              <a:t>difusión</a:t>
            </a:r>
            <a:r>
              <a:rPr lang="en-US" sz="1500" dirty="0">
                <a:ea typeface="+mn-lt"/>
                <a:cs typeface="+mn-lt"/>
              </a:rPr>
              <a:t> </a:t>
            </a:r>
            <a:r>
              <a:rPr lang="en-US" sz="1500" dirty="0" err="1">
                <a:ea typeface="+mn-lt"/>
                <a:cs typeface="+mn-lt"/>
              </a:rPr>
              <a:t>comienza</a:t>
            </a:r>
            <a:r>
              <a:rPr lang="en-US" sz="1500" dirty="0">
                <a:ea typeface="+mn-lt"/>
                <a:cs typeface="+mn-lt"/>
              </a:rPr>
              <a:t> antes de </a:t>
            </a:r>
            <a:r>
              <a:rPr lang="en-US" sz="1500" dirty="0" err="1">
                <a:ea typeface="+mn-lt"/>
                <a:cs typeface="+mn-lt"/>
              </a:rPr>
              <a:t>que</a:t>
            </a:r>
            <a:r>
              <a:rPr lang="en-US" sz="1500" dirty="0">
                <a:ea typeface="+mn-lt"/>
                <a:cs typeface="+mn-lt"/>
              </a:rPr>
              <a:t> las </a:t>
            </a:r>
            <a:r>
              <a:rPr lang="en-US" sz="1500" dirty="0" err="1">
                <a:ea typeface="+mn-lt"/>
                <a:cs typeface="+mn-lt"/>
              </a:rPr>
              <a:t>obras</a:t>
            </a:r>
            <a:r>
              <a:rPr lang="en-US" sz="1500" dirty="0">
                <a:ea typeface="+mn-lt"/>
                <a:cs typeface="+mn-lt"/>
              </a:rPr>
              <a:t> de </a:t>
            </a:r>
            <a:r>
              <a:rPr lang="en-US" sz="1500" dirty="0" err="1">
                <a:ea typeface="+mn-lt"/>
                <a:cs typeface="+mn-lt"/>
              </a:rPr>
              <a:t>construcción</a:t>
            </a:r>
            <a:r>
              <a:rPr lang="en-US" sz="1500" dirty="0">
                <a:ea typeface="+mn-lt"/>
                <a:cs typeface="+mn-lt"/>
              </a:rPr>
              <a:t> </a:t>
            </a:r>
            <a:r>
              <a:rPr lang="en-US" sz="1500" dirty="0" err="1">
                <a:ea typeface="+mn-lt"/>
                <a:cs typeface="+mn-lt"/>
              </a:rPr>
              <a:t>afecten</a:t>
            </a:r>
            <a:r>
              <a:rPr lang="en-US" sz="1500" dirty="0">
                <a:ea typeface="+mn-lt"/>
                <a:cs typeface="+mn-lt"/>
              </a:rPr>
              <a:t> a las </a:t>
            </a:r>
            <a:r>
              <a:rPr lang="en-US" sz="1500" dirty="0" err="1">
                <a:ea typeface="+mn-lt"/>
                <a:cs typeface="+mn-lt"/>
              </a:rPr>
              <a:t>empresas</a:t>
            </a:r>
            <a:r>
              <a:rPr lang="en-US" sz="1500" dirty="0">
                <a:ea typeface="+mn-lt"/>
                <a:cs typeface="+mn-lt"/>
              </a:rPr>
              <a:t> </a:t>
            </a:r>
            <a:r>
              <a:rPr lang="en-US" sz="1500" dirty="0" err="1">
                <a:ea typeface="+mn-lt"/>
                <a:cs typeface="+mn-lt"/>
              </a:rPr>
              <a:t>que</a:t>
            </a:r>
            <a:r>
              <a:rPr lang="en-US" sz="1500" dirty="0">
                <a:ea typeface="+mn-lt"/>
                <a:cs typeface="+mn-lt"/>
              </a:rPr>
              <a:t> </a:t>
            </a:r>
            <a:r>
              <a:rPr lang="en-US" sz="1500" dirty="0" err="1">
                <a:ea typeface="+mn-lt"/>
                <a:cs typeface="+mn-lt"/>
              </a:rPr>
              <a:t>podrían</a:t>
            </a:r>
            <a:r>
              <a:rPr lang="en-US" sz="1500" dirty="0">
                <a:ea typeface="+mn-lt"/>
                <a:cs typeface="+mn-lt"/>
              </a:rPr>
              <a:t> ser </a:t>
            </a:r>
            <a:r>
              <a:rPr lang="en-US" sz="1500" dirty="0" err="1">
                <a:ea typeface="+mn-lt"/>
                <a:cs typeface="+mn-lt"/>
              </a:rPr>
              <a:t>elegibles</a:t>
            </a:r>
            <a:r>
              <a:rPr lang="en-US" sz="1500" dirty="0">
                <a:ea typeface="+mn-lt"/>
                <a:cs typeface="+mn-lt"/>
              </a:rPr>
              <a:t>.</a:t>
            </a:r>
            <a:endParaRPr lang="en-US" sz="1500" dirty="0">
              <a:ea typeface="Calibri"/>
              <a:cs typeface="Calibri"/>
            </a:endParaRPr>
          </a:p>
          <a:p>
            <a:pPr marL="285750" indent="-285750">
              <a:buFont typeface="Arial"/>
              <a:buChar char="•"/>
            </a:pPr>
            <a:r>
              <a:rPr lang="en-US" sz="1500" dirty="0">
                <a:ea typeface="+mn-lt"/>
                <a:cs typeface="+mn-lt"/>
              </a:rPr>
              <a:t>El </a:t>
            </a:r>
            <a:r>
              <a:rPr lang="en-US" sz="1500" dirty="0" err="1">
                <a:ea typeface="+mn-lt"/>
                <a:cs typeface="+mn-lt"/>
              </a:rPr>
              <a:t>Administrador</a:t>
            </a:r>
            <a:r>
              <a:rPr lang="en-US" sz="1500" dirty="0">
                <a:ea typeface="+mn-lt"/>
                <a:cs typeface="+mn-lt"/>
              </a:rPr>
              <a:t> del Fondo BIF </a:t>
            </a:r>
            <a:r>
              <a:rPr lang="en-US" sz="1500" dirty="0" err="1">
                <a:ea typeface="+mn-lt"/>
                <a:cs typeface="+mn-lt"/>
              </a:rPr>
              <a:t>determina</a:t>
            </a:r>
            <a:r>
              <a:rPr lang="en-US" sz="1500" dirty="0">
                <a:ea typeface="+mn-lt"/>
                <a:cs typeface="+mn-lt"/>
              </a:rPr>
              <a:t> la </a:t>
            </a:r>
            <a:r>
              <a:rPr lang="en-US" sz="1500" dirty="0" err="1">
                <a:ea typeface="+mn-lt"/>
                <a:cs typeface="+mn-lt"/>
              </a:rPr>
              <a:t>elegibilidad</a:t>
            </a:r>
            <a:r>
              <a:rPr lang="en-US" sz="1500" dirty="0">
                <a:ea typeface="+mn-lt"/>
                <a:cs typeface="+mn-lt"/>
              </a:rPr>
              <a:t> de </a:t>
            </a:r>
            <a:r>
              <a:rPr lang="en-US" sz="1500" dirty="0" err="1">
                <a:ea typeface="+mn-lt"/>
                <a:cs typeface="+mn-lt"/>
              </a:rPr>
              <a:t>acuerdo</a:t>
            </a:r>
            <a:r>
              <a:rPr lang="en-US" sz="1500" dirty="0">
                <a:ea typeface="+mn-lt"/>
                <a:cs typeface="+mn-lt"/>
              </a:rPr>
              <a:t> con las Directrices </a:t>
            </a:r>
            <a:r>
              <a:rPr lang="en-US" sz="1500" dirty="0" err="1">
                <a:ea typeface="+mn-lt"/>
                <a:cs typeface="+mn-lt"/>
              </a:rPr>
              <a:t>Administrativas</a:t>
            </a:r>
            <a:r>
              <a:rPr lang="en-US" sz="1500" dirty="0">
                <a:ea typeface="+mn-lt"/>
                <a:cs typeface="+mn-lt"/>
              </a:rPr>
              <a:t> del BIF.</a:t>
            </a:r>
            <a:endParaRPr lang="en-US" sz="1500" dirty="0">
              <a:ea typeface="Calibri"/>
              <a:cs typeface="Calibri"/>
            </a:endParaRPr>
          </a:p>
          <a:p>
            <a:pPr marL="285750" indent="-285750">
              <a:buFont typeface="Arial"/>
              <a:buChar char="•"/>
            </a:pPr>
            <a:r>
              <a:rPr lang="en-US" sz="1500" dirty="0">
                <a:ea typeface="+mn-lt"/>
                <a:cs typeface="+mn-lt"/>
              </a:rPr>
              <a:t>Los </a:t>
            </a:r>
            <a:r>
              <a:rPr lang="en-US" sz="1500" dirty="0" err="1">
                <a:ea typeface="+mn-lt"/>
                <a:cs typeface="+mn-lt"/>
              </a:rPr>
              <a:t>Asesores</a:t>
            </a:r>
            <a:r>
              <a:rPr lang="en-US" sz="1500" dirty="0">
                <a:ea typeface="+mn-lt"/>
                <a:cs typeface="+mn-lt"/>
              </a:rPr>
              <a:t> </a:t>
            </a:r>
            <a:r>
              <a:rPr lang="en-US" sz="1500" dirty="0" err="1">
                <a:ea typeface="+mn-lt"/>
                <a:cs typeface="+mn-lt"/>
              </a:rPr>
              <a:t>Empresariales</a:t>
            </a:r>
            <a:r>
              <a:rPr lang="en-US" sz="1500" dirty="0">
                <a:ea typeface="+mn-lt"/>
                <a:cs typeface="+mn-lt"/>
              </a:rPr>
              <a:t> del BIF </a:t>
            </a:r>
            <a:r>
              <a:rPr lang="en-US" sz="1500" dirty="0" err="1">
                <a:ea typeface="+mn-lt"/>
                <a:cs typeface="+mn-lt"/>
              </a:rPr>
              <a:t>trabajan</a:t>
            </a:r>
            <a:r>
              <a:rPr lang="en-US" sz="1500" dirty="0">
                <a:ea typeface="+mn-lt"/>
                <a:cs typeface="+mn-lt"/>
              </a:rPr>
              <a:t> </a:t>
            </a:r>
            <a:r>
              <a:rPr lang="en-US" sz="1500" dirty="0" err="1">
                <a:ea typeface="+mn-lt"/>
                <a:cs typeface="+mn-lt"/>
              </a:rPr>
              <a:t>directamente</a:t>
            </a:r>
            <a:r>
              <a:rPr lang="en-US" sz="1500" dirty="0">
                <a:ea typeface="+mn-lt"/>
                <a:cs typeface="+mn-lt"/>
              </a:rPr>
              <a:t> con </a:t>
            </a:r>
            <a:r>
              <a:rPr lang="en-US" sz="1500" dirty="0" err="1">
                <a:ea typeface="+mn-lt"/>
                <a:cs typeface="+mn-lt"/>
              </a:rPr>
              <a:t>los</a:t>
            </a:r>
            <a:r>
              <a:rPr lang="en-US" sz="1500" dirty="0">
                <a:ea typeface="+mn-lt"/>
                <a:cs typeface="+mn-lt"/>
              </a:rPr>
              <a:t> </a:t>
            </a:r>
            <a:r>
              <a:rPr lang="en-US" sz="1500" dirty="0" err="1">
                <a:ea typeface="+mn-lt"/>
                <a:cs typeface="+mn-lt"/>
              </a:rPr>
              <a:t>propietarios</a:t>
            </a:r>
            <a:r>
              <a:rPr lang="en-US" sz="1500" dirty="0">
                <a:ea typeface="+mn-lt"/>
                <a:cs typeface="+mn-lt"/>
              </a:rPr>
              <a:t> de </a:t>
            </a:r>
            <a:r>
              <a:rPr lang="en-US" sz="1500" dirty="0" err="1">
                <a:ea typeface="+mn-lt"/>
                <a:cs typeface="+mn-lt"/>
              </a:rPr>
              <a:t>negocios</a:t>
            </a:r>
            <a:r>
              <a:rPr lang="en-US" sz="1500" dirty="0">
                <a:ea typeface="+mn-lt"/>
                <a:cs typeface="+mn-lt"/>
              </a:rPr>
              <a:t> para </a:t>
            </a:r>
            <a:r>
              <a:rPr lang="en-US" sz="1500" dirty="0" err="1">
                <a:ea typeface="+mn-lt"/>
                <a:cs typeface="+mn-lt"/>
              </a:rPr>
              <a:t>recopilar</a:t>
            </a:r>
            <a:r>
              <a:rPr lang="en-US" sz="1500" dirty="0">
                <a:ea typeface="+mn-lt"/>
                <a:cs typeface="+mn-lt"/>
              </a:rPr>
              <a:t> la </a:t>
            </a:r>
            <a:r>
              <a:rPr lang="en-US" sz="1500" dirty="0" err="1">
                <a:ea typeface="+mn-lt"/>
                <a:cs typeface="+mn-lt"/>
              </a:rPr>
              <a:t>documentación</a:t>
            </a:r>
            <a:r>
              <a:rPr lang="en-US" sz="1500" dirty="0">
                <a:ea typeface="+mn-lt"/>
                <a:cs typeface="+mn-lt"/>
              </a:rPr>
              <a:t> </a:t>
            </a:r>
            <a:r>
              <a:rPr lang="en-US" sz="1500" dirty="0" err="1">
                <a:ea typeface="+mn-lt"/>
                <a:cs typeface="+mn-lt"/>
              </a:rPr>
              <a:t>financiera</a:t>
            </a:r>
            <a:r>
              <a:rPr lang="en-US" sz="1500" dirty="0">
                <a:ea typeface="+mn-lt"/>
                <a:cs typeface="+mn-lt"/>
              </a:rPr>
              <a:t>.</a:t>
            </a:r>
            <a:endParaRPr lang="en-US" sz="1500" dirty="0">
              <a:ea typeface="Calibri"/>
              <a:cs typeface="Calibri"/>
            </a:endParaRPr>
          </a:p>
          <a:p>
            <a:pPr marL="285750" indent="-285750">
              <a:buFont typeface="Arial"/>
              <a:buChar char="•"/>
            </a:pPr>
            <a:r>
              <a:rPr lang="en-US" sz="1500" dirty="0">
                <a:ea typeface="+mn-lt"/>
                <a:cs typeface="+mn-lt"/>
              </a:rPr>
              <a:t>Los </a:t>
            </a:r>
            <a:r>
              <a:rPr lang="en-US" sz="1500" dirty="0" err="1">
                <a:ea typeface="+mn-lt"/>
                <a:cs typeface="+mn-lt"/>
              </a:rPr>
              <a:t>Asesores</a:t>
            </a:r>
            <a:r>
              <a:rPr lang="en-US" sz="1500" dirty="0">
                <a:ea typeface="+mn-lt"/>
                <a:cs typeface="+mn-lt"/>
              </a:rPr>
              <a:t> </a:t>
            </a:r>
            <a:r>
              <a:rPr lang="en-US" sz="1500" dirty="0" err="1">
                <a:ea typeface="+mn-lt"/>
                <a:cs typeface="+mn-lt"/>
              </a:rPr>
              <a:t>Empresariales</a:t>
            </a:r>
            <a:r>
              <a:rPr lang="en-US" sz="1500" dirty="0">
                <a:ea typeface="+mn-lt"/>
                <a:cs typeface="+mn-lt"/>
              </a:rPr>
              <a:t> del BIF también </a:t>
            </a:r>
            <a:r>
              <a:rPr lang="en-US" sz="1500" dirty="0" err="1">
                <a:ea typeface="+mn-lt"/>
                <a:cs typeface="+mn-lt"/>
              </a:rPr>
              <a:t>pueden</a:t>
            </a:r>
            <a:r>
              <a:rPr lang="en-US" sz="1500" dirty="0">
                <a:ea typeface="+mn-lt"/>
                <a:cs typeface="+mn-lt"/>
              </a:rPr>
              <a:t> </a:t>
            </a:r>
            <a:r>
              <a:rPr lang="en-US" sz="1500" dirty="0" err="1">
                <a:ea typeface="+mn-lt"/>
                <a:cs typeface="+mn-lt"/>
              </a:rPr>
              <a:t>ayudar</a:t>
            </a:r>
            <a:r>
              <a:rPr lang="en-US" sz="1500" dirty="0">
                <a:ea typeface="+mn-lt"/>
                <a:cs typeface="+mn-lt"/>
              </a:rPr>
              <a:t> a </a:t>
            </a:r>
            <a:r>
              <a:rPr lang="en-US" sz="1500" dirty="0" err="1">
                <a:ea typeface="+mn-lt"/>
                <a:cs typeface="+mn-lt"/>
              </a:rPr>
              <a:t>los</a:t>
            </a:r>
            <a:r>
              <a:rPr lang="en-US" sz="1500" dirty="0">
                <a:ea typeface="+mn-lt"/>
                <a:cs typeface="+mn-lt"/>
              </a:rPr>
              <a:t> </a:t>
            </a:r>
            <a:r>
              <a:rPr lang="en-US" sz="1500" dirty="0" err="1">
                <a:ea typeface="+mn-lt"/>
                <a:cs typeface="+mn-lt"/>
              </a:rPr>
              <a:t>propietarios</a:t>
            </a:r>
            <a:r>
              <a:rPr lang="en-US" sz="1500" dirty="0">
                <a:ea typeface="+mn-lt"/>
                <a:cs typeface="+mn-lt"/>
              </a:rPr>
              <a:t> de </a:t>
            </a:r>
            <a:r>
              <a:rPr lang="en-US" sz="1500" dirty="0" err="1">
                <a:ea typeface="+mn-lt"/>
                <a:cs typeface="+mn-lt"/>
              </a:rPr>
              <a:t>negocios</a:t>
            </a:r>
            <a:r>
              <a:rPr lang="en-US" sz="1500" dirty="0">
                <a:ea typeface="+mn-lt"/>
                <a:cs typeface="+mn-lt"/>
              </a:rPr>
              <a:t> o </a:t>
            </a:r>
            <a:r>
              <a:rPr lang="en-US" sz="1500" dirty="0" err="1">
                <a:ea typeface="+mn-lt"/>
                <a:cs typeface="+mn-lt"/>
              </a:rPr>
              <a:t>derivarlos</a:t>
            </a:r>
            <a:r>
              <a:rPr lang="en-US" sz="1500" dirty="0">
                <a:ea typeface="+mn-lt"/>
                <a:cs typeface="+mn-lt"/>
              </a:rPr>
              <a:t> a </a:t>
            </a:r>
            <a:r>
              <a:rPr lang="en-US" sz="1500" dirty="0" err="1">
                <a:ea typeface="+mn-lt"/>
                <a:cs typeface="+mn-lt"/>
              </a:rPr>
              <a:t>los</a:t>
            </a:r>
            <a:r>
              <a:rPr lang="en-US" sz="1500" dirty="0">
                <a:ea typeface="+mn-lt"/>
                <a:cs typeface="+mn-lt"/>
              </a:rPr>
              <a:t> </a:t>
            </a:r>
            <a:r>
              <a:rPr lang="en-US" sz="1500" dirty="0" err="1">
                <a:ea typeface="+mn-lt"/>
                <a:cs typeface="+mn-lt"/>
              </a:rPr>
              <a:t>recursos</a:t>
            </a:r>
            <a:r>
              <a:rPr lang="en-US" sz="1500" dirty="0">
                <a:ea typeface="+mn-lt"/>
                <a:cs typeface="+mn-lt"/>
              </a:rPr>
              <a:t> </a:t>
            </a:r>
            <a:r>
              <a:rPr lang="en-US" sz="1500" dirty="0" err="1">
                <a:ea typeface="+mn-lt"/>
                <a:cs typeface="+mn-lt"/>
              </a:rPr>
              <a:t>apropiados</a:t>
            </a:r>
            <a:r>
              <a:rPr lang="en-US" sz="1500" dirty="0">
                <a:ea typeface="+mn-lt"/>
                <a:cs typeface="+mn-lt"/>
              </a:rPr>
              <a:t> </a:t>
            </a:r>
            <a:r>
              <a:rPr lang="en-US" sz="1500" dirty="0" err="1">
                <a:ea typeface="+mn-lt"/>
                <a:cs typeface="+mn-lt"/>
              </a:rPr>
              <a:t>según</a:t>
            </a:r>
            <a:r>
              <a:rPr lang="en-US" sz="1500" dirty="0">
                <a:ea typeface="+mn-lt"/>
                <a:cs typeface="+mn-lt"/>
              </a:rPr>
              <a:t> sea </a:t>
            </a:r>
            <a:r>
              <a:rPr lang="en-US" sz="1500" dirty="0" err="1">
                <a:ea typeface="+mn-lt"/>
                <a:cs typeface="+mn-lt"/>
              </a:rPr>
              <a:t>necesario</a:t>
            </a:r>
            <a:r>
              <a:rPr lang="en-US" sz="1500" dirty="0">
                <a:ea typeface="+mn-lt"/>
                <a:cs typeface="+mn-lt"/>
              </a:rPr>
              <a:t>.</a:t>
            </a:r>
            <a:endParaRPr lang="en-US" sz="1500" dirty="0">
              <a:ea typeface="Calibri"/>
              <a:cs typeface="Calibri"/>
            </a:endParaRPr>
          </a:p>
        </p:txBody>
      </p:sp>
      <p:sp>
        <p:nvSpPr>
          <p:cNvPr id="8" name="TextBox 7">
            <a:extLst>
              <a:ext uri="{FF2B5EF4-FFF2-40B4-BE49-F238E27FC236}">
                <a16:creationId xmlns:a16="http://schemas.microsoft.com/office/drawing/2014/main" id="{ED81DEC0-D6FB-A7E9-7196-BC215771C46F}"/>
              </a:ext>
            </a:extLst>
          </p:cNvPr>
          <p:cNvSpPr txBox="1"/>
          <p:nvPr/>
        </p:nvSpPr>
        <p:spPr>
          <a:xfrm>
            <a:off x="30665" y="38331"/>
            <a:ext cx="9015761"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3000" b="1">
                <a:ea typeface="+mn-lt"/>
                <a:cs typeface="+mn-lt"/>
              </a:rPr>
              <a:t>Participación y alcance a la comunidad del BIF</a:t>
            </a:r>
            <a:endParaRPr lang="en-US" sz="3000"/>
          </a:p>
        </p:txBody>
      </p:sp>
    </p:spTree>
    <p:extLst>
      <p:ext uri="{BB962C8B-B14F-4D97-AF65-F5344CB8AC3E}">
        <p14:creationId xmlns:p14="http://schemas.microsoft.com/office/powerpoint/2010/main" val="9124661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A7479C-72B4-C112-6DB5-8E8ACD21F0C1}"/>
              </a:ext>
            </a:extLst>
          </p:cNvPr>
          <p:cNvSpPr>
            <a:spLocks noGrp="1"/>
          </p:cNvSpPr>
          <p:nvPr>
            <p:ph type="title"/>
          </p:nvPr>
        </p:nvSpPr>
        <p:spPr>
          <a:xfrm>
            <a:off x="76200" y="209550"/>
            <a:ext cx="5446395" cy="461665"/>
          </a:xfrm>
        </p:spPr>
        <p:txBody>
          <a:bodyPr wrap="square" lIns="0" tIns="0" rIns="0" bIns="0" anchor="t">
            <a:spAutoFit/>
          </a:bodyPr>
          <a:lstStyle/>
          <a:p>
            <a:r>
              <a:rPr lang="es-ES" sz="3000" b="1" i="0" u="none" strike="noStrike" dirty="0">
                <a:effectLst/>
                <a:latin typeface="ScalaSansLF-Bold"/>
              </a:rPr>
              <a:t>Flujo de</a:t>
            </a:r>
            <a:r>
              <a:rPr lang="es-ES" sz="3000" dirty="0">
                <a:latin typeface="ScalaSansLF-Bold"/>
              </a:rPr>
              <a:t> </a:t>
            </a:r>
            <a:r>
              <a:rPr lang="es-ES" sz="3000" dirty="0">
                <a:ea typeface="Calibri"/>
              </a:rPr>
              <a:t>subvenciones</a:t>
            </a:r>
            <a:r>
              <a:rPr lang="es-ES" sz="3000" dirty="0">
                <a:latin typeface="ScalaSansLF-Bold"/>
              </a:rPr>
              <a:t> </a:t>
            </a:r>
            <a:r>
              <a:rPr lang="es-ES" sz="3000" b="1" i="0" u="none" strike="noStrike" dirty="0">
                <a:effectLst/>
                <a:latin typeface="ScalaSansLF-Bold"/>
              </a:rPr>
              <a:t>del BIF</a:t>
            </a:r>
            <a:endParaRPr lang="en-US" sz="3000" dirty="0"/>
          </a:p>
        </p:txBody>
      </p:sp>
      <p:sp>
        <p:nvSpPr>
          <p:cNvPr id="3" name="Slide Number Placeholder 2">
            <a:extLst>
              <a:ext uri="{FF2B5EF4-FFF2-40B4-BE49-F238E27FC236}">
                <a16:creationId xmlns:a16="http://schemas.microsoft.com/office/drawing/2014/main" id="{5DAC5DA9-7DB7-FB1F-8704-9EB596A37BBD}"/>
              </a:ext>
            </a:extLst>
          </p:cNvPr>
          <p:cNvSpPr>
            <a:spLocks noGrp="1"/>
          </p:cNvSpPr>
          <p:nvPr>
            <p:ph type="sldNum" sz="quarter" idx="7"/>
          </p:nvPr>
        </p:nvSpPr>
        <p:spPr/>
        <p:txBody>
          <a:bodyPr/>
          <a:lstStyle/>
          <a:p>
            <a:pPr marL="38100">
              <a:lnSpc>
                <a:spcPts val="815"/>
              </a:lnSpc>
            </a:pPr>
            <a:fld id="{81D60167-4931-47E6-BA6A-407CBD079E47}" type="slidenum">
              <a:rPr lang="en-US" dirty="0" smtClean="0">
                <a:solidFill>
                  <a:srgbClr val="FFFFFF"/>
                </a:solidFill>
              </a:rPr>
              <a:t>13</a:t>
            </a:fld>
            <a:endParaRPr lang="en-US">
              <a:solidFill>
                <a:srgbClr val="FFFFFF"/>
              </a:solidFill>
            </a:endParaRPr>
          </a:p>
        </p:txBody>
      </p:sp>
      <p:pic>
        <p:nvPicPr>
          <p:cNvPr id="36" name="Picture 35">
            <a:extLst>
              <a:ext uri="{FF2B5EF4-FFF2-40B4-BE49-F238E27FC236}">
                <a16:creationId xmlns:a16="http://schemas.microsoft.com/office/drawing/2014/main" id="{50F1AB30-8FAC-A3B7-D503-FCB1D3739FA4}"/>
              </a:ext>
            </a:extLst>
          </p:cNvPr>
          <p:cNvPicPr>
            <a:picLocks noChangeAspect="1"/>
          </p:cNvPicPr>
          <p:nvPr/>
        </p:nvPicPr>
        <p:blipFill>
          <a:blip r:embed="rId2"/>
          <a:stretch>
            <a:fillRect/>
          </a:stretch>
        </p:blipFill>
        <p:spPr>
          <a:xfrm>
            <a:off x="2007896" y="773874"/>
            <a:ext cx="6724650" cy="2343150"/>
          </a:xfrm>
          <a:prstGeom prst="rect">
            <a:avLst/>
          </a:prstGeom>
        </p:spPr>
      </p:pic>
      <p:pic>
        <p:nvPicPr>
          <p:cNvPr id="37" name="Picture 36">
            <a:extLst>
              <a:ext uri="{FF2B5EF4-FFF2-40B4-BE49-F238E27FC236}">
                <a16:creationId xmlns:a16="http://schemas.microsoft.com/office/drawing/2014/main" id="{15F21969-3468-EE45-26B4-AD8576C62719}"/>
              </a:ext>
            </a:extLst>
          </p:cNvPr>
          <p:cNvPicPr>
            <a:picLocks noChangeAspect="1"/>
          </p:cNvPicPr>
          <p:nvPr/>
        </p:nvPicPr>
        <p:blipFill>
          <a:blip r:embed="rId3"/>
          <a:stretch>
            <a:fillRect/>
          </a:stretch>
        </p:blipFill>
        <p:spPr>
          <a:xfrm>
            <a:off x="1711055" y="2801524"/>
            <a:ext cx="6720840" cy="2343150"/>
          </a:xfrm>
          <a:prstGeom prst="rect">
            <a:avLst/>
          </a:prstGeom>
        </p:spPr>
      </p:pic>
      <p:sp>
        <p:nvSpPr>
          <p:cNvPr id="39" name="Diamond 38">
            <a:extLst>
              <a:ext uri="{FF2B5EF4-FFF2-40B4-BE49-F238E27FC236}">
                <a16:creationId xmlns:a16="http://schemas.microsoft.com/office/drawing/2014/main" id="{2A9EFAB9-68A6-8F62-A3A0-B9FDA626B3A8}"/>
              </a:ext>
            </a:extLst>
          </p:cNvPr>
          <p:cNvSpPr/>
          <p:nvPr/>
        </p:nvSpPr>
        <p:spPr>
          <a:xfrm>
            <a:off x="82532" y="1418277"/>
            <a:ext cx="1784711" cy="853108"/>
          </a:xfrm>
          <a:prstGeom prst="rightArrowCallout">
            <a:avLst/>
          </a:prstGeom>
          <a:ln/>
        </p:spPr>
        <p:style>
          <a:lnRef idx="1">
            <a:schemeClr val="accent5"/>
          </a:lnRef>
          <a:fillRef idx="2">
            <a:schemeClr val="accent5"/>
          </a:fillRef>
          <a:effectRef idx="1">
            <a:schemeClr val="accent5"/>
          </a:effectRef>
          <a:fontRef idx="minor">
            <a:schemeClr val="dk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500" b="1" err="1">
                <a:solidFill>
                  <a:schemeClr val="tx1"/>
                </a:solidFill>
                <a:ea typeface="+mn-lt"/>
                <a:cs typeface="+mn-lt"/>
              </a:rPr>
              <a:t>Empezar</a:t>
            </a:r>
            <a:endParaRPr lang="en-US" sz="1500" b="1">
              <a:solidFill>
                <a:schemeClr val="tx1"/>
              </a:solidFill>
              <a:ea typeface="+mn-lt"/>
              <a:cs typeface="+mn-lt"/>
            </a:endParaRPr>
          </a:p>
          <a:p>
            <a:pPr algn="ctr"/>
            <a:r>
              <a:rPr lang="en-US" sz="1500" b="1">
                <a:solidFill>
                  <a:schemeClr val="tx1"/>
                </a:solidFill>
                <a:ea typeface="Calibri"/>
                <a:cs typeface="Calibri"/>
              </a:rPr>
              <a:t>Aqui</a:t>
            </a:r>
          </a:p>
        </p:txBody>
      </p:sp>
      <p:sp>
        <p:nvSpPr>
          <p:cNvPr id="40" name="Diamond 39">
            <a:extLst>
              <a:ext uri="{FF2B5EF4-FFF2-40B4-BE49-F238E27FC236}">
                <a16:creationId xmlns:a16="http://schemas.microsoft.com/office/drawing/2014/main" id="{308E29C7-9F96-44EE-EB84-28432F816207}"/>
              </a:ext>
            </a:extLst>
          </p:cNvPr>
          <p:cNvSpPr/>
          <p:nvPr/>
        </p:nvSpPr>
        <p:spPr>
          <a:xfrm>
            <a:off x="79015" y="3423891"/>
            <a:ext cx="1631660" cy="1228120"/>
          </a:xfrm>
          <a:prstGeom prst="star12">
            <a:avLst/>
          </a:prstGeom>
          <a:ln/>
        </p:spPr>
        <p:style>
          <a:lnRef idx="0">
            <a:schemeClr val="accent3"/>
          </a:lnRef>
          <a:fillRef idx="3">
            <a:schemeClr val="accent3"/>
          </a:fillRef>
          <a:effectRef idx="3">
            <a:schemeClr val="accent3"/>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000" b="1" dirty="0">
                <a:solidFill>
                  <a:schemeClr val="tx1"/>
                </a:solidFill>
                <a:ea typeface="Calibri"/>
                <a:cs typeface="Calibri"/>
              </a:rPr>
              <a:t>FINAL</a:t>
            </a:r>
            <a:r>
              <a:rPr lang="en-US" b="1" dirty="0">
                <a:solidFill>
                  <a:schemeClr val="tx1"/>
                </a:solidFill>
                <a:ea typeface="Calibri"/>
                <a:cs typeface="Calibri"/>
              </a:rPr>
              <a:t> </a:t>
            </a:r>
          </a:p>
        </p:txBody>
      </p:sp>
      <p:sp>
        <p:nvSpPr>
          <p:cNvPr id="4" name="Arrow: Circular 3">
            <a:extLst>
              <a:ext uri="{FF2B5EF4-FFF2-40B4-BE49-F238E27FC236}">
                <a16:creationId xmlns:a16="http://schemas.microsoft.com/office/drawing/2014/main" id="{E8A0EEE5-D7F2-309F-376D-3F07C58842DF}"/>
              </a:ext>
            </a:extLst>
          </p:cNvPr>
          <p:cNvSpPr/>
          <p:nvPr/>
        </p:nvSpPr>
        <p:spPr>
          <a:xfrm rot="5520000">
            <a:off x="7514510" y="2576267"/>
            <a:ext cx="1828797" cy="1494065"/>
          </a:xfrm>
          <a:prstGeom prst="circularArrow">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solidFill>
            </a:endParaRPr>
          </a:p>
        </p:txBody>
      </p:sp>
      <p:sp>
        <p:nvSpPr>
          <p:cNvPr id="5" name="TextBox 4">
            <a:extLst>
              <a:ext uri="{FF2B5EF4-FFF2-40B4-BE49-F238E27FC236}">
                <a16:creationId xmlns:a16="http://schemas.microsoft.com/office/drawing/2014/main" id="{3916C499-9A3B-28D3-32D2-C2E70FD31DDD}"/>
              </a:ext>
            </a:extLst>
          </p:cNvPr>
          <p:cNvSpPr txBox="1"/>
          <p:nvPr/>
        </p:nvSpPr>
        <p:spPr>
          <a:xfrm>
            <a:off x="8765177" y="4813663"/>
            <a:ext cx="305344" cy="2154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800" dirty="0">
                <a:ea typeface="Calibri"/>
                <a:cs typeface="Calibri"/>
              </a:rPr>
              <a:t>13</a:t>
            </a:r>
          </a:p>
        </p:txBody>
      </p:sp>
    </p:spTree>
    <p:extLst>
      <p:ext uri="{BB962C8B-B14F-4D97-AF65-F5344CB8AC3E}">
        <p14:creationId xmlns:p14="http://schemas.microsoft.com/office/powerpoint/2010/main" val="1894832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500" fill="hold"/>
                                        <p:tgtEl>
                                          <p:spTgt spid="39"/>
                                        </p:tgtEl>
                                        <p:attrNameLst>
                                          <p:attrName>ppt_x</p:attrName>
                                        </p:attrNameLst>
                                      </p:cBhvr>
                                      <p:tavLst>
                                        <p:tav tm="0">
                                          <p:val>
                                            <p:strVal val="#ppt_x"/>
                                          </p:val>
                                        </p:tav>
                                        <p:tav tm="100000">
                                          <p:val>
                                            <p:strVal val="#ppt_x"/>
                                          </p:val>
                                        </p:tav>
                                      </p:tavLst>
                                    </p:anim>
                                    <p:anim calcmode="lin" valueType="num">
                                      <p:cBhvr additive="base">
                                        <p:cTn id="8"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40"/>
                                        </p:tgtEl>
                                        <p:attrNameLst>
                                          <p:attrName>style.visibility</p:attrName>
                                        </p:attrNameLst>
                                      </p:cBhvr>
                                      <p:to>
                                        <p:strVal val="visible"/>
                                      </p:to>
                                    </p:set>
                                    <p:anim calcmode="lin" valueType="num">
                                      <p:cBhvr>
                                        <p:cTn id="13" dur="500" fill="hold"/>
                                        <p:tgtEl>
                                          <p:spTgt spid="40"/>
                                        </p:tgtEl>
                                        <p:attrNameLst>
                                          <p:attrName>ppt_w</p:attrName>
                                        </p:attrNameLst>
                                      </p:cBhvr>
                                      <p:tavLst>
                                        <p:tav tm="0">
                                          <p:val>
                                            <p:fltVal val="0"/>
                                          </p:val>
                                        </p:tav>
                                        <p:tav tm="100000">
                                          <p:val>
                                            <p:strVal val="#ppt_w"/>
                                          </p:val>
                                        </p:tav>
                                      </p:tavLst>
                                    </p:anim>
                                    <p:anim calcmode="lin" valueType="num">
                                      <p:cBhvr>
                                        <p:cTn id="14" dur="500" fill="hold"/>
                                        <p:tgtEl>
                                          <p:spTgt spid="40"/>
                                        </p:tgtEl>
                                        <p:attrNameLst>
                                          <p:attrName>ppt_h</p:attrName>
                                        </p:attrNameLst>
                                      </p:cBhvr>
                                      <p:tavLst>
                                        <p:tav tm="0">
                                          <p:val>
                                            <p:fltVal val="0"/>
                                          </p:val>
                                        </p:tav>
                                        <p:tav tm="100000">
                                          <p:val>
                                            <p:strVal val="#ppt_h"/>
                                          </p:val>
                                        </p:tav>
                                      </p:tavLst>
                                    </p:anim>
                                    <p:animEffect transition="in" filter="fade">
                                      <p:cBhvr>
                                        <p:cTn id="15"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668B0E2-B0AE-75C9-E0E2-22516926EEEC}"/>
              </a:ext>
            </a:extLst>
          </p:cNvPr>
          <p:cNvSpPr>
            <a:spLocks noGrp="1"/>
          </p:cNvSpPr>
          <p:nvPr>
            <p:ph type="sldNum" sz="quarter" idx="7"/>
          </p:nvPr>
        </p:nvSpPr>
        <p:spPr/>
        <p:txBody>
          <a:bodyPr/>
          <a:lstStyle/>
          <a:p>
            <a:pPr marL="38100">
              <a:lnSpc>
                <a:spcPts val="815"/>
              </a:lnSpc>
            </a:pPr>
            <a:fld id="{81D60167-4931-47E6-BA6A-407CBD079E47}" type="slidenum">
              <a:rPr lang="en-US" dirty="0">
                <a:solidFill>
                  <a:srgbClr val="FFFFFF"/>
                </a:solidFill>
              </a:rPr>
              <a:t>14</a:t>
            </a:fld>
            <a:endParaRPr lang="en-US">
              <a:solidFill>
                <a:srgbClr val="FFFFFF"/>
              </a:solidFill>
            </a:endParaRPr>
          </a:p>
        </p:txBody>
      </p:sp>
      <p:graphicFrame>
        <p:nvGraphicFramePr>
          <p:cNvPr id="2" name="Diagram 1">
            <a:extLst>
              <a:ext uri="{FF2B5EF4-FFF2-40B4-BE49-F238E27FC236}">
                <a16:creationId xmlns:a16="http://schemas.microsoft.com/office/drawing/2014/main" id="{15B6A642-D89A-F35F-FBB6-8849D6661198}"/>
              </a:ext>
            </a:extLst>
          </p:cNvPr>
          <p:cNvGraphicFramePr/>
          <p:nvPr>
            <p:extLst>
              <p:ext uri="{D42A27DB-BD31-4B8C-83A1-F6EECF244321}">
                <p14:modId xmlns:p14="http://schemas.microsoft.com/office/powerpoint/2010/main" val="1862185146"/>
              </p:ext>
            </p:extLst>
          </p:nvPr>
        </p:nvGraphicFramePr>
        <p:xfrm>
          <a:off x="132421" y="1020041"/>
          <a:ext cx="1895497" cy="37133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1" name="TextBox 90">
            <a:extLst>
              <a:ext uri="{FF2B5EF4-FFF2-40B4-BE49-F238E27FC236}">
                <a16:creationId xmlns:a16="http://schemas.microsoft.com/office/drawing/2014/main" id="{61D99620-20CC-E3FF-4ABB-E8CACDD9331A}"/>
              </a:ext>
            </a:extLst>
          </p:cNvPr>
          <p:cNvSpPr txBox="1"/>
          <p:nvPr/>
        </p:nvSpPr>
        <p:spPr>
          <a:xfrm>
            <a:off x="-3485" y="98966"/>
            <a:ext cx="7910394"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000" err="1">
                <a:ea typeface="+mn-lt"/>
                <a:cs typeface="+mn-lt"/>
              </a:rPr>
              <a:t>Navegando</a:t>
            </a:r>
            <a:r>
              <a:rPr lang="en-US" sz="3000">
                <a:ea typeface="+mn-lt"/>
                <a:cs typeface="+mn-lt"/>
              </a:rPr>
              <a:t> </a:t>
            </a:r>
            <a:r>
              <a:rPr lang="en-US" sz="3000" err="1">
                <a:ea typeface="+mn-lt"/>
                <a:cs typeface="+mn-lt"/>
              </a:rPr>
              <a:t>por</a:t>
            </a:r>
            <a:r>
              <a:rPr lang="en-US" sz="3000">
                <a:ea typeface="+mn-lt"/>
                <a:cs typeface="+mn-lt"/>
              </a:rPr>
              <a:t> </a:t>
            </a:r>
            <a:r>
              <a:rPr lang="en-US" sz="3000" err="1">
                <a:ea typeface="+mn-lt"/>
                <a:cs typeface="+mn-lt"/>
              </a:rPr>
              <a:t>el</a:t>
            </a:r>
            <a:r>
              <a:rPr lang="en-US" sz="3000">
                <a:ea typeface="+mn-lt"/>
                <a:cs typeface="+mn-lt"/>
              </a:rPr>
              <a:t> sitio web del Metro</a:t>
            </a:r>
            <a:endParaRPr lang="en-US" sz="3000"/>
          </a:p>
        </p:txBody>
      </p:sp>
      <p:pic>
        <p:nvPicPr>
          <p:cNvPr id="7" name="Picture 6">
            <a:extLst>
              <a:ext uri="{FF2B5EF4-FFF2-40B4-BE49-F238E27FC236}">
                <a16:creationId xmlns:a16="http://schemas.microsoft.com/office/drawing/2014/main" id="{E25DE246-2CB8-BB12-72FB-3B10B66591AD}"/>
              </a:ext>
            </a:extLst>
          </p:cNvPr>
          <p:cNvPicPr>
            <a:picLocks noChangeAspect="1"/>
          </p:cNvPicPr>
          <p:nvPr/>
        </p:nvPicPr>
        <p:blipFill>
          <a:blip r:embed="rId7"/>
          <a:srcRect l="-95" t="24151" r="591" b="13819"/>
          <a:stretch>
            <a:fillRect/>
          </a:stretch>
        </p:blipFill>
        <p:spPr>
          <a:xfrm>
            <a:off x="2052060" y="678803"/>
            <a:ext cx="5257936" cy="337670"/>
          </a:xfrm>
          <a:prstGeom prst="rect">
            <a:avLst/>
          </a:prstGeom>
        </p:spPr>
      </p:pic>
      <p:pic>
        <p:nvPicPr>
          <p:cNvPr id="19" name="Picture 18">
            <a:extLst>
              <a:ext uri="{FF2B5EF4-FFF2-40B4-BE49-F238E27FC236}">
                <a16:creationId xmlns:a16="http://schemas.microsoft.com/office/drawing/2014/main" id="{50AD3A06-EB1B-D534-8756-42355D14548D}"/>
              </a:ext>
            </a:extLst>
          </p:cNvPr>
          <p:cNvPicPr>
            <a:picLocks noChangeAspect="1"/>
          </p:cNvPicPr>
          <p:nvPr/>
        </p:nvPicPr>
        <p:blipFill>
          <a:blip r:embed="rId8"/>
          <a:stretch>
            <a:fillRect/>
          </a:stretch>
        </p:blipFill>
        <p:spPr>
          <a:xfrm>
            <a:off x="2028700" y="1021773"/>
            <a:ext cx="5280218" cy="4026476"/>
          </a:xfrm>
          <a:prstGeom prst="rect">
            <a:avLst/>
          </a:prstGeom>
        </p:spPr>
      </p:pic>
      <p:sp>
        <p:nvSpPr>
          <p:cNvPr id="90" name="Rectangle 89">
            <a:extLst>
              <a:ext uri="{FF2B5EF4-FFF2-40B4-BE49-F238E27FC236}">
                <a16:creationId xmlns:a16="http://schemas.microsoft.com/office/drawing/2014/main" id="{6FA9E839-7A4E-CCF6-8D73-0E0E31903080}"/>
              </a:ext>
            </a:extLst>
          </p:cNvPr>
          <p:cNvSpPr/>
          <p:nvPr/>
        </p:nvSpPr>
        <p:spPr>
          <a:xfrm>
            <a:off x="3001873" y="1778957"/>
            <a:ext cx="882129" cy="339583"/>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3423B51F-0FAF-0DAA-F967-7043E30DA173}"/>
              </a:ext>
            </a:extLst>
          </p:cNvPr>
          <p:cNvSpPr/>
          <p:nvPr/>
        </p:nvSpPr>
        <p:spPr>
          <a:xfrm>
            <a:off x="5969196" y="4735086"/>
            <a:ext cx="812645" cy="184413"/>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92" name="Oval 191">
            <a:extLst>
              <a:ext uri="{FF2B5EF4-FFF2-40B4-BE49-F238E27FC236}">
                <a16:creationId xmlns:a16="http://schemas.microsoft.com/office/drawing/2014/main" id="{5E344BA5-3923-80E3-63EF-7559B1BDBC8F}"/>
              </a:ext>
            </a:extLst>
          </p:cNvPr>
          <p:cNvSpPr/>
          <p:nvPr/>
        </p:nvSpPr>
        <p:spPr>
          <a:xfrm>
            <a:off x="6338455" y="549852"/>
            <a:ext cx="1066800" cy="590550"/>
          </a:xfrm>
          <a:prstGeom prst="ellipse">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6" name="Callout: Left Arrow 215">
            <a:extLst>
              <a:ext uri="{FF2B5EF4-FFF2-40B4-BE49-F238E27FC236}">
                <a16:creationId xmlns:a16="http://schemas.microsoft.com/office/drawing/2014/main" id="{6C704908-50B2-4311-A8C0-89D61995C13A}"/>
              </a:ext>
            </a:extLst>
          </p:cNvPr>
          <p:cNvSpPr/>
          <p:nvPr/>
        </p:nvSpPr>
        <p:spPr>
          <a:xfrm>
            <a:off x="7402830" y="716423"/>
            <a:ext cx="1611975" cy="400110"/>
          </a:xfrm>
          <a:prstGeom prst="leftArrowCallout">
            <a:avLst/>
          </a:prstGeom>
          <a:solidFill>
            <a:srgbClr val="FFFF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spAutoFit/>
          </a:bodyPr>
          <a:lstStyle/>
          <a:p>
            <a:pPr algn="ctr"/>
            <a:r>
              <a:rPr lang="en-US" sz="1000" b="1" dirty="0">
                <a:solidFill>
                  <a:srgbClr val="000000"/>
                </a:solidFill>
                <a:ea typeface="Calibri"/>
                <a:cs typeface="Calibri"/>
              </a:rPr>
              <a:t>Haz click para traductor </a:t>
            </a:r>
          </a:p>
        </p:txBody>
      </p:sp>
      <p:sp>
        <p:nvSpPr>
          <p:cNvPr id="40" name="Speech Bubble: Oval 39">
            <a:extLst>
              <a:ext uri="{FF2B5EF4-FFF2-40B4-BE49-F238E27FC236}">
                <a16:creationId xmlns:a16="http://schemas.microsoft.com/office/drawing/2014/main" id="{14D894C8-B627-8DFF-9635-2E5F45DDB2A1}"/>
              </a:ext>
            </a:extLst>
          </p:cNvPr>
          <p:cNvSpPr/>
          <p:nvPr/>
        </p:nvSpPr>
        <p:spPr>
          <a:xfrm rot="60000">
            <a:off x="7189656" y="2365341"/>
            <a:ext cx="1816253" cy="1028003"/>
          </a:xfrm>
          <a:prstGeom prst="wave">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tx1"/>
                </a:solidFill>
                <a:ea typeface="+mn-lt"/>
                <a:cs typeface="+mn-lt"/>
              </a:rPr>
              <a:t>Metro </a:t>
            </a:r>
            <a:r>
              <a:rPr lang="en-US" sz="1400" b="1" err="1">
                <a:solidFill>
                  <a:schemeClr val="tx1"/>
                </a:solidFill>
                <a:ea typeface="+mn-lt"/>
                <a:cs typeface="+mn-lt"/>
              </a:rPr>
              <a:t>traducirá</a:t>
            </a:r>
            <a:r>
              <a:rPr lang="en-US" sz="1400" b="1" dirty="0">
                <a:solidFill>
                  <a:schemeClr val="tx1"/>
                </a:solidFill>
                <a:ea typeface="+mn-lt"/>
                <a:cs typeface="+mn-lt"/>
              </a:rPr>
              <a:t> la </a:t>
            </a:r>
            <a:r>
              <a:rPr lang="en-US" sz="1400" b="1" err="1">
                <a:solidFill>
                  <a:schemeClr val="tx1"/>
                </a:solidFill>
                <a:ea typeface="+mn-lt"/>
                <a:cs typeface="+mn-lt"/>
              </a:rPr>
              <a:t>página</a:t>
            </a:r>
            <a:r>
              <a:rPr lang="en-US" sz="1400" b="1" dirty="0">
                <a:solidFill>
                  <a:schemeClr val="tx1"/>
                </a:solidFill>
                <a:ea typeface="+mn-lt"/>
                <a:cs typeface="+mn-lt"/>
              </a:rPr>
              <a:t> completa</a:t>
            </a:r>
            <a:endParaRPr lang="en-US" sz="1400" b="1" dirty="0">
              <a:solidFill>
                <a:schemeClr val="tx1"/>
              </a:solidFill>
              <a:ea typeface="Calibri"/>
              <a:cs typeface="Calibri"/>
            </a:endParaRPr>
          </a:p>
        </p:txBody>
      </p:sp>
      <p:sp>
        <p:nvSpPr>
          <p:cNvPr id="62" name="Arrow: Left 61">
            <a:extLst>
              <a:ext uri="{FF2B5EF4-FFF2-40B4-BE49-F238E27FC236}">
                <a16:creationId xmlns:a16="http://schemas.microsoft.com/office/drawing/2014/main" id="{63FB1BD8-3F1C-5E78-1F3B-B938C07CAA1C}"/>
              </a:ext>
            </a:extLst>
          </p:cNvPr>
          <p:cNvSpPr/>
          <p:nvPr/>
        </p:nvSpPr>
        <p:spPr>
          <a:xfrm>
            <a:off x="4040226" y="1824618"/>
            <a:ext cx="559651" cy="298992"/>
          </a:xfrm>
          <a:prstGeom prst="leftArrow">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Arrow: Left 62">
            <a:extLst>
              <a:ext uri="{FF2B5EF4-FFF2-40B4-BE49-F238E27FC236}">
                <a16:creationId xmlns:a16="http://schemas.microsoft.com/office/drawing/2014/main" id="{87860977-8A69-5C19-A9B9-8E82300E4341}"/>
              </a:ext>
            </a:extLst>
          </p:cNvPr>
          <p:cNvSpPr/>
          <p:nvPr/>
        </p:nvSpPr>
        <p:spPr>
          <a:xfrm>
            <a:off x="6876817" y="4682117"/>
            <a:ext cx="559651" cy="298992"/>
          </a:xfrm>
          <a:prstGeom prst="leftArrow">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D29C0484-DA25-B3DF-2660-7AF1A02D496E}"/>
              </a:ext>
            </a:extLst>
          </p:cNvPr>
          <p:cNvSpPr txBox="1"/>
          <p:nvPr/>
        </p:nvSpPr>
        <p:spPr>
          <a:xfrm>
            <a:off x="8612504" y="4768758"/>
            <a:ext cx="466997" cy="2154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800" dirty="0">
                <a:ea typeface="Calibri"/>
                <a:cs typeface="Calibri"/>
              </a:rPr>
              <a:t>14</a:t>
            </a:r>
          </a:p>
        </p:txBody>
      </p:sp>
    </p:spTree>
    <p:extLst>
      <p:ext uri="{BB962C8B-B14F-4D97-AF65-F5344CB8AC3E}">
        <p14:creationId xmlns:p14="http://schemas.microsoft.com/office/powerpoint/2010/main" val="1629884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6"/>
                                        </p:tgtEl>
                                        <p:attrNameLst>
                                          <p:attrName>style.visibility</p:attrName>
                                        </p:attrNameLst>
                                      </p:cBhvr>
                                      <p:to>
                                        <p:strVal val="visible"/>
                                      </p:to>
                                    </p:set>
                                    <p:animEffect transition="in" filter="fade">
                                      <p:cBhvr>
                                        <p:cTn id="7" dur="500"/>
                                        <p:tgtEl>
                                          <p:spTgt spid="21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0"/>
                                        </p:tgtEl>
                                        <p:attrNameLst>
                                          <p:attrName>style.visibility</p:attrName>
                                        </p:attrNameLst>
                                      </p:cBhvr>
                                      <p:to>
                                        <p:strVal val="visible"/>
                                      </p:to>
                                    </p:set>
                                    <p:anim calcmode="lin" valueType="num">
                                      <p:cBhvr additive="base">
                                        <p:cTn id="12" dur="500" fill="hold"/>
                                        <p:tgtEl>
                                          <p:spTgt spid="40"/>
                                        </p:tgtEl>
                                        <p:attrNameLst>
                                          <p:attrName>ppt_x</p:attrName>
                                        </p:attrNameLst>
                                      </p:cBhvr>
                                      <p:tavLst>
                                        <p:tav tm="0">
                                          <p:val>
                                            <p:strVal val="#ppt_x"/>
                                          </p:val>
                                        </p:tav>
                                        <p:tav tm="100000">
                                          <p:val>
                                            <p:strVal val="#ppt_x"/>
                                          </p:val>
                                        </p:tav>
                                      </p:tavLst>
                                    </p:anim>
                                    <p:anim calcmode="lin" valueType="num">
                                      <p:cBhvr additive="base">
                                        <p:cTn id="13"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62"/>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6" grpId="0" animBg="1"/>
      <p:bldP spid="40" grpId="0" animBg="1"/>
      <p:bldP spid="62" grpId="0" animBg="1"/>
      <p:bldP spid="6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661DA-0BD5-D2D3-686E-B54220B97D8E}"/>
              </a:ext>
            </a:extLst>
          </p:cNvPr>
          <p:cNvSpPr>
            <a:spLocks noGrp="1"/>
          </p:cNvSpPr>
          <p:nvPr>
            <p:ph type="title"/>
          </p:nvPr>
        </p:nvSpPr>
        <p:spPr>
          <a:xfrm>
            <a:off x="152400" y="133350"/>
            <a:ext cx="5446395" cy="461665"/>
          </a:xfrm>
        </p:spPr>
        <p:txBody>
          <a:bodyPr/>
          <a:lstStyle/>
          <a:p>
            <a:r>
              <a:rPr lang="es-ES" sz="3000" b="1" i="0" u="none" strike="noStrike">
                <a:effectLst/>
                <a:latin typeface="ScalaSansLF-Bold"/>
              </a:rPr>
              <a:t>Proceso de solicitud del BIF</a:t>
            </a:r>
            <a:r>
              <a:rPr lang="en-US" sz="3000" b="1" i="0" u="none" strike="noStrike">
                <a:effectLst/>
                <a:latin typeface="ScalaSansLF-Bold"/>
              </a:rPr>
              <a:t> </a:t>
            </a:r>
            <a:endParaRPr lang="en-US" sz="3000"/>
          </a:p>
        </p:txBody>
      </p:sp>
      <p:pic>
        <p:nvPicPr>
          <p:cNvPr id="1026" name="Picture 2">
            <a:extLst>
              <a:ext uri="{FF2B5EF4-FFF2-40B4-BE49-F238E27FC236}">
                <a16:creationId xmlns:a16="http://schemas.microsoft.com/office/drawing/2014/main" id="{D507FD18-2120-A802-99A6-5AA9A96D8DB0}"/>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181100" y="742950"/>
            <a:ext cx="6781800" cy="3838575"/>
          </a:xfrm>
          <a:prstGeom prst="rect">
            <a:avLst/>
          </a:prstGeom>
          <a:noFill/>
          <a:extLst>
            <a:ext uri="{909E8E84-426E-40DD-AFC4-6F175D3DCCD1}">
              <a14:hiddenFill xmlns:a14="http://schemas.microsoft.com/office/drawing/2010/main">
                <a:solidFill>
                  <a:srgbClr val="FFFFFF"/>
                </a:solidFill>
              </a14:hiddenFill>
            </a:ext>
          </a:extLst>
        </p:spPr>
      </p:pic>
      <p:sp>
        <p:nvSpPr>
          <p:cNvPr id="4" name="Arrow: Right 3">
            <a:extLst>
              <a:ext uri="{FF2B5EF4-FFF2-40B4-BE49-F238E27FC236}">
                <a16:creationId xmlns:a16="http://schemas.microsoft.com/office/drawing/2014/main" id="{B5526640-ADB3-853F-56AF-464C5F5C056C}"/>
              </a:ext>
            </a:extLst>
          </p:cNvPr>
          <p:cNvSpPr/>
          <p:nvPr/>
        </p:nvSpPr>
        <p:spPr>
          <a:xfrm>
            <a:off x="4343400" y="1885950"/>
            <a:ext cx="381000" cy="228600"/>
          </a:xfrm>
          <a:prstGeom prst="righ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a:extLst>
              <a:ext uri="{FF2B5EF4-FFF2-40B4-BE49-F238E27FC236}">
                <a16:creationId xmlns:a16="http://schemas.microsoft.com/office/drawing/2014/main" id="{CC09B9F3-7E98-213C-8AB1-06D4C6684D8F}"/>
              </a:ext>
            </a:extLst>
          </p:cNvPr>
          <p:cNvSpPr>
            <a:spLocks noGrp="1"/>
          </p:cNvSpPr>
          <p:nvPr>
            <p:ph type="sldNum" sz="quarter" idx="7"/>
          </p:nvPr>
        </p:nvSpPr>
        <p:spPr/>
        <p:txBody>
          <a:bodyPr/>
          <a:lstStyle/>
          <a:p>
            <a:pPr marL="38100">
              <a:lnSpc>
                <a:spcPts val="815"/>
              </a:lnSpc>
            </a:pPr>
            <a:fld id="{81D60167-4931-47E6-BA6A-407CBD079E47}" type="slidenum">
              <a:rPr lang="en-US" smtClean="0">
                <a:solidFill>
                  <a:srgbClr val="FFFFFF"/>
                </a:solidFill>
              </a:rPr>
              <a:t>15</a:t>
            </a:fld>
            <a:endParaRPr lang="en-US">
              <a:solidFill>
                <a:srgbClr val="FFFFFF"/>
              </a:solidFill>
            </a:endParaRPr>
          </a:p>
        </p:txBody>
      </p:sp>
      <p:sp>
        <p:nvSpPr>
          <p:cNvPr id="5" name="TextBox 4">
            <a:extLst>
              <a:ext uri="{FF2B5EF4-FFF2-40B4-BE49-F238E27FC236}">
                <a16:creationId xmlns:a16="http://schemas.microsoft.com/office/drawing/2014/main" id="{E625F8A1-28E4-7CDE-5921-5A5C2E73343D}"/>
              </a:ext>
            </a:extLst>
          </p:cNvPr>
          <p:cNvSpPr txBox="1"/>
          <p:nvPr/>
        </p:nvSpPr>
        <p:spPr>
          <a:xfrm>
            <a:off x="3107019" y="4582886"/>
            <a:ext cx="2924519" cy="477054"/>
          </a:xfrm>
          <a:prstGeom prst="rect">
            <a:avLst/>
          </a:prstGeom>
          <a:noFill/>
        </p:spPr>
        <p:txBody>
          <a:bodyPr wrap="none" rtlCol="0">
            <a:spAutoFit/>
          </a:bodyPr>
          <a:lstStyle/>
          <a:p>
            <a:r>
              <a:rPr lang="en-US" sz="2500">
                <a:latin typeface="Verdana" panose="020B0604030504040204" pitchFamily="34" charset="0"/>
                <a:ea typeface="Verdana" panose="020B0604030504040204" pitchFamily="34" charset="0"/>
              </a:rPr>
              <a:t>www.pcrcorp.org</a:t>
            </a:r>
          </a:p>
        </p:txBody>
      </p:sp>
      <p:sp>
        <p:nvSpPr>
          <p:cNvPr id="6" name="Rectangle 5">
            <a:extLst>
              <a:ext uri="{FF2B5EF4-FFF2-40B4-BE49-F238E27FC236}">
                <a16:creationId xmlns:a16="http://schemas.microsoft.com/office/drawing/2014/main" id="{355A4182-0EF2-1ABA-1247-41FEC9234647}"/>
              </a:ext>
            </a:extLst>
          </p:cNvPr>
          <p:cNvSpPr/>
          <p:nvPr/>
        </p:nvSpPr>
        <p:spPr>
          <a:xfrm>
            <a:off x="4772024" y="1876425"/>
            <a:ext cx="1323975" cy="304800"/>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quot;Not Allowed&quot; Symbol 6">
            <a:extLst>
              <a:ext uri="{FF2B5EF4-FFF2-40B4-BE49-F238E27FC236}">
                <a16:creationId xmlns:a16="http://schemas.microsoft.com/office/drawing/2014/main" id="{CDE1FECD-7838-050A-96D5-E78FC2AB7CF1}"/>
              </a:ext>
            </a:extLst>
          </p:cNvPr>
          <p:cNvSpPr/>
          <p:nvPr/>
        </p:nvSpPr>
        <p:spPr>
          <a:xfrm>
            <a:off x="6995976" y="843391"/>
            <a:ext cx="709476" cy="636275"/>
          </a:xfrm>
          <a:prstGeom prst="noSmoking">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TextBox 7">
            <a:extLst>
              <a:ext uri="{FF2B5EF4-FFF2-40B4-BE49-F238E27FC236}">
                <a16:creationId xmlns:a16="http://schemas.microsoft.com/office/drawing/2014/main" id="{A6E4BA26-8BFC-933E-8AAA-563A4907FE30}"/>
              </a:ext>
            </a:extLst>
          </p:cNvPr>
          <p:cNvSpPr txBox="1"/>
          <p:nvPr/>
        </p:nvSpPr>
        <p:spPr>
          <a:xfrm>
            <a:off x="8513717" y="4741817"/>
            <a:ext cx="475977" cy="2154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800" dirty="0">
                <a:ea typeface="Calibri"/>
                <a:cs typeface="Calibri"/>
              </a:rPr>
              <a:t>15</a:t>
            </a:r>
          </a:p>
        </p:txBody>
      </p:sp>
    </p:spTree>
    <p:extLst>
      <p:ext uri="{BB962C8B-B14F-4D97-AF65-F5344CB8AC3E}">
        <p14:creationId xmlns:p14="http://schemas.microsoft.com/office/powerpoint/2010/main" val="34968871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2D2340-0BBB-8FC4-1382-E80FDFE9EBA4}"/>
              </a:ext>
            </a:extLst>
          </p:cNvPr>
          <p:cNvSpPr>
            <a:spLocks noGrp="1"/>
          </p:cNvSpPr>
          <p:nvPr>
            <p:ph type="title"/>
          </p:nvPr>
        </p:nvSpPr>
        <p:spPr>
          <a:xfrm>
            <a:off x="228600" y="133351"/>
            <a:ext cx="5446395" cy="461665"/>
          </a:xfrm>
        </p:spPr>
        <p:txBody>
          <a:bodyPr/>
          <a:lstStyle/>
          <a:p>
            <a:r>
              <a:rPr lang="en-US" sz="3000"/>
              <a:t>BIF Application Process Cont. </a:t>
            </a:r>
          </a:p>
        </p:txBody>
      </p:sp>
      <p:sp>
        <p:nvSpPr>
          <p:cNvPr id="3" name="Slide Number Placeholder 2">
            <a:extLst>
              <a:ext uri="{FF2B5EF4-FFF2-40B4-BE49-F238E27FC236}">
                <a16:creationId xmlns:a16="http://schemas.microsoft.com/office/drawing/2014/main" id="{65CAC549-AB87-2076-3D5E-580F49844D61}"/>
              </a:ext>
            </a:extLst>
          </p:cNvPr>
          <p:cNvSpPr>
            <a:spLocks noGrp="1"/>
          </p:cNvSpPr>
          <p:nvPr>
            <p:ph type="sldNum" sz="quarter" idx="7"/>
          </p:nvPr>
        </p:nvSpPr>
        <p:spPr/>
        <p:txBody>
          <a:bodyPr/>
          <a:lstStyle/>
          <a:p>
            <a:pPr marL="38100">
              <a:lnSpc>
                <a:spcPts val="815"/>
              </a:lnSpc>
            </a:pPr>
            <a:fld id="{81D60167-4931-47E6-BA6A-407CBD079E47}" type="slidenum">
              <a:rPr lang="en-US" smtClean="0">
                <a:solidFill>
                  <a:srgbClr val="FFFFFF"/>
                </a:solidFill>
              </a:rPr>
              <a:t>16</a:t>
            </a:fld>
            <a:endParaRPr lang="en-US">
              <a:solidFill>
                <a:srgbClr val="FFFFFF"/>
              </a:solidFill>
            </a:endParaRPr>
          </a:p>
        </p:txBody>
      </p:sp>
      <p:pic>
        <p:nvPicPr>
          <p:cNvPr id="1039" name="Picture 15">
            <a:extLst>
              <a:ext uri="{FF2B5EF4-FFF2-40B4-BE49-F238E27FC236}">
                <a16:creationId xmlns:a16="http://schemas.microsoft.com/office/drawing/2014/main" id="{98BA084F-F1FB-D312-4F96-F71FA73BBB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885950"/>
            <a:ext cx="6224588" cy="2667000"/>
          </a:xfrm>
          <a:prstGeom prst="rect">
            <a:avLst/>
          </a:prstGeom>
          <a:noFill/>
          <a:extLst>
            <a:ext uri="{909E8E84-426E-40DD-AFC4-6F175D3DCCD1}">
              <a14:hiddenFill xmlns:a14="http://schemas.microsoft.com/office/drawing/2010/main">
                <a:solidFill>
                  <a:srgbClr val="FFFFFF"/>
                </a:solidFill>
              </a14:hiddenFill>
            </a:ext>
          </a:extLst>
        </p:spPr>
      </p:pic>
      <p:pic>
        <p:nvPicPr>
          <p:cNvPr id="1043" name="Picture 19">
            <a:extLst>
              <a:ext uri="{FF2B5EF4-FFF2-40B4-BE49-F238E27FC236}">
                <a16:creationId xmlns:a16="http://schemas.microsoft.com/office/drawing/2014/main" id="{FA60C0AE-EDAF-D914-EECF-8EB92085051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22222"/>
          <a:stretch>
            <a:fillRect/>
          </a:stretch>
        </p:blipFill>
        <p:spPr bwMode="auto">
          <a:xfrm>
            <a:off x="1524000" y="729342"/>
            <a:ext cx="6224588" cy="115660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A3365E1-DF37-FD54-A9C8-20353A6DB393}"/>
              </a:ext>
            </a:extLst>
          </p:cNvPr>
          <p:cNvSpPr txBox="1"/>
          <p:nvPr/>
        </p:nvSpPr>
        <p:spPr>
          <a:xfrm>
            <a:off x="5181600" y="4616965"/>
            <a:ext cx="2154244" cy="369332"/>
          </a:xfrm>
          <a:prstGeom prst="rect">
            <a:avLst/>
          </a:prstGeom>
          <a:noFill/>
        </p:spPr>
        <p:txBody>
          <a:bodyPr wrap="none" rtlCol="0">
            <a:spAutoFit/>
          </a:bodyPr>
          <a:lstStyle/>
          <a:p>
            <a:r>
              <a:rPr lang="en-US">
                <a:latin typeface="Verdana" panose="020B0604030504040204" pitchFamily="34" charset="0"/>
                <a:ea typeface="Verdana" panose="020B0604030504040204" pitchFamily="34" charset="0"/>
              </a:rPr>
              <a:t>www.pcrcorp.org</a:t>
            </a:r>
          </a:p>
        </p:txBody>
      </p:sp>
      <p:sp>
        <p:nvSpPr>
          <p:cNvPr id="6" name="Oval 5">
            <a:extLst>
              <a:ext uri="{FF2B5EF4-FFF2-40B4-BE49-F238E27FC236}">
                <a16:creationId xmlns:a16="http://schemas.microsoft.com/office/drawing/2014/main" id="{19012118-7472-9C29-8D5E-3785F1A8E356}"/>
              </a:ext>
            </a:extLst>
          </p:cNvPr>
          <p:cNvSpPr/>
          <p:nvPr/>
        </p:nvSpPr>
        <p:spPr>
          <a:xfrm>
            <a:off x="2133600" y="4019550"/>
            <a:ext cx="1828800" cy="685800"/>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rrow: Right 6">
            <a:extLst>
              <a:ext uri="{FF2B5EF4-FFF2-40B4-BE49-F238E27FC236}">
                <a16:creationId xmlns:a16="http://schemas.microsoft.com/office/drawing/2014/main" id="{76A04798-18C0-8E85-113C-EF7ADC885509}"/>
              </a:ext>
            </a:extLst>
          </p:cNvPr>
          <p:cNvSpPr/>
          <p:nvPr/>
        </p:nvSpPr>
        <p:spPr>
          <a:xfrm>
            <a:off x="1184564" y="4055918"/>
            <a:ext cx="857250" cy="644236"/>
          </a:xfrm>
          <a:prstGeom prst="rightArrow">
            <a:avLst/>
          </a:prstGeom>
          <a:solidFill>
            <a:srgbClr val="FF0000"/>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quot;Not Allowed&quot; Symbol 4">
            <a:extLst>
              <a:ext uri="{FF2B5EF4-FFF2-40B4-BE49-F238E27FC236}">
                <a16:creationId xmlns:a16="http://schemas.microsoft.com/office/drawing/2014/main" id="{4BF4D438-1CBF-2CF8-D046-D3CFBE754180}"/>
              </a:ext>
            </a:extLst>
          </p:cNvPr>
          <p:cNvSpPr/>
          <p:nvPr/>
        </p:nvSpPr>
        <p:spPr>
          <a:xfrm>
            <a:off x="6794099" y="590655"/>
            <a:ext cx="648245" cy="574765"/>
          </a:xfrm>
          <a:prstGeom prst="noSmoking">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solidFill>
                <a:schemeClr val="tx1"/>
              </a:solidFill>
            </a:endParaRPr>
          </a:p>
        </p:txBody>
      </p:sp>
      <p:sp>
        <p:nvSpPr>
          <p:cNvPr id="8" name="TextBox 7">
            <a:extLst>
              <a:ext uri="{FF2B5EF4-FFF2-40B4-BE49-F238E27FC236}">
                <a16:creationId xmlns:a16="http://schemas.microsoft.com/office/drawing/2014/main" id="{CB0D6552-9587-6883-3051-244014B6EC49}"/>
              </a:ext>
            </a:extLst>
          </p:cNvPr>
          <p:cNvSpPr txBox="1"/>
          <p:nvPr/>
        </p:nvSpPr>
        <p:spPr>
          <a:xfrm>
            <a:off x="8702312" y="4804681"/>
            <a:ext cx="377190" cy="2154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800" dirty="0">
                <a:ea typeface="Calibri"/>
                <a:cs typeface="Calibri"/>
              </a:rPr>
              <a:t>16</a:t>
            </a:r>
          </a:p>
        </p:txBody>
      </p:sp>
    </p:spTree>
    <p:extLst>
      <p:ext uri="{BB962C8B-B14F-4D97-AF65-F5344CB8AC3E}">
        <p14:creationId xmlns:p14="http://schemas.microsoft.com/office/powerpoint/2010/main" val="26276492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A4B66-8F85-561E-D333-D9336B4996BD}"/>
              </a:ext>
            </a:extLst>
          </p:cNvPr>
          <p:cNvSpPr>
            <a:spLocks noGrp="1"/>
          </p:cNvSpPr>
          <p:nvPr>
            <p:ph type="title"/>
          </p:nvPr>
        </p:nvSpPr>
        <p:spPr>
          <a:xfrm>
            <a:off x="102177" y="209550"/>
            <a:ext cx="8229600" cy="461665"/>
          </a:xfrm>
        </p:spPr>
        <p:txBody>
          <a:bodyPr/>
          <a:lstStyle/>
          <a:p>
            <a:r>
              <a:rPr lang="es-ES" sz="3000" b="1" i="0" u="none" strike="noStrike">
                <a:effectLst/>
                <a:latin typeface="ScalaSansLF-Bold" panose="02000503060000020004"/>
              </a:rPr>
              <a:t>Documentación financiera requerida por el BIF</a:t>
            </a:r>
            <a:endParaRPr lang="en-US" sz="3000"/>
          </a:p>
        </p:txBody>
      </p:sp>
      <p:sp>
        <p:nvSpPr>
          <p:cNvPr id="3" name="Content Placeholder 2">
            <a:extLst>
              <a:ext uri="{FF2B5EF4-FFF2-40B4-BE49-F238E27FC236}">
                <a16:creationId xmlns:a16="http://schemas.microsoft.com/office/drawing/2014/main" id="{8D561A0B-D95B-FC42-DF09-A42E00B4B686}"/>
              </a:ext>
            </a:extLst>
          </p:cNvPr>
          <p:cNvSpPr txBox="1">
            <a:spLocks/>
          </p:cNvSpPr>
          <p:nvPr/>
        </p:nvSpPr>
        <p:spPr>
          <a:xfrm>
            <a:off x="100692" y="666750"/>
            <a:ext cx="8890908" cy="4576797"/>
          </a:xfrm>
          <a:prstGeom prst="rect">
            <a:avLst/>
          </a:prstGeom>
        </p:spPr>
        <p:txBody>
          <a:bodyPr vert="horz" lIns="91440" tIns="45720" rIns="91440" bIns="45720" rtlCol="0" anchor="t">
            <a:noAutofit/>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gn="ctr" rtl="0" fontAlgn="base">
              <a:buNone/>
            </a:pPr>
            <a:r>
              <a:rPr lang="es-ES" sz="2400" b="1" i="0" u="none" strike="noStrike">
                <a:solidFill>
                  <a:srgbClr val="000000"/>
                </a:solidFill>
                <a:effectLst/>
              </a:rPr>
              <a:t>¿Qué documentos financieros se consideran?</a:t>
            </a:r>
            <a:r>
              <a:rPr lang="en-US" sz="2400" b="0" i="0">
                <a:solidFill>
                  <a:srgbClr val="000000"/>
                </a:solidFill>
                <a:effectLst/>
              </a:rPr>
              <a:t>​</a:t>
            </a:r>
          </a:p>
          <a:p>
            <a:pPr marL="342900" indent="-342900" algn="l" rtl="0" fontAlgn="base">
              <a:buFont typeface="Arial" panose="020B0604020202020204" pitchFamily="34" charset="0"/>
              <a:buChar char="•"/>
            </a:pPr>
            <a:r>
              <a:rPr lang="es-ES" sz="2000" b="0" i="0" u="none" strike="noStrike">
                <a:solidFill>
                  <a:srgbClr val="000000"/>
                </a:solidFill>
                <a:effectLst/>
              </a:rPr>
              <a:t>Declaración de impuestos del año en curso (obligatoria)</a:t>
            </a:r>
            <a:r>
              <a:rPr lang="en-US" sz="2000" b="0" i="0">
                <a:solidFill>
                  <a:srgbClr val="000000"/>
                </a:solidFill>
                <a:effectLst/>
              </a:rPr>
              <a:t>​</a:t>
            </a:r>
          </a:p>
          <a:p>
            <a:pPr marL="342900" indent="-342900" algn="l" rtl="0" fontAlgn="base">
              <a:buFont typeface="Arial" panose="020B0604020202020204" pitchFamily="34" charset="0"/>
              <a:buChar char="•"/>
            </a:pPr>
            <a:r>
              <a:rPr lang="es-ES" sz="2000" b="0" i="0" u="none" strike="noStrike">
                <a:solidFill>
                  <a:srgbClr val="000000"/>
                </a:solidFill>
                <a:effectLst/>
              </a:rPr>
              <a:t>Extractos bancarios del negocio</a:t>
            </a:r>
            <a:r>
              <a:rPr lang="en-US" sz="2000" b="0" i="0">
                <a:solidFill>
                  <a:srgbClr val="000000"/>
                </a:solidFill>
                <a:effectLst/>
              </a:rPr>
              <a:t>​</a:t>
            </a:r>
          </a:p>
          <a:p>
            <a:pPr marL="342900" indent="-342900" algn="l" rtl="0" fontAlgn="base">
              <a:buFont typeface="Arial" panose="020B0604020202020204" pitchFamily="34" charset="0"/>
              <a:buChar char="•"/>
            </a:pPr>
            <a:r>
              <a:rPr lang="es-ES" sz="2000" b="0" i="0" u="none" strike="noStrike">
                <a:solidFill>
                  <a:srgbClr val="000000"/>
                </a:solidFill>
                <a:effectLst/>
              </a:rPr>
              <a:t>Declaraciones de la Administración de Impuestos y Tarifas de California (anteriormente conocidas como Declaraciones de la Junta de Igualación [BOE, por sus siglas en inglés])</a:t>
            </a:r>
            <a:r>
              <a:rPr lang="en-US" sz="2000" b="0" i="0">
                <a:solidFill>
                  <a:srgbClr val="000000"/>
                </a:solidFill>
                <a:effectLst/>
              </a:rPr>
              <a:t>​</a:t>
            </a:r>
          </a:p>
          <a:p>
            <a:pPr marL="342900" indent="-342900" algn="l" rtl="0" fontAlgn="base">
              <a:buFont typeface="Arial" panose="020B0604020202020204" pitchFamily="34" charset="0"/>
              <a:buChar char="•"/>
            </a:pPr>
            <a:r>
              <a:rPr lang="es-ES" sz="2000" b="0" i="0" u="none" strike="noStrike">
                <a:solidFill>
                  <a:srgbClr val="000000"/>
                </a:solidFill>
                <a:effectLst/>
              </a:rPr>
              <a:t>Estados de pérdidas y ganancias (P&amp;L)</a:t>
            </a:r>
            <a:r>
              <a:rPr lang="en-US" sz="2000" b="0" i="0">
                <a:solidFill>
                  <a:srgbClr val="000000"/>
                </a:solidFill>
                <a:effectLst/>
              </a:rPr>
              <a:t>​</a:t>
            </a:r>
          </a:p>
          <a:p>
            <a:pPr marL="342900" indent="-342900" algn="l" rtl="0" fontAlgn="base">
              <a:buFont typeface="Arial" panose="020B0604020202020204" pitchFamily="34" charset="0"/>
              <a:buChar char="•"/>
            </a:pPr>
            <a:r>
              <a:rPr lang="es-ES" sz="2000" b="0" i="0" u="none" strike="noStrike">
                <a:solidFill>
                  <a:srgbClr val="000000"/>
                </a:solidFill>
                <a:effectLst/>
              </a:rPr>
              <a:t>Recibos de venta</a:t>
            </a:r>
            <a:r>
              <a:rPr lang="en-US" sz="2000" b="0" i="0">
                <a:solidFill>
                  <a:srgbClr val="000000"/>
                </a:solidFill>
                <a:effectLst/>
              </a:rPr>
              <a:t>​</a:t>
            </a:r>
          </a:p>
          <a:p>
            <a:pPr marL="342900" indent="-342900" algn="l" rtl="0" fontAlgn="base">
              <a:buFont typeface="Arial" panose="020B0604020202020204" pitchFamily="34" charset="0"/>
              <a:buChar char="•"/>
            </a:pPr>
            <a:r>
              <a:rPr lang="es-ES" sz="2000" b="0" i="0" u="none" strike="noStrike">
                <a:solidFill>
                  <a:srgbClr val="000000"/>
                </a:solidFill>
                <a:effectLst/>
              </a:rPr>
              <a:t>Otra documentación solicitada para ayudar a determinar la pérdida de ingresos del negocio</a:t>
            </a:r>
            <a:r>
              <a:rPr lang="en-US" sz="2000" b="0" i="0">
                <a:solidFill>
                  <a:srgbClr val="000000"/>
                </a:solidFill>
                <a:effectLst/>
              </a:rPr>
              <a:t>​</a:t>
            </a:r>
          </a:p>
          <a:p>
            <a:pPr marL="342900" indent="-342900" algn="l" rtl="0" fontAlgn="base">
              <a:buFont typeface="Arial" panose="020B0604020202020204" pitchFamily="34" charset="0"/>
              <a:buChar char="•"/>
            </a:pPr>
            <a:r>
              <a:rPr lang="es-ES" sz="2000" b="1" i="0" u="none" strike="noStrike">
                <a:solidFill>
                  <a:srgbClr val="000000"/>
                </a:solidFill>
                <a:effectLst/>
              </a:rPr>
              <a:t>Análisis financiero del BIF: </a:t>
            </a:r>
            <a:r>
              <a:rPr lang="es-ES" sz="2000" b="0" i="0" u="none" strike="noStrike">
                <a:solidFill>
                  <a:srgbClr val="000000"/>
                </a:solidFill>
                <a:effectLst/>
              </a:rPr>
              <a:t>Compara los ingresos del período anterior al afectado, con los ingresos del período en el que se sufre el impacto</a:t>
            </a:r>
            <a:r>
              <a:rPr lang="en-US" sz="2000" b="0" i="0">
                <a:solidFill>
                  <a:srgbClr val="000000"/>
                </a:solidFill>
                <a:effectLst/>
              </a:rPr>
              <a:t>​</a:t>
            </a:r>
          </a:p>
          <a:p>
            <a:pPr algn="l" rtl="0" fontAlgn="base"/>
            <a:r>
              <a:rPr lang="es-ES" sz="2000" b="1" i="1" u="none" strike="noStrike">
                <a:solidFill>
                  <a:srgbClr val="000000"/>
                </a:solidFill>
                <a:effectLst/>
              </a:rPr>
              <a:t>	</a:t>
            </a:r>
          </a:p>
          <a:p>
            <a:pPr algn="ctr" rtl="0" fontAlgn="base"/>
            <a:r>
              <a:rPr lang="es-ES" sz="2000" u="none" strike="noStrike">
                <a:solidFill>
                  <a:srgbClr val="000000"/>
                </a:solidFill>
                <a:effectLst/>
              </a:rPr>
              <a:t>Nota: Es posible que se apliquen consideraciones adicionales según el caso.</a:t>
            </a:r>
            <a:endParaRPr lang="en-US" sz="2000">
              <a:solidFill>
                <a:srgbClr val="000000"/>
              </a:solidFill>
              <a:effectLst/>
            </a:endParaRPr>
          </a:p>
        </p:txBody>
      </p:sp>
      <p:sp>
        <p:nvSpPr>
          <p:cNvPr id="4" name="Slide Number Placeholder 3">
            <a:extLst>
              <a:ext uri="{FF2B5EF4-FFF2-40B4-BE49-F238E27FC236}">
                <a16:creationId xmlns:a16="http://schemas.microsoft.com/office/drawing/2014/main" id="{5FFEF63B-8A9C-E8DD-807F-F813F3E97BC6}"/>
              </a:ext>
            </a:extLst>
          </p:cNvPr>
          <p:cNvSpPr>
            <a:spLocks noGrp="1"/>
          </p:cNvSpPr>
          <p:nvPr>
            <p:ph type="sldNum" sz="quarter" idx="7"/>
          </p:nvPr>
        </p:nvSpPr>
        <p:spPr>
          <a:xfrm>
            <a:off x="8698230" y="4801631"/>
            <a:ext cx="441505" cy="268242"/>
          </a:xfrm>
        </p:spPr>
        <p:txBody>
          <a:bodyPr/>
          <a:lstStyle/>
          <a:p>
            <a:pPr marL="38100">
              <a:lnSpc>
                <a:spcPts val="815"/>
              </a:lnSpc>
            </a:pPr>
            <a:fld id="{81D60167-4931-47E6-BA6A-407CBD079E47}" type="slidenum">
              <a:rPr lang="en-US" smtClean="0">
                <a:solidFill>
                  <a:srgbClr val="FFFFFF"/>
                </a:solidFill>
              </a:rPr>
              <a:t>17</a:t>
            </a:fld>
            <a:endParaRPr lang="en-US">
              <a:solidFill>
                <a:srgbClr val="FFFFFF"/>
              </a:solidFill>
            </a:endParaRPr>
          </a:p>
        </p:txBody>
      </p:sp>
      <p:sp>
        <p:nvSpPr>
          <p:cNvPr id="5" name="TextBox 4">
            <a:extLst>
              <a:ext uri="{FF2B5EF4-FFF2-40B4-BE49-F238E27FC236}">
                <a16:creationId xmlns:a16="http://schemas.microsoft.com/office/drawing/2014/main" id="{11DBC9A6-B409-CAF5-9216-2B21D4663AAA}"/>
              </a:ext>
            </a:extLst>
          </p:cNvPr>
          <p:cNvSpPr txBox="1"/>
          <p:nvPr/>
        </p:nvSpPr>
        <p:spPr>
          <a:xfrm>
            <a:off x="8801917" y="4935310"/>
            <a:ext cx="341267" cy="2154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800" dirty="0">
                <a:ea typeface="Calibri"/>
                <a:cs typeface="Calibri"/>
              </a:rPr>
              <a:t>17</a:t>
            </a:r>
          </a:p>
        </p:txBody>
      </p:sp>
    </p:spTree>
    <p:extLst>
      <p:ext uri="{BB962C8B-B14F-4D97-AF65-F5344CB8AC3E}">
        <p14:creationId xmlns:p14="http://schemas.microsoft.com/office/powerpoint/2010/main" val="37459333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728615-C3E6-6F68-0135-A517B15DB810}"/>
              </a:ext>
            </a:extLst>
          </p:cNvPr>
          <p:cNvSpPr>
            <a:spLocks noGrp="1"/>
          </p:cNvSpPr>
          <p:nvPr>
            <p:ph type="title"/>
          </p:nvPr>
        </p:nvSpPr>
        <p:spPr>
          <a:xfrm>
            <a:off x="116205" y="209550"/>
            <a:ext cx="8570595" cy="923330"/>
          </a:xfrm>
        </p:spPr>
        <p:txBody>
          <a:bodyPr/>
          <a:lstStyle/>
          <a:p>
            <a:r>
              <a:rPr lang="es-ES" sz="3000" b="1" i="0" u="none" strike="noStrike">
                <a:effectLst/>
                <a:latin typeface="ScalaSansLF-Bold" panose="02000503060000020004"/>
              </a:rPr>
              <a:t>Dueños de las propiedades comerciales</a:t>
            </a:r>
            <a:r>
              <a:rPr lang="es-ES" sz="3000" b="0" i="0">
                <a:effectLst/>
                <a:latin typeface="ScalaSansLF-Bold" panose="02000503060000020004"/>
              </a:rPr>
              <a:t>​</a:t>
            </a:r>
            <a:endParaRPr lang="en-US" sz="3000"/>
          </a:p>
        </p:txBody>
      </p:sp>
      <p:sp>
        <p:nvSpPr>
          <p:cNvPr id="3" name="Content Placeholder 2">
            <a:extLst>
              <a:ext uri="{FF2B5EF4-FFF2-40B4-BE49-F238E27FC236}">
                <a16:creationId xmlns:a16="http://schemas.microsoft.com/office/drawing/2014/main" id="{DE75ABE0-98E5-0780-E847-B3629AF99A45}"/>
              </a:ext>
            </a:extLst>
          </p:cNvPr>
          <p:cNvSpPr txBox="1">
            <a:spLocks/>
          </p:cNvSpPr>
          <p:nvPr/>
        </p:nvSpPr>
        <p:spPr>
          <a:xfrm>
            <a:off x="0" y="700657"/>
            <a:ext cx="9143999" cy="4442844"/>
          </a:xfrm>
          <a:prstGeom prst="rect">
            <a:avLst/>
          </a:prstGeom>
        </p:spPr>
        <p:txBody>
          <a:bodyPr vert="horz" lIns="91440" tIns="45720" rIns="91440" bIns="45720" rtlCol="0" anchor="t">
            <a:normAutofit/>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gn="ctr" rtl="0" fontAlgn="base">
              <a:lnSpc>
                <a:spcPts val="2175"/>
              </a:lnSpc>
              <a:buNone/>
            </a:pPr>
            <a:r>
              <a:rPr lang="es-ES" sz="2200" b="1" i="0" u="none" strike="noStrike">
                <a:solidFill>
                  <a:srgbClr val="000000"/>
                </a:solidFill>
                <a:effectLst/>
              </a:rPr>
              <a:t>¿ Los dueños de propiedades comerciales son elegibles </a:t>
            </a:r>
          </a:p>
          <a:p>
            <a:pPr algn="ctr" rtl="0" fontAlgn="base">
              <a:lnSpc>
                <a:spcPts val="2175"/>
              </a:lnSpc>
              <a:buNone/>
            </a:pPr>
            <a:r>
              <a:rPr lang="es-ES" sz="2200" b="1" i="0" u="none" strike="noStrike">
                <a:solidFill>
                  <a:srgbClr val="000000"/>
                </a:solidFill>
                <a:effectLst/>
              </a:rPr>
              <a:t>para presentar una solicitud? </a:t>
            </a:r>
            <a:endParaRPr lang="en-US" sz="2200" b="0" i="0">
              <a:solidFill>
                <a:srgbClr val="000000"/>
              </a:solidFill>
              <a:effectLst/>
            </a:endParaRPr>
          </a:p>
          <a:p>
            <a:pPr marL="342900" indent="-342900" algn="l" rtl="0" fontAlgn="base">
              <a:buFont typeface="Arial" panose="020B0604020202020204" pitchFamily="34" charset="0"/>
              <a:buChar char="•"/>
            </a:pPr>
            <a:r>
              <a:rPr lang="es-ES" sz="2000" b="0" i="0" u="none" strike="noStrike">
                <a:solidFill>
                  <a:srgbClr val="000000"/>
                </a:solidFill>
                <a:effectLst/>
              </a:rPr>
              <a:t>SÍ. Los dueños de propiedades comerciales deben cumplir con todos los requisitos de elegibilidad.</a:t>
            </a:r>
            <a:r>
              <a:rPr lang="en-US" sz="2000" b="0" i="0">
                <a:solidFill>
                  <a:srgbClr val="000000"/>
                </a:solidFill>
                <a:effectLst/>
              </a:rPr>
              <a:t>​</a:t>
            </a:r>
          </a:p>
          <a:p>
            <a:pPr marL="342900" indent="-342900" algn="l" rtl="0" fontAlgn="base">
              <a:buFont typeface="Arial" panose="020B0604020202020204" pitchFamily="34" charset="0"/>
              <a:buChar char="•"/>
            </a:pPr>
            <a:r>
              <a:rPr lang="es-ES" sz="2000" b="0" i="0" u="none" strike="noStrike">
                <a:solidFill>
                  <a:srgbClr val="000000"/>
                </a:solidFill>
                <a:effectLst/>
              </a:rPr>
              <a:t>Los dueños de propiedades comerciales generalmente solicitan la compensación por la pérdida de ingresos del alquiler que pagan sus inquilinos. Sin embargo, los inquilinos y los dueños de las propiedades donde operan no pueden presentar una solicitud por el mismo período de pérdida de ingresos. Los dueños de propiedades también pueden presentar una solicitud para pago de hipoteca, servicios públicos, seguro y otros gastos según lo determine el administrador del programa.</a:t>
            </a:r>
            <a:r>
              <a:rPr lang="en-US" sz="2000" b="0" i="0">
                <a:solidFill>
                  <a:srgbClr val="000000"/>
                </a:solidFill>
                <a:effectLst/>
              </a:rPr>
              <a:t>​</a:t>
            </a:r>
          </a:p>
          <a:p>
            <a:pPr marL="342900" indent="-342900" algn="l" rtl="0" fontAlgn="base">
              <a:buFont typeface="Arial" panose="020B0604020202020204" pitchFamily="34" charset="0"/>
              <a:buChar char="•"/>
            </a:pPr>
            <a:r>
              <a:rPr lang="es-ES" sz="2000" b="0" i="0" u="none" strike="noStrike">
                <a:solidFill>
                  <a:srgbClr val="000000"/>
                </a:solidFill>
                <a:effectLst/>
              </a:rPr>
              <a:t>Se aplican otras disposiciones especiales para los propietarios de inmuebles comerciales.</a:t>
            </a:r>
            <a:r>
              <a:rPr lang="en-US" sz="2000" b="0" i="0">
                <a:solidFill>
                  <a:srgbClr val="000000"/>
                </a:solidFill>
                <a:effectLst/>
              </a:rPr>
              <a:t>​</a:t>
            </a:r>
          </a:p>
          <a:p>
            <a:pPr algn="l" rtl="0" fontAlgn="base">
              <a:lnSpc>
                <a:spcPts val="1725"/>
              </a:lnSpc>
            </a:pPr>
            <a:endParaRPr lang="es-ES" sz="2000">
              <a:solidFill>
                <a:srgbClr val="000000"/>
              </a:solidFill>
            </a:endParaRPr>
          </a:p>
          <a:p>
            <a:pPr algn="l" rtl="0" fontAlgn="base">
              <a:lnSpc>
                <a:spcPts val="1725"/>
              </a:lnSpc>
            </a:pPr>
            <a:r>
              <a:rPr lang="es-ES" sz="2000" b="1" i="1" u="none" strike="noStrike">
                <a:solidFill>
                  <a:srgbClr val="000000"/>
                </a:solidFill>
                <a:effectLst/>
              </a:rPr>
              <a:t>	</a:t>
            </a:r>
            <a:r>
              <a:rPr lang="es-ES" b="1" i="1" u="none" strike="noStrike">
                <a:solidFill>
                  <a:srgbClr val="000000"/>
                </a:solidFill>
                <a:effectLst/>
              </a:rPr>
              <a:t>Nota: Los dueños de propiedades residenciales no son elegibles para 	presentar una solicitud.</a:t>
            </a:r>
            <a:endParaRPr lang="en-US" b="0" i="0">
              <a:solidFill>
                <a:srgbClr val="000000"/>
              </a:solidFill>
              <a:effectLst/>
            </a:endParaRPr>
          </a:p>
          <a:p>
            <a:pPr marL="514350" indent="-514350"/>
            <a:endParaRPr lang="en-US" sz="2800" kern="0">
              <a:solidFill>
                <a:sysClr val="windowText" lastClr="000000"/>
              </a:solidFill>
            </a:endParaRPr>
          </a:p>
          <a:p>
            <a:pPr marL="514350" indent="-514350"/>
            <a:endParaRPr lang="en-US" sz="2800" kern="0">
              <a:solidFill>
                <a:sysClr val="windowText" lastClr="000000"/>
              </a:solidFill>
            </a:endParaRPr>
          </a:p>
        </p:txBody>
      </p:sp>
      <p:sp>
        <p:nvSpPr>
          <p:cNvPr id="4" name="Slide Number Placeholder 3">
            <a:extLst>
              <a:ext uri="{FF2B5EF4-FFF2-40B4-BE49-F238E27FC236}">
                <a16:creationId xmlns:a16="http://schemas.microsoft.com/office/drawing/2014/main" id="{ACBD318D-1836-BF0B-AD8D-BD77662F057F}"/>
              </a:ext>
            </a:extLst>
          </p:cNvPr>
          <p:cNvSpPr>
            <a:spLocks noGrp="1"/>
          </p:cNvSpPr>
          <p:nvPr>
            <p:ph type="sldNum" sz="quarter" idx="7"/>
          </p:nvPr>
        </p:nvSpPr>
        <p:spPr/>
        <p:txBody>
          <a:bodyPr/>
          <a:lstStyle/>
          <a:p>
            <a:pPr marL="38100">
              <a:lnSpc>
                <a:spcPts val="815"/>
              </a:lnSpc>
            </a:pPr>
            <a:fld id="{81D60167-4931-47E6-BA6A-407CBD079E47}" type="slidenum">
              <a:rPr lang="en-US" smtClean="0">
                <a:solidFill>
                  <a:srgbClr val="FFFFFF"/>
                </a:solidFill>
              </a:rPr>
              <a:t>18</a:t>
            </a:fld>
            <a:endParaRPr lang="en-US">
              <a:solidFill>
                <a:srgbClr val="FFFFFF"/>
              </a:solidFill>
            </a:endParaRPr>
          </a:p>
        </p:txBody>
      </p:sp>
      <p:sp>
        <p:nvSpPr>
          <p:cNvPr id="5" name="TextBox 4">
            <a:extLst>
              <a:ext uri="{FF2B5EF4-FFF2-40B4-BE49-F238E27FC236}">
                <a16:creationId xmlns:a16="http://schemas.microsoft.com/office/drawing/2014/main" id="{789AB50C-FF89-7E00-5FAF-E05EAE5EA80C}"/>
              </a:ext>
            </a:extLst>
          </p:cNvPr>
          <p:cNvSpPr txBox="1"/>
          <p:nvPr/>
        </p:nvSpPr>
        <p:spPr>
          <a:xfrm>
            <a:off x="8352064" y="4660991"/>
            <a:ext cx="574765" cy="2154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800" dirty="0">
                <a:ea typeface="Calibri"/>
                <a:cs typeface="Calibri"/>
              </a:rPr>
              <a:t>18</a:t>
            </a:r>
          </a:p>
        </p:txBody>
      </p:sp>
    </p:spTree>
    <p:extLst>
      <p:ext uri="{BB962C8B-B14F-4D97-AF65-F5344CB8AC3E}">
        <p14:creationId xmlns:p14="http://schemas.microsoft.com/office/powerpoint/2010/main" val="25299341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2D7E0-2479-C38F-96FF-B61CA2AE2E34}"/>
              </a:ext>
            </a:extLst>
          </p:cNvPr>
          <p:cNvSpPr>
            <a:spLocks noGrp="1"/>
          </p:cNvSpPr>
          <p:nvPr>
            <p:ph type="title"/>
          </p:nvPr>
        </p:nvSpPr>
        <p:spPr>
          <a:xfrm>
            <a:off x="76200" y="133350"/>
            <a:ext cx="8839200" cy="461665"/>
          </a:xfrm>
        </p:spPr>
        <p:txBody>
          <a:bodyPr/>
          <a:lstStyle/>
          <a:p>
            <a:r>
              <a:rPr lang="es-ES" sz="3000" b="1" i="0" u="none" strike="noStrike">
                <a:effectLst/>
                <a:latin typeface="ScalaSansLF-Bold" panose="02000503060000020004"/>
              </a:rPr>
              <a:t>Adjudicación por Presunción de Elegibilidad</a:t>
            </a:r>
            <a:r>
              <a:rPr lang="es-ES" sz="3000" b="0" i="0">
                <a:effectLst/>
                <a:latin typeface="ScalaSansLF-Bold" panose="02000503060000020004"/>
              </a:rPr>
              <a:t>​</a:t>
            </a:r>
            <a:endParaRPr lang="en-US" sz="3000"/>
          </a:p>
        </p:txBody>
      </p:sp>
      <p:sp>
        <p:nvSpPr>
          <p:cNvPr id="3" name="TextBox 2">
            <a:extLst>
              <a:ext uri="{FF2B5EF4-FFF2-40B4-BE49-F238E27FC236}">
                <a16:creationId xmlns:a16="http://schemas.microsoft.com/office/drawing/2014/main" id="{D4960D27-BB3E-5A41-71C0-01E1B6B314B7}"/>
              </a:ext>
            </a:extLst>
          </p:cNvPr>
          <p:cNvSpPr txBox="1"/>
          <p:nvPr/>
        </p:nvSpPr>
        <p:spPr>
          <a:xfrm>
            <a:off x="228600" y="666750"/>
            <a:ext cx="8686800" cy="4257319"/>
          </a:xfrm>
          <a:prstGeom prst="rect">
            <a:avLst/>
          </a:prstGeom>
          <a:noFill/>
        </p:spPr>
        <p:txBody>
          <a:bodyPr wrap="square" rtlCol="0">
            <a:spAutoFit/>
          </a:bodyPr>
          <a:lstStyle/>
          <a:p>
            <a:pPr algn="ctr" rtl="0" fontAlgn="base">
              <a:lnSpc>
                <a:spcPts val="2250"/>
              </a:lnSpc>
              <a:buNone/>
            </a:pPr>
            <a:r>
              <a:rPr lang="es-ES" sz="2000" b="1" i="0" u="none" strike="noStrike">
                <a:solidFill>
                  <a:srgbClr val="000000"/>
                </a:solidFill>
                <a:effectLst/>
              </a:rPr>
              <a:t>¿Qué es?</a:t>
            </a:r>
            <a:r>
              <a:rPr lang="en-US" sz="2000" b="0" i="0">
                <a:solidFill>
                  <a:srgbClr val="000000"/>
                </a:solidFill>
                <a:effectLst/>
              </a:rPr>
              <a:t>​</a:t>
            </a:r>
          </a:p>
          <a:p>
            <a:pPr marL="285750" indent="-285750" algn="l" rtl="0" fontAlgn="base">
              <a:lnSpc>
                <a:spcPts val="1950"/>
              </a:lnSpc>
              <a:buFont typeface="Arial" panose="020B0604020202020204" pitchFamily="34" charset="0"/>
              <a:buChar char="•"/>
            </a:pPr>
            <a:r>
              <a:rPr lang="es-ES" sz="2000" b="0" i="0" u="none" strike="noStrike">
                <a:solidFill>
                  <a:srgbClr val="000000"/>
                </a:solidFill>
                <a:effectLst/>
              </a:rPr>
              <a:t>La adjudicación por Presunción de Elegibilidad (PEA, por sus siglas en inglés) es una alternativa de subvención que ofrece hasta $1,500 por año de impacto a pequeños negocios familiares, incluidos los negocios con fines de lucro, organizaciones sin fines de lucro no religiosas, vendedores ambulantes y vendedores callejeros con 25 o menos empleados a tiempo completo. Esta subvención tiene requisitos y documentación menos restrictivos.</a:t>
            </a:r>
            <a:r>
              <a:rPr lang="es-ES" sz="2000" b="0" i="0">
                <a:solidFill>
                  <a:srgbClr val="000000"/>
                </a:solidFill>
                <a:effectLst/>
              </a:rPr>
              <a:t>​</a:t>
            </a:r>
          </a:p>
          <a:p>
            <a:pPr algn="l" rtl="0" fontAlgn="base">
              <a:lnSpc>
                <a:spcPts val="1425"/>
              </a:lnSpc>
            </a:pPr>
            <a:endParaRPr lang="en-US" sz="2000" b="0" i="0">
              <a:solidFill>
                <a:srgbClr val="000000"/>
              </a:solidFill>
              <a:effectLst/>
            </a:endParaRPr>
          </a:p>
          <a:p>
            <a:pPr algn="ctr" rtl="0" fontAlgn="base">
              <a:lnSpc>
                <a:spcPts val="2250"/>
              </a:lnSpc>
            </a:pPr>
            <a:r>
              <a:rPr lang="es-ES" sz="2000" b="1" i="0" u="none" strike="noStrike">
                <a:solidFill>
                  <a:srgbClr val="000000"/>
                </a:solidFill>
                <a:effectLst/>
              </a:rPr>
              <a:t>¿En qué se diferencia de la adjudicación regular del BIF?</a:t>
            </a:r>
            <a:r>
              <a:rPr lang="en-US" sz="2000" b="0" i="0">
                <a:solidFill>
                  <a:srgbClr val="000000"/>
                </a:solidFill>
                <a:effectLst/>
              </a:rPr>
              <a:t>​</a:t>
            </a:r>
          </a:p>
          <a:p>
            <a:pPr marL="285750" indent="-285750" algn="l" rtl="0" fontAlgn="base">
              <a:lnSpc>
                <a:spcPts val="1800"/>
              </a:lnSpc>
              <a:buFont typeface="Arial" panose="020B0604020202020204" pitchFamily="34" charset="0"/>
              <a:buChar char="•"/>
            </a:pPr>
            <a:r>
              <a:rPr lang="es-ES" sz="2000" b="0" i="0" u="none" strike="noStrike">
                <a:solidFill>
                  <a:srgbClr val="000000"/>
                </a:solidFill>
                <a:effectLst/>
              </a:rPr>
              <a:t>La adjudicación por Presunción de Elegibilidad (PEA, por sus siglas en inglés) tiene como objetivo brindar asistencia financiera a pequeños negocios familiares con requisitos y documentación menos restrictivos que los del BIF. Esta subvención está dirigida a microempresas, como vendedores ambulantes y vendedores callejeros, que pueden no tener toda la documentación requerida por el BIF, pero que sufren un impacto directo  en su ubicación comercial habitual debido a la construcción de las vías férreas de transporte público de Metro.</a:t>
            </a:r>
            <a:endParaRPr lang="es-ES" sz="2000" b="0" i="0">
              <a:solidFill>
                <a:srgbClr val="000000"/>
              </a:solidFill>
              <a:effectLst/>
            </a:endParaRPr>
          </a:p>
        </p:txBody>
      </p:sp>
      <p:sp>
        <p:nvSpPr>
          <p:cNvPr id="4" name="Slide Number Placeholder 3">
            <a:extLst>
              <a:ext uri="{FF2B5EF4-FFF2-40B4-BE49-F238E27FC236}">
                <a16:creationId xmlns:a16="http://schemas.microsoft.com/office/drawing/2014/main" id="{478A4547-FE2E-FE19-A1A3-EFC305C37BFA}"/>
              </a:ext>
            </a:extLst>
          </p:cNvPr>
          <p:cNvSpPr>
            <a:spLocks noGrp="1"/>
          </p:cNvSpPr>
          <p:nvPr>
            <p:ph type="sldNum" sz="quarter" idx="7"/>
          </p:nvPr>
        </p:nvSpPr>
        <p:spPr/>
        <p:txBody>
          <a:bodyPr/>
          <a:lstStyle/>
          <a:p>
            <a:pPr marL="38100">
              <a:lnSpc>
                <a:spcPts val="815"/>
              </a:lnSpc>
            </a:pPr>
            <a:fld id="{81D60167-4931-47E6-BA6A-407CBD079E47}" type="slidenum">
              <a:rPr lang="en-US" smtClean="0">
                <a:solidFill>
                  <a:srgbClr val="FFFFFF"/>
                </a:solidFill>
              </a:rPr>
              <a:t>19</a:t>
            </a:fld>
            <a:endParaRPr lang="en-US">
              <a:solidFill>
                <a:srgbClr val="FFFFFF"/>
              </a:solidFill>
            </a:endParaRPr>
          </a:p>
        </p:txBody>
      </p:sp>
      <p:sp>
        <p:nvSpPr>
          <p:cNvPr id="5" name="TextBox 4">
            <a:extLst>
              <a:ext uri="{FF2B5EF4-FFF2-40B4-BE49-F238E27FC236}">
                <a16:creationId xmlns:a16="http://schemas.microsoft.com/office/drawing/2014/main" id="{1293BDD4-7457-042F-2A35-F16E46EB7CD3}"/>
              </a:ext>
            </a:extLst>
          </p:cNvPr>
          <p:cNvSpPr txBox="1"/>
          <p:nvPr/>
        </p:nvSpPr>
        <p:spPr>
          <a:xfrm>
            <a:off x="8405948" y="4723856"/>
            <a:ext cx="718457" cy="2154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800" dirty="0">
                <a:ea typeface="Calibri"/>
                <a:cs typeface="Calibri"/>
              </a:rPr>
              <a:t>19</a:t>
            </a:r>
          </a:p>
        </p:txBody>
      </p:sp>
    </p:spTree>
    <p:extLst>
      <p:ext uri="{BB962C8B-B14F-4D97-AF65-F5344CB8AC3E}">
        <p14:creationId xmlns:p14="http://schemas.microsoft.com/office/powerpoint/2010/main" val="21574681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9101A-1B6F-9260-B481-0ABA08DCEF9C}"/>
              </a:ext>
            </a:extLst>
          </p:cNvPr>
          <p:cNvSpPr>
            <a:spLocks noGrp="1"/>
          </p:cNvSpPr>
          <p:nvPr>
            <p:ph type="title"/>
          </p:nvPr>
        </p:nvSpPr>
        <p:spPr>
          <a:xfrm>
            <a:off x="152400" y="209550"/>
            <a:ext cx="8763000" cy="738664"/>
          </a:xfrm>
        </p:spPr>
        <p:txBody>
          <a:bodyPr/>
          <a:lstStyle/>
          <a:p>
            <a:r>
              <a:rPr lang="es-ES" b="1" i="0" u="none" strike="noStrike">
                <a:effectLst/>
                <a:latin typeface="ScalaSansLF-Bold" panose="02000503060000020004"/>
              </a:rPr>
              <a:t>Adjudicación por Presunción de Elegibilidad (cont.)</a:t>
            </a:r>
            <a:endParaRPr lang="en-US"/>
          </a:p>
        </p:txBody>
      </p:sp>
      <p:sp>
        <p:nvSpPr>
          <p:cNvPr id="3" name="Content Placeholder 2">
            <a:extLst>
              <a:ext uri="{FF2B5EF4-FFF2-40B4-BE49-F238E27FC236}">
                <a16:creationId xmlns:a16="http://schemas.microsoft.com/office/drawing/2014/main" id="{EE91FFE2-AEDC-F9D2-AF4A-9D5C16B39A5D}"/>
              </a:ext>
            </a:extLst>
          </p:cNvPr>
          <p:cNvSpPr txBox="1">
            <a:spLocks/>
          </p:cNvSpPr>
          <p:nvPr/>
        </p:nvSpPr>
        <p:spPr>
          <a:xfrm>
            <a:off x="152399" y="742950"/>
            <a:ext cx="8915401" cy="4343400"/>
          </a:xfrm>
          <a:prstGeom prst="rect">
            <a:avLst/>
          </a:prstGeom>
        </p:spPr>
        <p:txBody>
          <a:bodyPr vert="horz" lIns="91440" tIns="45720" rIns="91440" bIns="45720" rtlCol="0" anchor="t">
            <a:normAutofit/>
          </a:bodyPr>
          <a:lst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algn="ctr" rtl="0" fontAlgn="base">
              <a:lnSpc>
                <a:spcPts val="1950"/>
              </a:lnSpc>
              <a:buNone/>
            </a:pPr>
            <a:r>
              <a:rPr lang="es-ES" sz="2000" b="1" i="0" u="none" strike="noStrike">
                <a:solidFill>
                  <a:srgbClr val="000000"/>
                </a:solidFill>
                <a:effectLst/>
              </a:rPr>
              <a:t>¿Quién es elegible?</a:t>
            </a:r>
            <a:r>
              <a:rPr lang="es-ES" sz="2000" b="0" i="0">
                <a:solidFill>
                  <a:srgbClr val="000000"/>
                </a:solidFill>
                <a:effectLst/>
              </a:rPr>
              <a:t>​</a:t>
            </a:r>
          </a:p>
          <a:p>
            <a:pPr marL="342900" indent="-342900" algn="l" rtl="0" fontAlgn="base">
              <a:lnSpc>
                <a:spcPts val="1950"/>
              </a:lnSpc>
              <a:buFont typeface="Arial" panose="020B0604020202020204" pitchFamily="34" charset="0"/>
              <a:buChar char="•"/>
            </a:pPr>
            <a:r>
              <a:rPr lang="es-ES" sz="2000" b="0" i="0" u="none" strike="noStrike">
                <a:solidFill>
                  <a:srgbClr val="000000"/>
                </a:solidFill>
                <a:effectLst/>
              </a:rPr>
              <a:t>Los pequeños negocios familiares que son elegibles para la Adjudicación por Presunción de Elegibilidad (PEA) tienen los mismos tres (3) requisitos básicos que el BIF regular.</a:t>
            </a:r>
            <a:r>
              <a:rPr lang="es-ES" sz="2000" b="0" i="0">
                <a:solidFill>
                  <a:srgbClr val="000000"/>
                </a:solidFill>
                <a:effectLst/>
              </a:rPr>
              <a:t>​</a:t>
            </a:r>
          </a:p>
          <a:p>
            <a:pPr marL="1257300" lvl="2" indent="-342900" fontAlgn="base">
              <a:lnSpc>
                <a:spcPts val="1950"/>
              </a:lnSpc>
              <a:buFont typeface="Wingdings" panose="05000000000000000000" pitchFamily="2" charset="2"/>
              <a:buChar char="§"/>
            </a:pPr>
            <a:r>
              <a:rPr lang="es-ES" sz="2000" b="0" i="0" u="none" strike="noStrike">
                <a:solidFill>
                  <a:srgbClr val="000000"/>
                </a:solidFill>
                <a:effectLst/>
              </a:rPr>
              <a:t>(1) Deben estar ubicados inmediatamente al lado del corredor de las vías ferroviarias y verse afectados por la construcción de Metro.</a:t>
            </a:r>
            <a:r>
              <a:rPr lang="es-ES" sz="2000" b="0" i="0">
                <a:solidFill>
                  <a:srgbClr val="000000"/>
                </a:solidFill>
                <a:effectLst/>
              </a:rPr>
              <a:t>​</a:t>
            </a:r>
          </a:p>
          <a:p>
            <a:pPr marL="1257300" lvl="2" indent="-342900" fontAlgn="base">
              <a:lnSpc>
                <a:spcPts val="1950"/>
              </a:lnSpc>
              <a:buFont typeface="Wingdings" panose="05000000000000000000" pitchFamily="2" charset="2"/>
              <a:buChar char="§"/>
            </a:pPr>
            <a:r>
              <a:rPr lang="es-ES" sz="2000" b="0" i="0" u="none" strike="noStrike">
                <a:solidFill>
                  <a:srgbClr val="000000"/>
                </a:solidFill>
                <a:effectLst/>
              </a:rPr>
              <a:t>(2) Deben estar en funcionamiento por lo menos dos (2) años.</a:t>
            </a:r>
            <a:r>
              <a:rPr lang="es-ES" sz="2000" b="0" i="0">
                <a:solidFill>
                  <a:srgbClr val="000000"/>
                </a:solidFill>
                <a:effectLst/>
              </a:rPr>
              <a:t>​</a:t>
            </a:r>
          </a:p>
          <a:p>
            <a:pPr marL="1257300" lvl="2" indent="-342900" fontAlgn="base">
              <a:lnSpc>
                <a:spcPts val="1950"/>
              </a:lnSpc>
              <a:buFont typeface="Wingdings" panose="05000000000000000000" pitchFamily="2" charset="2"/>
              <a:buChar char="§"/>
            </a:pPr>
            <a:r>
              <a:rPr lang="es-ES" sz="2000" b="0" i="0" u="none" strike="noStrike">
                <a:solidFill>
                  <a:srgbClr val="000000"/>
                </a:solidFill>
                <a:effectLst/>
              </a:rPr>
              <a:t>(3) Deben tener 25 o menos empleados a tiempo completo.</a:t>
            </a:r>
            <a:r>
              <a:rPr lang="es-ES" sz="2000" b="0" i="0">
                <a:solidFill>
                  <a:srgbClr val="000000"/>
                </a:solidFill>
                <a:effectLst/>
              </a:rPr>
              <a:t>​</a:t>
            </a:r>
          </a:p>
          <a:p>
            <a:pPr marL="342900" indent="-342900" algn="l" rtl="0" fontAlgn="base">
              <a:lnSpc>
                <a:spcPts val="1950"/>
              </a:lnSpc>
              <a:buFont typeface="Arial" panose="020B0604020202020204" pitchFamily="34" charset="0"/>
              <a:buChar char="•"/>
            </a:pPr>
            <a:r>
              <a:rPr lang="es-ES" sz="2000" b="0" i="0" u="none" strike="noStrike">
                <a:solidFill>
                  <a:srgbClr val="000000"/>
                </a:solidFill>
                <a:effectLst/>
              </a:rPr>
              <a:t>Sin embargo, la diferencia en la documentación relevante exigida por el BIF depende del tipo de negocio y se determina caso por caso.</a:t>
            </a:r>
            <a:r>
              <a:rPr lang="en-US" sz="2000" b="0" i="0">
                <a:solidFill>
                  <a:srgbClr val="000000"/>
                </a:solidFill>
                <a:effectLst/>
              </a:rPr>
              <a:t>​</a:t>
            </a:r>
          </a:p>
          <a:p>
            <a:pPr algn="l" rtl="0" fontAlgn="base">
              <a:lnSpc>
                <a:spcPts val="1950"/>
              </a:lnSpc>
            </a:pPr>
            <a:endParaRPr lang="en-US" sz="2000" b="0" i="0">
              <a:solidFill>
                <a:srgbClr val="000000"/>
              </a:solidFill>
              <a:effectLst/>
            </a:endParaRPr>
          </a:p>
          <a:p>
            <a:pPr algn="ctr" rtl="0" fontAlgn="base">
              <a:lnSpc>
                <a:spcPts val="1950"/>
              </a:lnSpc>
            </a:pPr>
            <a:r>
              <a:rPr lang="es-ES" sz="2000" b="1" i="0" u="none" strike="noStrike">
                <a:solidFill>
                  <a:srgbClr val="000000"/>
                </a:solidFill>
                <a:effectLst/>
              </a:rPr>
              <a:t>¿Cómo hace un negocio su solicitud?</a:t>
            </a:r>
            <a:r>
              <a:rPr lang="en-US" sz="2000" b="0" i="0">
                <a:solidFill>
                  <a:srgbClr val="000000"/>
                </a:solidFill>
                <a:effectLst/>
              </a:rPr>
              <a:t>​</a:t>
            </a:r>
          </a:p>
          <a:p>
            <a:pPr marL="342900" indent="-342900" algn="l" rtl="0" fontAlgn="base">
              <a:lnSpc>
                <a:spcPts val="1950"/>
              </a:lnSpc>
              <a:buFont typeface="Arial" panose="020B0604020202020204" pitchFamily="34" charset="0"/>
              <a:buChar char="•"/>
            </a:pPr>
            <a:r>
              <a:rPr lang="es-ES" sz="2000" b="0" i="0" u="none" strike="noStrike">
                <a:solidFill>
                  <a:srgbClr val="000000"/>
                </a:solidFill>
                <a:effectLst/>
              </a:rPr>
              <a:t>Un pequeño negocio solicita la Adjudicación por Presunción de Elegibilidad (PEA) de la misma manera que la adjudicación regular del BIF, enviando la solicitud al Administrador del Fondo.</a:t>
            </a:r>
            <a:endParaRPr lang="en-US" kern="0">
              <a:solidFill>
                <a:sysClr val="windowText" lastClr="000000"/>
              </a:solidFill>
            </a:endParaRPr>
          </a:p>
        </p:txBody>
      </p:sp>
      <p:sp>
        <p:nvSpPr>
          <p:cNvPr id="4" name="Slide Number Placeholder 3">
            <a:extLst>
              <a:ext uri="{FF2B5EF4-FFF2-40B4-BE49-F238E27FC236}">
                <a16:creationId xmlns:a16="http://schemas.microsoft.com/office/drawing/2014/main" id="{F77C79B3-F188-8606-B34D-B593520A9A2D}"/>
              </a:ext>
            </a:extLst>
          </p:cNvPr>
          <p:cNvSpPr>
            <a:spLocks noGrp="1"/>
          </p:cNvSpPr>
          <p:nvPr>
            <p:ph type="sldNum" sz="quarter" idx="7"/>
          </p:nvPr>
        </p:nvSpPr>
        <p:spPr/>
        <p:txBody>
          <a:bodyPr/>
          <a:lstStyle/>
          <a:p>
            <a:pPr marL="38100">
              <a:lnSpc>
                <a:spcPts val="815"/>
              </a:lnSpc>
            </a:pPr>
            <a:fld id="{81D60167-4931-47E6-BA6A-407CBD079E47}" type="slidenum">
              <a:rPr lang="en-US" smtClean="0">
                <a:solidFill>
                  <a:srgbClr val="FFFFFF"/>
                </a:solidFill>
              </a:rPr>
              <a:t>20</a:t>
            </a:fld>
            <a:endParaRPr lang="en-US">
              <a:solidFill>
                <a:srgbClr val="FFFFFF"/>
              </a:solidFill>
            </a:endParaRPr>
          </a:p>
        </p:txBody>
      </p:sp>
      <p:sp>
        <p:nvSpPr>
          <p:cNvPr id="5" name="TextBox 4">
            <a:extLst>
              <a:ext uri="{FF2B5EF4-FFF2-40B4-BE49-F238E27FC236}">
                <a16:creationId xmlns:a16="http://schemas.microsoft.com/office/drawing/2014/main" id="{46C81E19-FA0D-C75A-117C-7A18BBB58451}"/>
              </a:ext>
            </a:extLst>
          </p:cNvPr>
          <p:cNvSpPr txBox="1"/>
          <p:nvPr/>
        </p:nvSpPr>
        <p:spPr>
          <a:xfrm>
            <a:off x="8729254" y="4768759"/>
            <a:ext cx="332286" cy="2154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800" dirty="0">
                <a:ea typeface="Calibri"/>
                <a:cs typeface="Calibri"/>
              </a:rPr>
              <a:t>20</a:t>
            </a:r>
          </a:p>
        </p:txBody>
      </p:sp>
    </p:spTree>
    <p:extLst>
      <p:ext uri="{BB962C8B-B14F-4D97-AF65-F5344CB8AC3E}">
        <p14:creationId xmlns:p14="http://schemas.microsoft.com/office/powerpoint/2010/main" val="7354329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187878-F06C-75F2-E61B-0D757CB18833}"/>
              </a:ext>
            </a:extLst>
          </p:cNvPr>
          <p:cNvSpPr>
            <a:spLocks noGrp="1"/>
          </p:cNvSpPr>
          <p:nvPr>
            <p:ph type="title"/>
          </p:nvPr>
        </p:nvSpPr>
        <p:spPr>
          <a:xfrm>
            <a:off x="152400" y="209550"/>
            <a:ext cx="5446395" cy="461665"/>
          </a:xfrm>
        </p:spPr>
        <p:txBody>
          <a:bodyPr/>
          <a:lstStyle/>
          <a:p>
            <a:r>
              <a:rPr lang="es-ES" sz="3000" b="0" i="0" u="none" strike="noStrike">
                <a:effectLst/>
                <a:latin typeface="ScalaSansLF-Bold" panose="02000503060000020004"/>
              </a:rPr>
              <a:t>Información de contacto del BIF</a:t>
            </a:r>
            <a:endParaRPr lang="en-US" sz="3000"/>
          </a:p>
        </p:txBody>
      </p:sp>
      <p:sp>
        <p:nvSpPr>
          <p:cNvPr id="4" name="object 6">
            <a:extLst>
              <a:ext uri="{FF2B5EF4-FFF2-40B4-BE49-F238E27FC236}">
                <a16:creationId xmlns:a16="http://schemas.microsoft.com/office/drawing/2014/main" id="{F87C8E0C-C22D-23A3-EE06-4B03822329CE}"/>
              </a:ext>
            </a:extLst>
          </p:cNvPr>
          <p:cNvSpPr/>
          <p:nvPr/>
        </p:nvSpPr>
        <p:spPr>
          <a:xfrm>
            <a:off x="2832228" y="2304290"/>
            <a:ext cx="55244" cy="255904"/>
          </a:xfrm>
          <a:custGeom>
            <a:avLst/>
            <a:gdLst/>
            <a:ahLst/>
            <a:cxnLst/>
            <a:rect l="l" t="t" r="r" b="b"/>
            <a:pathLst>
              <a:path w="55244" h="255905">
                <a:moveTo>
                  <a:pt x="55248" y="0"/>
                </a:moveTo>
                <a:lnTo>
                  <a:pt x="41906" y="5810"/>
                </a:lnTo>
                <a:lnTo>
                  <a:pt x="23856" y="24645"/>
                </a:lnTo>
                <a:lnTo>
                  <a:pt x="7690" y="62450"/>
                </a:lnTo>
                <a:lnTo>
                  <a:pt x="0" y="125172"/>
                </a:lnTo>
                <a:lnTo>
                  <a:pt x="6278" y="191109"/>
                </a:lnTo>
                <a:lnTo>
                  <a:pt x="22601" y="230842"/>
                </a:lnTo>
                <a:lnTo>
                  <a:pt x="41436" y="250320"/>
                </a:lnTo>
                <a:lnTo>
                  <a:pt x="55248" y="255491"/>
                </a:lnTo>
                <a:lnTo>
                  <a:pt x="55248" y="183473"/>
                </a:lnTo>
                <a:lnTo>
                  <a:pt x="49153" y="181517"/>
                </a:lnTo>
                <a:lnTo>
                  <a:pt x="45412" y="175542"/>
                </a:lnTo>
                <a:lnTo>
                  <a:pt x="43241" y="165388"/>
                </a:lnTo>
                <a:lnTo>
                  <a:pt x="41854" y="150893"/>
                </a:lnTo>
                <a:lnTo>
                  <a:pt x="40913" y="138756"/>
                </a:lnTo>
                <a:lnTo>
                  <a:pt x="40599" y="125816"/>
                </a:lnTo>
                <a:lnTo>
                  <a:pt x="40913" y="112552"/>
                </a:lnTo>
                <a:lnTo>
                  <a:pt x="55248" y="73743"/>
                </a:lnTo>
                <a:lnTo>
                  <a:pt x="55248" y="0"/>
                </a:lnTo>
                <a:close/>
              </a:path>
            </a:pathLst>
          </a:custGeom>
          <a:solidFill>
            <a:srgbClr val="FDFDFD"/>
          </a:solidFill>
        </p:spPr>
        <p:txBody>
          <a:bodyPr wrap="square" lIns="0" tIns="0" rIns="0" bIns="0" rtlCol="0"/>
          <a:lstStyle/>
          <a:p>
            <a:endParaRPr/>
          </a:p>
        </p:txBody>
      </p:sp>
      <p:sp>
        <p:nvSpPr>
          <p:cNvPr id="3" name="Slide Number Placeholder 2">
            <a:extLst>
              <a:ext uri="{FF2B5EF4-FFF2-40B4-BE49-F238E27FC236}">
                <a16:creationId xmlns:a16="http://schemas.microsoft.com/office/drawing/2014/main" id="{9341653A-62A0-62AE-FE06-E56667F4404A}"/>
              </a:ext>
            </a:extLst>
          </p:cNvPr>
          <p:cNvSpPr>
            <a:spLocks noGrp="1"/>
          </p:cNvSpPr>
          <p:nvPr>
            <p:ph type="sldNum" sz="quarter" idx="7"/>
          </p:nvPr>
        </p:nvSpPr>
        <p:spPr/>
        <p:txBody>
          <a:bodyPr/>
          <a:lstStyle/>
          <a:p>
            <a:pPr marL="38100">
              <a:lnSpc>
                <a:spcPts val="815"/>
              </a:lnSpc>
            </a:pPr>
            <a:fld id="{81D60167-4931-47E6-BA6A-407CBD079E47}" type="slidenum">
              <a:rPr lang="en-US" smtClean="0">
                <a:solidFill>
                  <a:srgbClr val="FFFFFF"/>
                </a:solidFill>
              </a:rPr>
              <a:t>21</a:t>
            </a:fld>
            <a:endParaRPr lang="en-US">
              <a:solidFill>
                <a:srgbClr val="FFFFFF"/>
              </a:solidFill>
            </a:endParaRPr>
          </a:p>
        </p:txBody>
      </p:sp>
      <p:pic>
        <p:nvPicPr>
          <p:cNvPr id="6" name="Picture 5">
            <a:extLst>
              <a:ext uri="{FF2B5EF4-FFF2-40B4-BE49-F238E27FC236}">
                <a16:creationId xmlns:a16="http://schemas.microsoft.com/office/drawing/2014/main" id="{765B73F8-2D68-311D-1CBF-AAB768818E31}"/>
              </a:ext>
            </a:extLst>
          </p:cNvPr>
          <p:cNvPicPr>
            <a:picLocks noChangeAspect="1"/>
          </p:cNvPicPr>
          <p:nvPr/>
        </p:nvPicPr>
        <p:blipFill>
          <a:blip r:embed="rId2"/>
          <a:srcRect t="16861" b="225"/>
          <a:stretch>
            <a:fillRect/>
          </a:stretch>
        </p:blipFill>
        <p:spPr>
          <a:xfrm>
            <a:off x="0" y="1287483"/>
            <a:ext cx="9144000" cy="3010120"/>
          </a:xfrm>
          <a:prstGeom prst="rect">
            <a:avLst/>
          </a:prstGeom>
        </p:spPr>
      </p:pic>
      <p:sp>
        <p:nvSpPr>
          <p:cNvPr id="5" name="TextBox 4">
            <a:extLst>
              <a:ext uri="{FF2B5EF4-FFF2-40B4-BE49-F238E27FC236}">
                <a16:creationId xmlns:a16="http://schemas.microsoft.com/office/drawing/2014/main" id="{F842C174-4A8D-5F14-1774-457444DAE986}"/>
              </a:ext>
            </a:extLst>
          </p:cNvPr>
          <p:cNvSpPr txBox="1"/>
          <p:nvPr/>
        </p:nvSpPr>
        <p:spPr>
          <a:xfrm>
            <a:off x="8567601" y="4849585"/>
            <a:ext cx="422093" cy="2154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800" dirty="0">
                <a:ea typeface="Calibri"/>
                <a:cs typeface="Calibri"/>
              </a:rPr>
              <a:t>21</a:t>
            </a:r>
          </a:p>
        </p:txBody>
      </p:sp>
      <p:sp>
        <p:nvSpPr>
          <p:cNvPr id="7" name="TextBox 6">
            <a:extLst>
              <a:ext uri="{FF2B5EF4-FFF2-40B4-BE49-F238E27FC236}">
                <a16:creationId xmlns:a16="http://schemas.microsoft.com/office/drawing/2014/main" id="{888FF667-F633-0DE4-D4E5-AD867B5FA7BA}"/>
              </a:ext>
            </a:extLst>
          </p:cNvPr>
          <p:cNvSpPr txBox="1"/>
          <p:nvPr/>
        </p:nvSpPr>
        <p:spPr>
          <a:xfrm>
            <a:off x="2805249" y="882559"/>
            <a:ext cx="352942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dirty="0">
                <a:ea typeface="Calibri"/>
                <a:cs typeface="Calibri"/>
              </a:rPr>
              <a:t>Como </a:t>
            </a:r>
            <a:r>
              <a:rPr lang="en-US" sz="2800" dirty="0" err="1">
                <a:ea typeface="Calibri"/>
                <a:cs typeface="Calibri"/>
              </a:rPr>
              <a:t>Contactarnos</a:t>
            </a:r>
          </a:p>
        </p:txBody>
      </p:sp>
    </p:spTree>
    <p:extLst>
      <p:ext uri="{BB962C8B-B14F-4D97-AF65-F5344CB8AC3E}">
        <p14:creationId xmlns:p14="http://schemas.microsoft.com/office/powerpoint/2010/main" val="11610322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5" name="Rectangle 84">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999" cy="514302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A997A28-EAC5-37F9-92B3-ABE674E13146}"/>
              </a:ext>
            </a:extLst>
          </p:cNvPr>
          <p:cNvSpPr>
            <a:spLocks noGrp="1"/>
          </p:cNvSpPr>
          <p:nvPr>
            <p:ph type="title"/>
          </p:nvPr>
        </p:nvSpPr>
        <p:spPr>
          <a:xfrm>
            <a:off x="442170" y="642135"/>
            <a:ext cx="3420438" cy="846051"/>
          </a:xfrm>
        </p:spPr>
        <p:txBody>
          <a:bodyPr vert="horz" wrap="square" lIns="91440" tIns="45720" rIns="91440" bIns="45720" rtlCol="0" anchor="ctr">
            <a:noAutofit/>
          </a:bodyPr>
          <a:lstStyle/>
          <a:p>
            <a:pPr algn="l" rtl="0">
              <a:lnSpc>
                <a:spcPct val="90000"/>
              </a:lnSpc>
              <a:spcBef>
                <a:spcPct val="0"/>
              </a:spcBef>
            </a:pPr>
            <a:r>
              <a:rPr lang="en-US" sz="3000" i="0" u="none" strike="noStrike" kern="1200" dirty="0" err="1">
                <a:effectLst/>
                <a:latin typeface="+mj-lt"/>
                <a:cs typeface="+mj-cs"/>
              </a:rPr>
              <a:t>Preguntas</a:t>
            </a:r>
            <a:r>
              <a:rPr lang="en-US" sz="3000" i="0" u="none" strike="noStrike" kern="1200" dirty="0">
                <a:effectLst/>
                <a:latin typeface="+mj-lt"/>
                <a:cs typeface="+mj-cs"/>
              </a:rPr>
              <a:t> y </a:t>
            </a:r>
            <a:br>
              <a:rPr lang="en-US" sz="3000" kern="1200" dirty="0">
                <a:latin typeface="+mj-lt"/>
                <a:cs typeface="+mj-cs"/>
              </a:rPr>
            </a:br>
            <a:r>
              <a:rPr lang="en-US" sz="3000" i="0" u="none" strike="noStrike" kern="1200" dirty="0" err="1">
                <a:effectLst/>
                <a:latin typeface="+mj-lt"/>
                <a:cs typeface="+mj-cs"/>
              </a:rPr>
              <a:t>Respuestas</a:t>
            </a:r>
            <a:r>
              <a:rPr lang="en-US" sz="3000" i="0" kern="1200" dirty="0">
                <a:effectLst/>
                <a:latin typeface="+mj-lt"/>
                <a:cs typeface="+mj-cs"/>
              </a:rPr>
              <a:t>​</a:t>
            </a:r>
            <a:endParaRPr lang="en-US" sz="3000" kern="1200" dirty="0">
              <a:latin typeface="+mj-lt"/>
              <a:cs typeface="+mj-cs"/>
            </a:endParaRPr>
          </a:p>
        </p:txBody>
      </p:sp>
      <p:grpSp>
        <p:nvGrpSpPr>
          <p:cNvPr id="86" name="Group 85">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12613"/>
            <a:ext cx="266396" cy="505095"/>
            <a:chOff x="0" y="823811"/>
            <a:chExt cx="355196" cy="673460"/>
          </a:xfrm>
        </p:grpSpPr>
        <p:sp>
          <p:nvSpPr>
            <p:cNvPr id="48" name="Rectangle 47">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7" name="Rectangle 86">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8" name="Rectangle 87">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98813" y="1567926"/>
            <a:ext cx="3223260" cy="2057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D456CFA-971E-DD03-4070-9B0FF92D6E2E}"/>
              </a:ext>
            </a:extLst>
          </p:cNvPr>
          <p:cNvSpPr txBox="1"/>
          <p:nvPr/>
        </p:nvSpPr>
        <p:spPr>
          <a:xfrm>
            <a:off x="443039" y="1747878"/>
            <a:ext cx="3419569" cy="2984689"/>
          </a:xfrm>
          <a:prstGeom prst="rect">
            <a:avLst/>
          </a:prstGeom>
        </p:spPr>
        <p:txBody>
          <a:bodyPr rot="0" spcFirstLastPara="0" vertOverflow="overflow" horzOverflow="overflow" vert="horz" lIns="91440" tIns="45720" rIns="91440" bIns="45720" numCol="1" spcCol="0" rtlCol="0" fromWordArt="0" anchor="ctr" anchorCtr="0" forceAA="0" compatLnSpc="1">
            <a:prstTxWarp prst="textNoShape">
              <a:avLst/>
            </a:prstTxWarp>
            <a:normAutofit/>
          </a:bodyPr>
          <a:lstStyle/>
          <a:p>
            <a:pPr>
              <a:lnSpc>
                <a:spcPct val="90000"/>
              </a:lnSpc>
              <a:spcAft>
                <a:spcPts val="600"/>
              </a:spcAft>
            </a:pPr>
            <a:r>
              <a:rPr lang="en-US" sz="2000" i="1" dirty="0"/>
              <a:t>¡Nos </a:t>
            </a:r>
            <a:r>
              <a:rPr lang="en-US" sz="2000" i="1" err="1"/>
              <a:t>encantaría</a:t>
            </a:r>
            <a:r>
              <a:rPr lang="en-US" sz="2000" i="1" dirty="0"/>
              <a:t> </a:t>
            </a:r>
            <a:r>
              <a:rPr lang="en-US" sz="2000" i="1" err="1"/>
              <a:t>conocer</a:t>
            </a:r>
            <a:r>
              <a:rPr lang="en-US" sz="2000" i="1" dirty="0"/>
              <a:t> </a:t>
            </a:r>
            <a:r>
              <a:rPr lang="en-US" sz="2000" i="1" err="1"/>
              <a:t>tu</a:t>
            </a:r>
            <a:r>
              <a:rPr lang="en-US" sz="2000" i="1" dirty="0"/>
              <a:t> </a:t>
            </a:r>
            <a:r>
              <a:rPr lang="en-US" sz="2000" i="1" err="1"/>
              <a:t>opinión</a:t>
            </a:r>
            <a:r>
              <a:rPr lang="en-US" sz="2000" i="1" dirty="0"/>
              <a:t>!</a:t>
            </a:r>
            <a:endParaRPr lang="en-US" sz="2000" i="1" dirty="0">
              <a:ea typeface="Calibri"/>
              <a:cs typeface="Calibri"/>
            </a:endParaRPr>
          </a:p>
          <a:p>
            <a:pPr indent="-228600">
              <a:lnSpc>
                <a:spcPct val="90000"/>
              </a:lnSpc>
              <a:spcAft>
                <a:spcPts val="600"/>
              </a:spcAft>
              <a:buFont typeface="Arial" panose="020B0604020202020204" pitchFamily="34" charset="0"/>
              <a:buChar char="•"/>
            </a:pPr>
            <a:endParaRPr lang="en-US" sz="2000" i="1" dirty="0">
              <a:ea typeface="Calibri"/>
              <a:cs typeface="Calibri"/>
            </a:endParaRPr>
          </a:p>
          <a:p>
            <a:pPr>
              <a:lnSpc>
                <a:spcPct val="90000"/>
              </a:lnSpc>
              <a:spcAft>
                <a:spcPts val="600"/>
              </a:spcAft>
            </a:pPr>
            <a:r>
              <a:rPr lang="en-US" sz="2000" i="1" dirty="0"/>
              <a:t>Por favor, </a:t>
            </a:r>
            <a:r>
              <a:rPr lang="en-US" sz="2000" i="1" err="1"/>
              <a:t>dedica</a:t>
            </a:r>
            <a:r>
              <a:rPr lang="en-US" sz="2000" i="1" dirty="0"/>
              <a:t> </a:t>
            </a:r>
            <a:r>
              <a:rPr lang="en-US" sz="2000" i="1" err="1"/>
              <a:t>unos</a:t>
            </a:r>
            <a:r>
              <a:rPr lang="en-US" sz="2000" i="1" dirty="0"/>
              <a:t> </a:t>
            </a:r>
            <a:r>
              <a:rPr lang="en-US" sz="2000" i="1" err="1"/>
              <a:t>minutos</a:t>
            </a:r>
            <a:r>
              <a:rPr lang="en-US" sz="2000" i="1" dirty="0"/>
              <a:t> a </a:t>
            </a:r>
            <a:r>
              <a:rPr lang="en-US" sz="2000" i="1" err="1"/>
              <a:t>completar</a:t>
            </a:r>
            <a:r>
              <a:rPr lang="en-US" sz="2000" i="1" dirty="0"/>
              <a:t> </a:t>
            </a:r>
            <a:r>
              <a:rPr lang="en-US" sz="2000" i="1" err="1"/>
              <a:t>nuestra</a:t>
            </a:r>
            <a:r>
              <a:rPr lang="en-US" sz="2000" i="1" dirty="0"/>
              <a:t> </a:t>
            </a:r>
            <a:r>
              <a:rPr lang="en-US" sz="2000" i="1" err="1"/>
              <a:t>encuesta</a:t>
            </a:r>
            <a:r>
              <a:rPr lang="en-US" sz="2000" i="1" dirty="0"/>
              <a:t>.</a:t>
            </a:r>
            <a:endParaRPr lang="en-US" sz="2000" i="1" dirty="0">
              <a:ea typeface="Calibri"/>
              <a:cs typeface="Calibri"/>
            </a:endParaRPr>
          </a:p>
          <a:p>
            <a:pPr>
              <a:lnSpc>
                <a:spcPct val="90000"/>
              </a:lnSpc>
              <a:spcAft>
                <a:spcPts val="600"/>
              </a:spcAft>
            </a:pPr>
            <a:endParaRPr lang="en-US" sz="2000" i="1" dirty="0"/>
          </a:p>
          <a:p>
            <a:pPr>
              <a:lnSpc>
                <a:spcPct val="90000"/>
              </a:lnSpc>
              <a:spcAft>
                <a:spcPts val="600"/>
              </a:spcAft>
            </a:pPr>
            <a:r>
              <a:rPr lang="en-US" sz="2000" i="1" dirty="0"/>
              <a:t>Tus </a:t>
            </a:r>
            <a:r>
              <a:rPr lang="en-US" sz="2000" i="1" dirty="0" err="1"/>
              <a:t>comentarios</a:t>
            </a:r>
            <a:r>
              <a:rPr lang="en-US" sz="2000" i="1" dirty="0"/>
              <a:t> </a:t>
            </a:r>
            <a:r>
              <a:rPr lang="en-US" sz="2000" i="1" dirty="0" err="1"/>
              <a:t>nos</a:t>
            </a:r>
            <a:r>
              <a:rPr lang="en-US" sz="2000" i="1" dirty="0"/>
              <a:t> </a:t>
            </a:r>
            <a:r>
              <a:rPr lang="en-US" sz="2000" i="1" dirty="0" err="1"/>
              <a:t>ayudarán</a:t>
            </a:r>
            <a:r>
              <a:rPr lang="en-US" sz="2000" i="1" dirty="0"/>
              <a:t> a </a:t>
            </a:r>
            <a:r>
              <a:rPr lang="en-US" sz="2000" i="1" dirty="0" err="1"/>
              <a:t>brindarte</a:t>
            </a:r>
            <a:r>
              <a:rPr lang="en-US" sz="2000" i="1" dirty="0"/>
              <a:t> un </a:t>
            </a:r>
            <a:r>
              <a:rPr lang="en-US" sz="2000" i="1" dirty="0" err="1"/>
              <a:t>mejor</a:t>
            </a:r>
            <a:r>
              <a:rPr lang="en-US" sz="2000" i="1" dirty="0"/>
              <a:t> </a:t>
            </a:r>
            <a:r>
              <a:rPr lang="en-US" sz="2000" i="1" dirty="0" err="1"/>
              <a:t>servicio</a:t>
            </a:r>
            <a:r>
              <a:rPr lang="en-US" sz="2000" i="1" dirty="0"/>
              <a:t>.</a:t>
            </a:r>
            <a:endParaRPr lang="en-US" sz="2000" i="1" dirty="0">
              <a:ea typeface="Calibri"/>
              <a:cs typeface="Calibri"/>
            </a:endParaRPr>
          </a:p>
        </p:txBody>
      </p:sp>
      <p:sp>
        <p:nvSpPr>
          <p:cNvPr id="89" name="Rectangle 88">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23252" y="0"/>
            <a:ext cx="1120748" cy="51435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0" name="Rectangle 89">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64357" y="385389"/>
            <a:ext cx="4507025" cy="4375933"/>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9F66EEF0-EC50-83D5-4C50-8224E2BE7FF8}"/>
              </a:ext>
            </a:extLst>
          </p:cNvPr>
          <p:cNvPicPr>
            <a:picLocks noChangeAspect="1"/>
          </p:cNvPicPr>
          <p:nvPr/>
        </p:nvPicPr>
        <p:blipFill>
          <a:blip r:embed="rId2"/>
          <a:srcRect r="310" b="1"/>
          <a:stretch>
            <a:fillRect/>
          </a:stretch>
        </p:blipFill>
        <p:spPr>
          <a:xfrm>
            <a:off x="4483341" y="599514"/>
            <a:ext cx="4069057" cy="3944472"/>
          </a:xfrm>
          <a:prstGeom prst="rect">
            <a:avLst/>
          </a:prstGeom>
        </p:spPr>
      </p:pic>
      <p:sp>
        <p:nvSpPr>
          <p:cNvPr id="3" name="Slide Number Placeholder 2">
            <a:extLst>
              <a:ext uri="{FF2B5EF4-FFF2-40B4-BE49-F238E27FC236}">
                <a16:creationId xmlns:a16="http://schemas.microsoft.com/office/drawing/2014/main" id="{50F8B792-8687-BE69-D507-04B3BFF0AEF0}"/>
              </a:ext>
            </a:extLst>
          </p:cNvPr>
          <p:cNvSpPr>
            <a:spLocks noGrp="1"/>
          </p:cNvSpPr>
          <p:nvPr>
            <p:ph type="sldNum" sz="quarter" idx="7"/>
          </p:nvPr>
        </p:nvSpPr>
        <p:spPr>
          <a:xfrm>
            <a:off x="7038802" y="4869180"/>
            <a:ext cx="791787" cy="273843"/>
          </a:xfrm>
        </p:spPr>
        <p:txBody>
          <a:bodyPr vert="horz" lIns="91440" tIns="45720" rIns="91440" bIns="45720" rtlCol="0" anchor="ctr">
            <a:normAutofit/>
          </a:bodyPr>
          <a:lstStyle/>
          <a:p>
            <a:pPr algn="r">
              <a:lnSpc>
                <a:spcPct val="90000"/>
              </a:lnSpc>
              <a:spcAft>
                <a:spcPts val="600"/>
              </a:spcAft>
              <a:defRPr/>
            </a:pPr>
            <a:fld id="{81D60167-4931-47E6-BA6A-407CBD079E47}" type="slidenum">
              <a:rPr lang="en-US" sz="1200">
                <a:solidFill>
                  <a:prstClr val="black">
                    <a:tint val="75000"/>
                  </a:prstClr>
                </a:solidFill>
                <a:cs typeface="+mn-cs"/>
              </a:rPr>
              <a:pPr algn="r">
                <a:lnSpc>
                  <a:spcPct val="90000"/>
                </a:lnSpc>
                <a:spcAft>
                  <a:spcPts val="600"/>
                </a:spcAft>
                <a:defRPr/>
              </a:pPr>
              <a:t>22</a:t>
            </a:fld>
            <a:endParaRPr lang="en-US" sz="1200">
              <a:solidFill>
                <a:prstClr val="black">
                  <a:tint val="75000"/>
                </a:prstClr>
              </a:solidFill>
              <a:cs typeface="+mn-cs"/>
            </a:endParaRPr>
          </a:p>
        </p:txBody>
      </p:sp>
    </p:spTree>
    <p:extLst>
      <p:ext uri="{BB962C8B-B14F-4D97-AF65-F5344CB8AC3E}">
        <p14:creationId xmlns:p14="http://schemas.microsoft.com/office/powerpoint/2010/main" val="32085154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07361-47AB-4A95-6D0E-DD2D94676EA9}"/>
              </a:ext>
            </a:extLst>
          </p:cNvPr>
          <p:cNvSpPr>
            <a:spLocks noGrp="1"/>
          </p:cNvSpPr>
          <p:nvPr>
            <p:ph type="title"/>
          </p:nvPr>
        </p:nvSpPr>
        <p:spPr>
          <a:xfrm>
            <a:off x="1848802" y="2190750"/>
            <a:ext cx="5446395" cy="615553"/>
          </a:xfrm>
        </p:spPr>
        <p:txBody>
          <a:bodyPr/>
          <a:lstStyle/>
          <a:p>
            <a:pPr algn="ctr"/>
            <a:r>
              <a:rPr lang="en-US" sz="4000" i="0" u="none" strike="noStrike">
                <a:solidFill>
                  <a:srgbClr val="000000"/>
                </a:solidFill>
                <a:effectLst/>
                <a:latin typeface="Calibri" panose="020F0502020204030204" pitchFamily="34" charset="0"/>
              </a:rPr>
              <a:t>¡GRACIAS!</a:t>
            </a:r>
            <a:endParaRPr lang="en-US" sz="4000"/>
          </a:p>
        </p:txBody>
      </p:sp>
      <p:sp>
        <p:nvSpPr>
          <p:cNvPr id="3" name="Slide Number Placeholder 2">
            <a:extLst>
              <a:ext uri="{FF2B5EF4-FFF2-40B4-BE49-F238E27FC236}">
                <a16:creationId xmlns:a16="http://schemas.microsoft.com/office/drawing/2014/main" id="{14B11E61-659D-D190-24EC-772F83C085C5}"/>
              </a:ext>
            </a:extLst>
          </p:cNvPr>
          <p:cNvSpPr>
            <a:spLocks noGrp="1"/>
          </p:cNvSpPr>
          <p:nvPr>
            <p:ph type="sldNum" sz="quarter" idx="7"/>
          </p:nvPr>
        </p:nvSpPr>
        <p:spPr/>
        <p:txBody>
          <a:bodyPr/>
          <a:lstStyle/>
          <a:p>
            <a:pPr marL="38100">
              <a:lnSpc>
                <a:spcPts val="815"/>
              </a:lnSpc>
            </a:pPr>
            <a:fld id="{81D60167-4931-47E6-BA6A-407CBD079E47}" type="slidenum">
              <a:rPr lang="en-US" smtClean="0">
                <a:solidFill>
                  <a:srgbClr val="FFFFFF"/>
                </a:solidFill>
              </a:rPr>
              <a:t>23</a:t>
            </a:fld>
            <a:endParaRPr lang="en-US">
              <a:solidFill>
                <a:srgbClr val="FFFFFF"/>
              </a:solidFill>
            </a:endParaRPr>
          </a:p>
        </p:txBody>
      </p:sp>
    </p:spTree>
    <p:extLst>
      <p:ext uri="{BB962C8B-B14F-4D97-AF65-F5344CB8AC3E}">
        <p14:creationId xmlns:p14="http://schemas.microsoft.com/office/powerpoint/2010/main" val="271684951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00"/>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6c7e7a71-daaa-4c93-8e21-726a89189e81" xsi:nil="true"/>
    <lcf76f155ced4ddcb4097134ff3c332f xmlns="4916b264-454a-4a34-9c5c-3445fa80c0ff">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478328F5E349A4F8EB1CB46E9DB9668" ma:contentTypeVersion="15" ma:contentTypeDescription="Create a new document." ma:contentTypeScope="" ma:versionID="ed700f2df8e94ac9ca6a6aba6a13a4ae">
  <xsd:schema xmlns:xsd="http://www.w3.org/2001/XMLSchema" xmlns:xs="http://www.w3.org/2001/XMLSchema" xmlns:p="http://schemas.microsoft.com/office/2006/metadata/properties" xmlns:ns2="4916b264-454a-4a34-9c5c-3445fa80c0ff" xmlns:ns3="6c7e7a71-daaa-4c93-8e21-726a89189e81" targetNamespace="http://schemas.microsoft.com/office/2006/metadata/properties" ma:root="true" ma:fieldsID="5bbbb60584eb9d024d24a328d99910db" ns2:_="" ns3:_="">
    <xsd:import namespace="4916b264-454a-4a34-9c5c-3445fa80c0ff"/>
    <xsd:import namespace="6c7e7a71-daaa-4c93-8e21-726a89189e81"/>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916b264-454a-4a34-9c5c-3445fa80c0f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2b35d8d6-c495-4997-a5c0-b3dbc42d7f56"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c7e7a71-daaa-4c93-8e21-726a89189e81"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6a6dc2bb-599c-4835-8a6a-d4c12540debf}" ma:internalName="TaxCatchAll" ma:showField="CatchAllData" ma:web="6c7e7a71-daaa-4c93-8e21-726a89189e8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919AF63-8712-4F4F-B66D-C7C5EE1B994D}">
  <ds:schemaRefs>
    <ds:schemaRef ds:uri="http://schemas.microsoft.com/sharepoint/v3/contenttype/forms"/>
  </ds:schemaRefs>
</ds:datastoreItem>
</file>

<file path=customXml/itemProps2.xml><?xml version="1.0" encoding="utf-8"?>
<ds:datastoreItem xmlns:ds="http://schemas.openxmlformats.org/officeDocument/2006/customXml" ds:itemID="{EE94EA7D-A01D-4447-9D8C-0C8E93E3EA77}">
  <ds:schemaRefs>
    <ds:schemaRef ds:uri="4916b264-454a-4a34-9c5c-3445fa80c0ff"/>
    <ds:schemaRef ds:uri="6c7e7a71-daaa-4c93-8e21-726a89189e8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76E39682-8D57-4D23-8F16-854007802ADA}"/>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On-screen Show (16:9)</PresentationFormat>
  <Slides>23</Slides>
  <Notes>1</Notes>
  <HiddenSlides>0</HiddenSlide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Bienvenidos</vt:lpstr>
      <vt:lpstr>PowerPoint Presentation</vt:lpstr>
      <vt:lpstr>PowerPoint Presentation</vt:lpstr>
      <vt:lpstr>Agenda de la sesión informativa sobre el BIF</vt:lpstr>
      <vt:lpstr>PowerPoint Presentation</vt:lpstr>
      <vt:lpstr>Directrices administrativas del BIF​</vt:lpstr>
      <vt:lpstr>Valor de las subvenciones otorgadas por el BIF</vt:lpstr>
      <vt:lpstr>PowerPoint Presentation</vt:lpstr>
      <vt:lpstr>Requisitos de elegibilidad para el BIF </vt:lpstr>
      <vt:lpstr>Requisitos de elegibilidad para el BIF (cont.) </vt:lpstr>
      <vt:lpstr>Requisitos de elegibilidad para el BIF (cont.) </vt:lpstr>
      <vt:lpstr>PowerPoint Presentation</vt:lpstr>
      <vt:lpstr>Flujo de subvenciones del BIF</vt:lpstr>
      <vt:lpstr>PowerPoint Presentation</vt:lpstr>
      <vt:lpstr>Proceso de solicitud del BIF </vt:lpstr>
      <vt:lpstr>BIF Application Process Cont. </vt:lpstr>
      <vt:lpstr>Documentación financiera requerida por el BIF</vt:lpstr>
      <vt:lpstr>Dueños de las propiedades comerciales​</vt:lpstr>
      <vt:lpstr>Adjudicación por Presunción de Elegibilidad​</vt:lpstr>
      <vt:lpstr>Adjudicación por Presunción de Elegibilidad (cont.)</vt:lpstr>
      <vt:lpstr>Información de contacto del BIF</vt:lpstr>
      <vt:lpstr>Preguntas y  Respuestas​</vt:lpstr>
      <vt:lpstr>¡GRACIAS!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HC</dc:creator>
  <cp:revision>300</cp:revision>
  <dcterms:created xsi:type="dcterms:W3CDTF">2025-03-22T18:19:45Z</dcterms:created>
  <dcterms:modified xsi:type="dcterms:W3CDTF">2025-11-13T19:20:47Z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2025-03-20T00:00:00Z</vt:filetime>
  </property>
  <property fmtid="{D5CDD505-2E9C-101B-9397-08002B2CF9AE}" pid="3" name="LastSaved">
    <vt:filetime>2025-03-22T00:00:00Z</vt:filetime>
  </property>
  <property fmtid="{D5CDD505-2E9C-101B-9397-08002B2CF9AE}" pid="4" name="ContentTypeId">
    <vt:lpwstr>0x0101003478328F5E349A4F8EB1CB46E9DB9668</vt:lpwstr>
  </property>
  <property fmtid="{D5CDD505-2E9C-101B-9397-08002B2CF9AE}" pid="5" name="MediaServiceImageTags">
    <vt:lpwstr/>
  </property>
</Properties>
</file>