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06" r:id="rId5"/>
    <p:sldMasterId id="2147483719" r:id="rId6"/>
  </p:sldMasterIdLst>
  <p:notesMasterIdLst>
    <p:notesMasterId r:id="rId45"/>
  </p:notesMasterIdLst>
  <p:sldIdLst>
    <p:sldId id="373" r:id="rId7"/>
    <p:sldId id="374" r:id="rId8"/>
    <p:sldId id="371" r:id="rId9"/>
    <p:sldId id="372" r:id="rId10"/>
    <p:sldId id="1001" r:id="rId11"/>
    <p:sldId id="377" r:id="rId12"/>
    <p:sldId id="375" r:id="rId13"/>
    <p:sldId id="378" r:id="rId14"/>
    <p:sldId id="989" r:id="rId15"/>
    <p:sldId id="2147478470" r:id="rId16"/>
    <p:sldId id="2147478472" r:id="rId17"/>
    <p:sldId id="2147478473" r:id="rId18"/>
    <p:sldId id="2147478471" r:id="rId19"/>
    <p:sldId id="2147478474" r:id="rId20"/>
    <p:sldId id="2147478475" r:id="rId21"/>
    <p:sldId id="379" r:id="rId22"/>
    <p:sldId id="965" r:id="rId23"/>
    <p:sldId id="2147478464" r:id="rId24"/>
    <p:sldId id="2147478476" r:id="rId25"/>
    <p:sldId id="2147478477" r:id="rId26"/>
    <p:sldId id="1015" r:id="rId27"/>
    <p:sldId id="2147478478" r:id="rId28"/>
    <p:sldId id="2147478463" r:id="rId29"/>
    <p:sldId id="976" r:id="rId30"/>
    <p:sldId id="986" r:id="rId31"/>
    <p:sldId id="436" r:id="rId32"/>
    <p:sldId id="486" r:id="rId33"/>
    <p:sldId id="487" r:id="rId34"/>
    <p:sldId id="476" r:id="rId35"/>
    <p:sldId id="488" r:id="rId36"/>
    <p:sldId id="490" r:id="rId37"/>
    <p:sldId id="457" r:id="rId38"/>
    <p:sldId id="458" r:id="rId39"/>
    <p:sldId id="987" r:id="rId40"/>
    <p:sldId id="1019" r:id="rId41"/>
    <p:sldId id="930" r:id="rId42"/>
    <p:sldId id="2147478479" r:id="rId43"/>
    <p:sldId id="906" r:id="rId44"/>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0CECC0E-3EA8-FC6B-8C89-3E8D171367F6}" name="Reyes, Christopher" initials="CR" userId="S::REYESC@metro.net::79859fb1-e366-4620-85eb-525aaed6ec5b" providerId="AD"/>
  <p188:author id="{FE02591F-6C6D-38B4-69FD-E71DFF8B7CBB}" name="Zeina Abouakl" initials="ZA" userId="S::zabouakl@mbimedia.com::710710c2-10e4-487c-a0c7-f6b91bf85764" providerId="AD"/>
  <p188:author id="{09AF4124-94D6-8B2D-2C08-AE4BC04CC146}" name="Hernandez, Imelda" initials="IH" userId="S::hernandezim@metro.net::3b45fbfc-2384-44cf-a98d-4faed3b8f957" providerId="AD"/>
  <p188:author id="{6B6E6755-ACD8-3C78-DB27-3F5D3F0E1965}" name="Melendrez, Alexander" initials="MA" userId="S::melendreza@metro.net::3f4cf5f0-ca05-4de8-9dea-44042a4a839b" providerId="AD"/>
  <p188:author id="{ADFDDD5A-43CB-7013-C016-BE6FEB33707D}" name="Mannos, Allison" initials="MA" userId="S::mannosa@metro.net::eaf1c485-b600-4818-a3d6-dfdff9d0f458" providerId="AD"/>
  <p188:author id="{C8450069-38B3-09E3-1A03-12B4ADE24C1C}" name="Scott, William" initials="SW" userId="S::scottwi@metro.net::5faf33af-87bf-4e8a-83b9-5324db635166" providerId="AD"/>
  <p188:author id="{08C0556C-8500-CDC3-F08F-5155E7892A95}" name="Gummer, Robert" initials="GR" userId="S::gummerr@metro.net::087ec8af-54a4-47fe-b303-1c0aa5d8a166" providerId="AD"/>
  <p188:author id="{FFD7F86F-976D-B950-6C1C-1B4EC592EADF}" name="Mannos, Allison" initials="AM" userId="S::MannosA@metro.net::eaf1c485-b600-4818-a3d6-dfdff9d0f458" providerId="AD"/>
  <p188:author id="{FFDFE577-93F5-B124-0CF7-23587B64D024}" name="Erica Boatman" initials="EB" userId="S::ebdixon@mbimedia.com::95117ccf-5120-4ce7-a490-ba68f682abc0" providerId="AD"/>
  <p188:author id="{809C9690-4A72-B517-D010-50AEFD0F8127}" name="Valentino, Danielle" initials="VD" userId="S::valentinod@metro.net::ce67546f-97b7-4438-a6ad-d75345d5ffb0" providerId="AD"/>
  <p188:author id="{7D0E82B6-4B8C-7E82-8ABF-1160248DAEE7}" name="Sun, Selene" initials="SS" userId="S::SunS@metro.net::f70cabac-7912-4af1-a9d0-bd1ca279df01" providerId="AD"/>
  <p188:author id="{D10D2ABC-2D65-0D9A-694F-CB77D991645B}" name="Bricker, Samantha (Consultant)" initials="BS" userId="S::brickers@metro.net::8f061654-fa1a-487c-babb-71e1f9082a03" providerId="AD"/>
  <p188:author id="{AC3118BE-C234-2F54-1396-5E6D732F9518}" name="Reyes, Christopher" initials="RC" userId="S::reyesc@metro.net::79859fb1-e366-4620-85eb-525aaed6ec5b" providerId="AD"/>
  <p188:author id="{96468BBE-4CD2-0C80-34B1-97D456659235}" name="Samson, Jennifer" initials="SJ" userId="S::samsonje@metro.net::59b526e1-3a87-4190-bf54-16cf05da3807" providerId="AD"/>
  <p188:author id="{49CDF9CE-A2D0-B052-FCBD-AF1D6BBEBE70}" name="Gummer, Robert" initials="RG" userId="S::GummerR@metro.net::087ec8af-54a4-47fe-b303-1c0aa5d8a166" providerId="AD"/>
  <p188:author id="{E3822EDA-DA06-37FF-D021-39EACC209416}" name="Joyce, Craig" initials="CJ" userId="S::JoyceC@metro.net::c24cae4f-2c5c-4f3e-b029-d38f75fe7cac" providerId="AD"/>
  <p188:author id="{EB08FDE7-1A73-95F7-B93B-273B5F1C2706}" name="Vue, Elezanbee" initials="VE" userId="S::vuee@metro.net::cc9d5c04-e9f6-441d-b403-846f73f42f80" providerId="AD"/>
  <p188:author id="{1A0ED8EC-7A47-D97B-7B50-CC4BACA7BB47}" name="Lee, Simon" initials="LS" userId="S::leesi@metro.net::d8f57518-505b-4c86-8572-5a3dcc48a305" providerId="AD"/>
  <p188:author id="{67A927FE-9FE1-D4D1-64F3-7BEFE46C9863}" name="Robinson, Brent" initials="RB" userId="S::robinsonb5@metro.net::f641b247-0ccf-43ae-8765-1bd6f979a2a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0000"/>
    <a:srgbClr val="CC3300"/>
    <a:srgbClr val="6BD7F5"/>
    <a:srgbClr val="00544E"/>
    <a:srgbClr val="006C64"/>
    <a:srgbClr val="BF282E"/>
    <a:srgbClr val="FFBB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8" d="100"/>
          <a:sy n="128" d="100"/>
        </p:scale>
        <p:origin x="154" y="91"/>
      </p:cViewPr>
      <p:guideLst>
        <p:guide orient="horz" pos="2160"/>
        <p:guide pos="38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66434"/>
          </a:xfrm>
          <a:prstGeom prst="rect">
            <a:avLst/>
          </a:prstGeom>
        </p:spPr>
        <p:txBody>
          <a:bodyPr vert="horz" lIns="91440" tIns="45720" rIns="91440" bIns="45720" rtlCol="0"/>
          <a:lstStyle>
            <a:lvl1pPr algn="r">
              <a:defRPr sz="1200"/>
            </a:lvl1pPr>
          </a:lstStyle>
          <a:p>
            <a:fld id="{749BA5BC-617B-4176-8F94-8556601009AF}" type="datetimeFigureOut">
              <a:rPr lang="en-US" smtClean="0"/>
              <a:t>7/7/2026</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9B836972-4624-4CCE-BDFF-34E47EF32472}" type="slidenum">
              <a:rPr lang="en-US" smtClean="0"/>
              <a:t>‹#›</a:t>
            </a:fld>
            <a:endParaRPr lang="en-US"/>
          </a:p>
        </p:txBody>
      </p:sp>
    </p:spTree>
    <p:extLst>
      <p:ext uri="{BB962C8B-B14F-4D97-AF65-F5344CB8AC3E}">
        <p14:creationId xmlns:p14="http://schemas.microsoft.com/office/powerpoint/2010/main" val="1676610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836972-4624-4CCE-BDFF-34E47EF32472}" type="slidenum">
              <a:rPr lang="en-US" smtClean="0"/>
              <a:t>9</a:t>
            </a:fld>
            <a:endParaRPr lang="en-US"/>
          </a:p>
        </p:txBody>
      </p:sp>
    </p:spTree>
    <p:extLst>
      <p:ext uri="{BB962C8B-B14F-4D97-AF65-F5344CB8AC3E}">
        <p14:creationId xmlns:p14="http://schemas.microsoft.com/office/powerpoint/2010/main" val="37266229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836972-4624-4CCE-BDFF-34E47EF32472}" type="slidenum">
              <a:rPr lang="en-US" smtClean="0"/>
              <a:t>14</a:t>
            </a:fld>
            <a:endParaRPr lang="en-US"/>
          </a:p>
        </p:txBody>
      </p:sp>
    </p:spTree>
    <p:extLst>
      <p:ext uri="{BB962C8B-B14F-4D97-AF65-F5344CB8AC3E}">
        <p14:creationId xmlns:p14="http://schemas.microsoft.com/office/powerpoint/2010/main" val="2944425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BF9438-3EEF-4192-9815-F6F44770AE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90477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A32ED-DDFE-55A4-A064-DCBA149023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BA5928-136B-A22C-AD8F-A0E2FD93FB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AAE3E4-B381-8024-3A87-15BAE6689BC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931BB38-0D84-735A-7867-5474336B4E7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BF9438-3EEF-4192-9815-F6F44770AE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74784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97E31-1A80-A22C-618E-5AEE03CC09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92CE45-5F9E-8054-E561-86AA9A9B29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A48449-E0C3-50A5-BC16-911F7893427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35EAEC-CB2D-EB37-EA02-C47C73A230F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BF9438-3EEF-4192-9815-F6F44770AE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7771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4EAEF-0CDD-402F-7A3D-E1BF9CFEC3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F88CBB-6354-DBBF-B7CD-8C306FB89A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F1D6C3-1737-F93B-61DC-A5BE3B9059F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342472-A149-A7D8-D414-EDDA73D4247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BF9438-3EEF-4192-9815-F6F44770AE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9310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565ED-D626-6607-542E-F294D34EB6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C50962-3600-7C44-83B3-CA253F7EDB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5103BF-0112-DDDE-B88D-35331B91791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731D32D-1D47-F2F3-D6DF-9E0DFA04839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BF9438-3EEF-4192-9815-F6F44770AE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27033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4D1EB-BC44-50E6-BE13-4A4DA28AC0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1FC0D7-E6A0-C87A-92AB-9026C23388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60A74F-8634-E945-42B0-104E45588F1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04C941-6185-E7B3-1FD1-2C3AAAC1DB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BF9438-3EEF-4192-9815-F6F44770AE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73761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81AE770-D602-C551-45B3-AE0CCED28645}"/>
              </a:ext>
            </a:extLst>
          </p:cNvPr>
          <p:cNvSpPr>
            <a:spLocks noGrp="1"/>
          </p:cNvSpPr>
          <p:nvPr>
            <p:ph type="body" sz="quarter" idx="10" hasCustomPrompt="1"/>
          </p:nvPr>
        </p:nvSpPr>
        <p:spPr>
          <a:xfrm>
            <a:off x="1063195" y="4052372"/>
            <a:ext cx="9736138" cy="569055"/>
          </a:xfrm>
        </p:spPr>
        <p:txBody>
          <a:bodyPr>
            <a:noAutofit/>
          </a:bodyPr>
          <a:lstStyle>
            <a:lvl1pPr marL="0" indent="0">
              <a:buNone/>
              <a:defRPr sz="3200" b="1" i="0">
                <a:solidFill>
                  <a:schemeClr val="bg1"/>
                </a:solidFill>
                <a:latin typeface="Calibri" panose="020F0502020204030204" pitchFamily="34" charset="0"/>
                <a:cs typeface="Calibri" panose="020F0502020204030204" pitchFamily="34" charset="0"/>
              </a:defRPr>
            </a:lvl1pPr>
          </a:lstStyle>
          <a:p>
            <a:pPr lvl="0"/>
            <a:r>
              <a:rPr lang="en-US"/>
              <a:t>Presentation Title</a:t>
            </a:r>
          </a:p>
        </p:txBody>
      </p:sp>
      <p:sp>
        <p:nvSpPr>
          <p:cNvPr id="2" name="Text Placeholder 9">
            <a:extLst>
              <a:ext uri="{FF2B5EF4-FFF2-40B4-BE49-F238E27FC236}">
                <a16:creationId xmlns:a16="http://schemas.microsoft.com/office/drawing/2014/main" id="{80BFC11C-4BC1-9826-41F8-843A5D8E0E74}"/>
              </a:ext>
            </a:extLst>
          </p:cNvPr>
          <p:cNvSpPr>
            <a:spLocks noGrp="1"/>
          </p:cNvSpPr>
          <p:nvPr>
            <p:ph type="body" sz="quarter" idx="11" hasCustomPrompt="1"/>
          </p:nvPr>
        </p:nvSpPr>
        <p:spPr>
          <a:xfrm>
            <a:off x="1063195" y="4694923"/>
            <a:ext cx="9736138" cy="569055"/>
          </a:xfrm>
        </p:spPr>
        <p:txBody>
          <a:bodyPr>
            <a:noAutofit/>
          </a:bodyPr>
          <a:lstStyle>
            <a:lvl1pPr marL="0" indent="0">
              <a:buNone/>
              <a:defRPr sz="2800" b="0" i="1">
                <a:solidFill>
                  <a:schemeClr val="bg1"/>
                </a:solidFill>
                <a:latin typeface="Calibri" panose="020F0502020204030204" pitchFamily="34" charset="0"/>
                <a:cs typeface="Calibri" panose="020F0502020204030204" pitchFamily="34" charset="0"/>
              </a:defRPr>
            </a:lvl1pPr>
          </a:lstStyle>
          <a:p>
            <a:pPr lvl="0"/>
            <a:r>
              <a:rPr lang="en-US"/>
              <a:t>Subhead/Date</a:t>
            </a:r>
          </a:p>
        </p:txBody>
      </p:sp>
    </p:spTree>
    <p:extLst>
      <p:ext uri="{BB962C8B-B14F-4D97-AF65-F5344CB8AC3E}">
        <p14:creationId xmlns:p14="http://schemas.microsoft.com/office/powerpoint/2010/main" val="3110704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81AE770-D602-C551-45B3-AE0CCED28645}"/>
              </a:ext>
            </a:extLst>
          </p:cNvPr>
          <p:cNvSpPr>
            <a:spLocks noGrp="1"/>
          </p:cNvSpPr>
          <p:nvPr>
            <p:ph type="body" sz="quarter" idx="10" hasCustomPrompt="1"/>
          </p:nvPr>
        </p:nvSpPr>
        <p:spPr>
          <a:xfrm>
            <a:off x="1063195" y="740762"/>
            <a:ext cx="9736138" cy="495300"/>
          </a:xfrm>
        </p:spPr>
        <p:txBody>
          <a:bodyPr>
            <a:noAutofit/>
          </a:bodyPr>
          <a:lstStyle>
            <a:lvl1pPr marL="0" indent="0">
              <a:buNone/>
              <a:defRPr sz="3200" b="1" i="0">
                <a:latin typeface="Calibri" panose="020F0502020204030204" pitchFamily="34" charset="0"/>
                <a:cs typeface="Calibri" panose="020F0502020204030204" pitchFamily="34" charset="0"/>
              </a:defRPr>
            </a:lvl1pPr>
          </a:lstStyle>
          <a:p>
            <a:pPr lvl="0"/>
            <a:r>
              <a:rPr lang="en-US"/>
              <a:t>Headline</a:t>
            </a:r>
          </a:p>
        </p:txBody>
      </p:sp>
      <p:sp>
        <p:nvSpPr>
          <p:cNvPr id="12" name="Picture Placeholder 11">
            <a:extLst>
              <a:ext uri="{FF2B5EF4-FFF2-40B4-BE49-F238E27FC236}">
                <a16:creationId xmlns:a16="http://schemas.microsoft.com/office/drawing/2014/main" id="{E067E195-135E-9190-5ADD-B6D6F106DE1A}"/>
              </a:ext>
            </a:extLst>
          </p:cNvPr>
          <p:cNvSpPr>
            <a:spLocks noGrp="1"/>
          </p:cNvSpPr>
          <p:nvPr>
            <p:ph type="pic" sz="quarter" idx="11"/>
          </p:nvPr>
        </p:nvSpPr>
        <p:spPr>
          <a:xfrm>
            <a:off x="1172369" y="1667821"/>
            <a:ext cx="9822548" cy="3744784"/>
          </a:xfrm>
        </p:spPr>
        <p:txBody>
          <a:bodyPr/>
          <a:lstStyle/>
          <a:p>
            <a:endParaRPr lang="en-US"/>
          </a:p>
        </p:txBody>
      </p:sp>
    </p:spTree>
    <p:extLst>
      <p:ext uri="{BB962C8B-B14F-4D97-AF65-F5344CB8AC3E}">
        <p14:creationId xmlns:p14="http://schemas.microsoft.com/office/powerpoint/2010/main" val="2211340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ragrap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81AE770-D602-C551-45B3-AE0CCED28645}"/>
              </a:ext>
            </a:extLst>
          </p:cNvPr>
          <p:cNvSpPr>
            <a:spLocks noGrp="1"/>
          </p:cNvSpPr>
          <p:nvPr>
            <p:ph type="body" sz="quarter" idx="10" hasCustomPrompt="1"/>
          </p:nvPr>
        </p:nvSpPr>
        <p:spPr>
          <a:xfrm>
            <a:off x="1063195" y="740762"/>
            <a:ext cx="9736138" cy="495300"/>
          </a:xfrm>
        </p:spPr>
        <p:txBody>
          <a:bodyPr>
            <a:noAutofit/>
          </a:bodyPr>
          <a:lstStyle>
            <a:lvl1pPr marL="0" indent="0">
              <a:buNone/>
              <a:defRPr sz="3200" b="1" i="0">
                <a:latin typeface="Calibri" panose="020F0502020204030204" pitchFamily="34" charset="0"/>
                <a:cs typeface="Calibri" panose="020F0502020204030204" pitchFamily="34" charset="0"/>
              </a:defRPr>
            </a:lvl1pPr>
          </a:lstStyle>
          <a:p>
            <a:pPr lvl="0"/>
            <a:r>
              <a:rPr lang="en-US"/>
              <a:t>Headline</a:t>
            </a:r>
          </a:p>
        </p:txBody>
      </p:sp>
      <p:sp>
        <p:nvSpPr>
          <p:cNvPr id="2" name="Text Placeholder 6">
            <a:extLst>
              <a:ext uri="{FF2B5EF4-FFF2-40B4-BE49-F238E27FC236}">
                <a16:creationId xmlns:a16="http://schemas.microsoft.com/office/drawing/2014/main" id="{C5FC5EB4-224C-4DFB-ADA1-21B777A6283B}"/>
              </a:ext>
            </a:extLst>
          </p:cNvPr>
          <p:cNvSpPr>
            <a:spLocks noGrp="1"/>
          </p:cNvSpPr>
          <p:nvPr>
            <p:ph type="body" sz="quarter" idx="12" hasCustomPrompt="1"/>
          </p:nvPr>
        </p:nvSpPr>
        <p:spPr>
          <a:xfrm>
            <a:off x="1161535" y="1668463"/>
            <a:ext cx="9984303" cy="3744912"/>
          </a:xfr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a:t>
            </a:r>
            <a:r>
              <a:rPr lang="en-US"/>
              <a:t> </a:t>
            </a:r>
            <a:r>
              <a:rPr lang="en-US" err="1"/>
              <a:t>scing</a:t>
            </a:r>
            <a:r>
              <a:rPr lang="en-US"/>
              <a:t> </a:t>
            </a:r>
            <a:r>
              <a:rPr lang="en-US" err="1"/>
              <a:t>elit</a:t>
            </a:r>
            <a:r>
              <a:rPr lang="en-US"/>
              <a:t>. Integer </a:t>
            </a:r>
            <a:r>
              <a:rPr lang="en-US" err="1"/>
              <a:t>nec</a:t>
            </a:r>
            <a:r>
              <a:rPr lang="en-US"/>
              <a:t> </a:t>
            </a:r>
            <a:r>
              <a:rPr lang="en-US" err="1"/>
              <a:t>metus</a:t>
            </a:r>
            <a:r>
              <a:rPr lang="en-US"/>
              <a:t> a magna </a:t>
            </a:r>
            <a:r>
              <a:rPr lang="en-US" err="1"/>
              <a:t>venenatis</a:t>
            </a:r>
            <a:r>
              <a:rPr lang="en-US"/>
              <a:t> </a:t>
            </a:r>
            <a:r>
              <a:rPr lang="en-US" err="1"/>
              <a:t>condimentum</a:t>
            </a:r>
            <a:r>
              <a:rPr lang="en-US"/>
              <a:t> vel a magna. Ali </a:t>
            </a:r>
            <a:r>
              <a:rPr lang="en-US" err="1"/>
              <a:t>uam</a:t>
            </a:r>
            <a:r>
              <a:rPr lang="en-US"/>
              <a:t> sit </a:t>
            </a:r>
            <a:r>
              <a:rPr lang="en-US" err="1"/>
              <a:t>amet</a:t>
            </a:r>
            <a:r>
              <a:rPr lang="en-US"/>
              <a:t> </a:t>
            </a:r>
            <a:r>
              <a:rPr lang="en-US" err="1"/>
              <a:t>mauris</a:t>
            </a:r>
            <a:r>
              <a:rPr lang="en-US"/>
              <a:t> </a:t>
            </a:r>
            <a:r>
              <a:rPr lang="en-US" err="1"/>
              <a:t>nec</a:t>
            </a:r>
            <a:r>
              <a:rPr lang="en-US"/>
              <a:t> </a:t>
            </a:r>
            <a:r>
              <a:rPr lang="en-US" err="1"/>
              <a:t>erat</a:t>
            </a:r>
            <a:r>
              <a:rPr lang="en-US"/>
              <a:t> </a:t>
            </a:r>
            <a:r>
              <a:rPr lang="en-US" err="1"/>
              <a:t>iaculis</a:t>
            </a:r>
            <a:r>
              <a:rPr lang="en-US"/>
              <a:t> port </a:t>
            </a:r>
            <a:r>
              <a:rPr lang="en-US" err="1"/>
              <a:t>titor</a:t>
            </a:r>
            <a:r>
              <a:rPr lang="en-US"/>
              <a:t> sed </a:t>
            </a:r>
            <a:r>
              <a:rPr lang="en-US" err="1"/>
              <a:t>ut</a:t>
            </a:r>
            <a:r>
              <a:rPr lang="en-US"/>
              <a:t> </a:t>
            </a:r>
            <a:r>
              <a:rPr lang="en-US" err="1"/>
              <a:t>purus</a:t>
            </a:r>
            <a:r>
              <a:rPr lang="en-US"/>
              <a:t>. </a:t>
            </a:r>
            <a:r>
              <a:rPr lang="en-US" err="1"/>
              <a:t>Vivamus</a:t>
            </a:r>
            <a:r>
              <a:rPr lang="en-US"/>
              <a:t> </a:t>
            </a:r>
            <a:r>
              <a:rPr lang="en-US" err="1"/>
              <a:t>sollicitudin</a:t>
            </a:r>
            <a:r>
              <a:rPr lang="en-US"/>
              <a:t> to </a:t>
            </a:r>
            <a:r>
              <a:rPr lang="en-US" err="1"/>
              <a:t>rtor</a:t>
            </a:r>
            <a:r>
              <a:rPr lang="en-US"/>
              <a:t> </a:t>
            </a:r>
            <a:r>
              <a:rPr lang="en-US" err="1"/>
              <a:t>ut</a:t>
            </a:r>
            <a:r>
              <a:rPr lang="en-US"/>
              <a:t> </a:t>
            </a:r>
            <a:r>
              <a:rPr lang="en-US" err="1"/>
              <a:t>elit</a:t>
            </a:r>
            <a:r>
              <a:rPr lang="en-US"/>
              <a:t> </a:t>
            </a:r>
            <a:r>
              <a:rPr lang="en-US" err="1"/>
              <a:t>porttitor</a:t>
            </a:r>
            <a:r>
              <a:rPr lang="en-US"/>
              <a:t> et cursus </a:t>
            </a:r>
            <a:r>
              <a:rPr lang="en-US" err="1"/>
              <a:t>erat</a:t>
            </a:r>
            <a:r>
              <a:rPr lang="en-US"/>
              <a:t> </a:t>
            </a:r>
            <a:r>
              <a:rPr lang="en-US" err="1"/>
              <a:t>facilisis</a:t>
            </a:r>
            <a:r>
              <a:rPr lang="en-US"/>
              <a:t>. Morbi </a:t>
            </a:r>
            <a:r>
              <a:rPr lang="en-US" err="1"/>
              <a:t>commodo</a:t>
            </a:r>
            <a:r>
              <a:rPr lang="en-US"/>
              <a:t> </a:t>
            </a:r>
            <a:r>
              <a:rPr lang="en-US" err="1"/>
              <a:t>tortor</a:t>
            </a:r>
            <a:r>
              <a:rPr lang="en-US"/>
              <a:t> id </a:t>
            </a:r>
            <a:r>
              <a:rPr lang="en-US" err="1"/>
              <a:t>orci</a:t>
            </a:r>
            <a:r>
              <a:rPr lang="en-US"/>
              <a:t> </a:t>
            </a:r>
            <a:r>
              <a:rPr lang="en-US" err="1"/>
              <a:t>iaculis</a:t>
            </a:r>
            <a:r>
              <a:rPr lang="en-US"/>
              <a:t> sag </a:t>
            </a:r>
            <a:r>
              <a:rPr lang="en-US" err="1"/>
              <a:t>ittis</a:t>
            </a:r>
            <a:r>
              <a:rPr lang="en-US"/>
              <a:t>. Duis at </a:t>
            </a:r>
            <a:r>
              <a:rPr lang="en-US" err="1"/>
              <a:t>sagittis</a:t>
            </a:r>
            <a:r>
              <a:rPr lang="en-US"/>
              <a:t> </a:t>
            </a:r>
            <a:r>
              <a:rPr lang="en-US" err="1"/>
              <a:t>lectus</a:t>
            </a:r>
            <a:r>
              <a:rPr lang="en-US"/>
              <a:t>.</a:t>
            </a:r>
          </a:p>
          <a:p>
            <a:pPr lvl="0"/>
            <a:endParaRPr lang="en-US"/>
          </a:p>
        </p:txBody>
      </p:sp>
    </p:spTree>
    <p:extLst>
      <p:ext uri="{BB962C8B-B14F-4D97-AF65-F5344CB8AC3E}">
        <p14:creationId xmlns:p14="http://schemas.microsoft.com/office/powerpoint/2010/main" val="364032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and bulle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81AE770-D602-C551-45B3-AE0CCED28645}"/>
              </a:ext>
            </a:extLst>
          </p:cNvPr>
          <p:cNvSpPr>
            <a:spLocks noGrp="1"/>
          </p:cNvSpPr>
          <p:nvPr>
            <p:ph type="body" sz="quarter" idx="10" hasCustomPrompt="1"/>
          </p:nvPr>
        </p:nvSpPr>
        <p:spPr>
          <a:xfrm>
            <a:off x="1063195" y="740762"/>
            <a:ext cx="9736138" cy="495300"/>
          </a:xfrm>
        </p:spPr>
        <p:txBody>
          <a:bodyPr>
            <a:noAutofit/>
          </a:bodyPr>
          <a:lstStyle>
            <a:lvl1pPr marL="0" indent="0">
              <a:buNone/>
              <a:defRPr sz="3200" b="1" i="0">
                <a:latin typeface="Calibri" panose="020F0502020204030204" pitchFamily="34" charset="0"/>
                <a:cs typeface="Calibri" panose="020F0502020204030204" pitchFamily="34" charset="0"/>
              </a:defRPr>
            </a:lvl1pPr>
          </a:lstStyle>
          <a:p>
            <a:pPr lvl="0"/>
            <a:r>
              <a:rPr lang="en-US"/>
              <a:t>Headline</a:t>
            </a:r>
          </a:p>
        </p:txBody>
      </p:sp>
      <p:sp>
        <p:nvSpPr>
          <p:cNvPr id="12" name="Picture Placeholder 11">
            <a:extLst>
              <a:ext uri="{FF2B5EF4-FFF2-40B4-BE49-F238E27FC236}">
                <a16:creationId xmlns:a16="http://schemas.microsoft.com/office/drawing/2014/main" id="{E067E195-135E-9190-5ADD-B6D6F106DE1A}"/>
              </a:ext>
            </a:extLst>
          </p:cNvPr>
          <p:cNvSpPr>
            <a:spLocks noGrp="1"/>
          </p:cNvSpPr>
          <p:nvPr>
            <p:ph type="pic" sz="quarter" idx="11"/>
          </p:nvPr>
        </p:nvSpPr>
        <p:spPr>
          <a:xfrm>
            <a:off x="1172369" y="1667821"/>
            <a:ext cx="4289317" cy="3744784"/>
          </a:xfrm>
        </p:spPr>
        <p:txBody>
          <a:bodyPr/>
          <a:lstStyle/>
          <a:p>
            <a:endParaRPr lang="en-US"/>
          </a:p>
        </p:txBody>
      </p:sp>
      <p:sp>
        <p:nvSpPr>
          <p:cNvPr id="7" name="Text Placeholder 6">
            <a:extLst>
              <a:ext uri="{FF2B5EF4-FFF2-40B4-BE49-F238E27FC236}">
                <a16:creationId xmlns:a16="http://schemas.microsoft.com/office/drawing/2014/main" id="{77EE6D73-514A-A4DD-A62C-2B5C46223BD1}"/>
              </a:ext>
            </a:extLst>
          </p:cNvPr>
          <p:cNvSpPr>
            <a:spLocks noGrp="1"/>
          </p:cNvSpPr>
          <p:nvPr>
            <p:ph type="body" sz="quarter" idx="12" hasCustomPrompt="1"/>
          </p:nvPr>
        </p:nvSpPr>
        <p:spPr>
          <a:xfrm>
            <a:off x="5930900" y="1668463"/>
            <a:ext cx="5214938" cy="374491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Insert bullet</a:t>
            </a:r>
          </a:p>
          <a:p>
            <a:pPr lvl="0"/>
            <a:r>
              <a:rPr lang="en-US"/>
              <a:t>Insert bullet</a:t>
            </a:r>
          </a:p>
          <a:p>
            <a:pPr lvl="0"/>
            <a:r>
              <a:rPr lang="en-US"/>
              <a:t>Insert bullet</a:t>
            </a:r>
          </a:p>
          <a:p>
            <a:pPr lvl="0"/>
            <a:r>
              <a:rPr lang="en-US"/>
              <a:t>Insert bullet</a:t>
            </a:r>
          </a:p>
          <a:p>
            <a:pPr lvl="0"/>
            <a:r>
              <a:rPr lang="en-US"/>
              <a:t>Insert bullet</a:t>
            </a:r>
          </a:p>
          <a:p>
            <a:pPr lvl="0"/>
            <a:r>
              <a:rPr lang="en-US"/>
              <a:t>Insert bullet</a:t>
            </a:r>
          </a:p>
          <a:p>
            <a:pPr lvl="0"/>
            <a:r>
              <a:rPr lang="en-US"/>
              <a:t>Insert bullet</a:t>
            </a:r>
          </a:p>
        </p:txBody>
      </p:sp>
    </p:spTree>
    <p:extLst>
      <p:ext uri="{BB962C8B-B14F-4D97-AF65-F5344CB8AC3E}">
        <p14:creationId xmlns:p14="http://schemas.microsoft.com/office/powerpoint/2010/main" val="2068483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81AE770-D602-C551-45B3-AE0CCED28645}"/>
              </a:ext>
            </a:extLst>
          </p:cNvPr>
          <p:cNvSpPr>
            <a:spLocks noGrp="1"/>
          </p:cNvSpPr>
          <p:nvPr>
            <p:ph type="body" sz="quarter" idx="10" hasCustomPrompt="1"/>
          </p:nvPr>
        </p:nvSpPr>
        <p:spPr>
          <a:xfrm>
            <a:off x="1063195" y="740762"/>
            <a:ext cx="9736138" cy="495300"/>
          </a:xfrm>
        </p:spPr>
        <p:txBody>
          <a:bodyPr>
            <a:noAutofit/>
          </a:bodyPr>
          <a:lstStyle>
            <a:lvl1pPr marL="0" indent="0">
              <a:buNone/>
              <a:defRPr sz="3200" b="1" i="0">
                <a:latin typeface="Calibri" panose="020F0502020204030204" pitchFamily="34" charset="0"/>
                <a:cs typeface="Calibri" panose="020F0502020204030204" pitchFamily="34" charset="0"/>
              </a:defRPr>
            </a:lvl1pPr>
          </a:lstStyle>
          <a:p>
            <a:pPr lvl="0"/>
            <a:r>
              <a:rPr lang="en-US"/>
              <a:t>Headline</a:t>
            </a:r>
          </a:p>
        </p:txBody>
      </p:sp>
      <p:sp>
        <p:nvSpPr>
          <p:cNvPr id="7" name="Text Placeholder 6">
            <a:extLst>
              <a:ext uri="{FF2B5EF4-FFF2-40B4-BE49-F238E27FC236}">
                <a16:creationId xmlns:a16="http://schemas.microsoft.com/office/drawing/2014/main" id="{77EE6D73-514A-A4DD-A62C-2B5C46223BD1}"/>
              </a:ext>
            </a:extLst>
          </p:cNvPr>
          <p:cNvSpPr>
            <a:spLocks noGrp="1"/>
          </p:cNvSpPr>
          <p:nvPr>
            <p:ph type="body" sz="quarter" idx="12" hasCustomPrompt="1"/>
          </p:nvPr>
        </p:nvSpPr>
        <p:spPr>
          <a:xfrm>
            <a:off x="1063195" y="1668463"/>
            <a:ext cx="10082643" cy="374491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Insert bullet</a:t>
            </a:r>
          </a:p>
          <a:p>
            <a:pPr lvl="0"/>
            <a:r>
              <a:rPr lang="en-US"/>
              <a:t>Insert bullet</a:t>
            </a:r>
          </a:p>
          <a:p>
            <a:pPr lvl="0"/>
            <a:r>
              <a:rPr lang="en-US"/>
              <a:t>Insert bullet</a:t>
            </a:r>
          </a:p>
          <a:p>
            <a:pPr lvl="0"/>
            <a:r>
              <a:rPr lang="en-US"/>
              <a:t>Insert bullet</a:t>
            </a:r>
          </a:p>
          <a:p>
            <a:pPr lvl="0"/>
            <a:r>
              <a:rPr lang="en-US"/>
              <a:t>Insert bullet</a:t>
            </a:r>
          </a:p>
          <a:p>
            <a:pPr lvl="0"/>
            <a:r>
              <a:rPr lang="en-US"/>
              <a:t>Insert bullet</a:t>
            </a:r>
          </a:p>
          <a:p>
            <a:pPr lvl="0"/>
            <a:r>
              <a:rPr lang="en-US"/>
              <a:t>Insert bullet</a:t>
            </a:r>
          </a:p>
        </p:txBody>
      </p:sp>
    </p:spTree>
    <p:extLst>
      <p:ext uri="{BB962C8B-B14F-4D97-AF65-F5344CB8AC3E}">
        <p14:creationId xmlns:p14="http://schemas.microsoft.com/office/powerpoint/2010/main" val="918751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D1025-ADD5-8F45-A14D-36FF5FD635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6239E5-6398-B746-98D1-56925C85E5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413AD4-1BE1-4C46-9601-FCEEACB2E999}"/>
              </a:ext>
            </a:extLst>
          </p:cNvPr>
          <p:cNvSpPr>
            <a:spLocks noGrp="1"/>
          </p:cNvSpPr>
          <p:nvPr>
            <p:ph type="dt" sz="half" idx="10"/>
          </p:nvPr>
        </p:nvSpPr>
        <p:spPr/>
        <p:txBody>
          <a:bodyPr/>
          <a:lstStyle/>
          <a:p>
            <a:fld id="{9CE3E21B-DC12-C540-9903-DCE59F851D58}" type="datetimeFigureOut">
              <a:rPr lang="en-US" smtClean="0"/>
              <a:t>7/7/2026</a:t>
            </a:fld>
            <a:endParaRPr lang="en-US"/>
          </a:p>
        </p:txBody>
      </p:sp>
      <p:sp>
        <p:nvSpPr>
          <p:cNvPr id="5" name="Footer Placeholder 4">
            <a:extLst>
              <a:ext uri="{FF2B5EF4-FFF2-40B4-BE49-F238E27FC236}">
                <a16:creationId xmlns:a16="http://schemas.microsoft.com/office/drawing/2014/main" id="{8327B85E-639C-674C-B791-A9329EA1F4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99888D-8D4A-8E47-A6AE-3FD2412ADAF9}"/>
              </a:ext>
            </a:extLst>
          </p:cNvPr>
          <p:cNvSpPr>
            <a:spLocks noGrp="1"/>
          </p:cNvSpPr>
          <p:nvPr>
            <p:ph type="sldNum" sz="quarter" idx="12"/>
          </p:nvPr>
        </p:nvSpPr>
        <p:spPr/>
        <p:txBody>
          <a:bodyPr/>
          <a:lstStyle/>
          <a:p>
            <a:fld id="{503DF318-204A-9D4E-BBB9-FFE530E8C01D}" type="slidenum">
              <a:rPr lang="en-US" smtClean="0"/>
              <a:t>‹#›</a:t>
            </a:fld>
            <a:endParaRPr lang="en-US"/>
          </a:p>
        </p:txBody>
      </p:sp>
    </p:spTree>
    <p:extLst>
      <p:ext uri="{BB962C8B-B14F-4D97-AF65-F5344CB8AC3E}">
        <p14:creationId xmlns:p14="http://schemas.microsoft.com/office/powerpoint/2010/main" val="216474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E4DEE-25CB-F042-A8B2-207A28097A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957F1EC-2466-7843-A3A3-9EDA4AF0F4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FFE41E-05BA-354C-B942-E9290E2C9CE2}"/>
              </a:ext>
            </a:extLst>
          </p:cNvPr>
          <p:cNvSpPr>
            <a:spLocks noGrp="1"/>
          </p:cNvSpPr>
          <p:nvPr>
            <p:ph type="dt" sz="half" idx="10"/>
          </p:nvPr>
        </p:nvSpPr>
        <p:spPr/>
        <p:txBody>
          <a:bodyPr/>
          <a:lstStyle/>
          <a:p>
            <a:fld id="{9CE3E21B-DC12-C540-9903-DCE59F851D58}" type="datetimeFigureOut">
              <a:rPr lang="en-US" smtClean="0"/>
              <a:t>7/7/2026</a:t>
            </a:fld>
            <a:endParaRPr lang="en-US"/>
          </a:p>
        </p:txBody>
      </p:sp>
      <p:sp>
        <p:nvSpPr>
          <p:cNvPr id="5" name="Footer Placeholder 4">
            <a:extLst>
              <a:ext uri="{FF2B5EF4-FFF2-40B4-BE49-F238E27FC236}">
                <a16:creationId xmlns:a16="http://schemas.microsoft.com/office/drawing/2014/main" id="{1FCA4101-E7C2-964E-9499-F70A76C085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A3D4C5-C80B-644B-B653-C154A3677B0C}"/>
              </a:ext>
            </a:extLst>
          </p:cNvPr>
          <p:cNvSpPr>
            <a:spLocks noGrp="1"/>
          </p:cNvSpPr>
          <p:nvPr>
            <p:ph type="sldNum" sz="quarter" idx="12"/>
          </p:nvPr>
        </p:nvSpPr>
        <p:spPr/>
        <p:txBody>
          <a:bodyPr/>
          <a:lstStyle/>
          <a:p>
            <a:fld id="{503DF318-204A-9D4E-BBB9-FFE530E8C01D}" type="slidenum">
              <a:rPr lang="en-US" smtClean="0"/>
              <a:t>‹#›</a:t>
            </a:fld>
            <a:endParaRPr lang="en-US"/>
          </a:p>
        </p:txBody>
      </p:sp>
    </p:spTree>
    <p:extLst>
      <p:ext uri="{BB962C8B-B14F-4D97-AF65-F5344CB8AC3E}">
        <p14:creationId xmlns:p14="http://schemas.microsoft.com/office/powerpoint/2010/main" val="3764364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C1A2F-2480-CB49-B318-4F90C91289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25B7DC-B2CA-9B49-8595-B43F7237DD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EF70769-4CCE-FB48-92CC-2608C094799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646FF-A04F-6741-AB52-338BB4A9A207}"/>
              </a:ext>
            </a:extLst>
          </p:cNvPr>
          <p:cNvSpPr>
            <a:spLocks noGrp="1"/>
          </p:cNvSpPr>
          <p:nvPr>
            <p:ph type="dt" sz="half" idx="10"/>
          </p:nvPr>
        </p:nvSpPr>
        <p:spPr/>
        <p:txBody>
          <a:bodyPr/>
          <a:lstStyle/>
          <a:p>
            <a:fld id="{9CE3E21B-DC12-C540-9903-DCE59F851D58}" type="datetimeFigureOut">
              <a:rPr lang="en-US" smtClean="0"/>
              <a:t>7/7/2026</a:t>
            </a:fld>
            <a:endParaRPr lang="en-US"/>
          </a:p>
        </p:txBody>
      </p:sp>
      <p:sp>
        <p:nvSpPr>
          <p:cNvPr id="6" name="Footer Placeholder 5">
            <a:extLst>
              <a:ext uri="{FF2B5EF4-FFF2-40B4-BE49-F238E27FC236}">
                <a16:creationId xmlns:a16="http://schemas.microsoft.com/office/drawing/2014/main" id="{5A2084BB-BC0E-114C-A1BC-DBE318C326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69D2B1-216A-B841-9F71-2EB3012E7D04}"/>
              </a:ext>
            </a:extLst>
          </p:cNvPr>
          <p:cNvSpPr>
            <a:spLocks noGrp="1"/>
          </p:cNvSpPr>
          <p:nvPr>
            <p:ph type="sldNum" sz="quarter" idx="12"/>
          </p:nvPr>
        </p:nvSpPr>
        <p:spPr/>
        <p:txBody>
          <a:bodyPr/>
          <a:lstStyle/>
          <a:p>
            <a:fld id="{503DF318-204A-9D4E-BBB9-FFE530E8C01D}" type="slidenum">
              <a:rPr lang="en-US" smtClean="0"/>
              <a:t>‹#›</a:t>
            </a:fld>
            <a:endParaRPr lang="en-US"/>
          </a:p>
        </p:txBody>
      </p:sp>
    </p:spTree>
    <p:extLst>
      <p:ext uri="{BB962C8B-B14F-4D97-AF65-F5344CB8AC3E}">
        <p14:creationId xmlns:p14="http://schemas.microsoft.com/office/powerpoint/2010/main" val="2575593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2F4AC-A2AC-CE4B-94F1-C10E581BD8B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544128-7263-354B-9DB8-767974208A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523645-21BB-EC44-852C-D9C4457FA4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F3C6AB-792F-294E-8149-65A7B9F2A4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E5D670-39ED-814B-93E6-7ADC09EC7F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00D39D-80B3-0E40-B74A-EB565B1F65F6}"/>
              </a:ext>
            </a:extLst>
          </p:cNvPr>
          <p:cNvSpPr>
            <a:spLocks noGrp="1"/>
          </p:cNvSpPr>
          <p:nvPr>
            <p:ph type="dt" sz="half" idx="10"/>
          </p:nvPr>
        </p:nvSpPr>
        <p:spPr/>
        <p:txBody>
          <a:bodyPr/>
          <a:lstStyle/>
          <a:p>
            <a:fld id="{9CE3E21B-DC12-C540-9903-DCE59F851D58}" type="datetimeFigureOut">
              <a:rPr lang="en-US" smtClean="0"/>
              <a:t>7/7/2026</a:t>
            </a:fld>
            <a:endParaRPr lang="en-US"/>
          </a:p>
        </p:txBody>
      </p:sp>
      <p:sp>
        <p:nvSpPr>
          <p:cNvPr id="8" name="Footer Placeholder 7">
            <a:extLst>
              <a:ext uri="{FF2B5EF4-FFF2-40B4-BE49-F238E27FC236}">
                <a16:creationId xmlns:a16="http://schemas.microsoft.com/office/drawing/2014/main" id="{C334B2B7-D153-5A47-AB40-D5B428F92C0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7CDA73B-49A6-5C48-BDB0-05176CE8E32F}"/>
              </a:ext>
            </a:extLst>
          </p:cNvPr>
          <p:cNvSpPr>
            <a:spLocks noGrp="1"/>
          </p:cNvSpPr>
          <p:nvPr>
            <p:ph type="sldNum" sz="quarter" idx="12"/>
          </p:nvPr>
        </p:nvSpPr>
        <p:spPr/>
        <p:txBody>
          <a:bodyPr/>
          <a:lstStyle/>
          <a:p>
            <a:fld id="{503DF318-204A-9D4E-BBB9-FFE530E8C01D}" type="slidenum">
              <a:rPr lang="en-US" smtClean="0"/>
              <a:t>‹#›</a:t>
            </a:fld>
            <a:endParaRPr lang="en-US"/>
          </a:p>
        </p:txBody>
      </p:sp>
    </p:spTree>
    <p:extLst>
      <p:ext uri="{BB962C8B-B14F-4D97-AF65-F5344CB8AC3E}">
        <p14:creationId xmlns:p14="http://schemas.microsoft.com/office/powerpoint/2010/main" val="3635116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C1949-1961-4845-A60B-DB08D1BA70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A38EF56-AEDE-7A40-B02D-7933295917DB}"/>
              </a:ext>
            </a:extLst>
          </p:cNvPr>
          <p:cNvSpPr>
            <a:spLocks noGrp="1"/>
          </p:cNvSpPr>
          <p:nvPr>
            <p:ph type="dt" sz="half" idx="10"/>
          </p:nvPr>
        </p:nvSpPr>
        <p:spPr/>
        <p:txBody>
          <a:bodyPr/>
          <a:lstStyle/>
          <a:p>
            <a:fld id="{9CE3E21B-DC12-C540-9903-DCE59F851D58}" type="datetimeFigureOut">
              <a:rPr lang="en-US" smtClean="0"/>
              <a:t>7/7/2026</a:t>
            </a:fld>
            <a:endParaRPr lang="en-US"/>
          </a:p>
        </p:txBody>
      </p:sp>
      <p:sp>
        <p:nvSpPr>
          <p:cNvPr id="4" name="Footer Placeholder 3">
            <a:extLst>
              <a:ext uri="{FF2B5EF4-FFF2-40B4-BE49-F238E27FC236}">
                <a16:creationId xmlns:a16="http://schemas.microsoft.com/office/drawing/2014/main" id="{96F9ED64-498B-054A-8F10-2F3317FA601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C2EE1A-E34E-974A-B973-D077689E44F0}"/>
              </a:ext>
            </a:extLst>
          </p:cNvPr>
          <p:cNvSpPr>
            <a:spLocks noGrp="1"/>
          </p:cNvSpPr>
          <p:nvPr>
            <p:ph type="sldNum" sz="quarter" idx="12"/>
          </p:nvPr>
        </p:nvSpPr>
        <p:spPr/>
        <p:txBody>
          <a:bodyPr/>
          <a:lstStyle/>
          <a:p>
            <a:fld id="{503DF318-204A-9D4E-BBB9-FFE530E8C01D}" type="slidenum">
              <a:rPr lang="en-US" smtClean="0"/>
              <a:t>‹#›</a:t>
            </a:fld>
            <a:endParaRPr lang="en-US"/>
          </a:p>
        </p:txBody>
      </p:sp>
    </p:spTree>
    <p:extLst>
      <p:ext uri="{BB962C8B-B14F-4D97-AF65-F5344CB8AC3E}">
        <p14:creationId xmlns:p14="http://schemas.microsoft.com/office/powerpoint/2010/main" val="3748610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0C8DC3-7FC3-B54C-88D4-7E2AF251D452}"/>
              </a:ext>
            </a:extLst>
          </p:cNvPr>
          <p:cNvSpPr>
            <a:spLocks noGrp="1"/>
          </p:cNvSpPr>
          <p:nvPr>
            <p:ph type="dt" sz="half" idx="10"/>
          </p:nvPr>
        </p:nvSpPr>
        <p:spPr/>
        <p:txBody>
          <a:bodyPr/>
          <a:lstStyle/>
          <a:p>
            <a:fld id="{9CE3E21B-DC12-C540-9903-DCE59F851D58}" type="datetimeFigureOut">
              <a:rPr lang="en-US" smtClean="0"/>
              <a:t>7/7/2026</a:t>
            </a:fld>
            <a:endParaRPr lang="en-US"/>
          </a:p>
        </p:txBody>
      </p:sp>
      <p:sp>
        <p:nvSpPr>
          <p:cNvPr id="3" name="Footer Placeholder 2">
            <a:extLst>
              <a:ext uri="{FF2B5EF4-FFF2-40B4-BE49-F238E27FC236}">
                <a16:creationId xmlns:a16="http://schemas.microsoft.com/office/drawing/2014/main" id="{7AE7D555-7E62-7946-B1FC-384F66EFC5E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8A608FD-C5DD-2C42-BEF6-6F2579F71D6E}"/>
              </a:ext>
            </a:extLst>
          </p:cNvPr>
          <p:cNvSpPr>
            <a:spLocks noGrp="1"/>
          </p:cNvSpPr>
          <p:nvPr>
            <p:ph type="sldNum" sz="quarter" idx="12"/>
          </p:nvPr>
        </p:nvSpPr>
        <p:spPr/>
        <p:txBody>
          <a:bodyPr/>
          <a:lstStyle/>
          <a:p>
            <a:fld id="{503DF318-204A-9D4E-BBB9-FFE530E8C01D}" type="slidenum">
              <a:rPr lang="en-US" smtClean="0"/>
              <a:t>‹#›</a:t>
            </a:fld>
            <a:endParaRPr lang="en-US"/>
          </a:p>
        </p:txBody>
      </p:sp>
    </p:spTree>
    <p:extLst>
      <p:ext uri="{BB962C8B-B14F-4D97-AF65-F5344CB8AC3E}">
        <p14:creationId xmlns:p14="http://schemas.microsoft.com/office/powerpoint/2010/main" val="1498108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D5C78-F166-4D40-92DD-8E3D738EA3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E80FB8A-2838-7345-8067-D21EFF205D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BFB73BC-E07D-B547-B125-26C5F602DE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7FC498-AF07-BD46-8213-581834242AE3}"/>
              </a:ext>
            </a:extLst>
          </p:cNvPr>
          <p:cNvSpPr>
            <a:spLocks noGrp="1"/>
          </p:cNvSpPr>
          <p:nvPr>
            <p:ph type="dt" sz="half" idx="10"/>
          </p:nvPr>
        </p:nvSpPr>
        <p:spPr/>
        <p:txBody>
          <a:bodyPr/>
          <a:lstStyle/>
          <a:p>
            <a:fld id="{9CE3E21B-DC12-C540-9903-DCE59F851D58}" type="datetimeFigureOut">
              <a:rPr lang="en-US" smtClean="0"/>
              <a:t>7/7/2026</a:t>
            </a:fld>
            <a:endParaRPr lang="en-US"/>
          </a:p>
        </p:txBody>
      </p:sp>
      <p:sp>
        <p:nvSpPr>
          <p:cNvPr id="6" name="Footer Placeholder 5">
            <a:extLst>
              <a:ext uri="{FF2B5EF4-FFF2-40B4-BE49-F238E27FC236}">
                <a16:creationId xmlns:a16="http://schemas.microsoft.com/office/drawing/2014/main" id="{AA4D0B61-157C-B346-A3DE-3C11EBE604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EC8402-61B2-654C-BD9C-7FF19A07693C}"/>
              </a:ext>
            </a:extLst>
          </p:cNvPr>
          <p:cNvSpPr>
            <a:spLocks noGrp="1"/>
          </p:cNvSpPr>
          <p:nvPr>
            <p:ph type="sldNum" sz="quarter" idx="12"/>
          </p:nvPr>
        </p:nvSpPr>
        <p:spPr/>
        <p:txBody>
          <a:bodyPr/>
          <a:lstStyle/>
          <a:p>
            <a:fld id="{503DF318-204A-9D4E-BBB9-FFE530E8C01D}" type="slidenum">
              <a:rPr lang="en-US" smtClean="0"/>
              <a:t>‹#›</a:t>
            </a:fld>
            <a:endParaRPr lang="en-US"/>
          </a:p>
        </p:txBody>
      </p:sp>
    </p:spTree>
    <p:extLst>
      <p:ext uri="{BB962C8B-B14F-4D97-AF65-F5344CB8AC3E}">
        <p14:creationId xmlns:p14="http://schemas.microsoft.com/office/powerpoint/2010/main" val="8040890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239B6-9D80-914F-83CF-BC62E542FD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F7202B6-995B-EF49-8C3B-CA12B302B1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6B6F340-8C3E-A246-99B6-20E2704295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BA1BF5-44BB-FE4C-9EDC-919C467E877A}"/>
              </a:ext>
            </a:extLst>
          </p:cNvPr>
          <p:cNvSpPr>
            <a:spLocks noGrp="1"/>
          </p:cNvSpPr>
          <p:nvPr>
            <p:ph type="dt" sz="half" idx="10"/>
          </p:nvPr>
        </p:nvSpPr>
        <p:spPr/>
        <p:txBody>
          <a:bodyPr/>
          <a:lstStyle/>
          <a:p>
            <a:fld id="{9CE3E21B-DC12-C540-9903-DCE59F851D58}" type="datetimeFigureOut">
              <a:rPr lang="en-US" smtClean="0"/>
              <a:t>7/7/2026</a:t>
            </a:fld>
            <a:endParaRPr lang="en-US"/>
          </a:p>
        </p:txBody>
      </p:sp>
      <p:sp>
        <p:nvSpPr>
          <p:cNvPr id="6" name="Footer Placeholder 5">
            <a:extLst>
              <a:ext uri="{FF2B5EF4-FFF2-40B4-BE49-F238E27FC236}">
                <a16:creationId xmlns:a16="http://schemas.microsoft.com/office/drawing/2014/main" id="{2AE936CE-42B3-FE49-A939-F3C8BE3CF4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C7B5AC-4DB2-2144-AA71-557391CE02B2}"/>
              </a:ext>
            </a:extLst>
          </p:cNvPr>
          <p:cNvSpPr>
            <a:spLocks noGrp="1"/>
          </p:cNvSpPr>
          <p:nvPr>
            <p:ph type="sldNum" sz="quarter" idx="12"/>
          </p:nvPr>
        </p:nvSpPr>
        <p:spPr/>
        <p:txBody>
          <a:bodyPr/>
          <a:lstStyle/>
          <a:p>
            <a:fld id="{503DF318-204A-9D4E-BBB9-FFE530E8C01D}" type="slidenum">
              <a:rPr lang="en-US" smtClean="0"/>
              <a:t>‹#›</a:t>
            </a:fld>
            <a:endParaRPr lang="en-US"/>
          </a:p>
        </p:txBody>
      </p:sp>
    </p:spTree>
    <p:extLst>
      <p:ext uri="{BB962C8B-B14F-4D97-AF65-F5344CB8AC3E}">
        <p14:creationId xmlns:p14="http://schemas.microsoft.com/office/powerpoint/2010/main" val="4230258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6EA1-CAFA-164B-9EF0-2E50B06F5F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9D204A-A3A3-FF47-A7F2-80D8837587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65DA66-25F6-BC43-A4C4-99B8D1A472D8}"/>
              </a:ext>
            </a:extLst>
          </p:cNvPr>
          <p:cNvSpPr>
            <a:spLocks noGrp="1"/>
          </p:cNvSpPr>
          <p:nvPr>
            <p:ph type="dt" sz="half" idx="10"/>
          </p:nvPr>
        </p:nvSpPr>
        <p:spPr/>
        <p:txBody>
          <a:bodyPr/>
          <a:lstStyle/>
          <a:p>
            <a:fld id="{9CE3E21B-DC12-C540-9903-DCE59F851D58}" type="datetimeFigureOut">
              <a:rPr lang="en-US" smtClean="0"/>
              <a:t>7/7/2026</a:t>
            </a:fld>
            <a:endParaRPr lang="en-US"/>
          </a:p>
        </p:txBody>
      </p:sp>
      <p:sp>
        <p:nvSpPr>
          <p:cNvPr id="5" name="Footer Placeholder 4">
            <a:extLst>
              <a:ext uri="{FF2B5EF4-FFF2-40B4-BE49-F238E27FC236}">
                <a16:creationId xmlns:a16="http://schemas.microsoft.com/office/drawing/2014/main" id="{9AC10B5A-3E13-0F40-B083-5014FF822A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794802-68DB-3249-AB0E-A43ABB5E8926}"/>
              </a:ext>
            </a:extLst>
          </p:cNvPr>
          <p:cNvSpPr>
            <a:spLocks noGrp="1"/>
          </p:cNvSpPr>
          <p:nvPr>
            <p:ph type="sldNum" sz="quarter" idx="12"/>
          </p:nvPr>
        </p:nvSpPr>
        <p:spPr/>
        <p:txBody>
          <a:bodyPr/>
          <a:lstStyle/>
          <a:p>
            <a:fld id="{503DF318-204A-9D4E-BBB9-FFE530E8C01D}" type="slidenum">
              <a:rPr lang="en-US" smtClean="0"/>
              <a:t>‹#›</a:t>
            </a:fld>
            <a:endParaRPr lang="en-US"/>
          </a:p>
        </p:txBody>
      </p:sp>
    </p:spTree>
    <p:extLst>
      <p:ext uri="{BB962C8B-B14F-4D97-AF65-F5344CB8AC3E}">
        <p14:creationId xmlns:p14="http://schemas.microsoft.com/office/powerpoint/2010/main" val="3965039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648D1C-8956-7142-B2CF-BE627451F1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22261F0-A93D-B24E-862B-967C68F9B0E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0714BF-2438-E84D-94F3-565D813D670C}"/>
              </a:ext>
            </a:extLst>
          </p:cNvPr>
          <p:cNvSpPr>
            <a:spLocks noGrp="1"/>
          </p:cNvSpPr>
          <p:nvPr>
            <p:ph type="dt" sz="half" idx="10"/>
          </p:nvPr>
        </p:nvSpPr>
        <p:spPr/>
        <p:txBody>
          <a:bodyPr/>
          <a:lstStyle/>
          <a:p>
            <a:fld id="{9CE3E21B-DC12-C540-9903-DCE59F851D58}" type="datetimeFigureOut">
              <a:rPr lang="en-US" smtClean="0"/>
              <a:t>7/7/2026</a:t>
            </a:fld>
            <a:endParaRPr lang="en-US"/>
          </a:p>
        </p:txBody>
      </p:sp>
      <p:sp>
        <p:nvSpPr>
          <p:cNvPr id="5" name="Footer Placeholder 4">
            <a:extLst>
              <a:ext uri="{FF2B5EF4-FFF2-40B4-BE49-F238E27FC236}">
                <a16:creationId xmlns:a16="http://schemas.microsoft.com/office/drawing/2014/main" id="{6DFD499B-34EF-EC47-A10C-EECD7DE23D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443E07-CD03-6641-B9F9-8CE5BBF1B3D3}"/>
              </a:ext>
            </a:extLst>
          </p:cNvPr>
          <p:cNvSpPr>
            <a:spLocks noGrp="1"/>
          </p:cNvSpPr>
          <p:nvPr>
            <p:ph type="sldNum" sz="quarter" idx="12"/>
          </p:nvPr>
        </p:nvSpPr>
        <p:spPr/>
        <p:txBody>
          <a:bodyPr/>
          <a:lstStyle/>
          <a:p>
            <a:fld id="{503DF318-204A-9D4E-BBB9-FFE530E8C01D}" type="slidenum">
              <a:rPr lang="en-US" smtClean="0"/>
              <a:t>‹#›</a:t>
            </a:fld>
            <a:endParaRPr lang="en-US"/>
          </a:p>
        </p:txBody>
      </p:sp>
    </p:spTree>
    <p:extLst>
      <p:ext uri="{BB962C8B-B14F-4D97-AF65-F5344CB8AC3E}">
        <p14:creationId xmlns:p14="http://schemas.microsoft.com/office/powerpoint/2010/main" val="36174714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7/7/2026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375682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CF4DD-0EF3-A9DB-E5E1-E89EDD946F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830523-55F6-650E-7342-659C068697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FF2F253-4AE1-4260-8B42-F7D7256E8598}"/>
              </a:ext>
            </a:extLst>
          </p:cNvPr>
          <p:cNvSpPr>
            <a:spLocks noGrp="1"/>
          </p:cNvSpPr>
          <p:nvPr>
            <p:ph type="dt" sz="half" idx="10"/>
          </p:nvPr>
        </p:nvSpPr>
        <p:spPr/>
        <p:txBody>
          <a:bodyPr/>
          <a:lstStyle/>
          <a:p>
            <a:fld id="{B511BEAE-56E4-4666-BC93-7523F4CC07D5}" type="datetime1">
              <a:rPr lang="en-US" smtClean="0"/>
              <a:t>7/7/2026</a:t>
            </a:fld>
            <a:endParaRPr lang="en-US"/>
          </a:p>
        </p:txBody>
      </p:sp>
      <p:sp>
        <p:nvSpPr>
          <p:cNvPr id="5" name="Footer Placeholder 4">
            <a:extLst>
              <a:ext uri="{FF2B5EF4-FFF2-40B4-BE49-F238E27FC236}">
                <a16:creationId xmlns:a16="http://schemas.microsoft.com/office/drawing/2014/main" id="{6800A76C-A60B-BB94-F6FA-84ACA5057D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E690DD-0A48-D80C-8DBF-C3DF05FE1371}"/>
              </a:ext>
            </a:extLst>
          </p:cNvPr>
          <p:cNvSpPr>
            <a:spLocks noGrp="1"/>
          </p:cNvSpPr>
          <p:nvPr>
            <p:ph type="sldNum" sz="quarter" idx="12"/>
          </p:nvPr>
        </p:nvSpPr>
        <p:spPr>
          <a:xfrm>
            <a:off x="9214449" y="6356349"/>
            <a:ext cx="2743200" cy="365125"/>
          </a:xfrm>
        </p:spPr>
        <p:txBody>
          <a:bodyPr/>
          <a:lstStyle/>
          <a:p>
            <a:fld id="{1CCB531F-4517-49FC-AEFC-D714F5B9A9DC}" type="slidenum">
              <a:rPr lang="en-US" smtClean="0"/>
              <a:t>‹#›</a:t>
            </a:fld>
            <a:endParaRPr lang="en-US"/>
          </a:p>
        </p:txBody>
      </p:sp>
    </p:spTree>
    <p:extLst>
      <p:ext uri="{BB962C8B-B14F-4D97-AF65-F5344CB8AC3E}">
        <p14:creationId xmlns:p14="http://schemas.microsoft.com/office/powerpoint/2010/main" val="404346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F3F93-EDB9-97F8-FB1D-619E7C251563}"/>
              </a:ext>
            </a:extLst>
          </p:cNvPr>
          <p:cNvSpPr>
            <a:spLocks noGrp="1"/>
          </p:cNvSpPr>
          <p:nvPr>
            <p:ph type="title"/>
          </p:nvPr>
        </p:nvSpPr>
        <p:spPr/>
        <p:txBody>
          <a:bodyPr>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5161B85F-37E2-23B8-6D6E-34C3253740CD}"/>
              </a:ext>
            </a:extLst>
          </p:cNvPr>
          <p:cNvSpPr>
            <a:spLocks noGrp="1"/>
          </p:cNvSpPr>
          <p:nvPr>
            <p:ph idx="1"/>
          </p:nvPr>
        </p:nvSpPr>
        <p:spPr/>
        <p:txBody>
          <a:bodyPr/>
          <a:lstStyle>
            <a:lvl1pPr>
              <a:defRPr>
                <a:latin typeface="Verdana" panose="020B0604030504040204" pitchFamily="34" charset="0"/>
                <a:ea typeface="Verdana" panose="020B0604030504040204" pitchFamily="34" charset="0"/>
              </a:defRPr>
            </a:lvl1pPr>
            <a:lvl2pPr>
              <a:defRPr>
                <a:latin typeface="Verdana" panose="020B0604030504040204" pitchFamily="34" charset="0"/>
                <a:ea typeface="Verdana" panose="020B0604030504040204" pitchFamily="34" charset="0"/>
              </a:defRPr>
            </a:lvl2pPr>
            <a:lvl3pPr>
              <a:defRPr>
                <a:latin typeface="Verdana" panose="020B0604030504040204" pitchFamily="34" charset="0"/>
                <a:ea typeface="Verdana" panose="020B0604030504040204" pitchFamily="34" charset="0"/>
              </a:defRPr>
            </a:lvl3pPr>
            <a:lvl4pPr>
              <a:defRPr>
                <a:latin typeface="Verdana" panose="020B0604030504040204" pitchFamily="34" charset="0"/>
                <a:ea typeface="Verdana" panose="020B0604030504040204" pitchFamily="34" charset="0"/>
              </a:defRPr>
            </a:lvl4pPr>
            <a:lvl5pPr>
              <a:defRPr>
                <a:latin typeface="Verdana" panose="020B0604030504040204" pitchFamily="34" charset="0"/>
                <a:ea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33B81C-2940-67DE-90E6-8A1323C9B7A4}"/>
              </a:ext>
            </a:extLst>
          </p:cNvPr>
          <p:cNvSpPr>
            <a:spLocks noGrp="1"/>
          </p:cNvSpPr>
          <p:nvPr>
            <p:ph type="dt" sz="half" idx="10"/>
          </p:nvPr>
        </p:nvSpPr>
        <p:spPr/>
        <p:txBody>
          <a:bodyPr/>
          <a:lstStyle/>
          <a:p>
            <a:fld id="{BD84FBEA-E4F1-44BF-BDC0-94B5E3F4CA69}" type="datetime1">
              <a:rPr lang="en-US" smtClean="0"/>
              <a:t>7/7/2026</a:t>
            </a:fld>
            <a:endParaRPr lang="en-US"/>
          </a:p>
        </p:txBody>
      </p:sp>
      <p:sp>
        <p:nvSpPr>
          <p:cNvPr id="5" name="Footer Placeholder 4">
            <a:extLst>
              <a:ext uri="{FF2B5EF4-FFF2-40B4-BE49-F238E27FC236}">
                <a16:creationId xmlns:a16="http://schemas.microsoft.com/office/drawing/2014/main" id="{468026F7-B5FF-9F8F-0E14-F7D78FB8E7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9D94E8-C2ED-2F63-E40F-922122B14A69}"/>
              </a:ext>
            </a:extLst>
          </p:cNvPr>
          <p:cNvSpPr>
            <a:spLocks noGrp="1"/>
          </p:cNvSpPr>
          <p:nvPr>
            <p:ph type="sldNum" sz="quarter" idx="12"/>
          </p:nvPr>
        </p:nvSpPr>
        <p:spPr>
          <a:xfrm>
            <a:off x="9248954" y="6356350"/>
            <a:ext cx="2743200" cy="365125"/>
          </a:xfrm>
        </p:spPr>
        <p:txBody>
          <a:bodyPr/>
          <a:lstStyle/>
          <a:p>
            <a:fld id="{1CCB531F-4517-49FC-AEFC-D714F5B9A9DC}" type="slidenum">
              <a:rPr lang="en-US" smtClean="0"/>
              <a:t>‹#›</a:t>
            </a:fld>
            <a:endParaRPr lang="en-US"/>
          </a:p>
        </p:txBody>
      </p:sp>
    </p:spTree>
    <p:extLst>
      <p:ext uri="{BB962C8B-B14F-4D97-AF65-F5344CB8AC3E}">
        <p14:creationId xmlns:p14="http://schemas.microsoft.com/office/powerpoint/2010/main" val="30620236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6B67A-4D87-F626-0AE2-E1E2C9B8F4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5872EA-A269-8505-BAEB-C8EB278AD4E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F60BAD8-9E76-D566-2718-A3B9F32E1BC0}"/>
              </a:ext>
            </a:extLst>
          </p:cNvPr>
          <p:cNvSpPr>
            <a:spLocks noGrp="1"/>
          </p:cNvSpPr>
          <p:nvPr>
            <p:ph type="dt" sz="half" idx="10"/>
          </p:nvPr>
        </p:nvSpPr>
        <p:spPr/>
        <p:txBody>
          <a:bodyPr/>
          <a:lstStyle/>
          <a:p>
            <a:fld id="{29B86DC1-4AFF-443D-8BF7-E6B5BB53CD63}" type="datetime1">
              <a:rPr lang="en-US" smtClean="0"/>
              <a:t>7/7/2026</a:t>
            </a:fld>
            <a:endParaRPr lang="en-US"/>
          </a:p>
        </p:txBody>
      </p:sp>
      <p:sp>
        <p:nvSpPr>
          <p:cNvPr id="5" name="Footer Placeholder 4">
            <a:extLst>
              <a:ext uri="{FF2B5EF4-FFF2-40B4-BE49-F238E27FC236}">
                <a16:creationId xmlns:a16="http://schemas.microsoft.com/office/drawing/2014/main" id="{B3F7BC6A-392E-C8C9-EA9F-7A2B55EBC4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C0E015-19B5-0D52-3450-76EF5A655D40}"/>
              </a:ext>
            </a:extLst>
          </p:cNvPr>
          <p:cNvSpPr>
            <a:spLocks noGrp="1"/>
          </p:cNvSpPr>
          <p:nvPr>
            <p:ph type="sldNum" sz="quarter" idx="12"/>
          </p:nvPr>
        </p:nvSpPr>
        <p:spPr/>
        <p:txBody>
          <a:bodyPr/>
          <a:lstStyle/>
          <a:p>
            <a:fld id="{1CCB531F-4517-49FC-AEFC-D714F5B9A9DC}" type="slidenum">
              <a:rPr lang="en-US" smtClean="0"/>
              <a:t>‹#›</a:t>
            </a:fld>
            <a:endParaRPr lang="en-US"/>
          </a:p>
        </p:txBody>
      </p:sp>
    </p:spTree>
    <p:extLst>
      <p:ext uri="{BB962C8B-B14F-4D97-AF65-F5344CB8AC3E}">
        <p14:creationId xmlns:p14="http://schemas.microsoft.com/office/powerpoint/2010/main" val="22889966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781CE-A3F0-A709-8F74-1427CA0FEC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E6D706-72AC-2B82-DF4D-AAD89C12585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9561147-9835-A4B4-102F-09616FDB1B5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D41E732-18F8-510A-B993-5DB0F1314E81}"/>
              </a:ext>
            </a:extLst>
          </p:cNvPr>
          <p:cNvSpPr>
            <a:spLocks noGrp="1"/>
          </p:cNvSpPr>
          <p:nvPr>
            <p:ph type="dt" sz="half" idx="10"/>
          </p:nvPr>
        </p:nvSpPr>
        <p:spPr/>
        <p:txBody>
          <a:bodyPr/>
          <a:lstStyle/>
          <a:p>
            <a:fld id="{7B00435B-00DE-4608-9735-EB8F7D6E18C1}" type="datetime1">
              <a:rPr lang="en-US" smtClean="0"/>
              <a:t>7/7/2026</a:t>
            </a:fld>
            <a:endParaRPr lang="en-US"/>
          </a:p>
        </p:txBody>
      </p:sp>
      <p:sp>
        <p:nvSpPr>
          <p:cNvPr id="6" name="Footer Placeholder 5">
            <a:extLst>
              <a:ext uri="{FF2B5EF4-FFF2-40B4-BE49-F238E27FC236}">
                <a16:creationId xmlns:a16="http://schemas.microsoft.com/office/drawing/2014/main" id="{467CA552-78EE-E915-A09A-5D2B2347A7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E32DD8-B57B-FF00-304D-76D60CE2ED5E}"/>
              </a:ext>
            </a:extLst>
          </p:cNvPr>
          <p:cNvSpPr>
            <a:spLocks noGrp="1"/>
          </p:cNvSpPr>
          <p:nvPr>
            <p:ph type="sldNum" sz="quarter" idx="12"/>
          </p:nvPr>
        </p:nvSpPr>
        <p:spPr/>
        <p:txBody>
          <a:bodyPr/>
          <a:lstStyle/>
          <a:p>
            <a:fld id="{1CCB531F-4517-49FC-AEFC-D714F5B9A9DC}" type="slidenum">
              <a:rPr lang="en-US" smtClean="0"/>
              <a:t>‹#›</a:t>
            </a:fld>
            <a:endParaRPr lang="en-US"/>
          </a:p>
        </p:txBody>
      </p:sp>
      <p:pic>
        <p:nvPicPr>
          <p:cNvPr id="8" name="Graphic 7" descr="Bus with solid fill">
            <a:extLst>
              <a:ext uri="{FF2B5EF4-FFF2-40B4-BE49-F238E27FC236}">
                <a16:creationId xmlns:a16="http://schemas.microsoft.com/office/drawing/2014/main" id="{7E7A0BAA-3087-4118-516C-EAD08726FFB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26661" y="6356350"/>
            <a:ext cx="368061" cy="368061"/>
          </a:xfrm>
          <a:prstGeom prst="rect">
            <a:avLst/>
          </a:prstGeom>
        </p:spPr>
      </p:pic>
    </p:spTree>
    <p:extLst>
      <p:ext uri="{BB962C8B-B14F-4D97-AF65-F5344CB8AC3E}">
        <p14:creationId xmlns:p14="http://schemas.microsoft.com/office/powerpoint/2010/main" val="42536333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92B1D-E2DD-1896-DE45-E653FD87CA8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4F6A047-211F-BE72-7D6F-FB6E9D4BDF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76FFB91-FFE9-5F75-A49B-50EB082345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7BD923A-73EE-691F-E76F-C10A03B812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C1F9A9-EA46-9C19-BBDB-435E33DB9B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7F5EAFA-4C40-112B-2E66-98EE3C233DED}"/>
              </a:ext>
            </a:extLst>
          </p:cNvPr>
          <p:cNvSpPr>
            <a:spLocks noGrp="1"/>
          </p:cNvSpPr>
          <p:nvPr>
            <p:ph type="dt" sz="half" idx="10"/>
          </p:nvPr>
        </p:nvSpPr>
        <p:spPr/>
        <p:txBody>
          <a:bodyPr/>
          <a:lstStyle/>
          <a:p>
            <a:fld id="{EA47AE64-FD53-4BC1-B891-E1090DB187D1}" type="datetime1">
              <a:rPr lang="en-US" smtClean="0"/>
              <a:t>7/7/2026</a:t>
            </a:fld>
            <a:endParaRPr lang="en-US"/>
          </a:p>
        </p:txBody>
      </p:sp>
      <p:sp>
        <p:nvSpPr>
          <p:cNvPr id="8" name="Footer Placeholder 7">
            <a:extLst>
              <a:ext uri="{FF2B5EF4-FFF2-40B4-BE49-F238E27FC236}">
                <a16:creationId xmlns:a16="http://schemas.microsoft.com/office/drawing/2014/main" id="{06E46F42-35E8-F5F2-7FAD-79B2C542189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3FE0A5-1AA6-A5B1-B5CC-AEC332D46D18}"/>
              </a:ext>
            </a:extLst>
          </p:cNvPr>
          <p:cNvSpPr>
            <a:spLocks noGrp="1"/>
          </p:cNvSpPr>
          <p:nvPr>
            <p:ph type="sldNum" sz="quarter" idx="12"/>
          </p:nvPr>
        </p:nvSpPr>
        <p:spPr/>
        <p:txBody>
          <a:bodyPr/>
          <a:lstStyle/>
          <a:p>
            <a:fld id="{1CCB531F-4517-49FC-AEFC-D714F5B9A9DC}" type="slidenum">
              <a:rPr lang="en-US" smtClean="0"/>
              <a:t>‹#›</a:t>
            </a:fld>
            <a:endParaRPr lang="en-US"/>
          </a:p>
        </p:txBody>
      </p:sp>
      <p:pic>
        <p:nvPicPr>
          <p:cNvPr id="10" name="Graphic 9" descr="Bus with solid fill">
            <a:extLst>
              <a:ext uri="{FF2B5EF4-FFF2-40B4-BE49-F238E27FC236}">
                <a16:creationId xmlns:a16="http://schemas.microsoft.com/office/drawing/2014/main" id="{3D503C2D-54D3-1E2B-C1B8-F71E9766CDD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26661" y="6356350"/>
            <a:ext cx="368061" cy="368061"/>
          </a:xfrm>
          <a:prstGeom prst="rect">
            <a:avLst/>
          </a:prstGeom>
        </p:spPr>
      </p:pic>
    </p:spTree>
    <p:extLst>
      <p:ext uri="{BB962C8B-B14F-4D97-AF65-F5344CB8AC3E}">
        <p14:creationId xmlns:p14="http://schemas.microsoft.com/office/powerpoint/2010/main" val="22545897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3809F-DF32-5C7B-6184-1E2A5CF935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5C85D87-AB65-E691-56DE-C19B95C7B850}"/>
              </a:ext>
            </a:extLst>
          </p:cNvPr>
          <p:cNvSpPr>
            <a:spLocks noGrp="1"/>
          </p:cNvSpPr>
          <p:nvPr>
            <p:ph type="dt" sz="half" idx="10"/>
          </p:nvPr>
        </p:nvSpPr>
        <p:spPr/>
        <p:txBody>
          <a:bodyPr/>
          <a:lstStyle/>
          <a:p>
            <a:fld id="{05E8F941-0DDD-4172-8589-2BB086A9985E}" type="datetime1">
              <a:rPr lang="en-US" smtClean="0"/>
              <a:t>7/7/2026</a:t>
            </a:fld>
            <a:endParaRPr lang="en-US"/>
          </a:p>
        </p:txBody>
      </p:sp>
      <p:sp>
        <p:nvSpPr>
          <p:cNvPr id="4" name="Footer Placeholder 3">
            <a:extLst>
              <a:ext uri="{FF2B5EF4-FFF2-40B4-BE49-F238E27FC236}">
                <a16:creationId xmlns:a16="http://schemas.microsoft.com/office/drawing/2014/main" id="{6524380A-5850-5ED5-4BB0-98331F833B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494093-A94D-4ED4-9025-CDDBFD162DFA}"/>
              </a:ext>
            </a:extLst>
          </p:cNvPr>
          <p:cNvSpPr>
            <a:spLocks noGrp="1"/>
          </p:cNvSpPr>
          <p:nvPr>
            <p:ph type="sldNum" sz="quarter" idx="12"/>
          </p:nvPr>
        </p:nvSpPr>
        <p:spPr/>
        <p:txBody>
          <a:bodyPr/>
          <a:lstStyle/>
          <a:p>
            <a:fld id="{1CCB531F-4517-49FC-AEFC-D714F5B9A9DC}" type="slidenum">
              <a:rPr lang="en-US" smtClean="0"/>
              <a:t>‹#›</a:t>
            </a:fld>
            <a:endParaRPr lang="en-US"/>
          </a:p>
        </p:txBody>
      </p:sp>
      <p:pic>
        <p:nvPicPr>
          <p:cNvPr id="6" name="Graphic 5" descr="Bus with solid fill">
            <a:extLst>
              <a:ext uri="{FF2B5EF4-FFF2-40B4-BE49-F238E27FC236}">
                <a16:creationId xmlns:a16="http://schemas.microsoft.com/office/drawing/2014/main" id="{EFE33E77-062F-36FB-700B-D020F8ACA98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26661" y="6356350"/>
            <a:ext cx="368061" cy="368061"/>
          </a:xfrm>
          <a:prstGeom prst="rect">
            <a:avLst/>
          </a:prstGeom>
        </p:spPr>
      </p:pic>
    </p:spTree>
    <p:extLst>
      <p:ext uri="{BB962C8B-B14F-4D97-AF65-F5344CB8AC3E}">
        <p14:creationId xmlns:p14="http://schemas.microsoft.com/office/powerpoint/2010/main" val="31833915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053781-9BA6-6BF7-9A92-92EECBA35238}"/>
              </a:ext>
            </a:extLst>
          </p:cNvPr>
          <p:cNvSpPr>
            <a:spLocks noGrp="1"/>
          </p:cNvSpPr>
          <p:nvPr>
            <p:ph type="dt" sz="half" idx="10"/>
          </p:nvPr>
        </p:nvSpPr>
        <p:spPr/>
        <p:txBody>
          <a:bodyPr/>
          <a:lstStyle/>
          <a:p>
            <a:fld id="{5EA69E21-CADF-46AD-932E-B613EC0AA22B}" type="datetime1">
              <a:rPr lang="en-US" smtClean="0"/>
              <a:t>7/7/2026</a:t>
            </a:fld>
            <a:endParaRPr lang="en-US"/>
          </a:p>
        </p:txBody>
      </p:sp>
      <p:sp>
        <p:nvSpPr>
          <p:cNvPr id="3" name="Footer Placeholder 2">
            <a:extLst>
              <a:ext uri="{FF2B5EF4-FFF2-40B4-BE49-F238E27FC236}">
                <a16:creationId xmlns:a16="http://schemas.microsoft.com/office/drawing/2014/main" id="{376FC65B-EB13-9C74-6740-7BC14C1803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6BBAD24-76B8-BAD8-36E6-B5C5D0850E1C}"/>
              </a:ext>
            </a:extLst>
          </p:cNvPr>
          <p:cNvSpPr>
            <a:spLocks noGrp="1"/>
          </p:cNvSpPr>
          <p:nvPr>
            <p:ph type="sldNum" sz="quarter" idx="12"/>
          </p:nvPr>
        </p:nvSpPr>
        <p:spPr/>
        <p:txBody>
          <a:bodyPr/>
          <a:lstStyle/>
          <a:p>
            <a:fld id="{1CCB531F-4517-49FC-AEFC-D714F5B9A9DC}" type="slidenum">
              <a:rPr lang="en-US" smtClean="0"/>
              <a:t>‹#›</a:t>
            </a:fld>
            <a:endParaRPr lang="en-US"/>
          </a:p>
        </p:txBody>
      </p:sp>
      <p:pic>
        <p:nvPicPr>
          <p:cNvPr id="5" name="Graphic 4" descr="Bus with solid fill">
            <a:extLst>
              <a:ext uri="{FF2B5EF4-FFF2-40B4-BE49-F238E27FC236}">
                <a16:creationId xmlns:a16="http://schemas.microsoft.com/office/drawing/2014/main" id="{04051331-3479-95AD-A9B7-07400C370A4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26661" y="6356350"/>
            <a:ext cx="368061" cy="368061"/>
          </a:xfrm>
          <a:prstGeom prst="rect">
            <a:avLst/>
          </a:prstGeom>
        </p:spPr>
      </p:pic>
    </p:spTree>
    <p:extLst>
      <p:ext uri="{BB962C8B-B14F-4D97-AF65-F5344CB8AC3E}">
        <p14:creationId xmlns:p14="http://schemas.microsoft.com/office/powerpoint/2010/main" val="9907290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450C2-EA39-4271-3BFE-5FC77D4ABA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6E4E5F9-1858-E1C3-C7D2-AFD026BB0E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419EB0-099B-98DC-4623-56ED4E467D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C9C15B-A9B6-4952-8E71-F399D1E02DA7}"/>
              </a:ext>
            </a:extLst>
          </p:cNvPr>
          <p:cNvSpPr>
            <a:spLocks noGrp="1"/>
          </p:cNvSpPr>
          <p:nvPr>
            <p:ph type="dt" sz="half" idx="10"/>
          </p:nvPr>
        </p:nvSpPr>
        <p:spPr/>
        <p:txBody>
          <a:bodyPr/>
          <a:lstStyle/>
          <a:p>
            <a:fld id="{E5FC7741-54B2-450B-9281-6DFC7195F244}" type="datetime1">
              <a:rPr lang="en-US" smtClean="0"/>
              <a:t>7/7/2026</a:t>
            </a:fld>
            <a:endParaRPr lang="en-US"/>
          </a:p>
        </p:txBody>
      </p:sp>
      <p:sp>
        <p:nvSpPr>
          <p:cNvPr id="6" name="Footer Placeholder 5">
            <a:extLst>
              <a:ext uri="{FF2B5EF4-FFF2-40B4-BE49-F238E27FC236}">
                <a16:creationId xmlns:a16="http://schemas.microsoft.com/office/drawing/2014/main" id="{BC9CAB4C-0CCD-418A-5AC0-D9ADBCD1AC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3E967F-2995-2004-D2FD-E5B5FA40DB2D}"/>
              </a:ext>
            </a:extLst>
          </p:cNvPr>
          <p:cNvSpPr>
            <a:spLocks noGrp="1"/>
          </p:cNvSpPr>
          <p:nvPr>
            <p:ph type="sldNum" sz="quarter" idx="12"/>
          </p:nvPr>
        </p:nvSpPr>
        <p:spPr/>
        <p:txBody>
          <a:bodyPr/>
          <a:lstStyle/>
          <a:p>
            <a:fld id="{1CCB531F-4517-49FC-AEFC-D714F5B9A9DC}" type="slidenum">
              <a:rPr lang="en-US" smtClean="0"/>
              <a:t>‹#›</a:t>
            </a:fld>
            <a:endParaRPr lang="en-US"/>
          </a:p>
        </p:txBody>
      </p:sp>
      <p:pic>
        <p:nvPicPr>
          <p:cNvPr id="8" name="Graphic 7" descr="Bus with solid fill">
            <a:extLst>
              <a:ext uri="{FF2B5EF4-FFF2-40B4-BE49-F238E27FC236}">
                <a16:creationId xmlns:a16="http://schemas.microsoft.com/office/drawing/2014/main" id="{781EB7D5-21B7-2FA5-A70F-67C46AB8E15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26661" y="6356350"/>
            <a:ext cx="368061" cy="368061"/>
          </a:xfrm>
          <a:prstGeom prst="rect">
            <a:avLst/>
          </a:prstGeom>
        </p:spPr>
      </p:pic>
    </p:spTree>
    <p:extLst>
      <p:ext uri="{BB962C8B-B14F-4D97-AF65-F5344CB8AC3E}">
        <p14:creationId xmlns:p14="http://schemas.microsoft.com/office/powerpoint/2010/main" val="25535726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FC762-2577-AA48-D74F-FB9895FECC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9321888-0722-EAB7-F559-DAC468EC31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F741C9-E2F8-956D-41C4-121D53F120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E2D3FE-C2B3-2BB3-A25B-FBD71C1DECA1}"/>
              </a:ext>
            </a:extLst>
          </p:cNvPr>
          <p:cNvSpPr>
            <a:spLocks noGrp="1"/>
          </p:cNvSpPr>
          <p:nvPr>
            <p:ph type="dt" sz="half" idx="10"/>
          </p:nvPr>
        </p:nvSpPr>
        <p:spPr/>
        <p:txBody>
          <a:bodyPr/>
          <a:lstStyle/>
          <a:p>
            <a:fld id="{F379E54D-021A-4339-AE58-3CB7C0A38EE5}" type="datetime1">
              <a:rPr lang="en-US" smtClean="0"/>
              <a:t>7/7/2026</a:t>
            </a:fld>
            <a:endParaRPr lang="en-US"/>
          </a:p>
        </p:txBody>
      </p:sp>
      <p:sp>
        <p:nvSpPr>
          <p:cNvPr id="6" name="Footer Placeholder 5">
            <a:extLst>
              <a:ext uri="{FF2B5EF4-FFF2-40B4-BE49-F238E27FC236}">
                <a16:creationId xmlns:a16="http://schemas.microsoft.com/office/drawing/2014/main" id="{5F1E3C7A-3373-679E-0522-1281C188A3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2ACD5E-25EA-439B-62D3-AB0906634307}"/>
              </a:ext>
            </a:extLst>
          </p:cNvPr>
          <p:cNvSpPr>
            <a:spLocks noGrp="1"/>
          </p:cNvSpPr>
          <p:nvPr>
            <p:ph type="sldNum" sz="quarter" idx="12"/>
          </p:nvPr>
        </p:nvSpPr>
        <p:spPr/>
        <p:txBody>
          <a:bodyPr/>
          <a:lstStyle/>
          <a:p>
            <a:fld id="{1CCB531F-4517-49FC-AEFC-D714F5B9A9DC}" type="slidenum">
              <a:rPr lang="en-US" smtClean="0"/>
              <a:t>‹#›</a:t>
            </a:fld>
            <a:endParaRPr lang="en-US"/>
          </a:p>
        </p:txBody>
      </p:sp>
      <p:pic>
        <p:nvPicPr>
          <p:cNvPr id="8" name="Graphic 7" descr="Bus with solid fill">
            <a:extLst>
              <a:ext uri="{FF2B5EF4-FFF2-40B4-BE49-F238E27FC236}">
                <a16:creationId xmlns:a16="http://schemas.microsoft.com/office/drawing/2014/main" id="{6F0E1484-D2BF-3253-9542-107E8FDC52C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26661" y="6356350"/>
            <a:ext cx="368061" cy="368061"/>
          </a:xfrm>
          <a:prstGeom prst="rect">
            <a:avLst/>
          </a:prstGeom>
        </p:spPr>
      </p:pic>
    </p:spTree>
    <p:extLst>
      <p:ext uri="{BB962C8B-B14F-4D97-AF65-F5344CB8AC3E}">
        <p14:creationId xmlns:p14="http://schemas.microsoft.com/office/powerpoint/2010/main" val="9841491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EAA19-E0DE-5031-3F97-C8235D9494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61339B-5E7E-C70F-9873-222C133E4B6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AB3638-AA0B-9BD1-3F71-B0A4F4ED602C}"/>
              </a:ext>
            </a:extLst>
          </p:cNvPr>
          <p:cNvSpPr>
            <a:spLocks noGrp="1"/>
          </p:cNvSpPr>
          <p:nvPr>
            <p:ph type="dt" sz="half" idx="10"/>
          </p:nvPr>
        </p:nvSpPr>
        <p:spPr/>
        <p:txBody>
          <a:bodyPr/>
          <a:lstStyle/>
          <a:p>
            <a:fld id="{DEE7EB79-4123-40A6-8A98-A982DB2AA321}" type="datetime1">
              <a:rPr lang="en-US" smtClean="0"/>
              <a:t>7/7/2026</a:t>
            </a:fld>
            <a:endParaRPr lang="en-US"/>
          </a:p>
        </p:txBody>
      </p:sp>
      <p:sp>
        <p:nvSpPr>
          <p:cNvPr id="5" name="Footer Placeholder 4">
            <a:extLst>
              <a:ext uri="{FF2B5EF4-FFF2-40B4-BE49-F238E27FC236}">
                <a16:creationId xmlns:a16="http://schemas.microsoft.com/office/drawing/2014/main" id="{59DD79A7-2148-54E3-CB22-247D579123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6F0C92-AEA3-648F-5B72-3671034C2C16}"/>
              </a:ext>
            </a:extLst>
          </p:cNvPr>
          <p:cNvSpPr>
            <a:spLocks noGrp="1"/>
          </p:cNvSpPr>
          <p:nvPr>
            <p:ph type="sldNum" sz="quarter" idx="12"/>
          </p:nvPr>
        </p:nvSpPr>
        <p:spPr/>
        <p:txBody>
          <a:bodyPr/>
          <a:lstStyle/>
          <a:p>
            <a:fld id="{1CCB531F-4517-49FC-AEFC-D714F5B9A9DC}" type="slidenum">
              <a:rPr lang="en-US" smtClean="0"/>
              <a:t>‹#›</a:t>
            </a:fld>
            <a:endParaRPr lang="en-US"/>
          </a:p>
        </p:txBody>
      </p:sp>
      <p:pic>
        <p:nvPicPr>
          <p:cNvPr id="7" name="Graphic 6" descr="Bus with solid fill">
            <a:extLst>
              <a:ext uri="{FF2B5EF4-FFF2-40B4-BE49-F238E27FC236}">
                <a16:creationId xmlns:a16="http://schemas.microsoft.com/office/drawing/2014/main" id="{C7AA4F4C-94F1-7996-9292-3FF143B2E94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26661" y="6356350"/>
            <a:ext cx="368061" cy="368061"/>
          </a:xfrm>
          <a:prstGeom prst="rect">
            <a:avLst/>
          </a:prstGeom>
        </p:spPr>
      </p:pic>
    </p:spTree>
    <p:extLst>
      <p:ext uri="{BB962C8B-B14F-4D97-AF65-F5344CB8AC3E}">
        <p14:creationId xmlns:p14="http://schemas.microsoft.com/office/powerpoint/2010/main" val="27267535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3CF240-CAAD-AA6C-5010-EC271921B9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DB80AC-B35C-916A-230F-D0283BF10D3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7974D7-A617-F2AE-E406-19D78A0D354D}"/>
              </a:ext>
            </a:extLst>
          </p:cNvPr>
          <p:cNvSpPr>
            <a:spLocks noGrp="1"/>
          </p:cNvSpPr>
          <p:nvPr>
            <p:ph type="dt" sz="half" idx="10"/>
          </p:nvPr>
        </p:nvSpPr>
        <p:spPr/>
        <p:txBody>
          <a:bodyPr/>
          <a:lstStyle/>
          <a:p>
            <a:fld id="{00BDAC0A-7346-4E6A-8E7B-C5010970349C}" type="datetime1">
              <a:rPr lang="en-US" smtClean="0"/>
              <a:t>7/7/2026</a:t>
            </a:fld>
            <a:endParaRPr lang="en-US"/>
          </a:p>
        </p:txBody>
      </p:sp>
      <p:sp>
        <p:nvSpPr>
          <p:cNvPr id="5" name="Footer Placeholder 4">
            <a:extLst>
              <a:ext uri="{FF2B5EF4-FFF2-40B4-BE49-F238E27FC236}">
                <a16:creationId xmlns:a16="http://schemas.microsoft.com/office/drawing/2014/main" id="{1314542E-07D1-6FAE-C889-4CAA538441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D520A6-B282-FD8A-CD9C-6BC5D8992497}"/>
              </a:ext>
            </a:extLst>
          </p:cNvPr>
          <p:cNvSpPr>
            <a:spLocks noGrp="1"/>
          </p:cNvSpPr>
          <p:nvPr>
            <p:ph type="sldNum" sz="quarter" idx="12"/>
          </p:nvPr>
        </p:nvSpPr>
        <p:spPr/>
        <p:txBody>
          <a:bodyPr/>
          <a:lstStyle/>
          <a:p>
            <a:fld id="{1CCB531F-4517-49FC-AEFC-D714F5B9A9DC}" type="slidenum">
              <a:rPr lang="en-US" smtClean="0"/>
              <a:t>‹#›</a:t>
            </a:fld>
            <a:endParaRPr lang="en-US"/>
          </a:p>
        </p:txBody>
      </p:sp>
      <p:pic>
        <p:nvPicPr>
          <p:cNvPr id="7" name="Graphic 6" descr="Bus with solid fill">
            <a:extLst>
              <a:ext uri="{FF2B5EF4-FFF2-40B4-BE49-F238E27FC236}">
                <a16:creationId xmlns:a16="http://schemas.microsoft.com/office/drawing/2014/main" id="{ED2A9BA7-153A-BFD6-61E6-8201BC12211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26661" y="6356350"/>
            <a:ext cx="368061" cy="368061"/>
          </a:xfrm>
          <a:prstGeom prst="rect">
            <a:avLst/>
          </a:prstGeom>
        </p:spPr>
      </p:pic>
    </p:spTree>
    <p:extLst>
      <p:ext uri="{BB962C8B-B14F-4D97-AF65-F5344CB8AC3E}">
        <p14:creationId xmlns:p14="http://schemas.microsoft.com/office/powerpoint/2010/main" val="32769779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paragrap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81AE770-D602-C551-45B3-AE0CCED28645}"/>
              </a:ext>
            </a:extLst>
          </p:cNvPr>
          <p:cNvSpPr>
            <a:spLocks noGrp="1"/>
          </p:cNvSpPr>
          <p:nvPr>
            <p:ph type="body" sz="quarter" idx="10" hasCustomPrompt="1"/>
          </p:nvPr>
        </p:nvSpPr>
        <p:spPr>
          <a:xfrm>
            <a:off x="1063195" y="740762"/>
            <a:ext cx="9736138" cy="495300"/>
          </a:xfrm>
        </p:spPr>
        <p:txBody>
          <a:bodyPr>
            <a:noAutofit/>
          </a:bodyPr>
          <a:lstStyle>
            <a:lvl1pPr marL="0" indent="0">
              <a:buNone/>
              <a:defRPr sz="3200" b="1" i="0">
                <a:latin typeface="Calibri" panose="020F0502020204030204" pitchFamily="34" charset="0"/>
                <a:cs typeface="Calibri" panose="020F0502020204030204" pitchFamily="34" charset="0"/>
              </a:defRPr>
            </a:lvl1pPr>
          </a:lstStyle>
          <a:p>
            <a:pPr lvl="0"/>
            <a:r>
              <a:rPr lang="en-US"/>
              <a:t>Headline</a:t>
            </a:r>
          </a:p>
        </p:txBody>
      </p:sp>
      <p:sp>
        <p:nvSpPr>
          <p:cNvPr id="2" name="Text Placeholder 6">
            <a:extLst>
              <a:ext uri="{FF2B5EF4-FFF2-40B4-BE49-F238E27FC236}">
                <a16:creationId xmlns:a16="http://schemas.microsoft.com/office/drawing/2014/main" id="{C5FC5EB4-224C-4DFB-ADA1-21B777A6283B}"/>
              </a:ext>
            </a:extLst>
          </p:cNvPr>
          <p:cNvSpPr>
            <a:spLocks noGrp="1"/>
          </p:cNvSpPr>
          <p:nvPr>
            <p:ph type="body" sz="quarter" idx="12" hasCustomPrompt="1"/>
          </p:nvPr>
        </p:nvSpPr>
        <p:spPr>
          <a:xfrm>
            <a:off x="1161535" y="1668463"/>
            <a:ext cx="9984303" cy="3744912"/>
          </a:xfr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a:t>
            </a:r>
            <a:r>
              <a:rPr lang="en-US"/>
              <a:t> </a:t>
            </a:r>
            <a:r>
              <a:rPr lang="en-US" err="1"/>
              <a:t>scing</a:t>
            </a:r>
            <a:r>
              <a:rPr lang="en-US"/>
              <a:t> </a:t>
            </a:r>
            <a:r>
              <a:rPr lang="en-US" err="1"/>
              <a:t>elit</a:t>
            </a:r>
            <a:r>
              <a:rPr lang="en-US"/>
              <a:t>. Integer </a:t>
            </a:r>
            <a:r>
              <a:rPr lang="en-US" err="1"/>
              <a:t>nec</a:t>
            </a:r>
            <a:r>
              <a:rPr lang="en-US"/>
              <a:t> </a:t>
            </a:r>
            <a:r>
              <a:rPr lang="en-US" err="1"/>
              <a:t>metus</a:t>
            </a:r>
            <a:r>
              <a:rPr lang="en-US"/>
              <a:t> a magna </a:t>
            </a:r>
            <a:r>
              <a:rPr lang="en-US" err="1"/>
              <a:t>venenatis</a:t>
            </a:r>
            <a:r>
              <a:rPr lang="en-US"/>
              <a:t> </a:t>
            </a:r>
            <a:r>
              <a:rPr lang="en-US" err="1"/>
              <a:t>condimentum</a:t>
            </a:r>
            <a:r>
              <a:rPr lang="en-US"/>
              <a:t> vel a magna. Ali </a:t>
            </a:r>
            <a:r>
              <a:rPr lang="en-US" err="1"/>
              <a:t>uam</a:t>
            </a:r>
            <a:r>
              <a:rPr lang="en-US"/>
              <a:t> sit </a:t>
            </a:r>
            <a:r>
              <a:rPr lang="en-US" err="1"/>
              <a:t>amet</a:t>
            </a:r>
            <a:r>
              <a:rPr lang="en-US"/>
              <a:t> </a:t>
            </a:r>
            <a:r>
              <a:rPr lang="en-US" err="1"/>
              <a:t>mauris</a:t>
            </a:r>
            <a:r>
              <a:rPr lang="en-US"/>
              <a:t> </a:t>
            </a:r>
            <a:r>
              <a:rPr lang="en-US" err="1"/>
              <a:t>nec</a:t>
            </a:r>
            <a:r>
              <a:rPr lang="en-US"/>
              <a:t> </a:t>
            </a:r>
            <a:r>
              <a:rPr lang="en-US" err="1"/>
              <a:t>erat</a:t>
            </a:r>
            <a:r>
              <a:rPr lang="en-US"/>
              <a:t> </a:t>
            </a:r>
            <a:r>
              <a:rPr lang="en-US" err="1"/>
              <a:t>iaculis</a:t>
            </a:r>
            <a:r>
              <a:rPr lang="en-US"/>
              <a:t> port </a:t>
            </a:r>
            <a:r>
              <a:rPr lang="en-US" err="1"/>
              <a:t>titor</a:t>
            </a:r>
            <a:r>
              <a:rPr lang="en-US"/>
              <a:t> sed </a:t>
            </a:r>
            <a:r>
              <a:rPr lang="en-US" err="1"/>
              <a:t>ut</a:t>
            </a:r>
            <a:r>
              <a:rPr lang="en-US"/>
              <a:t> </a:t>
            </a:r>
            <a:r>
              <a:rPr lang="en-US" err="1"/>
              <a:t>purus</a:t>
            </a:r>
            <a:r>
              <a:rPr lang="en-US"/>
              <a:t>. </a:t>
            </a:r>
            <a:r>
              <a:rPr lang="en-US" err="1"/>
              <a:t>Vivamus</a:t>
            </a:r>
            <a:r>
              <a:rPr lang="en-US"/>
              <a:t> </a:t>
            </a:r>
            <a:r>
              <a:rPr lang="en-US" err="1"/>
              <a:t>sollicitudin</a:t>
            </a:r>
            <a:r>
              <a:rPr lang="en-US"/>
              <a:t> to </a:t>
            </a:r>
            <a:r>
              <a:rPr lang="en-US" err="1"/>
              <a:t>rtor</a:t>
            </a:r>
            <a:r>
              <a:rPr lang="en-US"/>
              <a:t> </a:t>
            </a:r>
            <a:r>
              <a:rPr lang="en-US" err="1"/>
              <a:t>ut</a:t>
            </a:r>
            <a:r>
              <a:rPr lang="en-US"/>
              <a:t> </a:t>
            </a:r>
            <a:r>
              <a:rPr lang="en-US" err="1"/>
              <a:t>elit</a:t>
            </a:r>
            <a:r>
              <a:rPr lang="en-US"/>
              <a:t> </a:t>
            </a:r>
            <a:r>
              <a:rPr lang="en-US" err="1"/>
              <a:t>porttitor</a:t>
            </a:r>
            <a:r>
              <a:rPr lang="en-US"/>
              <a:t> et cursus </a:t>
            </a:r>
            <a:r>
              <a:rPr lang="en-US" err="1"/>
              <a:t>erat</a:t>
            </a:r>
            <a:r>
              <a:rPr lang="en-US"/>
              <a:t> </a:t>
            </a:r>
            <a:r>
              <a:rPr lang="en-US" err="1"/>
              <a:t>facilisis</a:t>
            </a:r>
            <a:r>
              <a:rPr lang="en-US"/>
              <a:t>. Morbi </a:t>
            </a:r>
            <a:r>
              <a:rPr lang="en-US" err="1"/>
              <a:t>commodo</a:t>
            </a:r>
            <a:r>
              <a:rPr lang="en-US"/>
              <a:t> </a:t>
            </a:r>
            <a:r>
              <a:rPr lang="en-US" err="1"/>
              <a:t>tortor</a:t>
            </a:r>
            <a:r>
              <a:rPr lang="en-US"/>
              <a:t> id </a:t>
            </a:r>
            <a:r>
              <a:rPr lang="en-US" err="1"/>
              <a:t>orci</a:t>
            </a:r>
            <a:r>
              <a:rPr lang="en-US"/>
              <a:t> </a:t>
            </a:r>
            <a:r>
              <a:rPr lang="en-US" err="1"/>
              <a:t>iaculis</a:t>
            </a:r>
            <a:r>
              <a:rPr lang="en-US"/>
              <a:t> sag </a:t>
            </a:r>
            <a:r>
              <a:rPr lang="en-US" err="1"/>
              <a:t>ittis</a:t>
            </a:r>
            <a:r>
              <a:rPr lang="en-US"/>
              <a:t>. Duis at </a:t>
            </a:r>
            <a:r>
              <a:rPr lang="en-US" err="1"/>
              <a:t>sagittis</a:t>
            </a:r>
            <a:r>
              <a:rPr lang="en-US"/>
              <a:t> </a:t>
            </a:r>
            <a:r>
              <a:rPr lang="en-US" err="1"/>
              <a:t>lectus</a:t>
            </a:r>
            <a:r>
              <a:rPr lang="en-US"/>
              <a:t>.</a:t>
            </a:r>
          </a:p>
          <a:p>
            <a:pPr lvl="0"/>
            <a:endParaRPr lang="en-US"/>
          </a:p>
        </p:txBody>
      </p:sp>
    </p:spTree>
    <p:extLst>
      <p:ext uri="{BB962C8B-B14F-4D97-AF65-F5344CB8AC3E}">
        <p14:creationId xmlns:p14="http://schemas.microsoft.com/office/powerpoint/2010/main" val="14889148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le 1">
    <p:bg>
      <p:bgPr>
        <a:solidFill>
          <a:schemeClr val="accent2"/>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5040DA2-B75D-1B49-51F9-967501F7F67B}"/>
              </a:ext>
            </a:extLst>
          </p:cNvPr>
          <p:cNvSpPr>
            <a:spLocks noGrp="1"/>
          </p:cNvSpPr>
          <p:nvPr>
            <p:ph type="title" hasCustomPrompt="1"/>
          </p:nvPr>
        </p:nvSpPr>
        <p:spPr>
          <a:xfrm>
            <a:off x="994876" y="887638"/>
            <a:ext cx="10202248" cy="5094496"/>
          </a:xfrm>
        </p:spPr>
        <p:txBody>
          <a:bodyPr/>
          <a:lstStyle>
            <a:lvl1pPr algn="ctr">
              <a:defRPr sz="4800">
                <a:solidFill>
                  <a:schemeClr val="bg1"/>
                </a:solidFill>
              </a:defRPr>
            </a:lvl1pPr>
          </a:lstStyle>
          <a:p>
            <a:r>
              <a:rPr lang="en-US"/>
              <a:t>Click to add title</a:t>
            </a:r>
          </a:p>
        </p:txBody>
      </p:sp>
      <p:sp>
        <p:nvSpPr>
          <p:cNvPr id="3" name="Slide Number Placeholder 5">
            <a:extLst>
              <a:ext uri="{FF2B5EF4-FFF2-40B4-BE49-F238E27FC236}">
                <a16:creationId xmlns:a16="http://schemas.microsoft.com/office/drawing/2014/main" id="{C663CA19-070F-D373-ED8C-B6F895D11B84}"/>
              </a:ext>
            </a:extLst>
          </p:cNvPr>
          <p:cNvSpPr>
            <a:spLocks noGrp="1"/>
          </p:cNvSpPr>
          <p:nvPr>
            <p:ph type="sldNum" sz="quarter" idx="4"/>
          </p:nvPr>
        </p:nvSpPr>
        <p:spPr>
          <a:xfrm>
            <a:off x="10896600" y="5983104"/>
            <a:ext cx="1295400" cy="874895"/>
          </a:xfrm>
          <a:prstGeom prst="rect">
            <a:avLst/>
          </a:prstGeom>
        </p:spPr>
        <p:txBody>
          <a:bodyPr vert="horz" lIns="91440" tIns="45720" rIns="91440" bIns="45720" rtlCol="0" anchor="ctr"/>
          <a:lstStyle>
            <a:lvl1pPr algn="ctr">
              <a:defRPr sz="1200">
                <a:solidFill>
                  <a:srgbClr val="FFFFFF"/>
                </a:solidFill>
                <a:latin typeface="+mj-lt"/>
              </a:defRPr>
            </a:lvl1pPr>
          </a:lstStyle>
          <a:p>
            <a:fld id="{08AB70BE-1769-45B8-85A6-0C837432C7E6}" type="slidenum">
              <a:rPr lang="en-US" smtClean="0"/>
              <a:pPr/>
              <a:t>‹#›</a:t>
            </a:fld>
            <a:endParaRPr lang="en-US"/>
          </a:p>
        </p:txBody>
      </p:sp>
      <p:sp>
        <p:nvSpPr>
          <p:cNvPr id="2" name="Rectangle 1">
            <a:extLst>
              <a:ext uri="{FF2B5EF4-FFF2-40B4-BE49-F238E27FC236}">
                <a16:creationId xmlns:a16="http://schemas.microsoft.com/office/drawing/2014/main" id="{8E93BDAB-CB06-403B-00FD-9D1C2812A298}"/>
              </a:ext>
              <a:ext uri="{C183D7F6-B498-43B3-948B-1728B52AA6E4}">
                <adec:decorative xmlns:adec="http://schemas.microsoft.com/office/drawing/2017/decorative" val="1"/>
              </a:ext>
            </a:extLst>
          </p:cNvPr>
          <p:cNvSpPr/>
          <p:nvPr userDrawn="1"/>
        </p:nvSpPr>
        <p:spPr>
          <a:xfrm rot="5400000">
            <a:off x="-2990939" y="2990938"/>
            <a:ext cx="6855801" cy="873925"/>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6FB1FDB-9C8A-890A-5051-8D49E105FD49}"/>
              </a:ext>
              <a:ext uri="{C183D7F6-B498-43B3-948B-1728B52AA6E4}">
                <adec:decorative xmlns:adec="http://schemas.microsoft.com/office/drawing/2017/decorative" val="1"/>
              </a:ext>
            </a:extLst>
          </p:cNvPr>
          <p:cNvSpPr/>
          <p:nvPr userDrawn="1"/>
        </p:nvSpPr>
        <p:spPr>
          <a:xfrm>
            <a:off x="1" y="5983104"/>
            <a:ext cx="12192000" cy="873925"/>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21">
            <a:extLst>
              <a:ext uri="{FF2B5EF4-FFF2-40B4-BE49-F238E27FC236}">
                <a16:creationId xmlns:a16="http://schemas.microsoft.com/office/drawing/2014/main" id="{46056E81-9CB5-42E9-6689-B711F575C8F2}"/>
              </a:ext>
              <a:ext uri="{C183D7F6-B498-43B3-948B-1728B52AA6E4}">
                <adec:decorative xmlns:adec="http://schemas.microsoft.com/office/drawing/2017/decorative" val="1"/>
              </a:ext>
            </a:extLst>
          </p:cNvPr>
          <p:cNvSpPr/>
          <p:nvPr userDrawn="1"/>
        </p:nvSpPr>
        <p:spPr>
          <a:xfrm flipV="1">
            <a:off x="8981493" y="0"/>
            <a:ext cx="3200357" cy="3200320"/>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22">
            <a:extLst>
              <a:ext uri="{FF2B5EF4-FFF2-40B4-BE49-F238E27FC236}">
                <a16:creationId xmlns:a16="http://schemas.microsoft.com/office/drawing/2014/main" id="{3D075254-6FC4-6738-BBBE-1BACB99E424A}"/>
              </a:ext>
              <a:ext uri="{C183D7F6-B498-43B3-948B-1728B52AA6E4}">
                <adec:decorative xmlns:adec="http://schemas.microsoft.com/office/drawing/2017/decorative" val="1"/>
              </a:ext>
            </a:extLst>
          </p:cNvPr>
          <p:cNvSpPr>
            <a:spLocks noChangeAspect="1"/>
          </p:cNvSpPr>
          <p:nvPr userDrawn="1"/>
        </p:nvSpPr>
        <p:spPr>
          <a:xfrm flipH="1" flipV="1">
            <a:off x="0" y="-8"/>
            <a:ext cx="1745673" cy="877824"/>
          </a:xfrm>
          <a:custGeom>
            <a:avLst/>
            <a:gdLst>
              <a:gd name="connsiteX0" fmla="*/ 0 w 4572000"/>
              <a:gd name="connsiteY0" fmla="*/ 2285974 h 2285974"/>
              <a:gd name="connsiteX1" fmla="*/ 113956 w 4572000"/>
              <a:gd name="connsiteY1" fmla="*/ 2283183 h 2285974"/>
              <a:gd name="connsiteX2" fmla="*/ 2283027 w 4572000"/>
              <a:gd name="connsiteY2" fmla="*/ 117584 h 2285974"/>
              <a:gd name="connsiteX3" fmla="*/ 2286000 w 4572000"/>
              <a:gd name="connsiteY3" fmla="*/ 0 h 2285974"/>
              <a:gd name="connsiteX4" fmla="*/ 2288973 w 4572000"/>
              <a:gd name="connsiteY4" fmla="*/ 117584 h 2285974"/>
              <a:gd name="connsiteX5" fmla="*/ 4458044 w 4572000"/>
              <a:gd name="connsiteY5" fmla="*/ 2283183 h 2285974"/>
              <a:gd name="connsiteX6" fmla="*/ 4572000 w 4572000"/>
              <a:gd name="connsiteY6" fmla="*/ 2285974 h 2285974"/>
              <a:gd name="connsiteX7" fmla="*/ 2286000 w 4572000"/>
              <a:gd name="connsiteY7" fmla="*/ 2285974 h 228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0" h="2285974">
                <a:moveTo>
                  <a:pt x="0" y="2285974"/>
                </a:moveTo>
                <a:lnTo>
                  <a:pt x="113956" y="2283183"/>
                </a:lnTo>
                <a:cubicBezTo>
                  <a:pt x="1284562" y="2225701"/>
                  <a:pt x="2223714" y="1287708"/>
                  <a:pt x="2283027" y="117584"/>
                </a:cubicBezTo>
                <a:lnTo>
                  <a:pt x="2286000" y="0"/>
                </a:lnTo>
                <a:lnTo>
                  <a:pt x="2288973" y="117584"/>
                </a:lnTo>
                <a:cubicBezTo>
                  <a:pt x="2348287" y="1287708"/>
                  <a:pt x="3287438" y="2225701"/>
                  <a:pt x="4458044" y="2283183"/>
                </a:cubicBezTo>
                <a:lnTo>
                  <a:pt x="4572000" y="2285974"/>
                </a:lnTo>
                <a:lnTo>
                  <a:pt x="2286000" y="2285974"/>
                </a:lnTo>
                <a:close/>
              </a:path>
            </a:pathLst>
          </a:custGeom>
          <a:solidFill>
            <a:schemeClr val="accent2">
              <a:lumMod val="40000"/>
              <a:lumOff val="6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5963812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About 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5BA2562-20F9-9DC8-81EB-6ED26B24D7E3}"/>
              </a:ext>
              <a:ext uri="{C183D7F6-B498-43B3-948B-1728B52AA6E4}">
                <adec:decorative xmlns:adec="http://schemas.microsoft.com/office/drawing/2017/decorative" val="1"/>
              </a:ext>
            </a:extLst>
          </p:cNvPr>
          <p:cNvSpPr/>
          <p:nvPr userDrawn="1"/>
        </p:nvSpPr>
        <p:spPr>
          <a:xfrm>
            <a:off x="1" y="5983099"/>
            <a:ext cx="12192000" cy="87392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25">
            <a:extLst>
              <a:ext uri="{FF2B5EF4-FFF2-40B4-BE49-F238E27FC236}">
                <a16:creationId xmlns:a16="http://schemas.microsoft.com/office/drawing/2014/main" id="{369E878B-C75C-98DC-B694-2C40507C4945}"/>
              </a:ext>
              <a:ext uri="{C183D7F6-B498-43B3-948B-1728B52AA6E4}">
                <adec:decorative xmlns:adec="http://schemas.microsoft.com/office/drawing/2017/decorative" val="1"/>
              </a:ext>
            </a:extLst>
          </p:cNvPr>
          <p:cNvSpPr/>
          <p:nvPr userDrawn="1"/>
        </p:nvSpPr>
        <p:spPr>
          <a:xfrm>
            <a:off x="8991644" y="3657675"/>
            <a:ext cx="3200357" cy="3200320"/>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27">
            <a:extLst>
              <a:ext uri="{FF2B5EF4-FFF2-40B4-BE49-F238E27FC236}">
                <a16:creationId xmlns:a16="http://schemas.microsoft.com/office/drawing/2014/main" id="{DC03A063-67E0-718E-206C-6C807C20026A}"/>
              </a:ext>
              <a:ext uri="{C183D7F6-B498-43B3-948B-1728B52AA6E4}">
                <adec:decorative xmlns:adec="http://schemas.microsoft.com/office/drawing/2017/decorative" val="1"/>
              </a:ext>
            </a:extLst>
          </p:cNvPr>
          <p:cNvSpPr>
            <a:spLocks noChangeAspect="1"/>
          </p:cNvSpPr>
          <p:nvPr userDrawn="1"/>
        </p:nvSpPr>
        <p:spPr>
          <a:xfrm flipH="1" flipV="1">
            <a:off x="0" y="-5"/>
            <a:ext cx="2286000" cy="2285973"/>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30">
            <a:extLst>
              <a:ext uri="{FF2B5EF4-FFF2-40B4-BE49-F238E27FC236}">
                <a16:creationId xmlns:a16="http://schemas.microsoft.com/office/drawing/2014/main" id="{6D86FEEF-2721-A616-B636-7C6F8B1B5D56}"/>
              </a:ext>
              <a:ext uri="{C183D7F6-B498-43B3-948B-1728B52AA6E4}">
                <adec:decorative xmlns:adec="http://schemas.microsoft.com/office/drawing/2017/decorative" val="1"/>
              </a:ext>
            </a:extLst>
          </p:cNvPr>
          <p:cNvSpPr>
            <a:spLocks noChangeAspect="1"/>
          </p:cNvSpPr>
          <p:nvPr userDrawn="1"/>
        </p:nvSpPr>
        <p:spPr>
          <a:xfrm rot="16200000" flipH="1" flipV="1">
            <a:off x="-433923" y="5546250"/>
            <a:ext cx="1745673" cy="877824"/>
          </a:xfrm>
          <a:custGeom>
            <a:avLst/>
            <a:gdLst>
              <a:gd name="connsiteX0" fmla="*/ 0 w 4572000"/>
              <a:gd name="connsiteY0" fmla="*/ 2285974 h 2285974"/>
              <a:gd name="connsiteX1" fmla="*/ 113956 w 4572000"/>
              <a:gd name="connsiteY1" fmla="*/ 2283183 h 2285974"/>
              <a:gd name="connsiteX2" fmla="*/ 2283027 w 4572000"/>
              <a:gd name="connsiteY2" fmla="*/ 117584 h 2285974"/>
              <a:gd name="connsiteX3" fmla="*/ 2286000 w 4572000"/>
              <a:gd name="connsiteY3" fmla="*/ 0 h 2285974"/>
              <a:gd name="connsiteX4" fmla="*/ 2288973 w 4572000"/>
              <a:gd name="connsiteY4" fmla="*/ 117584 h 2285974"/>
              <a:gd name="connsiteX5" fmla="*/ 4458044 w 4572000"/>
              <a:gd name="connsiteY5" fmla="*/ 2283183 h 2285974"/>
              <a:gd name="connsiteX6" fmla="*/ 4572000 w 4572000"/>
              <a:gd name="connsiteY6" fmla="*/ 2285974 h 2285974"/>
              <a:gd name="connsiteX7" fmla="*/ 2286000 w 4572000"/>
              <a:gd name="connsiteY7" fmla="*/ 2285974 h 228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0" h="2285974">
                <a:moveTo>
                  <a:pt x="0" y="2285974"/>
                </a:moveTo>
                <a:lnTo>
                  <a:pt x="113956" y="2283183"/>
                </a:lnTo>
                <a:cubicBezTo>
                  <a:pt x="1284562" y="2225701"/>
                  <a:pt x="2223714" y="1287708"/>
                  <a:pt x="2283027" y="117584"/>
                </a:cubicBezTo>
                <a:lnTo>
                  <a:pt x="2286000" y="0"/>
                </a:lnTo>
                <a:lnTo>
                  <a:pt x="2288973" y="117584"/>
                </a:lnTo>
                <a:cubicBezTo>
                  <a:pt x="2348287" y="1287708"/>
                  <a:pt x="3287438" y="2225701"/>
                  <a:pt x="4458044" y="2283183"/>
                </a:cubicBezTo>
                <a:lnTo>
                  <a:pt x="4572000" y="2285974"/>
                </a:lnTo>
                <a:lnTo>
                  <a:pt x="2286000" y="2285974"/>
                </a:lnTo>
                <a:close/>
              </a:path>
            </a:pathLst>
          </a:custGeom>
          <a:solidFill>
            <a:schemeClr val="accent2">
              <a:lumMod val="40000"/>
              <a:lumOff val="6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Title 17">
            <a:extLst>
              <a:ext uri="{FF2B5EF4-FFF2-40B4-BE49-F238E27FC236}">
                <a16:creationId xmlns:a16="http://schemas.microsoft.com/office/drawing/2014/main" id="{4AC20A76-77DC-62F7-C0E5-66C03853B31E}"/>
              </a:ext>
            </a:extLst>
          </p:cNvPr>
          <p:cNvSpPr>
            <a:spLocks noGrp="1"/>
          </p:cNvSpPr>
          <p:nvPr>
            <p:ph type="title" hasCustomPrompt="1"/>
          </p:nvPr>
        </p:nvSpPr>
        <p:spPr>
          <a:xfrm>
            <a:off x="1371599" y="1478396"/>
            <a:ext cx="3710355" cy="3445297"/>
          </a:xfrm>
        </p:spPr>
        <p:txBody>
          <a:bodyPr>
            <a:normAutofit/>
          </a:bodyPr>
          <a:lstStyle>
            <a:lvl1pPr>
              <a:defRPr sz="3600">
                <a:solidFill>
                  <a:schemeClr val="accent2">
                    <a:lumMod val="75000"/>
                  </a:schemeClr>
                </a:solidFill>
              </a:defRPr>
            </a:lvl1pPr>
          </a:lstStyle>
          <a:p>
            <a:r>
              <a:rPr lang="en-US"/>
              <a:t>Click to add title</a:t>
            </a:r>
          </a:p>
        </p:txBody>
      </p:sp>
      <p:sp>
        <p:nvSpPr>
          <p:cNvPr id="20" name="Content Placeholder 19">
            <a:extLst>
              <a:ext uri="{FF2B5EF4-FFF2-40B4-BE49-F238E27FC236}">
                <a16:creationId xmlns:a16="http://schemas.microsoft.com/office/drawing/2014/main" id="{CF99A149-DEF4-9E0F-D0DE-E859DB6CA539}"/>
              </a:ext>
            </a:extLst>
          </p:cNvPr>
          <p:cNvSpPr>
            <a:spLocks noGrp="1"/>
          </p:cNvSpPr>
          <p:nvPr>
            <p:ph sz="quarter" idx="10" hasCustomPrompt="1"/>
          </p:nvPr>
        </p:nvSpPr>
        <p:spPr>
          <a:xfrm>
            <a:off x="5360465" y="1477963"/>
            <a:ext cx="5536135" cy="3446462"/>
          </a:xfrm>
        </p:spPr>
        <p:txBody>
          <a:bodyPr anchor="ctr">
            <a:normAutofit/>
          </a:bodyPr>
          <a:lstStyle>
            <a:lvl1pPr marL="0" indent="0">
              <a:buNone/>
              <a:defRPr sz="1800"/>
            </a:lvl1pPr>
            <a:lvl2pPr marL="457200" indent="0">
              <a:buNone/>
              <a:defRPr sz="1600"/>
            </a:lvl2pPr>
            <a:lvl3pPr marL="914400" indent="0">
              <a:buNone/>
              <a:defRPr sz="1400"/>
            </a:lvl3pPr>
            <a:lvl4pPr marL="1371600" indent="0">
              <a:buNone/>
              <a:defRPr sz="1200"/>
            </a:lvl4pPr>
            <a:lvl5pPr marL="1828800" indent="0">
              <a:buNone/>
              <a:defRPr sz="1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C663CA19-070F-D373-ED8C-B6F895D11B84}"/>
              </a:ext>
            </a:extLst>
          </p:cNvPr>
          <p:cNvSpPr>
            <a:spLocks noGrp="1"/>
          </p:cNvSpPr>
          <p:nvPr>
            <p:ph type="sldNum" sz="quarter" idx="4"/>
          </p:nvPr>
        </p:nvSpPr>
        <p:spPr>
          <a:xfrm>
            <a:off x="10896600" y="5983104"/>
            <a:ext cx="1295400" cy="874895"/>
          </a:xfrm>
          <a:prstGeom prst="rect">
            <a:avLst/>
          </a:prstGeom>
        </p:spPr>
        <p:txBody>
          <a:bodyPr vert="horz" lIns="91440" tIns="45720" rIns="91440" bIns="45720" rtlCol="0" anchor="ctr"/>
          <a:lstStyle>
            <a:lvl1pPr algn="ctr">
              <a:defRPr sz="1200">
                <a:solidFill>
                  <a:schemeClr val="bg1"/>
                </a:solidFill>
                <a:latin typeface="+mj-lt"/>
              </a:defRPr>
            </a:lvl1pPr>
          </a:lstStyle>
          <a:p>
            <a:fld id="{08AB70BE-1769-45B8-85A6-0C837432C7E6}" type="slidenum">
              <a:rPr lang="en-US" smtClean="0"/>
              <a:pPr/>
              <a:t>‹#›</a:t>
            </a:fld>
            <a:endParaRPr lang="en-US"/>
          </a:p>
        </p:txBody>
      </p:sp>
    </p:spTree>
    <p:extLst>
      <p:ext uri="{BB962C8B-B14F-4D97-AF65-F5344CB8AC3E}">
        <p14:creationId xmlns:p14="http://schemas.microsoft.com/office/powerpoint/2010/main" val="14295687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Section Title">
    <p:bg>
      <p:bgPr>
        <a:solidFill>
          <a:schemeClr val="accent2"/>
        </a:solidFill>
        <a:effectLst/>
      </p:bgPr>
    </p:bg>
    <p:spTree>
      <p:nvGrpSpPr>
        <p:cNvPr id="1" name=""/>
        <p:cNvGrpSpPr/>
        <p:nvPr/>
      </p:nvGrpSpPr>
      <p:grpSpPr>
        <a:xfrm>
          <a:off x="0" y="0"/>
          <a:ext cx="0" cy="0"/>
          <a:chOff x="0" y="0"/>
          <a:chExt cx="0" cy="0"/>
        </a:xfrm>
      </p:grpSpPr>
      <p:sp>
        <p:nvSpPr>
          <p:cNvPr id="2" name="Freeform: Shape 9">
            <a:extLst>
              <a:ext uri="{FF2B5EF4-FFF2-40B4-BE49-F238E27FC236}">
                <a16:creationId xmlns:a16="http://schemas.microsoft.com/office/drawing/2014/main" id="{A18D9F31-445F-F144-A393-66C1BDE8083D}"/>
              </a:ext>
              <a:ext uri="{C183D7F6-B498-43B3-948B-1728B52AA6E4}">
                <adec:decorative xmlns:adec="http://schemas.microsoft.com/office/drawing/2017/decorative" val="1"/>
              </a:ext>
            </a:extLst>
          </p:cNvPr>
          <p:cNvSpPr/>
          <p:nvPr userDrawn="1"/>
        </p:nvSpPr>
        <p:spPr>
          <a:xfrm flipV="1">
            <a:off x="4570022" y="3390898"/>
            <a:ext cx="3354778" cy="3467100"/>
          </a:xfrm>
          <a:custGeom>
            <a:avLst/>
            <a:gdLst>
              <a:gd name="connsiteX0" fmla="*/ 0 w 2353172"/>
              <a:gd name="connsiteY0" fmla="*/ 0 h 2431959"/>
              <a:gd name="connsiteX1" fmla="*/ 2353172 w 2353172"/>
              <a:gd name="connsiteY1" fmla="*/ 0 h 2431959"/>
              <a:gd name="connsiteX2" fmla="*/ 2353172 w 2353172"/>
              <a:gd name="connsiteY2" fmla="*/ 2431959 h 2431959"/>
              <a:gd name="connsiteX3" fmla="*/ 2352312 w 2353172"/>
              <a:gd name="connsiteY3" fmla="*/ 2431959 h 2431959"/>
              <a:gd name="connsiteX4" fmla="*/ 2340504 w 2353172"/>
              <a:gd name="connsiteY4" fmla="*/ 2198113 h 2431959"/>
              <a:gd name="connsiteX5" fmla="*/ 134816 w 2353172"/>
              <a:gd name="connsiteY5" fmla="*/ 6383 h 2431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3172" h="2431959">
                <a:moveTo>
                  <a:pt x="0" y="0"/>
                </a:moveTo>
                <a:lnTo>
                  <a:pt x="2353172" y="0"/>
                </a:lnTo>
                <a:lnTo>
                  <a:pt x="2353172" y="2431959"/>
                </a:lnTo>
                <a:lnTo>
                  <a:pt x="2352312" y="2431959"/>
                </a:lnTo>
                <a:lnTo>
                  <a:pt x="2340504" y="2198113"/>
                </a:lnTo>
                <a:cubicBezTo>
                  <a:pt x="2222700" y="1038123"/>
                  <a:pt x="1296917" y="116993"/>
                  <a:pt x="134816" y="6383"/>
                </a:cubicBez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14">
            <a:extLst>
              <a:ext uri="{FF2B5EF4-FFF2-40B4-BE49-F238E27FC236}">
                <a16:creationId xmlns:a16="http://schemas.microsoft.com/office/drawing/2014/main" id="{24F2F994-08EA-D901-82B7-02E175B2FF92}"/>
              </a:ext>
              <a:ext uri="{C183D7F6-B498-43B3-948B-1728B52AA6E4}">
                <adec:decorative xmlns:adec="http://schemas.microsoft.com/office/drawing/2017/decorative" val="1"/>
              </a:ext>
            </a:extLst>
          </p:cNvPr>
          <p:cNvSpPr>
            <a:spLocks noChangeAspect="1"/>
          </p:cNvSpPr>
          <p:nvPr userDrawn="1"/>
        </p:nvSpPr>
        <p:spPr>
          <a:xfrm flipH="1" flipV="1">
            <a:off x="0" y="0"/>
            <a:ext cx="2286000" cy="2285973"/>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itle 7">
            <a:extLst>
              <a:ext uri="{FF2B5EF4-FFF2-40B4-BE49-F238E27FC236}">
                <a16:creationId xmlns:a16="http://schemas.microsoft.com/office/drawing/2014/main" id="{863EE949-1BE5-CFA7-69CC-5235FFE07F0F}"/>
              </a:ext>
            </a:extLst>
          </p:cNvPr>
          <p:cNvSpPr>
            <a:spLocks noGrp="1"/>
          </p:cNvSpPr>
          <p:nvPr>
            <p:ph type="title" hasCustomPrompt="1"/>
          </p:nvPr>
        </p:nvSpPr>
        <p:spPr>
          <a:xfrm>
            <a:off x="1371598" y="1415562"/>
            <a:ext cx="5750171" cy="4009292"/>
          </a:xfrm>
        </p:spPr>
        <p:txBody>
          <a:bodyPr>
            <a:normAutofit/>
          </a:bodyPr>
          <a:lstStyle>
            <a:lvl1pPr>
              <a:defRPr sz="3600">
                <a:solidFill>
                  <a:schemeClr val="bg2"/>
                </a:solidFill>
              </a:defRPr>
            </a:lvl1pPr>
          </a:lstStyle>
          <a:p>
            <a:r>
              <a:rPr lang="en-US"/>
              <a:t>Click to add title</a:t>
            </a:r>
          </a:p>
        </p:txBody>
      </p:sp>
      <p:sp>
        <p:nvSpPr>
          <p:cNvPr id="4" name="Picture Placeholder 18">
            <a:extLst>
              <a:ext uri="{FF2B5EF4-FFF2-40B4-BE49-F238E27FC236}">
                <a16:creationId xmlns:a16="http://schemas.microsoft.com/office/drawing/2014/main" id="{A2B2C17F-12DD-A683-5602-F16A1C9647FB}"/>
              </a:ext>
            </a:extLst>
          </p:cNvPr>
          <p:cNvSpPr>
            <a:spLocks noGrp="1"/>
          </p:cNvSpPr>
          <p:nvPr>
            <p:ph type="pic" sz="quarter" idx="13"/>
          </p:nvPr>
        </p:nvSpPr>
        <p:spPr>
          <a:xfrm>
            <a:off x="7877908" y="1"/>
            <a:ext cx="4314092" cy="6858000"/>
          </a:xfrm>
          <a:custGeom>
            <a:avLst/>
            <a:gdLst>
              <a:gd name="connsiteX0" fmla="*/ 3466352 w 4267200"/>
              <a:gd name="connsiteY0" fmla="*/ 0 h 6858000"/>
              <a:gd name="connsiteX1" fmla="*/ 4267200 w 4267200"/>
              <a:gd name="connsiteY1" fmla="*/ 0 h 6858000"/>
              <a:gd name="connsiteX2" fmla="*/ 4267200 w 4267200"/>
              <a:gd name="connsiteY2" fmla="*/ 6858000 h 6858000"/>
              <a:gd name="connsiteX3" fmla="*/ 0 w 4267200"/>
              <a:gd name="connsiteY3" fmla="*/ 6858000 h 6858000"/>
              <a:gd name="connsiteX4" fmla="*/ 0 w 4267200"/>
              <a:gd name="connsiteY4" fmla="*/ 3338980 h 6858000"/>
              <a:gd name="connsiteX5" fmla="*/ 8352 w 4267200"/>
              <a:gd name="connsiteY5" fmla="*/ 3162578 h 6858000"/>
              <a:gd name="connsiteX6" fmla="*/ 3132972 w 4267200"/>
              <a:gd name="connsiteY6" fmla="*/ 18059 h 6858000"/>
              <a:gd name="connsiteX7" fmla="*/ 3466352 w 4267200"/>
              <a:gd name="connsiteY7" fmla="*/ 12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67200" h="6858000">
                <a:moveTo>
                  <a:pt x="3466352" y="0"/>
                </a:moveTo>
                <a:lnTo>
                  <a:pt x="4267200" y="0"/>
                </a:lnTo>
                <a:lnTo>
                  <a:pt x="4267200" y="6858000"/>
                </a:lnTo>
                <a:lnTo>
                  <a:pt x="0" y="6858000"/>
                </a:lnTo>
                <a:lnTo>
                  <a:pt x="0" y="3338980"/>
                </a:lnTo>
                <a:lnTo>
                  <a:pt x="8352" y="3162578"/>
                </a:lnTo>
                <a:cubicBezTo>
                  <a:pt x="166042" y="1505839"/>
                  <a:pt x="1479242" y="186005"/>
                  <a:pt x="3132972" y="18059"/>
                </a:cubicBezTo>
                <a:lnTo>
                  <a:pt x="3466352" y="1225"/>
                </a:lnTo>
                <a:close/>
              </a:path>
            </a:pathLst>
          </a:custGeom>
          <a:solidFill>
            <a:schemeClr val="accent2">
              <a:lumMod val="75000"/>
            </a:schemeClr>
          </a:solidFill>
        </p:spPr>
        <p:txBody>
          <a:bodyPr wrap="square" lIns="1463040" tIns="822960" rIns="1463040" anchor="t" anchorCtr="0">
            <a:noAutofit/>
          </a:bodyPr>
          <a:lstStyle>
            <a:lvl1pPr marL="0" indent="0" algn="ctr">
              <a:buNone/>
              <a:defRPr sz="1600">
                <a:solidFill>
                  <a:schemeClr val="bg2"/>
                </a:solidFill>
              </a:defRPr>
            </a:lvl1pPr>
          </a:lstStyle>
          <a:p>
            <a:r>
              <a:rPr lang="en-US"/>
              <a:t>Click icon to add picture</a:t>
            </a:r>
          </a:p>
        </p:txBody>
      </p:sp>
      <p:sp>
        <p:nvSpPr>
          <p:cNvPr id="3" name="Slide Number Placeholder 5">
            <a:extLst>
              <a:ext uri="{FF2B5EF4-FFF2-40B4-BE49-F238E27FC236}">
                <a16:creationId xmlns:a16="http://schemas.microsoft.com/office/drawing/2014/main" id="{C663CA19-070F-D373-ED8C-B6F895D11B84}"/>
              </a:ext>
            </a:extLst>
          </p:cNvPr>
          <p:cNvSpPr>
            <a:spLocks noGrp="1"/>
          </p:cNvSpPr>
          <p:nvPr>
            <p:ph type="sldNum" sz="quarter" idx="4"/>
          </p:nvPr>
        </p:nvSpPr>
        <p:spPr>
          <a:xfrm>
            <a:off x="10896600" y="5983104"/>
            <a:ext cx="1295400" cy="874895"/>
          </a:xfrm>
          <a:prstGeom prst="rect">
            <a:avLst/>
          </a:prstGeom>
        </p:spPr>
        <p:txBody>
          <a:bodyPr vert="horz" lIns="91440" tIns="45720" rIns="91440" bIns="45720" rtlCol="0" anchor="ctr"/>
          <a:lstStyle>
            <a:lvl1pPr algn="ctr">
              <a:defRPr sz="1200">
                <a:solidFill>
                  <a:srgbClr val="FFFFFF"/>
                </a:solidFill>
                <a:latin typeface="+mj-lt"/>
              </a:defRPr>
            </a:lvl1pPr>
          </a:lstStyle>
          <a:p>
            <a:fld id="{08AB70BE-1769-45B8-85A6-0C837432C7E6}" type="slidenum">
              <a:rPr lang="en-US" smtClean="0"/>
              <a:pPr/>
              <a:t>‹#›</a:t>
            </a:fld>
            <a:endParaRPr lang="en-US"/>
          </a:p>
        </p:txBody>
      </p:sp>
    </p:spTree>
    <p:extLst>
      <p:ext uri="{BB962C8B-B14F-4D97-AF65-F5344CB8AC3E}">
        <p14:creationId xmlns:p14="http://schemas.microsoft.com/office/powerpoint/2010/main" val="25504230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Content and Image">
    <p:bg>
      <p:bgPr>
        <a:solidFill>
          <a:schemeClr val="accent2"/>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179D789-F69C-8306-0C19-DF73E69167C4}"/>
              </a:ext>
            </a:extLst>
          </p:cNvPr>
          <p:cNvSpPr>
            <a:spLocks noGrp="1"/>
          </p:cNvSpPr>
          <p:nvPr>
            <p:ph type="title" hasCustomPrompt="1"/>
          </p:nvPr>
        </p:nvSpPr>
        <p:spPr>
          <a:xfrm>
            <a:off x="5676415" y="360485"/>
            <a:ext cx="5032725" cy="3284203"/>
          </a:xfrm>
        </p:spPr>
        <p:txBody>
          <a:bodyPr anchor="b">
            <a:normAutofit/>
          </a:bodyPr>
          <a:lstStyle>
            <a:lvl1pPr>
              <a:defRPr sz="3600">
                <a:solidFill>
                  <a:schemeClr val="bg2"/>
                </a:solidFill>
              </a:defRPr>
            </a:lvl1pPr>
          </a:lstStyle>
          <a:p>
            <a:r>
              <a:rPr lang="en-US"/>
              <a:t>Click to add title</a:t>
            </a:r>
          </a:p>
        </p:txBody>
      </p:sp>
      <p:sp>
        <p:nvSpPr>
          <p:cNvPr id="2" name="Picture Placeholder 1">
            <a:extLst>
              <a:ext uri="{FF2B5EF4-FFF2-40B4-BE49-F238E27FC236}">
                <a16:creationId xmlns:a16="http://schemas.microsoft.com/office/drawing/2014/main" id="{A2003524-9DE3-1117-2E91-80A1CB96DE3E}"/>
              </a:ext>
            </a:extLst>
          </p:cNvPr>
          <p:cNvSpPr>
            <a:spLocks noGrp="1"/>
          </p:cNvSpPr>
          <p:nvPr>
            <p:ph type="pic" sz="quarter" idx="11"/>
          </p:nvPr>
        </p:nvSpPr>
        <p:spPr>
          <a:xfrm>
            <a:off x="0" y="0"/>
            <a:ext cx="4308475" cy="6858000"/>
          </a:xfrm>
          <a:custGeom>
            <a:avLst/>
            <a:gdLst>
              <a:gd name="connsiteX0" fmla="*/ 0 w 4308475"/>
              <a:gd name="connsiteY0" fmla="*/ 0 h 6858000"/>
              <a:gd name="connsiteX1" fmla="*/ 4308475 w 4308475"/>
              <a:gd name="connsiteY1" fmla="*/ 0 h 6858000"/>
              <a:gd name="connsiteX2" fmla="*/ 4308475 w 4308475"/>
              <a:gd name="connsiteY2" fmla="*/ 3390898 h 6858000"/>
              <a:gd name="connsiteX3" fmla="*/ 4307536 w 4308475"/>
              <a:gd name="connsiteY3" fmla="*/ 3390898 h 6858000"/>
              <a:gd name="connsiteX4" fmla="*/ 4290702 w 4308475"/>
              <a:gd name="connsiteY4" fmla="*/ 3724279 h 6858000"/>
              <a:gd name="connsiteX5" fmla="*/ 1146183 w 4308475"/>
              <a:gd name="connsiteY5" fmla="*/ 6848898 h 6858000"/>
              <a:gd name="connsiteX6" fmla="*/ 953984 w 4308475"/>
              <a:gd name="connsiteY6" fmla="*/ 6857998 h 6858000"/>
              <a:gd name="connsiteX7" fmla="*/ 4308475 w 4308475"/>
              <a:gd name="connsiteY7" fmla="*/ 6857998 h 6858000"/>
              <a:gd name="connsiteX8" fmla="*/ 4308475 w 4308475"/>
              <a:gd name="connsiteY8" fmla="*/ 6858000 h 6858000"/>
              <a:gd name="connsiteX9" fmla="*/ 0 w 430847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08475" h="6858000">
                <a:moveTo>
                  <a:pt x="0" y="0"/>
                </a:moveTo>
                <a:lnTo>
                  <a:pt x="4308475" y="0"/>
                </a:lnTo>
                <a:lnTo>
                  <a:pt x="4308475" y="3390898"/>
                </a:lnTo>
                <a:lnTo>
                  <a:pt x="4307536" y="3390898"/>
                </a:lnTo>
                <a:lnTo>
                  <a:pt x="4290702" y="3724279"/>
                </a:lnTo>
                <a:cubicBezTo>
                  <a:pt x="4122756" y="5378008"/>
                  <a:pt x="2802922" y="6691208"/>
                  <a:pt x="1146183" y="6848898"/>
                </a:cubicBezTo>
                <a:lnTo>
                  <a:pt x="953984" y="6857998"/>
                </a:lnTo>
                <a:lnTo>
                  <a:pt x="4308475" y="6857998"/>
                </a:lnTo>
                <a:lnTo>
                  <a:pt x="4308475" y="6858000"/>
                </a:lnTo>
                <a:lnTo>
                  <a:pt x="0" y="6858000"/>
                </a:lnTo>
                <a:close/>
              </a:path>
            </a:pathLst>
          </a:custGeom>
        </p:spPr>
        <p:txBody>
          <a:bodyPr wrap="square">
            <a:noAutofit/>
          </a:bodyPr>
          <a:lstStyle>
            <a:lvl1pPr marL="0" indent="0" algn="ctr">
              <a:buNone/>
              <a:defRPr>
                <a:solidFill>
                  <a:schemeClr val="bg2"/>
                </a:solidFill>
              </a:defRPr>
            </a:lvl1pPr>
          </a:lstStyle>
          <a:p>
            <a:r>
              <a:rPr lang="en-US"/>
              <a:t>Click icon to add picture</a:t>
            </a:r>
          </a:p>
        </p:txBody>
      </p:sp>
      <p:sp>
        <p:nvSpPr>
          <p:cNvPr id="10" name="Content Placeholder 9">
            <a:extLst>
              <a:ext uri="{FF2B5EF4-FFF2-40B4-BE49-F238E27FC236}">
                <a16:creationId xmlns:a16="http://schemas.microsoft.com/office/drawing/2014/main" id="{FE5C55B8-DD4C-A859-38F5-CC8FE0920B85}"/>
              </a:ext>
            </a:extLst>
          </p:cNvPr>
          <p:cNvSpPr>
            <a:spLocks noGrp="1"/>
          </p:cNvSpPr>
          <p:nvPr>
            <p:ph sz="quarter" idx="10" hasCustomPrompt="1"/>
          </p:nvPr>
        </p:nvSpPr>
        <p:spPr>
          <a:xfrm>
            <a:off x="5676306" y="3846391"/>
            <a:ext cx="5032725" cy="2136710"/>
          </a:xfrm>
        </p:spPr>
        <p:txBody>
          <a:bodyPr>
            <a:normAutofit/>
          </a:bodyPr>
          <a:lstStyle>
            <a:lvl1pPr marL="0" indent="0">
              <a:buNone/>
              <a:defRPr sz="1800">
                <a:solidFill>
                  <a:schemeClr val="bg2"/>
                </a:solidFill>
              </a:defRPr>
            </a:lvl1pPr>
            <a:lvl2pPr marL="457200" indent="0">
              <a:buNone/>
              <a:defRPr sz="1600">
                <a:solidFill>
                  <a:schemeClr val="bg2"/>
                </a:solidFill>
              </a:defRPr>
            </a:lvl2pPr>
            <a:lvl3pPr marL="914400" indent="0">
              <a:buNone/>
              <a:defRPr sz="1400">
                <a:solidFill>
                  <a:schemeClr val="bg2"/>
                </a:solidFill>
              </a:defRPr>
            </a:lvl3pPr>
            <a:lvl4pPr marL="1371600" indent="0">
              <a:buNone/>
              <a:defRPr sz="1200">
                <a:solidFill>
                  <a:schemeClr val="bg2"/>
                </a:solidFill>
              </a:defRPr>
            </a:lvl4pPr>
            <a:lvl5pPr marL="1828800" indent="0">
              <a:buNone/>
              <a:defRPr sz="1200">
                <a:solidFill>
                  <a:schemeClr val="bg2"/>
                </a:solidFill>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C663CA19-070F-D373-ED8C-B6F895D11B84}"/>
              </a:ext>
            </a:extLst>
          </p:cNvPr>
          <p:cNvSpPr>
            <a:spLocks noGrp="1"/>
          </p:cNvSpPr>
          <p:nvPr>
            <p:ph type="sldNum" sz="quarter" idx="4"/>
          </p:nvPr>
        </p:nvSpPr>
        <p:spPr>
          <a:xfrm>
            <a:off x="10896600" y="5983104"/>
            <a:ext cx="1295400" cy="874895"/>
          </a:xfrm>
          <a:prstGeom prst="rect">
            <a:avLst/>
          </a:prstGeom>
        </p:spPr>
        <p:txBody>
          <a:bodyPr vert="horz" lIns="91440" tIns="45720" rIns="91440" bIns="45720" rtlCol="0" anchor="ctr"/>
          <a:lstStyle>
            <a:lvl1pPr algn="ctr">
              <a:defRPr sz="1200">
                <a:solidFill>
                  <a:srgbClr val="FFFFFF"/>
                </a:solidFill>
                <a:latin typeface="+mj-lt"/>
              </a:defRPr>
            </a:lvl1pPr>
          </a:lstStyle>
          <a:p>
            <a:fld id="{08AB70BE-1769-45B8-85A6-0C837432C7E6}" type="slidenum">
              <a:rPr lang="en-US" smtClean="0"/>
              <a:pPr/>
              <a:t>‹#›</a:t>
            </a:fld>
            <a:endParaRPr lang="en-US"/>
          </a:p>
        </p:txBody>
      </p:sp>
      <p:sp>
        <p:nvSpPr>
          <p:cNvPr id="7" name="Freeform: Shape 9">
            <a:extLst>
              <a:ext uri="{FF2B5EF4-FFF2-40B4-BE49-F238E27FC236}">
                <a16:creationId xmlns:a16="http://schemas.microsoft.com/office/drawing/2014/main" id="{6DC123BA-30A1-50DE-FC24-33C67A8FA78E}"/>
              </a:ext>
              <a:ext uri="{C183D7F6-B498-43B3-948B-1728B52AA6E4}">
                <adec:decorative xmlns:adec="http://schemas.microsoft.com/office/drawing/2017/decorative" val="1"/>
              </a:ext>
            </a:extLst>
          </p:cNvPr>
          <p:cNvSpPr/>
          <p:nvPr userDrawn="1"/>
        </p:nvSpPr>
        <p:spPr>
          <a:xfrm flipH="1" flipV="1">
            <a:off x="4308762" y="3390898"/>
            <a:ext cx="3354778" cy="3467100"/>
          </a:xfrm>
          <a:custGeom>
            <a:avLst/>
            <a:gdLst>
              <a:gd name="connsiteX0" fmla="*/ 0 w 2353172"/>
              <a:gd name="connsiteY0" fmla="*/ 0 h 2431959"/>
              <a:gd name="connsiteX1" fmla="*/ 2353172 w 2353172"/>
              <a:gd name="connsiteY1" fmla="*/ 0 h 2431959"/>
              <a:gd name="connsiteX2" fmla="*/ 2353172 w 2353172"/>
              <a:gd name="connsiteY2" fmla="*/ 2431959 h 2431959"/>
              <a:gd name="connsiteX3" fmla="*/ 2352312 w 2353172"/>
              <a:gd name="connsiteY3" fmla="*/ 2431959 h 2431959"/>
              <a:gd name="connsiteX4" fmla="*/ 2340504 w 2353172"/>
              <a:gd name="connsiteY4" fmla="*/ 2198113 h 2431959"/>
              <a:gd name="connsiteX5" fmla="*/ 134816 w 2353172"/>
              <a:gd name="connsiteY5" fmla="*/ 6383 h 2431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3172" h="2431959">
                <a:moveTo>
                  <a:pt x="0" y="0"/>
                </a:moveTo>
                <a:lnTo>
                  <a:pt x="2353172" y="0"/>
                </a:lnTo>
                <a:lnTo>
                  <a:pt x="2353172" y="2431959"/>
                </a:lnTo>
                <a:lnTo>
                  <a:pt x="2352312" y="2431959"/>
                </a:lnTo>
                <a:lnTo>
                  <a:pt x="2340504" y="2198113"/>
                </a:lnTo>
                <a:cubicBezTo>
                  <a:pt x="2222700" y="1038123"/>
                  <a:pt x="1296917" y="116993"/>
                  <a:pt x="134816" y="6383"/>
                </a:cubicBez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1867868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610C35C-5361-BD30-EB79-01BD72158B57}"/>
              </a:ext>
              <a:ext uri="{C183D7F6-B498-43B3-948B-1728B52AA6E4}">
                <adec:decorative xmlns:adec="http://schemas.microsoft.com/office/drawing/2017/decorative" val="1"/>
              </a:ext>
            </a:extLst>
          </p:cNvPr>
          <p:cNvSpPr/>
          <p:nvPr userDrawn="1"/>
        </p:nvSpPr>
        <p:spPr>
          <a:xfrm rot="5400000">
            <a:off x="-2992038" y="2992045"/>
            <a:ext cx="6858000" cy="873925"/>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26">
            <a:extLst>
              <a:ext uri="{FF2B5EF4-FFF2-40B4-BE49-F238E27FC236}">
                <a16:creationId xmlns:a16="http://schemas.microsoft.com/office/drawing/2014/main" id="{948A7171-32A3-1CAC-DDFD-7C44DDAF06EA}"/>
              </a:ext>
              <a:ext uri="{C183D7F6-B498-43B3-948B-1728B52AA6E4}">
                <adec:decorative xmlns:adec="http://schemas.microsoft.com/office/drawing/2017/decorative" val="1"/>
              </a:ext>
            </a:extLst>
          </p:cNvPr>
          <p:cNvSpPr>
            <a:spLocks noChangeAspect="1"/>
          </p:cNvSpPr>
          <p:nvPr userDrawn="1"/>
        </p:nvSpPr>
        <p:spPr>
          <a:xfrm flipH="1" flipV="1">
            <a:off x="1" y="0"/>
            <a:ext cx="1745673" cy="877824"/>
          </a:xfrm>
          <a:custGeom>
            <a:avLst/>
            <a:gdLst>
              <a:gd name="connsiteX0" fmla="*/ 0 w 4572000"/>
              <a:gd name="connsiteY0" fmla="*/ 2285974 h 2285974"/>
              <a:gd name="connsiteX1" fmla="*/ 113956 w 4572000"/>
              <a:gd name="connsiteY1" fmla="*/ 2283183 h 2285974"/>
              <a:gd name="connsiteX2" fmla="*/ 2283027 w 4572000"/>
              <a:gd name="connsiteY2" fmla="*/ 117584 h 2285974"/>
              <a:gd name="connsiteX3" fmla="*/ 2286000 w 4572000"/>
              <a:gd name="connsiteY3" fmla="*/ 0 h 2285974"/>
              <a:gd name="connsiteX4" fmla="*/ 2288973 w 4572000"/>
              <a:gd name="connsiteY4" fmla="*/ 117584 h 2285974"/>
              <a:gd name="connsiteX5" fmla="*/ 4458044 w 4572000"/>
              <a:gd name="connsiteY5" fmla="*/ 2283183 h 2285974"/>
              <a:gd name="connsiteX6" fmla="*/ 4572000 w 4572000"/>
              <a:gd name="connsiteY6" fmla="*/ 2285974 h 2285974"/>
              <a:gd name="connsiteX7" fmla="*/ 2286000 w 4572000"/>
              <a:gd name="connsiteY7" fmla="*/ 2285974 h 228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0" h="2285974">
                <a:moveTo>
                  <a:pt x="0" y="2285974"/>
                </a:moveTo>
                <a:lnTo>
                  <a:pt x="113956" y="2283183"/>
                </a:lnTo>
                <a:cubicBezTo>
                  <a:pt x="1284562" y="2225701"/>
                  <a:pt x="2223714" y="1287708"/>
                  <a:pt x="2283027" y="117584"/>
                </a:cubicBezTo>
                <a:lnTo>
                  <a:pt x="2286000" y="0"/>
                </a:lnTo>
                <a:lnTo>
                  <a:pt x="2288973" y="117584"/>
                </a:lnTo>
                <a:cubicBezTo>
                  <a:pt x="2348287" y="1287708"/>
                  <a:pt x="3287438" y="2225701"/>
                  <a:pt x="4458044" y="2283183"/>
                </a:cubicBezTo>
                <a:lnTo>
                  <a:pt x="4572000" y="2285974"/>
                </a:lnTo>
                <a:lnTo>
                  <a:pt x="2286000" y="2285974"/>
                </a:lnTo>
                <a:close/>
              </a:path>
            </a:pathLst>
          </a:custGeom>
          <a:solidFill>
            <a:schemeClr val="accent2">
              <a:lumMod val="40000"/>
              <a:lumOff val="6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Freeform 47">
            <a:extLst>
              <a:ext uri="{FF2B5EF4-FFF2-40B4-BE49-F238E27FC236}">
                <a16:creationId xmlns:a16="http://schemas.microsoft.com/office/drawing/2014/main" id="{06FD5EAC-FAC4-CDB4-6AB8-809E940F0780}"/>
              </a:ext>
              <a:ext uri="{C183D7F6-B498-43B3-948B-1728B52AA6E4}">
                <adec:decorative xmlns:adec="http://schemas.microsoft.com/office/drawing/2017/decorative" val="1"/>
              </a:ext>
            </a:extLst>
          </p:cNvPr>
          <p:cNvSpPr/>
          <p:nvPr userDrawn="1"/>
        </p:nvSpPr>
        <p:spPr>
          <a:xfrm>
            <a:off x="8991644" y="3657688"/>
            <a:ext cx="3200357" cy="3200320"/>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Title 9">
            <a:extLst>
              <a:ext uri="{FF2B5EF4-FFF2-40B4-BE49-F238E27FC236}">
                <a16:creationId xmlns:a16="http://schemas.microsoft.com/office/drawing/2014/main" id="{6DA13352-25BC-FD28-A34C-DD204D5BF178}"/>
              </a:ext>
            </a:extLst>
          </p:cNvPr>
          <p:cNvSpPr>
            <a:spLocks noGrp="1"/>
          </p:cNvSpPr>
          <p:nvPr>
            <p:ph type="title" hasCustomPrompt="1"/>
          </p:nvPr>
        </p:nvSpPr>
        <p:spPr>
          <a:xfrm>
            <a:off x="1381748" y="246183"/>
            <a:ext cx="9525000" cy="1919521"/>
          </a:xfrm>
        </p:spPr>
        <p:txBody>
          <a:bodyPr>
            <a:normAutofit/>
          </a:bodyPr>
          <a:lstStyle>
            <a:lvl1pPr>
              <a:defRPr sz="3600">
                <a:solidFill>
                  <a:schemeClr val="accent2">
                    <a:lumMod val="75000"/>
                  </a:schemeClr>
                </a:solidFill>
              </a:defRPr>
            </a:lvl1pPr>
          </a:lstStyle>
          <a:p>
            <a:r>
              <a:rPr lang="en-US"/>
              <a:t>Click to add title</a:t>
            </a:r>
          </a:p>
        </p:txBody>
      </p:sp>
      <p:sp>
        <p:nvSpPr>
          <p:cNvPr id="12" name="Content Placeholder 11">
            <a:extLst>
              <a:ext uri="{FF2B5EF4-FFF2-40B4-BE49-F238E27FC236}">
                <a16:creationId xmlns:a16="http://schemas.microsoft.com/office/drawing/2014/main" id="{034108AC-4ED2-99E6-0212-0AC0802C553A}"/>
              </a:ext>
            </a:extLst>
          </p:cNvPr>
          <p:cNvSpPr>
            <a:spLocks noGrp="1"/>
          </p:cNvSpPr>
          <p:nvPr>
            <p:ph sz="quarter" idx="10" hasCustomPrompt="1"/>
          </p:nvPr>
        </p:nvSpPr>
        <p:spPr>
          <a:xfrm>
            <a:off x="1371600" y="2274033"/>
            <a:ext cx="9525000" cy="3317875"/>
          </a:xfrm>
        </p:spPr>
        <p:txBody>
          <a:bodyPr>
            <a:normAutofit/>
          </a:bodyPr>
          <a:lstStyle>
            <a:lvl1pPr>
              <a:spcBef>
                <a:spcPts val="0"/>
              </a:spcBef>
              <a:spcAft>
                <a:spcPts val="600"/>
              </a:spcAft>
              <a:buClr>
                <a:schemeClr val="tx1"/>
              </a:buClr>
              <a:defRPr sz="1800"/>
            </a:lvl1pPr>
            <a:lvl2pPr>
              <a:spcBef>
                <a:spcPts val="0"/>
              </a:spcBef>
              <a:spcAft>
                <a:spcPts val="600"/>
              </a:spcAft>
              <a:buClr>
                <a:schemeClr val="tx1"/>
              </a:buClr>
              <a:defRPr sz="1600"/>
            </a:lvl2pPr>
            <a:lvl3pPr>
              <a:spcBef>
                <a:spcPts val="0"/>
              </a:spcBef>
              <a:spcAft>
                <a:spcPts val="600"/>
              </a:spcAft>
              <a:buClr>
                <a:schemeClr val="tx1"/>
              </a:buClr>
              <a:defRPr sz="1400"/>
            </a:lvl3pPr>
            <a:lvl4pPr>
              <a:spcBef>
                <a:spcPts val="0"/>
              </a:spcBef>
              <a:spcAft>
                <a:spcPts val="600"/>
              </a:spcAft>
              <a:buClr>
                <a:schemeClr val="tx1"/>
              </a:buClr>
              <a:defRPr sz="1200"/>
            </a:lvl4pPr>
            <a:lvl5pPr>
              <a:spcBef>
                <a:spcPts val="0"/>
              </a:spcBef>
              <a:spcAft>
                <a:spcPts val="600"/>
              </a:spcAft>
              <a:buClr>
                <a:schemeClr val="tx1"/>
              </a:buClr>
              <a:defRPr sz="1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C663CA19-070F-D373-ED8C-B6F895D11B84}"/>
              </a:ext>
            </a:extLst>
          </p:cNvPr>
          <p:cNvSpPr>
            <a:spLocks noGrp="1"/>
          </p:cNvSpPr>
          <p:nvPr>
            <p:ph type="sldNum" sz="quarter" idx="4"/>
          </p:nvPr>
        </p:nvSpPr>
        <p:spPr>
          <a:xfrm>
            <a:off x="10896600" y="5983104"/>
            <a:ext cx="1295400" cy="874895"/>
          </a:xfrm>
          <a:prstGeom prst="rect">
            <a:avLst/>
          </a:prstGeom>
        </p:spPr>
        <p:txBody>
          <a:bodyPr vert="horz" lIns="91440" tIns="45720" rIns="91440" bIns="45720" rtlCol="0" anchor="ctr"/>
          <a:lstStyle>
            <a:lvl1pPr algn="ctr">
              <a:defRPr sz="1200">
                <a:solidFill>
                  <a:srgbClr val="FFFFFF"/>
                </a:solidFill>
                <a:latin typeface="+mj-lt"/>
              </a:defRPr>
            </a:lvl1pPr>
          </a:lstStyle>
          <a:p>
            <a:fld id="{08AB70BE-1769-45B8-85A6-0C837432C7E6}" type="slidenum">
              <a:rPr lang="en-US" smtClean="0"/>
              <a:pPr/>
              <a:t>‹#›</a:t>
            </a:fld>
            <a:endParaRPr lang="en-US"/>
          </a:p>
        </p:txBody>
      </p:sp>
    </p:spTree>
    <p:extLst>
      <p:ext uri="{BB962C8B-B14F-4D97-AF65-F5344CB8AC3E}">
        <p14:creationId xmlns:p14="http://schemas.microsoft.com/office/powerpoint/2010/main" val="12642486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3">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16B6590-E6B3-B91C-752E-88256804F19D}"/>
              </a:ext>
              <a:ext uri="{C183D7F6-B498-43B3-948B-1728B52AA6E4}">
                <adec:decorative xmlns:adec="http://schemas.microsoft.com/office/drawing/2017/decorative" val="1"/>
              </a:ext>
            </a:extLst>
          </p:cNvPr>
          <p:cNvSpPr/>
          <p:nvPr userDrawn="1"/>
        </p:nvSpPr>
        <p:spPr>
          <a:xfrm>
            <a:off x="1" y="5983104"/>
            <a:ext cx="12192000" cy="873925"/>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26">
            <a:extLst>
              <a:ext uri="{FF2B5EF4-FFF2-40B4-BE49-F238E27FC236}">
                <a16:creationId xmlns:a16="http://schemas.microsoft.com/office/drawing/2014/main" id="{3A11B3D3-2DE9-50B1-D34F-653D46693293}"/>
              </a:ext>
              <a:ext uri="{C183D7F6-B498-43B3-948B-1728B52AA6E4}">
                <adec:decorative xmlns:adec="http://schemas.microsoft.com/office/drawing/2017/decorative" val="1"/>
              </a:ext>
            </a:extLst>
          </p:cNvPr>
          <p:cNvSpPr/>
          <p:nvPr userDrawn="1"/>
        </p:nvSpPr>
        <p:spPr>
          <a:xfrm>
            <a:off x="8981493" y="3657680"/>
            <a:ext cx="3200357" cy="3200320"/>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27">
            <a:extLst>
              <a:ext uri="{FF2B5EF4-FFF2-40B4-BE49-F238E27FC236}">
                <a16:creationId xmlns:a16="http://schemas.microsoft.com/office/drawing/2014/main" id="{5EEBEB28-1DE8-01FC-1208-CE71F445D835}"/>
              </a:ext>
              <a:ext uri="{C183D7F6-B498-43B3-948B-1728B52AA6E4}">
                <adec:decorative xmlns:adec="http://schemas.microsoft.com/office/drawing/2017/decorative" val="1"/>
              </a:ext>
            </a:extLst>
          </p:cNvPr>
          <p:cNvSpPr>
            <a:spLocks noChangeAspect="1"/>
          </p:cNvSpPr>
          <p:nvPr userDrawn="1"/>
        </p:nvSpPr>
        <p:spPr>
          <a:xfrm flipH="1" flipV="1">
            <a:off x="0" y="0"/>
            <a:ext cx="2286000" cy="2285973"/>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Freeform 31">
            <a:extLst>
              <a:ext uri="{FF2B5EF4-FFF2-40B4-BE49-F238E27FC236}">
                <a16:creationId xmlns:a16="http://schemas.microsoft.com/office/drawing/2014/main" id="{836BB78A-11DB-CCF3-7F2E-C0243B40951E}"/>
              </a:ext>
              <a:ext uri="{C183D7F6-B498-43B3-948B-1728B52AA6E4}">
                <adec:decorative xmlns:adec="http://schemas.microsoft.com/office/drawing/2017/decorative" val="1"/>
              </a:ext>
            </a:extLst>
          </p:cNvPr>
          <p:cNvSpPr>
            <a:spLocks noChangeAspect="1"/>
          </p:cNvSpPr>
          <p:nvPr userDrawn="1"/>
        </p:nvSpPr>
        <p:spPr>
          <a:xfrm rot="16200000" flipH="1" flipV="1">
            <a:off x="-433923" y="5546255"/>
            <a:ext cx="1745673" cy="877824"/>
          </a:xfrm>
          <a:custGeom>
            <a:avLst/>
            <a:gdLst>
              <a:gd name="connsiteX0" fmla="*/ 0 w 4572000"/>
              <a:gd name="connsiteY0" fmla="*/ 2285974 h 2285974"/>
              <a:gd name="connsiteX1" fmla="*/ 113956 w 4572000"/>
              <a:gd name="connsiteY1" fmla="*/ 2283183 h 2285974"/>
              <a:gd name="connsiteX2" fmla="*/ 2283027 w 4572000"/>
              <a:gd name="connsiteY2" fmla="*/ 117584 h 2285974"/>
              <a:gd name="connsiteX3" fmla="*/ 2286000 w 4572000"/>
              <a:gd name="connsiteY3" fmla="*/ 0 h 2285974"/>
              <a:gd name="connsiteX4" fmla="*/ 2288973 w 4572000"/>
              <a:gd name="connsiteY4" fmla="*/ 117584 h 2285974"/>
              <a:gd name="connsiteX5" fmla="*/ 4458044 w 4572000"/>
              <a:gd name="connsiteY5" fmla="*/ 2283183 h 2285974"/>
              <a:gd name="connsiteX6" fmla="*/ 4572000 w 4572000"/>
              <a:gd name="connsiteY6" fmla="*/ 2285974 h 2285974"/>
              <a:gd name="connsiteX7" fmla="*/ 2286000 w 4572000"/>
              <a:gd name="connsiteY7" fmla="*/ 2285974 h 228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0" h="2285974">
                <a:moveTo>
                  <a:pt x="0" y="2285974"/>
                </a:moveTo>
                <a:lnTo>
                  <a:pt x="113956" y="2283183"/>
                </a:lnTo>
                <a:cubicBezTo>
                  <a:pt x="1284562" y="2225701"/>
                  <a:pt x="2223714" y="1287708"/>
                  <a:pt x="2283027" y="117584"/>
                </a:cubicBezTo>
                <a:lnTo>
                  <a:pt x="2286000" y="0"/>
                </a:lnTo>
                <a:lnTo>
                  <a:pt x="2288973" y="117584"/>
                </a:lnTo>
                <a:cubicBezTo>
                  <a:pt x="2348287" y="1287708"/>
                  <a:pt x="3287438" y="2225701"/>
                  <a:pt x="4458044" y="2283183"/>
                </a:cubicBezTo>
                <a:lnTo>
                  <a:pt x="4572000" y="2285974"/>
                </a:lnTo>
                <a:lnTo>
                  <a:pt x="2286000" y="2285974"/>
                </a:lnTo>
                <a:close/>
              </a:path>
            </a:pathLst>
          </a:custGeom>
          <a:solidFill>
            <a:schemeClr val="accent2">
              <a:lumMod val="40000"/>
              <a:lumOff val="6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Title 8">
            <a:extLst>
              <a:ext uri="{FF2B5EF4-FFF2-40B4-BE49-F238E27FC236}">
                <a16:creationId xmlns:a16="http://schemas.microsoft.com/office/drawing/2014/main" id="{00220F55-A7D0-A330-0E21-94E0D5ECA856}"/>
              </a:ext>
            </a:extLst>
          </p:cNvPr>
          <p:cNvSpPr>
            <a:spLocks noGrp="1"/>
          </p:cNvSpPr>
          <p:nvPr>
            <p:ph type="title" hasCustomPrompt="1"/>
          </p:nvPr>
        </p:nvSpPr>
        <p:spPr>
          <a:xfrm>
            <a:off x="1750734" y="835269"/>
            <a:ext cx="8690533" cy="2821183"/>
          </a:xfrm>
        </p:spPr>
        <p:txBody>
          <a:bodyPr anchor="b">
            <a:normAutofit/>
          </a:bodyPr>
          <a:lstStyle>
            <a:lvl1pPr algn="ctr">
              <a:defRPr sz="3600">
                <a:solidFill>
                  <a:schemeClr val="bg2"/>
                </a:solidFill>
              </a:defRPr>
            </a:lvl1pPr>
          </a:lstStyle>
          <a:p>
            <a:r>
              <a:rPr lang="en-US"/>
              <a:t>Click to add title</a:t>
            </a:r>
          </a:p>
        </p:txBody>
      </p:sp>
      <p:sp>
        <p:nvSpPr>
          <p:cNvPr id="11" name="Content Placeholder 10">
            <a:extLst>
              <a:ext uri="{FF2B5EF4-FFF2-40B4-BE49-F238E27FC236}">
                <a16:creationId xmlns:a16="http://schemas.microsoft.com/office/drawing/2014/main" id="{560B5AC1-38AD-9D8D-25F1-F8E10DE48AD7}"/>
              </a:ext>
            </a:extLst>
          </p:cNvPr>
          <p:cNvSpPr>
            <a:spLocks noGrp="1"/>
          </p:cNvSpPr>
          <p:nvPr>
            <p:ph sz="quarter" idx="10" hasCustomPrompt="1"/>
          </p:nvPr>
        </p:nvSpPr>
        <p:spPr>
          <a:xfrm>
            <a:off x="1745739" y="3858233"/>
            <a:ext cx="8700522" cy="1953481"/>
          </a:xfrm>
        </p:spPr>
        <p:txBody>
          <a:bodyPr>
            <a:normAutofit/>
          </a:bodyPr>
          <a:lstStyle>
            <a:lvl1pPr marL="0" indent="0" algn="ctr">
              <a:buNone/>
              <a:defRPr sz="1800">
                <a:solidFill>
                  <a:schemeClr val="bg2"/>
                </a:solidFill>
              </a:defRPr>
            </a:lvl1pPr>
            <a:lvl2pPr marL="457200" indent="0" algn="ctr">
              <a:buNone/>
              <a:defRPr sz="1600">
                <a:solidFill>
                  <a:schemeClr val="bg2"/>
                </a:solidFill>
              </a:defRPr>
            </a:lvl2pPr>
            <a:lvl3pPr marL="914400" indent="0" algn="ctr">
              <a:buNone/>
              <a:defRPr sz="1400">
                <a:solidFill>
                  <a:schemeClr val="bg2"/>
                </a:solidFill>
              </a:defRPr>
            </a:lvl3pPr>
            <a:lvl4pPr marL="1371600" indent="0" algn="ctr">
              <a:buNone/>
              <a:defRPr sz="1200">
                <a:solidFill>
                  <a:schemeClr val="bg2"/>
                </a:solidFill>
              </a:defRPr>
            </a:lvl4pPr>
            <a:lvl5pPr marL="1828800" indent="0" algn="ctr">
              <a:buNone/>
              <a:defRPr sz="1200">
                <a:solidFill>
                  <a:schemeClr val="bg2"/>
                </a:solidFill>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C663CA19-070F-D373-ED8C-B6F895D11B84}"/>
              </a:ext>
            </a:extLst>
          </p:cNvPr>
          <p:cNvSpPr>
            <a:spLocks noGrp="1"/>
          </p:cNvSpPr>
          <p:nvPr>
            <p:ph type="sldNum" sz="quarter" idx="4"/>
          </p:nvPr>
        </p:nvSpPr>
        <p:spPr>
          <a:xfrm>
            <a:off x="10896600" y="5983104"/>
            <a:ext cx="1295400" cy="874895"/>
          </a:xfrm>
          <a:prstGeom prst="rect">
            <a:avLst/>
          </a:prstGeom>
        </p:spPr>
        <p:txBody>
          <a:bodyPr vert="horz" lIns="91440" tIns="45720" rIns="91440" bIns="45720" rtlCol="0" anchor="ctr"/>
          <a:lstStyle>
            <a:lvl1pPr algn="ctr">
              <a:defRPr sz="1200">
                <a:solidFill>
                  <a:srgbClr val="FFFFFF"/>
                </a:solidFill>
                <a:latin typeface="+mj-lt"/>
              </a:defRPr>
            </a:lvl1pPr>
          </a:lstStyle>
          <a:p>
            <a:fld id="{08AB70BE-1769-45B8-85A6-0C837432C7E6}" type="slidenum">
              <a:rPr lang="en-US" smtClean="0"/>
              <a:pPr/>
              <a:t>‹#›</a:t>
            </a:fld>
            <a:endParaRPr lang="en-US"/>
          </a:p>
        </p:txBody>
      </p:sp>
    </p:spTree>
    <p:extLst>
      <p:ext uri="{BB962C8B-B14F-4D97-AF65-F5344CB8AC3E}">
        <p14:creationId xmlns:p14="http://schemas.microsoft.com/office/powerpoint/2010/main" val="12881851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and 2 Colum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3FFEEC7-A0A7-27CB-3F2D-796281DCDC94}"/>
              </a:ext>
              <a:ext uri="{C183D7F6-B498-43B3-948B-1728B52AA6E4}">
                <adec:decorative xmlns:adec="http://schemas.microsoft.com/office/drawing/2017/decorative" val="1"/>
              </a:ext>
            </a:extLst>
          </p:cNvPr>
          <p:cNvSpPr/>
          <p:nvPr userDrawn="1"/>
        </p:nvSpPr>
        <p:spPr>
          <a:xfrm>
            <a:off x="1" y="5983104"/>
            <a:ext cx="12192000" cy="873925"/>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20">
            <a:extLst>
              <a:ext uri="{FF2B5EF4-FFF2-40B4-BE49-F238E27FC236}">
                <a16:creationId xmlns:a16="http://schemas.microsoft.com/office/drawing/2014/main" id="{2DCCFF86-2471-421E-E5FF-E38943252F15}"/>
              </a:ext>
              <a:ext uri="{C183D7F6-B498-43B3-948B-1728B52AA6E4}">
                <adec:decorative xmlns:adec="http://schemas.microsoft.com/office/drawing/2017/decorative" val="1"/>
              </a:ext>
            </a:extLst>
          </p:cNvPr>
          <p:cNvSpPr>
            <a:spLocks noChangeAspect="1"/>
          </p:cNvSpPr>
          <p:nvPr userDrawn="1"/>
        </p:nvSpPr>
        <p:spPr>
          <a:xfrm flipH="1" flipV="1">
            <a:off x="0" y="0"/>
            <a:ext cx="2286000" cy="2285973"/>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21">
            <a:extLst>
              <a:ext uri="{FF2B5EF4-FFF2-40B4-BE49-F238E27FC236}">
                <a16:creationId xmlns:a16="http://schemas.microsoft.com/office/drawing/2014/main" id="{8300B484-623C-071D-E849-138F761417EE}"/>
              </a:ext>
              <a:ext uri="{C183D7F6-B498-43B3-948B-1728B52AA6E4}">
                <adec:decorative xmlns:adec="http://schemas.microsoft.com/office/drawing/2017/decorative" val="1"/>
              </a:ext>
            </a:extLst>
          </p:cNvPr>
          <p:cNvSpPr>
            <a:spLocks noChangeAspect="1"/>
          </p:cNvSpPr>
          <p:nvPr userDrawn="1"/>
        </p:nvSpPr>
        <p:spPr>
          <a:xfrm rot="16200000" flipH="1" flipV="1">
            <a:off x="-433923" y="5546255"/>
            <a:ext cx="1745673" cy="877824"/>
          </a:xfrm>
          <a:custGeom>
            <a:avLst/>
            <a:gdLst>
              <a:gd name="connsiteX0" fmla="*/ 0 w 4572000"/>
              <a:gd name="connsiteY0" fmla="*/ 2285974 h 2285974"/>
              <a:gd name="connsiteX1" fmla="*/ 113956 w 4572000"/>
              <a:gd name="connsiteY1" fmla="*/ 2283183 h 2285974"/>
              <a:gd name="connsiteX2" fmla="*/ 2283027 w 4572000"/>
              <a:gd name="connsiteY2" fmla="*/ 117584 h 2285974"/>
              <a:gd name="connsiteX3" fmla="*/ 2286000 w 4572000"/>
              <a:gd name="connsiteY3" fmla="*/ 0 h 2285974"/>
              <a:gd name="connsiteX4" fmla="*/ 2288973 w 4572000"/>
              <a:gd name="connsiteY4" fmla="*/ 117584 h 2285974"/>
              <a:gd name="connsiteX5" fmla="*/ 4458044 w 4572000"/>
              <a:gd name="connsiteY5" fmla="*/ 2283183 h 2285974"/>
              <a:gd name="connsiteX6" fmla="*/ 4572000 w 4572000"/>
              <a:gd name="connsiteY6" fmla="*/ 2285974 h 2285974"/>
              <a:gd name="connsiteX7" fmla="*/ 2286000 w 4572000"/>
              <a:gd name="connsiteY7" fmla="*/ 2285974 h 228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0" h="2285974">
                <a:moveTo>
                  <a:pt x="0" y="2285974"/>
                </a:moveTo>
                <a:lnTo>
                  <a:pt x="113956" y="2283183"/>
                </a:lnTo>
                <a:cubicBezTo>
                  <a:pt x="1284562" y="2225701"/>
                  <a:pt x="2223714" y="1287708"/>
                  <a:pt x="2283027" y="117584"/>
                </a:cubicBezTo>
                <a:lnTo>
                  <a:pt x="2286000" y="0"/>
                </a:lnTo>
                <a:lnTo>
                  <a:pt x="2288973" y="117584"/>
                </a:lnTo>
                <a:cubicBezTo>
                  <a:pt x="2348287" y="1287708"/>
                  <a:pt x="3287438" y="2225701"/>
                  <a:pt x="4458044" y="2283183"/>
                </a:cubicBezTo>
                <a:lnTo>
                  <a:pt x="4572000" y="2285974"/>
                </a:lnTo>
                <a:lnTo>
                  <a:pt x="2286000" y="2285974"/>
                </a:lnTo>
                <a:close/>
              </a:path>
            </a:pathLst>
          </a:custGeom>
          <a:solidFill>
            <a:schemeClr val="accent2">
              <a:lumMod val="40000"/>
              <a:lumOff val="6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Title 18">
            <a:extLst>
              <a:ext uri="{FF2B5EF4-FFF2-40B4-BE49-F238E27FC236}">
                <a16:creationId xmlns:a16="http://schemas.microsoft.com/office/drawing/2014/main" id="{99A6249F-0E28-0ABF-FE63-7ECC0E106258}"/>
              </a:ext>
            </a:extLst>
          </p:cNvPr>
          <p:cNvSpPr>
            <a:spLocks noGrp="1"/>
          </p:cNvSpPr>
          <p:nvPr>
            <p:ph type="title" hasCustomPrompt="1"/>
          </p:nvPr>
        </p:nvSpPr>
        <p:spPr>
          <a:xfrm>
            <a:off x="1362805" y="344399"/>
            <a:ext cx="9599008" cy="1729547"/>
          </a:xfrm>
        </p:spPr>
        <p:txBody>
          <a:bodyPr>
            <a:normAutofit/>
          </a:bodyPr>
          <a:lstStyle>
            <a:lvl1pPr>
              <a:defRPr sz="3600">
                <a:solidFill>
                  <a:schemeClr val="accent2">
                    <a:lumMod val="75000"/>
                  </a:schemeClr>
                </a:solidFill>
              </a:defRPr>
            </a:lvl1pPr>
          </a:lstStyle>
          <a:p>
            <a:r>
              <a:rPr lang="en-US"/>
              <a:t>Click to add title</a:t>
            </a:r>
          </a:p>
        </p:txBody>
      </p:sp>
      <p:sp>
        <p:nvSpPr>
          <p:cNvPr id="21" name="Content Placeholder 20">
            <a:extLst>
              <a:ext uri="{FF2B5EF4-FFF2-40B4-BE49-F238E27FC236}">
                <a16:creationId xmlns:a16="http://schemas.microsoft.com/office/drawing/2014/main" id="{CCC29225-33B5-6D19-F0BA-DE3F864F640A}"/>
              </a:ext>
            </a:extLst>
          </p:cNvPr>
          <p:cNvSpPr>
            <a:spLocks noGrp="1"/>
          </p:cNvSpPr>
          <p:nvPr>
            <p:ph sz="quarter" idx="10" hasCustomPrompt="1"/>
          </p:nvPr>
        </p:nvSpPr>
        <p:spPr>
          <a:xfrm>
            <a:off x="1370867" y="2274034"/>
            <a:ext cx="4643438" cy="3298630"/>
          </a:xfrm>
        </p:spPr>
        <p:txBody>
          <a:bodyPr>
            <a:normAutofit/>
          </a:bodyPr>
          <a:lstStyle>
            <a:lvl1pPr>
              <a:spcBef>
                <a:spcPts val="0"/>
              </a:spcBef>
              <a:spcAft>
                <a:spcPts val="600"/>
              </a:spcAft>
              <a:buClr>
                <a:schemeClr val="tx1"/>
              </a:buClr>
              <a:defRPr sz="1800"/>
            </a:lvl1pPr>
            <a:lvl2pPr>
              <a:spcBef>
                <a:spcPts val="0"/>
              </a:spcBef>
              <a:spcAft>
                <a:spcPts val="600"/>
              </a:spcAft>
              <a:buClr>
                <a:schemeClr val="tx1"/>
              </a:buClr>
              <a:defRPr sz="1600"/>
            </a:lvl2pPr>
            <a:lvl3pPr>
              <a:spcBef>
                <a:spcPts val="0"/>
              </a:spcBef>
              <a:spcAft>
                <a:spcPts val="600"/>
              </a:spcAft>
              <a:buClr>
                <a:schemeClr val="tx1"/>
              </a:buClr>
              <a:defRPr sz="1400"/>
            </a:lvl3pPr>
            <a:lvl4pPr>
              <a:spcBef>
                <a:spcPts val="0"/>
              </a:spcBef>
              <a:spcAft>
                <a:spcPts val="600"/>
              </a:spcAft>
              <a:buClr>
                <a:schemeClr val="tx1"/>
              </a:buClr>
              <a:defRPr sz="1200"/>
            </a:lvl4pPr>
            <a:lvl5pPr>
              <a:spcBef>
                <a:spcPts val="0"/>
              </a:spcBef>
              <a:spcAft>
                <a:spcPts val="600"/>
              </a:spcAft>
              <a:buClr>
                <a:schemeClr val="tx1"/>
              </a:buClr>
              <a:defRPr sz="1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22" name="Content Placeholder 20">
            <a:extLst>
              <a:ext uri="{FF2B5EF4-FFF2-40B4-BE49-F238E27FC236}">
                <a16:creationId xmlns:a16="http://schemas.microsoft.com/office/drawing/2014/main" id="{FB67020D-DF60-17C1-8DEC-EDECF653540F}"/>
              </a:ext>
            </a:extLst>
          </p:cNvPr>
          <p:cNvSpPr>
            <a:spLocks noGrp="1"/>
          </p:cNvSpPr>
          <p:nvPr>
            <p:ph sz="quarter" idx="11" hasCustomPrompt="1"/>
          </p:nvPr>
        </p:nvSpPr>
        <p:spPr>
          <a:xfrm>
            <a:off x="6318375" y="2274034"/>
            <a:ext cx="4643438" cy="3298630"/>
          </a:xfrm>
        </p:spPr>
        <p:txBody>
          <a:bodyPr>
            <a:normAutofit/>
          </a:bodyPr>
          <a:lstStyle>
            <a:lvl1pPr>
              <a:spcBef>
                <a:spcPts val="0"/>
              </a:spcBef>
              <a:spcAft>
                <a:spcPts val="600"/>
              </a:spcAft>
              <a:buClr>
                <a:schemeClr val="tx1"/>
              </a:buClr>
              <a:defRPr sz="1800"/>
            </a:lvl1pPr>
            <a:lvl2pPr>
              <a:spcBef>
                <a:spcPts val="0"/>
              </a:spcBef>
              <a:spcAft>
                <a:spcPts val="600"/>
              </a:spcAft>
              <a:buClr>
                <a:schemeClr val="tx1"/>
              </a:buClr>
              <a:defRPr sz="1600"/>
            </a:lvl2pPr>
            <a:lvl3pPr>
              <a:spcBef>
                <a:spcPts val="0"/>
              </a:spcBef>
              <a:spcAft>
                <a:spcPts val="600"/>
              </a:spcAft>
              <a:buClr>
                <a:schemeClr val="tx1"/>
              </a:buClr>
              <a:defRPr sz="1400"/>
            </a:lvl3pPr>
            <a:lvl4pPr>
              <a:spcBef>
                <a:spcPts val="0"/>
              </a:spcBef>
              <a:spcAft>
                <a:spcPts val="600"/>
              </a:spcAft>
              <a:buClr>
                <a:schemeClr val="tx1"/>
              </a:buClr>
              <a:defRPr sz="1200"/>
            </a:lvl4pPr>
            <a:lvl5pPr>
              <a:spcBef>
                <a:spcPts val="0"/>
              </a:spcBef>
              <a:spcAft>
                <a:spcPts val="600"/>
              </a:spcAft>
              <a:buClr>
                <a:schemeClr val="tx1"/>
              </a:buClr>
              <a:defRPr sz="1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5">
            <a:extLst>
              <a:ext uri="{FF2B5EF4-FFF2-40B4-BE49-F238E27FC236}">
                <a16:creationId xmlns:a16="http://schemas.microsoft.com/office/drawing/2014/main" id="{75812651-A64E-FA0C-7D84-B20BA7C67313}"/>
              </a:ext>
            </a:extLst>
          </p:cNvPr>
          <p:cNvSpPr>
            <a:spLocks noGrp="1"/>
          </p:cNvSpPr>
          <p:nvPr>
            <p:ph type="sldNum" sz="quarter" idx="4"/>
          </p:nvPr>
        </p:nvSpPr>
        <p:spPr>
          <a:xfrm>
            <a:off x="10896600" y="5983104"/>
            <a:ext cx="1295400" cy="874895"/>
          </a:xfrm>
          <a:prstGeom prst="rect">
            <a:avLst/>
          </a:prstGeom>
        </p:spPr>
        <p:txBody>
          <a:bodyPr vert="horz" lIns="91440" tIns="45720" rIns="91440" bIns="45720" rtlCol="0" anchor="ctr"/>
          <a:lstStyle>
            <a:lvl1pPr algn="ctr">
              <a:defRPr sz="1200">
                <a:solidFill>
                  <a:srgbClr val="FFFFFF"/>
                </a:solidFill>
                <a:latin typeface="+mj-lt"/>
              </a:defRPr>
            </a:lvl1pPr>
          </a:lstStyle>
          <a:p>
            <a:fld id="{08AB70BE-1769-45B8-85A6-0C837432C7E6}" type="slidenum">
              <a:rPr lang="en-US" smtClean="0"/>
              <a:pPr/>
              <a:t>‹#›</a:t>
            </a:fld>
            <a:endParaRPr lang="en-US"/>
          </a:p>
        </p:txBody>
      </p:sp>
    </p:spTree>
    <p:extLst>
      <p:ext uri="{BB962C8B-B14F-4D97-AF65-F5344CB8AC3E}">
        <p14:creationId xmlns:p14="http://schemas.microsoft.com/office/powerpoint/2010/main" val="26869522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and 2 Column 2">
    <p:spTree>
      <p:nvGrpSpPr>
        <p:cNvPr id="1" name=""/>
        <p:cNvGrpSpPr/>
        <p:nvPr/>
      </p:nvGrpSpPr>
      <p:grpSpPr>
        <a:xfrm>
          <a:off x="0" y="0"/>
          <a:ext cx="0" cy="0"/>
          <a:chOff x="0" y="0"/>
          <a:chExt cx="0" cy="0"/>
        </a:xfrm>
      </p:grpSpPr>
      <p:sp>
        <p:nvSpPr>
          <p:cNvPr id="2" name="Freeform 36">
            <a:extLst>
              <a:ext uri="{FF2B5EF4-FFF2-40B4-BE49-F238E27FC236}">
                <a16:creationId xmlns:a16="http://schemas.microsoft.com/office/drawing/2014/main" id="{F8F589DA-127F-E2E7-6ADA-1D3C04799932}"/>
              </a:ext>
              <a:ext uri="{C183D7F6-B498-43B3-948B-1728B52AA6E4}">
                <adec:decorative xmlns:adec="http://schemas.microsoft.com/office/drawing/2017/decorative" val="1"/>
              </a:ext>
            </a:extLst>
          </p:cNvPr>
          <p:cNvSpPr/>
          <p:nvPr userDrawn="1"/>
        </p:nvSpPr>
        <p:spPr>
          <a:xfrm>
            <a:off x="8991645" y="3657688"/>
            <a:ext cx="3200357" cy="3200320"/>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Rectangle 7">
            <a:extLst>
              <a:ext uri="{FF2B5EF4-FFF2-40B4-BE49-F238E27FC236}">
                <a16:creationId xmlns:a16="http://schemas.microsoft.com/office/drawing/2014/main" id="{8700FBF0-749D-0FF0-74B6-3565174CA001}"/>
              </a:ext>
              <a:ext uri="{C183D7F6-B498-43B3-948B-1728B52AA6E4}">
                <adec:decorative xmlns:adec="http://schemas.microsoft.com/office/drawing/2017/decorative" val="1"/>
              </a:ext>
            </a:extLst>
          </p:cNvPr>
          <p:cNvSpPr/>
          <p:nvPr userDrawn="1"/>
        </p:nvSpPr>
        <p:spPr>
          <a:xfrm rot="5400000">
            <a:off x="-2992038" y="2992045"/>
            <a:ext cx="6858000" cy="873925"/>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0">
            <a:extLst>
              <a:ext uri="{FF2B5EF4-FFF2-40B4-BE49-F238E27FC236}">
                <a16:creationId xmlns:a16="http://schemas.microsoft.com/office/drawing/2014/main" id="{0DDA3FAB-74FF-4772-2BA4-B242E12ABEC7}"/>
              </a:ext>
              <a:ext uri="{C183D7F6-B498-43B3-948B-1728B52AA6E4}">
                <adec:decorative xmlns:adec="http://schemas.microsoft.com/office/drawing/2017/decorative" val="1"/>
              </a:ext>
            </a:extLst>
          </p:cNvPr>
          <p:cNvSpPr>
            <a:spLocks noChangeAspect="1"/>
          </p:cNvSpPr>
          <p:nvPr userDrawn="1"/>
        </p:nvSpPr>
        <p:spPr>
          <a:xfrm flipH="1" flipV="1">
            <a:off x="1" y="0"/>
            <a:ext cx="1745673" cy="877824"/>
          </a:xfrm>
          <a:custGeom>
            <a:avLst/>
            <a:gdLst>
              <a:gd name="connsiteX0" fmla="*/ 0 w 4572000"/>
              <a:gd name="connsiteY0" fmla="*/ 2285974 h 2285974"/>
              <a:gd name="connsiteX1" fmla="*/ 113956 w 4572000"/>
              <a:gd name="connsiteY1" fmla="*/ 2283183 h 2285974"/>
              <a:gd name="connsiteX2" fmla="*/ 2283027 w 4572000"/>
              <a:gd name="connsiteY2" fmla="*/ 117584 h 2285974"/>
              <a:gd name="connsiteX3" fmla="*/ 2286000 w 4572000"/>
              <a:gd name="connsiteY3" fmla="*/ 0 h 2285974"/>
              <a:gd name="connsiteX4" fmla="*/ 2288973 w 4572000"/>
              <a:gd name="connsiteY4" fmla="*/ 117584 h 2285974"/>
              <a:gd name="connsiteX5" fmla="*/ 4458044 w 4572000"/>
              <a:gd name="connsiteY5" fmla="*/ 2283183 h 2285974"/>
              <a:gd name="connsiteX6" fmla="*/ 4572000 w 4572000"/>
              <a:gd name="connsiteY6" fmla="*/ 2285974 h 2285974"/>
              <a:gd name="connsiteX7" fmla="*/ 2286000 w 4572000"/>
              <a:gd name="connsiteY7" fmla="*/ 2285974 h 228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0" h="2285974">
                <a:moveTo>
                  <a:pt x="0" y="2285974"/>
                </a:moveTo>
                <a:lnTo>
                  <a:pt x="113956" y="2283183"/>
                </a:lnTo>
                <a:cubicBezTo>
                  <a:pt x="1284562" y="2225701"/>
                  <a:pt x="2223714" y="1287708"/>
                  <a:pt x="2283027" y="117584"/>
                </a:cubicBezTo>
                <a:lnTo>
                  <a:pt x="2286000" y="0"/>
                </a:lnTo>
                <a:lnTo>
                  <a:pt x="2288973" y="117584"/>
                </a:lnTo>
                <a:cubicBezTo>
                  <a:pt x="2348287" y="1287708"/>
                  <a:pt x="3287438" y="2225701"/>
                  <a:pt x="4458044" y="2283183"/>
                </a:cubicBezTo>
                <a:lnTo>
                  <a:pt x="4572000" y="2285974"/>
                </a:lnTo>
                <a:lnTo>
                  <a:pt x="2286000" y="2285974"/>
                </a:lnTo>
                <a:close/>
              </a:path>
            </a:pathLst>
          </a:custGeom>
          <a:solidFill>
            <a:schemeClr val="accent2">
              <a:lumMod val="40000"/>
              <a:lumOff val="6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itle 11">
            <a:extLst>
              <a:ext uri="{FF2B5EF4-FFF2-40B4-BE49-F238E27FC236}">
                <a16:creationId xmlns:a16="http://schemas.microsoft.com/office/drawing/2014/main" id="{FBE95B3E-84B8-3910-65C9-87914802BEA1}"/>
              </a:ext>
            </a:extLst>
          </p:cNvPr>
          <p:cNvSpPr>
            <a:spLocks noGrp="1"/>
          </p:cNvSpPr>
          <p:nvPr>
            <p:ph type="title" hasCustomPrompt="1"/>
          </p:nvPr>
        </p:nvSpPr>
        <p:spPr>
          <a:xfrm>
            <a:off x="1371598" y="369277"/>
            <a:ext cx="9590215" cy="1708514"/>
          </a:xfrm>
        </p:spPr>
        <p:txBody>
          <a:bodyPr>
            <a:normAutofit/>
          </a:bodyPr>
          <a:lstStyle>
            <a:lvl1pPr>
              <a:defRPr sz="3600">
                <a:solidFill>
                  <a:schemeClr val="accent2">
                    <a:lumMod val="75000"/>
                  </a:schemeClr>
                </a:solidFill>
              </a:defRPr>
            </a:lvl1pPr>
          </a:lstStyle>
          <a:p>
            <a:r>
              <a:rPr lang="en-US"/>
              <a:t>Click to add title</a:t>
            </a:r>
          </a:p>
        </p:txBody>
      </p:sp>
      <p:sp>
        <p:nvSpPr>
          <p:cNvPr id="13" name="Content Placeholder 20">
            <a:extLst>
              <a:ext uri="{FF2B5EF4-FFF2-40B4-BE49-F238E27FC236}">
                <a16:creationId xmlns:a16="http://schemas.microsoft.com/office/drawing/2014/main" id="{90BA2746-C141-C524-CDDE-DD672A80A2C8}"/>
              </a:ext>
            </a:extLst>
          </p:cNvPr>
          <p:cNvSpPr>
            <a:spLocks noGrp="1"/>
          </p:cNvSpPr>
          <p:nvPr>
            <p:ph sz="quarter" idx="10" hasCustomPrompt="1"/>
          </p:nvPr>
        </p:nvSpPr>
        <p:spPr>
          <a:xfrm>
            <a:off x="1370867" y="2274033"/>
            <a:ext cx="3347782" cy="3436653"/>
          </a:xfrm>
        </p:spPr>
        <p:txBody>
          <a:bodyPr>
            <a:normAutofit/>
          </a:bodyPr>
          <a:lstStyle>
            <a:lvl1pPr>
              <a:spcBef>
                <a:spcPts val="0"/>
              </a:spcBef>
              <a:spcAft>
                <a:spcPts val="600"/>
              </a:spcAft>
              <a:buClr>
                <a:schemeClr val="tx1"/>
              </a:buClr>
              <a:defRPr sz="1800" b="1"/>
            </a:lvl1pPr>
            <a:lvl2pPr>
              <a:spcBef>
                <a:spcPts val="0"/>
              </a:spcBef>
              <a:spcAft>
                <a:spcPts val="600"/>
              </a:spcAft>
              <a:buClr>
                <a:schemeClr val="tx1"/>
              </a:buClr>
              <a:defRPr sz="1600" b="1"/>
            </a:lvl2pPr>
            <a:lvl3pPr>
              <a:spcBef>
                <a:spcPts val="0"/>
              </a:spcBef>
              <a:spcAft>
                <a:spcPts val="600"/>
              </a:spcAft>
              <a:buClr>
                <a:schemeClr val="tx1"/>
              </a:buClr>
              <a:defRPr sz="1400" b="1"/>
            </a:lvl3pPr>
            <a:lvl4pPr>
              <a:spcBef>
                <a:spcPts val="0"/>
              </a:spcBef>
              <a:spcAft>
                <a:spcPts val="600"/>
              </a:spcAft>
              <a:buClr>
                <a:schemeClr val="tx1"/>
              </a:buClr>
              <a:defRPr sz="1200" b="1"/>
            </a:lvl4pPr>
            <a:lvl5pPr>
              <a:spcBef>
                <a:spcPts val="0"/>
              </a:spcBef>
              <a:spcAft>
                <a:spcPts val="600"/>
              </a:spcAft>
              <a:buClr>
                <a:schemeClr val="tx1"/>
              </a:buClr>
              <a:defRPr sz="1200" b="1"/>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0">
            <a:extLst>
              <a:ext uri="{FF2B5EF4-FFF2-40B4-BE49-F238E27FC236}">
                <a16:creationId xmlns:a16="http://schemas.microsoft.com/office/drawing/2014/main" id="{53421E6F-1A11-40B7-DB53-FC96CE9D787B}"/>
              </a:ext>
            </a:extLst>
          </p:cNvPr>
          <p:cNvSpPr>
            <a:spLocks noGrp="1"/>
          </p:cNvSpPr>
          <p:nvPr>
            <p:ph sz="quarter" idx="11" hasCustomPrompt="1"/>
          </p:nvPr>
        </p:nvSpPr>
        <p:spPr>
          <a:xfrm>
            <a:off x="4925269" y="2274033"/>
            <a:ext cx="6036544" cy="3436653"/>
          </a:xfrm>
        </p:spPr>
        <p:txBody>
          <a:bodyPr>
            <a:normAutofit/>
          </a:bodyPr>
          <a:lstStyle>
            <a:lvl1pPr>
              <a:spcBef>
                <a:spcPts val="0"/>
              </a:spcBef>
              <a:spcAft>
                <a:spcPts val="600"/>
              </a:spcAft>
              <a:buClr>
                <a:schemeClr val="tx1"/>
              </a:buClr>
              <a:defRPr sz="1800"/>
            </a:lvl1pPr>
            <a:lvl2pPr>
              <a:spcBef>
                <a:spcPts val="0"/>
              </a:spcBef>
              <a:spcAft>
                <a:spcPts val="600"/>
              </a:spcAft>
              <a:buClr>
                <a:schemeClr val="tx1"/>
              </a:buClr>
              <a:defRPr sz="1600"/>
            </a:lvl2pPr>
            <a:lvl3pPr>
              <a:spcBef>
                <a:spcPts val="0"/>
              </a:spcBef>
              <a:spcAft>
                <a:spcPts val="600"/>
              </a:spcAft>
              <a:buClr>
                <a:schemeClr val="tx1"/>
              </a:buClr>
              <a:defRPr sz="1400"/>
            </a:lvl3pPr>
            <a:lvl4pPr>
              <a:spcBef>
                <a:spcPts val="0"/>
              </a:spcBef>
              <a:spcAft>
                <a:spcPts val="600"/>
              </a:spcAft>
              <a:buClr>
                <a:schemeClr val="tx1"/>
              </a:buClr>
              <a:defRPr sz="1200"/>
            </a:lvl4pPr>
            <a:lvl5pPr>
              <a:spcBef>
                <a:spcPts val="0"/>
              </a:spcBef>
              <a:spcAft>
                <a:spcPts val="600"/>
              </a:spcAft>
              <a:buClr>
                <a:schemeClr val="tx1"/>
              </a:buClr>
              <a:defRPr sz="1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a:extLst>
              <a:ext uri="{FF2B5EF4-FFF2-40B4-BE49-F238E27FC236}">
                <a16:creationId xmlns:a16="http://schemas.microsoft.com/office/drawing/2014/main" id="{078CC75E-2849-6C28-42BF-61EBFD22CDE7}"/>
              </a:ext>
            </a:extLst>
          </p:cNvPr>
          <p:cNvSpPr>
            <a:spLocks noGrp="1"/>
          </p:cNvSpPr>
          <p:nvPr>
            <p:ph type="sldNum" sz="quarter" idx="4"/>
          </p:nvPr>
        </p:nvSpPr>
        <p:spPr>
          <a:xfrm>
            <a:off x="10896600" y="5983104"/>
            <a:ext cx="1295400" cy="874895"/>
          </a:xfrm>
          <a:prstGeom prst="rect">
            <a:avLst/>
          </a:prstGeom>
        </p:spPr>
        <p:txBody>
          <a:bodyPr vert="horz" lIns="91440" tIns="45720" rIns="91440" bIns="45720" rtlCol="0" anchor="ctr"/>
          <a:lstStyle>
            <a:lvl1pPr algn="ctr">
              <a:defRPr sz="1200">
                <a:solidFill>
                  <a:srgbClr val="FFFFFF"/>
                </a:solidFill>
                <a:latin typeface="+mj-lt"/>
              </a:defRPr>
            </a:lvl1pPr>
          </a:lstStyle>
          <a:p>
            <a:fld id="{08AB70BE-1769-45B8-85A6-0C837432C7E6}" type="slidenum">
              <a:rPr lang="en-US" smtClean="0"/>
              <a:pPr/>
              <a:t>‹#›</a:t>
            </a:fld>
            <a:endParaRPr lang="en-US"/>
          </a:p>
        </p:txBody>
      </p:sp>
    </p:spTree>
    <p:extLst>
      <p:ext uri="{BB962C8B-B14F-4D97-AF65-F5344CB8AC3E}">
        <p14:creationId xmlns:p14="http://schemas.microsoft.com/office/powerpoint/2010/main" val="37263523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Content and Picture 2">
    <p:spTree>
      <p:nvGrpSpPr>
        <p:cNvPr id="1" name=""/>
        <p:cNvGrpSpPr/>
        <p:nvPr/>
      </p:nvGrpSpPr>
      <p:grpSpPr>
        <a:xfrm>
          <a:off x="0" y="0"/>
          <a:ext cx="0" cy="0"/>
          <a:chOff x="0" y="0"/>
          <a:chExt cx="0" cy="0"/>
        </a:xfrm>
      </p:grpSpPr>
      <p:sp>
        <p:nvSpPr>
          <p:cNvPr id="6" name="Freeform: Shape 8">
            <a:extLst>
              <a:ext uri="{FF2B5EF4-FFF2-40B4-BE49-F238E27FC236}">
                <a16:creationId xmlns:a16="http://schemas.microsoft.com/office/drawing/2014/main" id="{D8A19A74-FE0D-4975-5657-5362CEB4D339}"/>
              </a:ext>
              <a:ext uri="{C183D7F6-B498-43B3-948B-1728B52AA6E4}">
                <adec:decorative xmlns:adec="http://schemas.microsoft.com/office/drawing/2017/decorative" val="1"/>
              </a:ext>
            </a:extLst>
          </p:cNvPr>
          <p:cNvSpPr/>
          <p:nvPr userDrawn="1"/>
        </p:nvSpPr>
        <p:spPr>
          <a:xfrm rot="10800000" flipH="1">
            <a:off x="6117263" y="5090690"/>
            <a:ext cx="1807536" cy="1777059"/>
          </a:xfrm>
          <a:custGeom>
            <a:avLst/>
            <a:gdLst>
              <a:gd name="connsiteX0" fmla="*/ 0 w 2353172"/>
              <a:gd name="connsiteY0" fmla="*/ 0 h 2431959"/>
              <a:gd name="connsiteX1" fmla="*/ 2353172 w 2353172"/>
              <a:gd name="connsiteY1" fmla="*/ 0 h 2431959"/>
              <a:gd name="connsiteX2" fmla="*/ 2353172 w 2353172"/>
              <a:gd name="connsiteY2" fmla="*/ 2431959 h 2431959"/>
              <a:gd name="connsiteX3" fmla="*/ 2352312 w 2353172"/>
              <a:gd name="connsiteY3" fmla="*/ 2431959 h 2431959"/>
              <a:gd name="connsiteX4" fmla="*/ 2340504 w 2353172"/>
              <a:gd name="connsiteY4" fmla="*/ 2198113 h 2431959"/>
              <a:gd name="connsiteX5" fmla="*/ 134816 w 2353172"/>
              <a:gd name="connsiteY5" fmla="*/ 6383 h 2431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3172" h="2431959">
                <a:moveTo>
                  <a:pt x="0" y="0"/>
                </a:moveTo>
                <a:lnTo>
                  <a:pt x="2353172" y="0"/>
                </a:lnTo>
                <a:lnTo>
                  <a:pt x="2353172" y="2431959"/>
                </a:lnTo>
                <a:lnTo>
                  <a:pt x="2352312" y="2431959"/>
                </a:lnTo>
                <a:lnTo>
                  <a:pt x="2340504" y="2198113"/>
                </a:lnTo>
                <a:cubicBezTo>
                  <a:pt x="2222700" y="1038123"/>
                  <a:pt x="1296917" y="116993"/>
                  <a:pt x="134816" y="6383"/>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Rectangle 6">
            <a:extLst>
              <a:ext uri="{FF2B5EF4-FFF2-40B4-BE49-F238E27FC236}">
                <a16:creationId xmlns:a16="http://schemas.microsoft.com/office/drawing/2014/main" id="{68E8CCA9-A930-4217-FC4B-419AD08ED96F}"/>
              </a:ext>
              <a:ext uri="{C183D7F6-B498-43B3-948B-1728B52AA6E4}">
                <adec:decorative xmlns:adec="http://schemas.microsoft.com/office/drawing/2017/decorative" val="1"/>
              </a:ext>
            </a:extLst>
          </p:cNvPr>
          <p:cNvSpPr/>
          <p:nvPr userDrawn="1"/>
        </p:nvSpPr>
        <p:spPr>
          <a:xfrm rot="5400000">
            <a:off x="-2996913" y="2996911"/>
            <a:ext cx="6867747" cy="873925"/>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25">
            <a:extLst>
              <a:ext uri="{FF2B5EF4-FFF2-40B4-BE49-F238E27FC236}">
                <a16:creationId xmlns:a16="http://schemas.microsoft.com/office/drawing/2014/main" id="{A5202170-963D-8D6D-EF61-11B291827C7A}"/>
              </a:ext>
              <a:ext uri="{C183D7F6-B498-43B3-948B-1728B52AA6E4}">
                <adec:decorative xmlns:adec="http://schemas.microsoft.com/office/drawing/2017/decorative" val="1"/>
              </a:ext>
            </a:extLst>
          </p:cNvPr>
          <p:cNvSpPr>
            <a:spLocks noChangeAspect="1"/>
          </p:cNvSpPr>
          <p:nvPr userDrawn="1"/>
        </p:nvSpPr>
        <p:spPr>
          <a:xfrm flipH="1" flipV="1">
            <a:off x="0" y="-8"/>
            <a:ext cx="1745673" cy="877824"/>
          </a:xfrm>
          <a:custGeom>
            <a:avLst/>
            <a:gdLst>
              <a:gd name="connsiteX0" fmla="*/ 0 w 4572000"/>
              <a:gd name="connsiteY0" fmla="*/ 2285974 h 2285974"/>
              <a:gd name="connsiteX1" fmla="*/ 113956 w 4572000"/>
              <a:gd name="connsiteY1" fmla="*/ 2283183 h 2285974"/>
              <a:gd name="connsiteX2" fmla="*/ 2283027 w 4572000"/>
              <a:gd name="connsiteY2" fmla="*/ 117584 h 2285974"/>
              <a:gd name="connsiteX3" fmla="*/ 2286000 w 4572000"/>
              <a:gd name="connsiteY3" fmla="*/ 0 h 2285974"/>
              <a:gd name="connsiteX4" fmla="*/ 2288973 w 4572000"/>
              <a:gd name="connsiteY4" fmla="*/ 117584 h 2285974"/>
              <a:gd name="connsiteX5" fmla="*/ 4458044 w 4572000"/>
              <a:gd name="connsiteY5" fmla="*/ 2283183 h 2285974"/>
              <a:gd name="connsiteX6" fmla="*/ 4572000 w 4572000"/>
              <a:gd name="connsiteY6" fmla="*/ 2285974 h 2285974"/>
              <a:gd name="connsiteX7" fmla="*/ 2286000 w 4572000"/>
              <a:gd name="connsiteY7" fmla="*/ 2285974 h 228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0" h="2285974">
                <a:moveTo>
                  <a:pt x="0" y="2285974"/>
                </a:moveTo>
                <a:lnTo>
                  <a:pt x="113956" y="2283183"/>
                </a:lnTo>
                <a:cubicBezTo>
                  <a:pt x="1284562" y="2225701"/>
                  <a:pt x="2223714" y="1287708"/>
                  <a:pt x="2283027" y="117584"/>
                </a:cubicBezTo>
                <a:lnTo>
                  <a:pt x="2286000" y="0"/>
                </a:lnTo>
                <a:lnTo>
                  <a:pt x="2288973" y="117584"/>
                </a:lnTo>
                <a:cubicBezTo>
                  <a:pt x="2348287" y="1287708"/>
                  <a:pt x="3287438" y="2225701"/>
                  <a:pt x="4458044" y="2283183"/>
                </a:cubicBezTo>
                <a:lnTo>
                  <a:pt x="4572000" y="2285974"/>
                </a:lnTo>
                <a:lnTo>
                  <a:pt x="2286000" y="2285974"/>
                </a:lnTo>
                <a:close/>
              </a:path>
            </a:pathLst>
          </a:custGeom>
          <a:solidFill>
            <a:schemeClr val="accent2">
              <a:lumMod val="40000"/>
              <a:lumOff val="6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itle 12">
            <a:extLst>
              <a:ext uri="{FF2B5EF4-FFF2-40B4-BE49-F238E27FC236}">
                <a16:creationId xmlns:a16="http://schemas.microsoft.com/office/drawing/2014/main" id="{6A71B5EB-558B-B072-1FF1-CDA55B10CC6E}"/>
              </a:ext>
            </a:extLst>
          </p:cNvPr>
          <p:cNvSpPr>
            <a:spLocks noGrp="1"/>
          </p:cNvSpPr>
          <p:nvPr>
            <p:ph type="title" hasCustomPrompt="1"/>
          </p:nvPr>
        </p:nvSpPr>
        <p:spPr>
          <a:xfrm>
            <a:off x="1381757" y="328860"/>
            <a:ext cx="6136643" cy="1777060"/>
          </a:xfrm>
        </p:spPr>
        <p:txBody>
          <a:bodyPr>
            <a:normAutofit/>
          </a:bodyPr>
          <a:lstStyle>
            <a:lvl1pPr>
              <a:defRPr sz="3600">
                <a:solidFill>
                  <a:schemeClr val="accent2">
                    <a:lumMod val="75000"/>
                  </a:schemeClr>
                </a:solidFill>
              </a:defRPr>
            </a:lvl1pPr>
          </a:lstStyle>
          <a:p>
            <a:r>
              <a:rPr lang="en-US"/>
              <a:t>Click to add title</a:t>
            </a:r>
          </a:p>
        </p:txBody>
      </p:sp>
      <p:sp>
        <p:nvSpPr>
          <p:cNvPr id="14" name="Content Placeholder 20">
            <a:extLst>
              <a:ext uri="{FF2B5EF4-FFF2-40B4-BE49-F238E27FC236}">
                <a16:creationId xmlns:a16="http://schemas.microsoft.com/office/drawing/2014/main" id="{B84F4814-519C-86D2-1886-90E0A98968D3}"/>
              </a:ext>
            </a:extLst>
          </p:cNvPr>
          <p:cNvSpPr>
            <a:spLocks noGrp="1"/>
          </p:cNvSpPr>
          <p:nvPr>
            <p:ph sz="quarter" idx="11" hasCustomPrompt="1"/>
          </p:nvPr>
        </p:nvSpPr>
        <p:spPr>
          <a:xfrm>
            <a:off x="1371204" y="2282999"/>
            <a:ext cx="6136643" cy="3685507"/>
          </a:xfrm>
        </p:spPr>
        <p:txBody>
          <a:bodyPr>
            <a:normAutofit/>
          </a:bodyPr>
          <a:lstStyle>
            <a:lvl1pPr>
              <a:spcBef>
                <a:spcPts val="0"/>
              </a:spcBef>
              <a:spcAft>
                <a:spcPts val="600"/>
              </a:spcAft>
              <a:buClr>
                <a:schemeClr val="tx1"/>
              </a:buClr>
              <a:defRPr sz="1800"/>
            </a:lvl1pPr>
            <a:lvl2pPr>
              <a:spcBef>
                <a:spcPts val="0"/>
              </a:spcBef>
              <a:spcAft>
                <a:spcPts val="600"/>
              </a:spcAft>
              <a:buClr>
                <a:schemeClr val="tx1"/>
              </a:buClr>
              <a:defRPr sz="1600"/>
            </a:lvl2pPr>
            <a:lvl3pPr>
              <a:spcBef>
                <a:spcPts val="0"/>
              </a:spcBef>
              <a:spcAft>
                <a:spcPts val="600"/>
              </a:spcAft>
              <a:buClr>
                <a:schemeClr val="tx1"/>
              </a:buClr>
              <a:defRPr sz="1400"/>
            </a:lvl3pPr>
            <a:lvl4pPr>
              <a:spcBef>
                <a:spcPts val="0"/>
              </a:spcBef>
              <a:spcAft>
                <a:spcPts val="600"/>
              </a:spcAft>
              <a:buClr>
                <a:schemeClr val="tx1"/>
              </a:buClr>
              <a:defRPr sz="1200"/>
            </a:lvl4pPr>
            <a:lvl5pPr>
              <a:spcBef>
                <a:spcPts val="0"/>
              </a:spcBef>
              <a:spcAft>
                <a:spcPts val="600"/>
              </a:spcAft>
              <a:buClr>
                <a:schemeClr val="tx1"/>
              </a:buClr>
              <a:defRPr sz="1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55A36A3E-F1BF-A2FC-E9BF-616718E65B8B}"/>
              </a:ext>
            </a:extLst>
          </p:cNvPr>
          <p:cNvSpPr>
            <a:spLocks noGrp="1"/>
          </p:cNvSpPr>
          <p:nvPr>
            <p:ph type="pic" sz="quarter" idx="10"/>
          </p:nvPr>
        </p:nvSpPr>
        <p:spPr>
          <a:xfrm>
            <a:off x="7924800" y="0"/>
            <a:ext cx="4267200" cy="6858000"/>
          </a:xfrm>
          <a:solidFill>
            <a:schemeClr val="accent2"/>
          </a:solidFill>
        </p:spPr>
        <p:txBody>
          <a:bodyPr/>
          <a:lstStyle>
            <a:lvl1pPr marL="0" indent="0" algn="ctr">
              <a:buNone/>
              <a:defRPr>
                <a:solidFill>
                  <a:schemeClr val="bg2"/>
                </a:solidFill>
              </a:defRPr>
            </a:lvl1pPr>
          </a:lstStyle>
          <a:p>
            <a:r>
              <a:rPr lang="en-US"/>
              <a:t>Click icon to add picture</a:t>
            </a:r>
          </a:p>
        </p:txBody>
      </p:sp>
      <p:sp>
        <p:nvSpPr>
          <p:cNvPr id="10" name="Slide Number Placeholder 5">
            <a:extLst>
              <a:ext uri="{FF2B5EF4-FFF2-40B4-BE49-F238E27FC236}">
                <a16:creationId xmlns:a16="http://schemas.microsoft.com/office/drawing/2014/main" id="{7769D9C9-E3F7-6719-75F2-AA70DF83E1AD}"/>
              </a:ext>
            </a:extLst>
          </p:cNvPr>
          <p:cNvSpPr>
            <a:spLocks noGrp="1"/>
          </p:cNvSpPr>
          <p:nvPr>
            <p:ph type="sldNum" sz="quarter" idx="4"/>
          </p:nvPr>
        </p:nvSpPr>
        <p:spPr>
          <a:xfrm>
            <a:off x="10896600" y="5983104"/>
            <a:ext cx="1295400" cy="874895"/>
          </a:xfrm>
          <a:prstGeom prst="rect">
            <a:avLst/>
          </a:prstGeom>
        </p:spPr>
        <p:txBody>
          <a:bodyPr vert="horz" lIns="91440" tIns="45720" rIns="91440" bIns="45720" rtlCol="0" anchor="ctr"/>
          <a:lstStyle>
            <a:lvl1pPr algn="ctr">
              <a:defRPr sz="1200">
                <a:solidFill>
                  <a:srgbClr val="FFFFFF"/>
                </a:solidFill>
                <a:latin typeface="+mj-lt"/>
              </a:defRPr>
            </a:lvl1pPr>
          </a:lstStyle>
          <a:p>
            <a:fld id="{08AB70BE-1769-45B8-85A6-0C837432C7E6}" type="slidenum">
              <a:rPr lang="en-US" smtClean="0"/>
              <a:pPr/>
              <a:t>‹#›</a:t>
            </a:fld>
            <a:endParaRPr lang="en-US"/>
          </a:p>
        </p:txBody>
      </p:sp>
    </p:spTree>
    <p:extLst>
      <p:ext uri="{BB962C8B-B14F-4D97-AF65-F5344CB8AC3E}">
        <p14:creationId xmlns:p14="http://schemas.microsoft.com/office/powerpoint/2010/main" val="25499155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Content and Table">
    <p:spTree>
      <p:nvGrpSpPr>
        <p:cNvPr id="1" name=""/>
        <p:cNvGrpSpPr/>
        <p:nvPr/>
      </p:nvGrpSpPr>
      <p:grpSpPr>
        <a:xfrm>
          <a:off x="0" y="0"/>
          <a:ext cx="0" cy="0"/>
          <a:chOff x="0" y="0"/>
          <a:chExt cx="0" cy="0"/>
        </a:xfrm>
      </p:grpSpPr>
      <p:sp>
        <p:nvSpPr>
          <p:cNvPr id="5" name="Freeform 19">
            <a:extLst>
              <a:ext uri="{FF2B5EF4-FFF2-40B4-BE49-F238E27FC236}">
                <a16:creationId xmlns:a16="http://schemas.microsoft.com/office/drawing/2014/main" id="{37D82C4C-B372-8DAD-C78B-5A7079992701}"/>
              </a:ext>
              <a:ext uri="{C183D7F6-B498-43B3-948B-1728B52AA6E4}">
                <adec:decorative xmlns:adec="http://schemas.microsoft.com/office/drawing/2017/decorative" val="1"/>
              </a:ext>
            </a:extLst>
          </p:cNvPr>
          <p:cNvSpPr>
            <a:spLocks noChangeAspect="1"/>
          </p:cNvSpPr>
          <p:nvPr userDrawn="1"/>
        </p:nvSpPr>
        <p:spPr>
          <a:xfrm flipH="1" flipV="1">
            <a:off x="0" y="0"/>
            <a:ext cx="2286000" cy="2285973"/>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Title 8">
            <a:extLst>
              <a:ext uri="{FF2B5EF4-FFF2-40B4-BE49-F238E27FC236}">
                <a16:creationId xmlns:a16="http://schemas.microsoft.com/office/drawing/2014/main" id="{CE543C86-04BB-A7E0-26E4-1A793E98CB9A}"/>
              </a:ext>
            </a:extLst>
          </p:cNvPr>
          <p:cNvSpPr>
            <a:spLocks noGrp="1"/>
          </p:cNvSpPr>
          <p:nvPr>
            <p:ph type="title" hasCustomPrompt="1"/>
          </p:nvPr>
        </p:nvSpPr>
        <p:spPr>
          <a:xfrm>
            <a:off x="1342052" y="345441"/>
            <a:ext cx="10202248" cy="1766918"/>
          </a:xfrm>
        </p:spPr>
        <p:txBody>
          <a:bodyPr>
            <a:normAutofit/>
          </a:bodyPr>
          <a:lstStyle>
            <a:lvl1pPr>
              <a:defRPr sz="3600">
                <a:solidFill>
                  <a:schemeClr val="accent2">
                    <a:lumMod val="75000"/>
                  </a:schemeClr>
                </a:solidFill>
              </a:defRPr>
            </a:lvl1pPr>
          </a:lstStyle>
          <a:p>
            <a:r>
              <a:rPr lang="en-US"/>
              <a:t>Click to add title</a:t>
            </a:r>
          </a:p>
        </p:txBody>
      </p:sp>
      <p:sp>
        <p:nvSpPr>
          <p:cNvPr id="10" name="Content Placeholder 20">
            <a:extLst>
              <a:ext uri="{FF2B5EF4-FFF2-40B4-BE49-F238E27FC236}">
                <a16:creationId xmlns:a16="http://schemas.microsoft.com/office/drawing/2014/main" id="{D1D15020-88F7-93D5-282B-0C23CB757886}"/>
              </a:ext>
            </a:extLst>
          </p:cNvPr>
          <p:cNvSpPr>
            <a:spLocks noGrp="1"/>
          </p:cNvSpPr>
          <p:nvPr>
            <p:ph sz="quarter" idx="11" hasCustomPrompt="1"/>
          </p:nvPr>
        </p:nvSpPr>
        <p:spPr>
          <a:xfrm>
            <a:off x="1371205" y="2282826"/>
            <a:ext cx="3180475" cy="3651250"/>
          </a:xfrm>
        </p:spPr>
        <p:txBody>
          <a:bodyPr>
            <a:normAutofit/>
          </a:bodyPr>
          <a:lstStyle>
            <a:lvl1pPr>
              <a:spcBef>
                <a:spcPts val="0"/>
              </a:spcBef>
              <a:spcAft>
                <a:spcPts val="600"/>
              </a:spcAft>
              <a:buClr>
                <a:schemeClr val="tx1"/>
              </a:buClr>
              <a:defRPr sz="1800" b="1"/>
            </a:lvl1pPr>
            <a:lvl2pPr>
              <a:spcBef>
                <a:spcPts val="0"/>
              </a:spcBef>
              <a:spcAft>
                <a:spcPts val="600"/>
              </a:spcAft>
              <a:buClr>
                <a:schemeClr val="tx1"/>
              </a:buClr>
              <a:defRPr sz="1600" b="1"/>
            </a:lvl2pPr>
            <a:lvl3pPr>
              <a:spcBef>
                <a:spcPts val="0"/>
              </a:spcBef>
              <a:spcAft>
                <a:spcPts val="600"/>
              </a:spcAft>
              <a:buClr>
                <a:schemeClr val="tx1"/>
              </a:buClr>
              <a:defRPr sz="1400" b="1"/>
            </a:lvl3pPr>
            <a:lvl4pPr>
              <a:spcBef>
                <a:spcPts val="0"/>
              </a:spcBef>
              <a:spcAft>
                <a:spcPts val="600"/>
              </a:spcAft>
              <a:buClr>
                <a:schemeClr val="tx1"/>
              </a:buClr>
              <a:defRPr sz="1200" b="1"/>
            </a:lvl4pPr>
            <a:lvl5pPr>
              <a:spcBef>
                <a:spcPts val="0"/>
              </a:spcBef>
              <a:spcAft>
                <a:spcPts val="600"/>
              </a:spcAft>
              <a:buClr>
                <a:schemeClr val="tx1"/>
              </a:buClr>
              <a:defRPr sz="1200" b="1"/>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2" name="Table Placeholder 11">
            <a:extLst>
              <a:ext uri="{FF2B5EF4-FFF2-40B4-BE49-F238E27FC236}">
                <a16:creationId xmlns:a16="http://schemas.microsoft.com/office/drawing/2014/main" id="{675AC522-525C-4C6F-8F28-3B2FC909B3FF}"/>
              </a:ext>
            </a:extLst>
          </p:cNvPr>
          <p:cNvSpPr>
            <a:spLocks noGrp="1"/>
          </p:cNvSpPr>
          <p:nvPr>
            <p:ph type="tbl" sz="quarter" idx="12"/>
          </p:nvPr>
        </p:nvSpPr>
        <p:spPr>
          <a:xfrm>
            <a:off x="4940300" y="2282825"/>
            <a:ext cx="5880100" cy="3651250"/>
          </a:xfrm>
        </p:spPr>
        <p:txBody>
          <a:bodyPr/>
          <a:lstStyle>
            <a:lvl1pPr marL="0" indent="0">
              <a:buNone/>
              <a:defRPr/>
            </a:lvl1pPr>
          </a:lstStyle>
          <a:p>
            <a:r>
              <a:rPr lang="en-US"/>
              <a:t>Click icon to add table</a:t>
            </a:r>
          </a:p>
        </p:txBody>
      </p:sp>
      <p:sp>
        <p:nvSpPr>
          <p:cNvPr id="8" name="Slide Number Placeholder 5">
            <a:extLst>
              <a:ext uri="{FF2B5EF4-FFF2-40B4-BE49-F238E27FC236}">
                <a16:creationId xmlns:a16="http://schemas.microsoft.com/office/drawing/2014/main" id="{B00D9D4E-52D5-4BAF-8096-D301073D3569}"/>
              </a:ext>
            </a:extLst>
          </p:cNvPr>
          <p:cNvSpPr>
            <a:spLocks noGrp="1"/>
          </p:cNvSpPr>
          <p:nvPr>
            <p:ph type="sldNum" sz="quarter" idx="4"/>
          </p:nvPr>
        </p:nvSpPr>
        <p:spPr>
          <a:xfrm>
            <a:off x="10896600" y="5983104"/>
            <a:ext cx="1295400" cy="874895"/>
          </a:xfrm>
          <a:prstGeom prst="rect">
            <a:avLst/>
          </a:prstGeom>
        </p:spPr>
        <p:txBody>
          <a:bodyPr vert="horz" lIns="91440" tIns="45720" rIns="91440" bIns="45720" rtlCol="0" anchor="ctr"/>
          <a:lstStyle>
            <a:lvl1pPr algn="ctr">
              <a:defRPr sz="1200">
                <a:solidFill>
                  <a:schemeClr val="accent2">
                    <a:lumMod val="75000"/>
                  </a:schemeClr>
                </a:solidFill>
                <a:latin typeface="+mj-lt"/>
              </a:defRPr>
            </a:lvl1pPr>
          </a:lstStyle>
          <a:p>
            <a:fld id="{08AB70BE-1769-45B8-85A6-0C837432C7E6}" type="slidenum">
              <a:rPr lang="en-US" smtClean="0"/>
              <a:pPr/>
              <a:t>‹#›</a:t>
            </a:fld>
            <a:endParaRPr lang="en-US"/>
          </a:p>
        </p:txBody>
      </p:sp>
    </p:spTree>
    <p:extLst>
      <p:ext uri="{BB962C8B-B14F-4D97-AF65-F5344CB8AC3E}">
        <p14:creationId xmlns:p14="http://schemas.microsoft.com/office/powerpoint/2010/main" val="33113697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 and 2 Column 3">
    <p:spTree>
      <p:nvGrpSpPr>
        <p:cNvPr id="1" name=""/>
        <p:cNvGrpSpPr/>
        <p:nvPr/>
      </p:nvGrpSpPr>
      <p:grpSpPr>
        <a:xfrm>
          <a:off x="0" y="0"/>
          <a:ext cx="0" cy="0"/>
          <a:chOff x="0" y="0"/>
          <a:chExt cx="0" cy="0"/>
        </a:xfrm>
      </p:grpSpPr>
      <p:sp>
        <p:nvSpPr>
          <p:cNvPr id="2" name="Freeform 36">
            <a:extLst>
              <a:ext uri="{FF2B5EF4-FFF2-40B4-BE49-F238E27FC236}">
                <a16:creationId xmlns:a16="http://schemas.microsoft.com/office/drawing/2014/main" id="{F8F589DA-127F-E2E7-6ADA-1D3C04799932}"/>
              </a:ext>
              <a:ext uri="{C183D7F6-B498-43B3-948B-1728B52AA6E4}">
                <adec:decorative xmlns:adec="http://schemas.microsoft.com/office/drawing/2017/decorative" val="1"/>
              </a:ext>
            </a:extLst>
          </p:cNvPr>
          <p:cNvSpPr/>
          <p:nvPr userDrawn="1"/>
        </p:nvSpPr>
        <p:spPr>
          <a:xfrm>
            <a:off x="8991645" y="3657688"/>
            <a:ext cx="3200357" cy="3200320"/>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Rectangle 7">
            <a:extLst>
              <a:ext uri="{FF2B5EF4-FFF2-40B4-BE49-F238E27FC236}">
                <a16:creationId xmlns:a16="http://schemas.microsoft.com/office/drawing/2014/main" id="{8700FBF0-749D-0FF0-74B6-3565174CA001}"/>
              </a:ext>
              <a:ext uri="{C183D7F6-B498-43B3-948B-1728B52AA6E4}">
                <adec:decorative xmlns:adec="http://schemas.microsoft.com/office/drawing/2017/decorative" val="1"/>
              </a:ext>
            </a:extLst>
          </p:cNvPr>
          <p:cNvSpPr/>
          <p:nvPr userDrawn="1"/>
        </p:nvSpPr>
        <p:spPr>
          <a:xfrm rot="5400000">
            <a:off x="-2992038" y="2992045"/>
            <a:ext cx="6858000" cy="873925"/>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0">
            <a:extLst>
              <a:ext uri="{FF2B5EF4-FFF2-40B4-BE49-F238E27FC236}">
                <a16:creationId xmlns:a16="http://schemas.microsoft.com/office/drawing/2014/main" id="{0DDA3FAB-74FF-4772-2BA4-B242E12ABEC7}"/>
              </a:ext>
              <a:ext uri="{C183D7F6-B498-43B3-948B-1728B52AA6E4}">
                <adec:decorative xmlns:adec="http://schemas.microsoft.com/office/drawing/2017/decorative" val="1"/>
              </a:ext>
            </a:extLst>
          </p:cNvPr>
          <p:cNvSpPr>
            <a:spLocks noChangeAspect="1"/>
          </p:cNvSpPr>
          <p:nvPr userDrawn="1"/>
        </p:nvSpPr>
        <p:spPr>
          <a:xfrm flipH="1" flipV="1">
            <a:off x="1" y="0"/>
            <a:ext cx="1745673" cy="877824"/>
          </a:xfrm>
          <a:custGeom>
            <a:avLst/>
            <a:gdLst>
              <a:gd name="connsiteX0" fmla="*/ 0 w 4572000"/>
              <a:gd name="connsiteY0" fmla="*/ 2285974 h 2285974"/>
              <a:gd name="connsiteX1" fmla="*/ 113956 w 4572000"/>
              <a:gd name="connsiteY1" fmla="*/ 2283183 h 2285974"/>
              <a:gd name="connsiteX2" fmla="*/ 2283027 w 4572000"/>
              <a:gd name="connsiteY2" fmla="*/ 117584 h 2285974"/>
              <a:gd name="connsiteX3" fmla="*/ 2286000 w 4572000"/>
              <a:gd name="connsiteY3" fmla="*/ 0 h 2285974"/>
              <a:gd name="connsiteX4" fmla="*/ 2288973 w 4572000"/>
              <a:gd name="connsiteY4" fmla="*/ 117584 h 2285974"/>
              <a:gd name="connsiteX5" fmla="*/ 4458044 w 4572000"/>
              <a:gd name="connsiteY5" fmla="*/ 2283183 h 2285974"/>
              <a:gd name="connsiteX6" fmla="*/ 4572000 w 4572000"/>
              <a:gd name="connsiteY6" fmla="*/ 2285974 h 2285974"/>
              <a:gd name="connsiteX7" fmla="*/ 2286000 w 4572000"/>
              <a:gd name="connsiteY7" fmla="*/ 2285974 h 228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0" h="2285974">
                <a:moveTo>
                  <a:pt x="0" y="2285974"/>
                </a:moveTo>
                <a:lnTo>
                  <a:pt x="113956" y="2283183"/>
                </a:lnTo>
                <a:cubicBezTo>
                  <a:pt x="1284562" y="2225701"/>
                  <a:pt x="2223714" y="1287708"/>
                  <a:pt x="2283027" y="117584"/>
                </a:cubicBezTo>
                <a:lnTo>
                  <a:pt x="2286000" y="0"/>
                </a:lnTo>
                <a:lnTo>
                  <a:pt x="2288973" y="117584"/>
                </a:lnTo>
                <a:cubicBezTo>
                  <a:pt x="2348287" y="1287708"/>
                  <a:pt x="3287438" y="2225701"/>
                  <a:pt x="4458044" y="2283183"/>
                </a:cubicBezTo>
                <a:lnTo>
                  <a:pt x="4572000" y="2285974"/>
                </a:lnTo>
                <a:lnTo>
                  <a:pt x="2286000" y="2285974"/>
                </a:lnTo>
                <a:close/>
              </a:path>
            </a:pathLst>
          </a:custGeom>
          <a:solidFill>
            <a:schemeClr val="accent2">
              <a:lumMod val="40000"/>
              <a:lumOff val="6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itle 11">
            <a:extLst>
              <a:ext uri="{FF2B5EF4-FFF2-40B4-BE49-F238E27FC236}">
                <a16:creationId xmlns:a16="http://schemas.microsoft.com/office/drawing/2014/main" id="{FBE95B3E-84B8-3910-65C9-87914802BEA1}"/>
              </a:ext>
            </a:extLst>
          </p:cNvPr>
          <p:cNvSpPr>
            <a:spLocks noGrp="1"/>
          </p:cNvSpPr>
          <p:nvPr>
            <p:ph type="title" hasCustomPrompt="1"/>
          </p:nvPr>
        </p:nvSpPr>
        <p:spPr>
          <a:xfrm>
            <a:off x="1371598" y="369277"/>
            <a:ext cx="9590215" cy="1708514"/>
          </a:xfrm>
        </p:spPr>
        <p:txBody>
          <a:bodyPr>
            <a:normAutofit/>
          </a:bodyPr>
          <a:lstStyle>
            <a:lvl1pPr>
              <a:defRPr sz="3600">
                <a:solidFill>
                  <a:schemeClr val="accent2">
                    <a:lumMod val="75000"/>
                  </a:schemeClr>
                </a:solidFill>
              </a:defRPr>
            </a:lvl1pPr>
          </a:lstStyle>
          <a:p>
            <a:r>
              <a:rPr lang="en-US"/>
              <a:t>Click to add title</a:t>
            </a:r>
          </a:p>
        </p:txBody>
      </p:sp>
      <p:sp>
        <p:nvSpPr>
          <p:cNvPr id="14" name="Content Placeholder 20">
            <a:extLst>
              <a:ext uri="{FF2B5EF4-FFF2-40B4-BE49-F238E27FC236}">
                <a16:creationId xmlns:a16="http://schemas.microsoft.com/office/drawing/2014/main" id="{53421E6F-1A11-40B7-DB53-FC96CE9D787B}"/>
              </a:ext>
            </a:extLst>
          </p:cNvPr>
          <p:cNvSpPr>
            <a:spLocks noGrp="1"/>
          </p:cNvSpPr>
          <p:nvPr>
            <p:ph sz="quarter" idx="11" hasCustomPrompt="1"/>
          </p:nvPr>
        </p:nvSpPr>
        <p:spPr>
          <a:xfrm>
            <a:off x="1369269" y="2284193"/>
            <a:ext cx="6036544" cy="3436653"/>
          </a:xfrm>
        </p:spPr>
        <p:txBody>
          <a:bodyPr>
            <a:normAutofit/>
          </a:bodyPr>
          <a:lstStyle>
            <a:lvl1pPr>
              <a:spcBef>
                <a:spcPts val="0"/>
              </a:spcBef>
              <a:spcAft>
                <a:spcPts val="600"/>
              </a:spcAft>
              <a:buClr>
                <a:schemeClr val="tx1"/>
              </a:buClr>
              <a:defRPr sz="1800"/>
            </a:lvl1pPr>
            <a:lvl2pPr>
              <a:spcBef>
                <a:spcPts val="0"/>
              </a:spcBef>
              <a:spcAft>
                <a:spcPts val="600"/>
              </a:spcAft>
              <a:buClr>
                <a:schemeClr val="tx1"/>
              </a:buClr>
              <a:defRPr sz="1600"/>
            </a:lvl2pPr>
            <a:lvl3pPr>
              <a:spcBef>
                <a:spcPts val="0"/>
              </a:spcBef>
              <a:spcAft>
                <a:spcPts val="600"/>
              </a:spcAft>
              <a:buClr>
                <a:schemeClr val="tx1"/>
              </a:buClr>
              <a:defRPr sz="1400"/>
            </a:lvl3pPr>
            <a:lvl4pPr>
              <a:spcBef>
                <a:spcPts val="0"/>
              </a:spcBef>
              <a:spcAft>
                <a:spcPts val="600"/>
              </a:spcAft>
              <a:buClr>
                <a:schemeClr val="tx1"/>
              </a:buClr>
              <a:defRPr sz="1200"/>
            </a:lvl4pPr>
            <a:lvl5pPr>
              <a:spcBef>
                <a:spcPts val="0"/>
              </a:spcBef>
              <a:spcAft>
                <a:spcPts val="600"/>
              </a:spcAft>
              <a:buClr>
                <a:schemeClr val="tx1"/>
              </a:buClr>
              <a:defRPr sz="1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0">
            <a:extLst>
              <a:ext uri="{FF2B5EF4-FFF2-40B4-BE49-F238E27FC236}">
                <a16:creationId xmlns:a16="http://schemas.microsoft.com/office/drawing/2014/main" id="{90BA2746-C141-C524-CDDE-DD672A80A2C8}"/>
              </a:ext>
            </a:extLst>
          </p:cNvPr>
          <p:cNvSpPr>
            <a:spLocks noGrp="1"/>
          </p:cNvSpPr>
          <p:nvPr>
            <p:ph sz="quarter" idx="10" hasCustomPrompt="1"/>
          </p:nvPr>
        </p:nvSpPr>
        <p:spPr>
          <a:xfrm>
            <a:off x="7708899" y="2284193"/>
            <a:ext cx="3252914" cy="3436653"/>
          </a:xfrm>
        </p:spPr>
        <p:txBody>
          <a:bodyPr>
            <a:normAutofit/>
          </a:bodyPr>
          <a:lstStyle>
            <a:lvl1pPr>
              <a:spcBef>
                <a:spcPts val="0"/>
              </a:spcBef>
              <a:spcAft>
                <a:spcPts val="600"/>
              </a:spcAft>
              <a:buClr>
                <a:schemeClr val="tx1"/>
              </a:buClr>
              <a:defRPr sz="1800" b="1"/>
            </a:lvl1pPr>
            <a:lvl2pPr>
              <a:spcBef>
                <a:spcPts val="0"/>
              </a:spcBef>
              <a:spcAft>
                <a:spcPts val="600"/>
              </a:spcAft>
              <a:buClr>
                <a:schemeClr val="tx1"/>
              </a:buClr>
              <a:defRPr sz="1600" b="1"/>
            </a:lvl2pPr>
            <a:lvl3pPr>
              <a:spcBef>
                <a:spcPts val="0"/>
              </a:spcBef>
              <a:spcAft>
                <a:spcPts val="600"/>
              </a:spcAft>
              <a:buClr>
                <a:schemeClr val="tx1"/>
              </a:buClr>
              <a:defRPr sz="1400" b="1"/>
            </a:lvl3pPr>
            <a:lvl4pPr>
              <a:spcBef>
                <a:spcPts val="0"/>
              </a:spcBef>
              <a:spcAft>
                <a:spcPts val="600"/>
              </a:spcAft>
              <a:buClr>
                <a:schemeClr val="tx1"/>
              </a:buClr>
              <a:defRPr sz="1200" b="1"/>
            </a:lvl4pPr>
            <a:lvl5pPr>
              <a:spcBef>
                <a:spcPts val="0"/>
              </a:spcBef>
              <a:spcAft>
                <a:spcPts val="600"/>
              </a:spcAft>
              <a:buClr>
                <a:schemeClr val="tx1"/>
              </a:buClr>
              <a:defRPr sz="1200" b="1"/>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a:extLst>
              <a:ext uri="{FF2B5EF4-FFF2-40B4-BE49-F238E27FC236}">
                <a16:creationId xmlns:a16="http://schemas.microsoft.com/office/drawing/2014/main" id="{078CC75E-2849-6C28-42BF-61EBFD22CDE7}"/>
              </a:ext>
            </a:extLst>
          </p:cNvPr>
          <p:cNvSpPr>
            <a:spLocks noGrp="1"/>
          </p:cNvSpPr>
          <p:nvPr>
            <p:ph type="sldNum" sz="quarter" idx="4"/>
          </p:nvPr>
        </p:nvSpPr>
        <p:spPr>
          <a:xfrm>
            <a:off x="10896600" y="5983104"/>
            <a:ext cx="1295400" cy="874895"/>
          </a:xfrm>
          <a:prstGeom prst="rect">
            <a:avLst/>
          </a:prstGeom>
        </p:spPr>
        <p:txBody>
          <a:bodyPr vert="horz" lIns="91440" tIns="45720" rIns="91440" bIns="45720" rtlCol="0" anchor="ctr"/>
          <a:lstStyle>
            <a:lvl1pPr algn="ctr">
              <a:defRPr sz="1200">
                <a:solidFill>
                  <a:srgbClr val="FFFFFF"/>
                </a:solidFill>
                <a:latin typeface="+mj-lt"/>
              </a:defRPr>
            </a:lvl1pPr>
          </a:lstStyle>
          <a:p>
            <a:fld id="{08AB70BE-1769-45B8-85A6-0C837432C7E6}" type="slidenum">
              <a:rPr lang="en-US" smtClean="0"/>
              <a:pPr/>
              <a:t>‹#›</a:t>
            </a:fld>
            <a:endParaRPr lang="en-US"/>
          </a:p>
        </p:txBody>
      </p:sp>
    </p:spTree>
    <p:extLst>
      <p:ext uri="{BB962C8B-B14F-4D97-AF65-F5344CB8AC3E}">
        <p14:creationId xmlns:p14="http://schemas.microsoft.com/office/powerpoint/2010/main" val="33985061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le and Table">
    <p:spTree>
      <p:nvGrpSpPr>
        <p:cNvPr id="1" name=""/>
        <p:cNvGrpSpPr/>
        <p:nvPr/>
      </p:nvGrpSpPr>
      <p:grpSpPr>
        <a:xfrm>
          <a:off x="0" y="0"/>
          <a:ext cx="0" cy="0"/>
          <a:chOff x="0" y="0"/>
          <a:chExt cx="0" cy="0"/>
        </a:xfrm>
      </p:grpSpPr>
      <p:sp>
        <p:nvSpPr>
          <p:cNvPr id="5" name="Freeform 9">
            <a:extLst>
              <a:ext uri="{FF2B5EF4-FFF2-40B4-BE49-F238E27FC236}">
                <a16:creationId xmlns:a16="http://schemas.microsoft.com/office/drawing/2014/main" id="{BE9B1BD7-8F62-244D-062B-D0A716D16D23}"/>
              </a:ext>
              <a:ext uri="{C183D7F6-B498-43B3-948B-1728B52AA6E4}">
                <adec:decorative xmlns:adec="http://schemas.microsoft.com/office/drawing/2017/decorative" val="1"/>
              </a:ext>
            </a:extLst>
          </p:cNvPr>
          <p:cNvSpPr>
            <a:spLocks noChangeAspect="1"/>
          </p:cNvSpPr>
          <p:nvPr userDrawn="1"/>
        </p:nvSpPr>
        <p:spPr>
          <a:xfrm flipH="1" flipV="1">
            <a:off x="0" y="0"/>
            <a:ext cx="2286000" cy="2285973"/>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itle 7">
            <a:extLst>
              <a:ext uri="{FF2B5EF4-FFF2-40B4-BE49-F238E27FC236}">
                <a16:creationId xmlns:a16="http://schemas.microsoft.com/office/drawing/2014/main" id="{54BAE39C-758E-B299-0906-86DA058BCD4A}"/>
              </a:ext>
            </a:extLst>
          </p:cNvPr>
          <p:cNvSpPr>
            <a:spLocks noGrp="1"/>
          </p:cNvSpPr>
          <p:nvPr>
            <p:ph type="title"/>
          </p:nvPr>
        </p:nvSpPr>
        <p:spPr>
          <a:xfrm>
            <a:off x="1365975" y="345440"/>
            <a:ext cx="9448803" cy="1743542"/>
          </a:xfrm>
        </p:spPr>
        <p:txBody>
          <a:bodyPr>
            <a:normAutofit/>
          </a:bodyPr>
          <a:lstStyle>
            <a:lvl1pPr>
              <a:defRPr sz="3600">
                <a:solidFill>
                  <a:schemeClr val="accent2">
                    <a:lumMod val="75000"/>
                  </a:schemeClr>
                </a:solidFill>
              </a:defRPr>
            </a:lvl1pPr>
          </a:lstStyle>
          <a:p>
            <a:r>
              <a:rPr lang="en-US"/>
              <a:t>Click to edit Master title style</a:t>
            </a:r>
          </a:p>
        </p:txBody>
      </p:sp>
      <p:sp>
        <p:nvSpPr>
          <p:cNvPr id="10" name="Table Placeholder 9">
            <a:extLst>
              <a:ext uri="{FF2B5EF4-FFF2-40B4-BE49-F238E27FC236}">
                <a16:creationId xmlns:a16="http://schemas.microsoft.com/office/drawing/2014/main" id="{ED21C7D0-0E84-DFA8-FC77-93D7B17FA7EF}"/>
              </a:ext>
            </a:extLst>
          </p:cNvPr>
          <p:cNvSpPr>
            <a:spLocks noGrp="1"/>
          </p:cNvSpPr>
          <p:nvPr>
            <p:ph type="tbl" sz="quarter" idx="10"/>
          </p:nvPr>
        </p:nvSpPr>
        <p:spPr>
          <a:xfrm>
            <a:off x="1365250" y="2295525"/>
            <a:ext cx="9448800" cy="3652838"/>
          </a:xfrm>
        </p:spPr>
        <p:txBody>
          <a:bodyPr/>
          <a:lstStyle>
            <a:lvl1pPr marL="0" indent="0">
              <a:buNone/>
              <a:defRPr/>
            </a:lvl1pPr>
          </a:lstStyle>
          <a:p>
            <a:r>
              <a:rPr lang="en-US"/>
              <a:t>Click icon to add table</a:t>
            </a:r>
          </a:p>
        </p:txBody>
      </p:sp>
      <p:sp>
        <p:nvSpPr>
          <p:cNvPr id="7" name="Slide Number Placeholder 5">
            <a:extLst>
              <a:ext uri="{FF2B5EF4-FFF2-40B4-BE49-F238E27FC236}">
                <a16:creationId xmlns:a16="http://schemas.microsoft.com/office/drawing/2014/main" id="{844F72DC-A10E-0921-2E94-08CAC9D50351}"/>
              </a:ext>
            </a:extLst>
          </p:cNvPr>
          <p:cNvSpPr>
            <a:spLocks noGrp="1"/>
          </p:cNvSpPr>
          <p:nvPr>
            <p:ph type="sldNum" sz="quarter" idx="4"/>
          </p:nvPr>
        </p:nvSpPr>
        <p:spPr>
          <a:xfrm>
            <a:off x="10896600" y="5983104"/>
            <a:ext cx="1295400" cy="874895"/>
          </a:xfrm>
          <a:prstGeom prst="rect">
            <a:avLst/>
          </a:prstGeom>
        </p:spPr>
        <p:txBody>
          <a:bodyPr vert="horz" lIns="91440" tIns="45720" rIns="91440" bIns="45720" rtlCol="0" anchor="ctr"/>
          <a:lstStyle>
            <a:lvl1pPr algn="ctr">
              <a:defRPr sz="1200">
                <a:solidFill>
                  <a:schemeClr val="accent2">
                    <a:lumMod val="75000"/>
                  </a:schemeClr>
                </a:solidFill>
                <a:latin typeface="+mj-lt"/>
              </a:defRPr>
            </a:lvl1pPr>
          </a:lstStyle>
          <a:p>
            <a:fld id="{08AB70BE-1769-45B8-85A6-0C837432C7E6}" type="slidenum">
              <a:rPr lang="en-US" smtClean="0"/>
              <a:pPr/>
              <a:t>‹#›</a:t>
            </a:fld>
            <a:endParaRPr lang="en-US"/>
          </a:p>
        </p:txBody>
      </p:sp>
    </p:spTree>
    <p:extLst>
      <p:ext uri="{BB962C8B-B14F-4D97-AF65-F5344CB8AC3E}">
        <p14:creationId xmlns:p14="http://schemas.microsoft.com/office/powerpoint/2010/main" val="3007435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losing 1">
    <p:bg>
      <p:bgPr>
        <a:solidFill>
          <a:schemeClr val="accent2"/>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181407F-D7F6-56CB-135C-01868BC1917D}"/>
              </a:ext>
            </a:extLst>
          </p:cNvPr>
          <p:cNvSpPr>
            <a:spLocks noGrp="1"/>
          </p:cNvSpPr>
          <p:nvPr>
            <p:ph type="title" hasCustomPrompt="1"/>
          </p:nvPr>
        </p:nvSpPr>
        <p:spPr>
          <a:xfrm>
            <a:off x="1371597" y="1088211"/>
            <a:ext cx="4602483" cy="4896019"/>
          </a:xfrm>
        </p:spPr>
        <p:txBody>
          <a:bodyPr>
            <a:normAutofit/>
          </a:bodyPr>
          <a:lstStyle>
            <a:lvl1pPr>
              <a:defRPr sz="4800">
                <a:solidFill>
                  <a:schemeClr val="bg2"/>
                </a:solidFill>
              </a:defRPr>
            </a:lvl1pPr>
          </a:lstStyle>
          <a:p>
            <a:r>
              <a:rPr lang="en-US"/>
              <a:t>Click to add title</a:t>
            </a:r>
          </a:p>
        </p:txBody>
      </p:sp>
      <p:sp>
        <p:nvSpPr>
          <p:cNvPr id="2" name="Rectangle 1">
            <a:extLst>
              <a:ext uri="{FF2B5EF4-FFF2-40B4-BE49-F238E27FC236}">
                <a16:creationId xmlns:a16="http://schemas.microsoft.com/office/drawing/2014/main" id="{7E517585-E867-BB06-B195-272DA0FD4799}"/>
              </a:ext>
              <a:ext uri="{C183D7F6-B498-43B3-948B-1728B52AA6E4}">
                <adec:decorative xmlns:adec="http://schemas.microsoft.com/office/drawing/2017/decorative" val="1"/>
              </a:ext>
            </a:extLst>
          </p:cNvPr>
          <p:cNvSpPr/>
          <p:nvPr userDrawn="1"/>
        </p:nvSpPr>
        <p:spPr>
          <a:xfrm>
            <a:off x="1" y="-8"/>
            <a:ext cx="12192000" cy="873925"/>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92D9EBD-88FB-A2C3-7EC2-46DD7B53267E}"/>
              </a:ext>
              <a:ext uri="{C183D7F6-B498-43B3-948B-1728B52AA6E4}">
                <adec:decorative xmlns:adec="http://schemas.microsoft.com/office/drawing/2017/decorative" val="1"/>
              </a:ext>
            </a:extLst>
          </p:cNvPr>
          <p:cNvSpPr/>
          <p:nvPr userDrawn="1"/>
        </p:nvSpPr>
        <p:spPr>
          <a:xfrm rot="5400000">
            <a:off x="-2990939" y="2990938"/>
            <a:ext cx="6855801" cy="873925"/>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22">
            <a:extLst>
              <a:ext uri="{FF2B5EF4-FFF2-40B4-BE49-F238E27FC236}">
                <a16:creationId xmlns:a16="http://schemas.microsoft.com/office/drawing/2014/main" id="{CB417425-9078-B6E8-97F7-BAA1536BA069}"/>
              </a:ext>
              <a:ext uri="{C183D7F6-B498-43B3-948B-1728B52AA6E4}">
                <adec:decorative xmlns:adec="http://schemas.microsoft.com/office/drawing/2017/decorative" val="1"/>
              </a:ext>
            </a:extLst>
          </p:cNvPr>
          <p:cNvSpPr>
            <a:spLocks noChangeAspect="1"/>
          </p:cNvSpPr>
          <p:nvPr userDrawn="1"/>
        </p:nvSpPr>
        <p:spPr>
          <a:xfrm flipH="1" flipV="1">
            <a:off x="0" y="-8"/>
            <a:ext cx="1745673" cy="877824"/>
          </a:xfrm>
          <a:custGeom>
            <a:avLst/>
            <a:gdLst>
              <a:gd name="connsiteX0" fmla="*/ 0 w 4572000"/>
              <a:gd name="connsiteY0" fmla="*/ 2285974 h 2285974"/>
              <a:gd name="connsiteX1" fmla="*/ 113956 w 4572000"/>
              <a:gd name="connsiteY1" fmla="*/ 2283183 h 2285974"/>
              <a:gd name="connsiteX2" fmla="*/ 2283027 w 4572000"/>
              <a:gd name="connsiteY2" fmla="*/ 117584 h 2285974"/>
              <a:gd name="connsiteX3" fmla="*/ 2286000 w 4572000"/>
              <a:gd name="connsiteY3" fmla="*/ 0 h 2285974"/>
              <a:gd name="connsiteX4" fmla="*/ 2288973 w 4572000"/>
              <a:gd name="connsiteY4" fmla="*/ 117584 h 2285974"/>
              <a:gd name="connsiteX5" fmla="*/ 4458044 w 4572000"/>
              <a:gd name="connsiteY5" fmla="*/ 2283183 h 2285974"/>
              <a:gd name="connsiteX6" fmla="*/ 4572000 w 4572000"/>
              <a:gd name="connsiteY6" fmla="*/ 2285974 h 2285974"/>
              <a:gd name="connsiteX7" fmla="*/ 2286000 w 4572000"/>
              <a:gd name="connsiteY7" fmla="*/ 2285974 h 228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0" h="2285974">
                <a:moveTo>
                  <a:pt x="0" y="2285974"/>
                </a:moveTo>
                <a:lnTo>
                  <a:pt x="113956" y="2283183"/>
                </a:lnTo>
                <a:cubicBezTo>
                  <a:pt x="1284562" y="2225701"/>
                  <a:pt x="2223714" y="1287708"/>
                  <a:pt x="2283027" y="117584"/>
                </a:cubicBezTo>
                <a:lnTo>
                  <a:pt x="2286000" y="0"/>
                </a:lnTo>
                <a:lnTo>
                  <a:pt x="2288973" y="117584"/>
                </a:lnTo>
                <a:cubicBezTo>
                  <a:pt x="2348287" y="1287708"/>
                  <a:pt x="3287438" y="2225701"/>
                  <a:pt x="4458044" y="2283183"/>
                </a:cubicBezTo>
                <a:lnTo>
                  <a:pt x="4572000" y="2285974"/>
                </a:lnTo>
                <a:lnTo>
                  <a:pt x="2286000" y="2285974"/>
                </a:lnTo>
                <a:close/>
              </a:path>
            </a:pathLst>
          </a:custGeom>
          <a:solidFill>
            <a:schemeClr val="accent2">
              <a:lumMod val="40000"/>
              <a:lumOff val="6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4">
            <a:extLst>
              <a:ext uri="{FF2B5EF4-FFF2-40B4-BE49-F238E27FC236}">
                <a16:creationId xmlns:a16="http://schemas.microsoft.com/office/drawing/2014/main" id="{D7F56B38-71B8-A745-8D9C-BBEA278F3FC5}"/>
              </a:ext>
              <a:ext uri="{C183D7F6-B498-43B3-948B-1728B52AA6E4}">
                <adec:decorative xmlns:adec="http://schemas.microsoft.com/office/drawing/2017/decorative" val="1"/>
              </a:ext>
            </a:extLst>
          </p:cNvPr>
          <p:cNvSpPr>
            <a:spLocks noChangeAspect="1"/>
          </p:cNvSpPr>
          <p:nvPr userDrawn="1"/>
        </p:nvSpPr>
        <p:spPr>
          <a:xfrm>
            <a:off x="9905999" y="4572027"/>
            <a:ext cx="2286000" cy="2285973"/>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Content Placeholder 10">
            <a:extLst>
              <a:ext uri="{FF2B5EF4-FFF2-40B4-BE49-F238E27FC236}">
                <a16:creationId xmlns:a16="http://schemas.microsoft.com/office/drawing/2014/main" id="{45E5C644-63C0-D8A4-7EF1-1681AFB1F4D9}"/>
              </a:ext>
            </a:extLst>
          </p:cNvPr>
          <p:cNvSpPr>
            <a:spLocks noGrp="1"/>
          </p:cNvSpPr>
          <p:nvPr>
            <p:ph sz="quarter" idx="10" hasCustomPrompt="1"/>
          </p:nvPr>
        </p:nvSpPr>
        <p:spPr>
          <a:xfrm>
            <a:off x="6324599" y="1088210"/>
            <a:ext cx="4373564" cy="4894894"/>
          </a:xfrm>
        </p:spPr>
        <p:txBody>
          <a:bodyPr anchor="ctr">
            <a:normAutofit/>
          </a:bodyPr>
          <a:lstStyle>
            <a:lvl1pPr marL="0" indent="0">
              <a:spcBef>
                <a:spcPts val="0"/>
              </a:spcBef>
              <a:spcAft>
                <a:spcPts val="600"/>
              </a:spcAft>
              <a:buNone/>
              <a:defRPr sz="1800" b="1">
                <a:solidFill>
                  <a:schemeClr val="bg2"/>
                </a:solidFill>
              </a:defRPr>
            </a:lvl1pPr>
            <a:lvl2pPr marL="457200" indent="0">
              <a:spcBef>
                <a:spcPts val="0"/>
              </a:spcBef>
              <a:spcAft>
                <a:spcPts val="600"/>
              </a:spcAft>
              <a:buNone/>
              <a:defRPr sz="1600" b="1">
                <a:solidFill>
                  <a:schemeClr val="bg2"/>
                </a:solidFill>
              </a:defRPr>
            </a:lvl2pPr>
            <a:lvl3pPr marL="914400" indent="0">
              <a:spcBef>
                <a:spcPts val="0"/>
              </a:spcBef>
              <a:spcAft>
                <a:spcPts val="600"/>
              </a:spcAft>
              <a:buNone/>
              <a:defRPr sz="1400" b="1">
                <a:solidFill>
                  <a:schemeClr val="bg2"/>
                </a:solidFill>
              </a:defRPr>
            </a:lvl3pPr>
            <a:lvl4pPr marL="1371600" indent="0">
              <a:spcBef>
                <a:spcPts val="0"/>
              </a:spcBef>
              <a:spcAft>
                <a:spcPts val="600"/>
              </a:spcAft>
              <a:buNone/>
              <a:defRPr sz="1200" b="1">
                <a:solidFill>
                  <a:schemeClr val="bg2"/>
                </a:solidFill>
              </a:defRPr>
            </a:lvl4pPr>
            <a:lvl5pPr marL="1828800" indent="0">
              <a:spcBef>
                <a:spcPts val="0"/>
              </a:spcBef>
              <a:spcAft>
                <a:spcPts val="600"/>
              </a:spcAft>
              <a:buNone/>
              <a:defRPr sz="1200" b="1">
                <a:solidFill>
                  <a:schemeClr val="bg2"/>
                </a:solidFill>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C663CA19-070F-D373-ED8C-B6F895D11B84}"/>
              </a:ext>
            </a:extLst>
          </p:cNvPr>
          <p:cNvSpPr>
            <a:spLocks noGrp="1"/>
          </p:cNvSpPr>
          <p:nvPr>
            <p:ph type="sldNum" sz="quarter" idx="4"/>
          </p:nvPr>
        </p:nvSpPr>
        <p:spPr>
          <a:xfrm>
            <a:off x="10896600" y="5983104"/>
            <a:ext cx="1295400" cy="874895"/>
          </a:xfrm>
          <a:prstGeom prst="rect">
            <a:avLst/>
          </a:prstGeom>
        </p:spPr>
        <p:txBody>
          <a:bodyPr vert="horz" lIns="91440" tIns="45720" rIns="91440" bIns="45720" rtlCol="0" anchor="ctr"/>
          <a:lstStyle>
            <a:lvl1pPr algn="ctr">
              <a:defRPr sz="1200">
                <a:solidFill>
                  <a:srgbClr val="FFFFFF"/>
                </a:solidFill>
                <a:latin typeface="+mj-lt"/>
              </a:defRPr>
            </a:lvl1pPr>
          </a:lstStyle>
          <a:p>
            <a:fld id="{08AB70BE-1769-45B8-85A6-0C837432C7E6}" type="slidenum">
              <a:rPr lang="en-US" smtClean="0"/>
              <a:pPr/>
              <a:t>‹#›</a:t>
            </a:fld>
            <a:endParaRPr lang="en-US"/>
          </a:p>
        </p:txBody>
      </p:sp>
    </p:spTree>
    <p:extLst>
      <p:ext uri="{BB962C8B-B14F-4D97-AF65-F5344CB8AC3E}">
        <p14:creationId xmlns:p14="http://schemas.microsoft.com/office/powerpoint/2010/main" val="2520841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FC1CAB-3E3F-B043-91BD-E01E57EB74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9330F44-08ED-624B-A90D-A7B68A8379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76A8D6-B3E7-8F48-BC7A-990F2746F1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E3E21B-DC12-C540-9903-DCE59F851D58}" type="datetimeFigureOut">
              <a:rPr lang="en-US" smtClean="0"/>
              <a:t>7/7/2026</a:t>
            </a:fld>
            <a:endParaRPr lang="en-US"/>
          </a:p>
        </p:txBody>
      </p:sp>
      <p:sp>
        <p:nvSpPr>
          <p:cNvPr id="5" name="Footer Placeholder 4">
            <a:extLst>
              <a:ext uri="{FF2B5EF4-FFF2-40B4-BE49-F238E27FC236}">
                <a16:creationId xmlns:a16="http://schemas.microsoft.com/office/drawing/2014/main" id="{3690A9F7-B5BF-EA4A-A632-3F13AFCC07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DCCC2C6-531C-1142-A6BF-FBAE039192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3DF318-204A-9D4E-BBB9-FFE530E8C01D}" type="slidenum">
              <a:rPr lang="en-US" smtClean="0"/>
              <a:t>‹#›</a:t>
            </a:fld>
            <a:endParaRPr lang="en-US"/>
          </a:p>
        </p:txBody>
      </p:sp>
    </p:spTree>
    <p:extLst>
      <p:ext uri="{BB962C8B-B14F-4D97-AF65-F5344CB8AC3E}">
        <p14:creationId xmlns:p14="http://schemas.microsoft.com/office/powerpoint/2010/main" val="2561871140"/>
      </p:ext>
    </p:extLst>
  </p:cSld>
  <p:clrMap bg1="lt1" tx1="dk1" bg2="lt2" tx2="dk2" accent1="accent1" accent2="accent2" accent3="accent3" accent4="accent4" accent5="accent5" accent6="accent6" hlink="hlink" folHlink="folHlink"/>
  <p:sldLayoutIdLst>
    <p:sldLayoutId id="2147483663" r:id="rId1"/>
    <p:sldLayoutId id="2147483649" r:id="rId2"/>
    <p:sldLayoutId id="2147483661" r:id="rId3"/>
    <p:sldLayoutId id="2147483660" r:id="rId4"/>
    <p:sldLayoutId id="2147483662"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9838CD-430B-0F4E-2227-3D14255A13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5D1C653-8CC4-7754-03B3-56A9E5294F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3241EF-2977-5D55-E809-C6A9BD34F5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D4C9D02-5B25-445C-B633-0758FC29E00E}" type="datetime1">
              <a:rPr lang="en-US" smtClean="0"/>
              <a:t>7/7/2026</a:t>
            </a:fld>
            <a:endParaRPr lang="en-US"/>
          </a:p>
        </p:txBody>
      </p:sp>
      <p:sp>
        <p:nvSpPr>
          <p:cNvPr id="5" name="Footer Placeholder 4">
            <a:extLst>
              <a:ext uri="{FF2B5EF4-FFF2-40B4-BE49-F238E27FC236}">
                <a16:creationId xmlns:a16="http://schemas.microsoft.com/office/drawing/2014/main" id="{2B60AAE4-B26A-8C12-D333-8BE352D11B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7FB812A-77D9-FB19-24A5-14E0C49954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CB531F-4517-49FC-AEFC-D714F5B9A9DC}" type="slidenum">
              <a:rPr lang="en-US" smtClean="0"/>
              <a:t>‹#›</a:t>
            </a:fld>
            <a:endParaRPr lang="en-US"/>
          </a:p>
        </p:txBody>
      </p:sp>
    </p:spTree>
    <p:extLst>
      <p:ext uri="{BB962C8B-B14F-4D97-AF65-F5344CB8AC3E}">
        <p14:creationId xmlns:p14="http://schemas.microsoft.com/office/powerpoint/2010/main" val="2265002635"/>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Lst>
  <p:hf hdr="0" ftr="0" dt="0"/>
  <p:txStyles>
    <p:titleStyle>
      <a:lvl1pPr algn="l" defTabSz="914400" rtl="0" eaLnBrk="1" latinLnBrk="0" hangingPunct="1">
        <a:lnSpc>
          <a:spcPct val="90000"/>
        </a:lnSpc>
        <a:spcBef>
          <a:spcPct val="0"/>
        </a:spcBef>
        <a:buNone/>
        <a:defRPr sz="4400" b="1" kern="1200">
          <a:solidFill>
            <a:schemeClr val="tx1"/>
          </a:solidFill>
          <a:latin typeface="Kalinga" panose="020B0502040204020203" pitchFamily="34" charset="0"/>
          <a:ea typeface="+mj-ea"/>
          <a:cs typeface="Kalinga"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Kalinga" panose="020B0502040204020203" pitchFamily="34" charset="0"/>
          <a:ea typeface="+mn-ea"/>
          <a:cs typeface="Kalinga"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Kalinga" panose="020B0502040204020203" pitchFamily="34" charset="0"/>
          <a:ea typeface="+mn-ea"/>
          <a:cs typeface="Kalinga"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Kalinga" panose="020B0502040204020203" pitchFamily="34" charset="0"/>
          <a:ea typeface="+mn-ea"/>
          <a:cs typeface="Kalinga"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alinga" panose="020B0502040204020203" pitchFamily="34" charset="0"/>
          <a:ea typeface="+mn-ea"/>
          <a:cs typeface="Kalinga"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alinga" panose="020B0502040204020203" pitchFamily="34" charset="0"/>
          <a:ea typeface="+mn-ea"/>
          <a:cs typeface="Kalinga"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7A08E557-10DB-421A-876E-1AE58F8E07C4}"/>
              </a:ext>
            </a:extLst>
          </p:cNvPr>
          <p:cNvSpPr/>
          <p:nvPr/>
        </p:nvSpPr>
        <p:spPr>
          <a:xfrm>
            <a:off x="8839807" y="3732560"/>
            <a:ext cx="3352193" cy="3125440"/>
          </a:xfrm>
          <a:custGeom>
            <a:avLst/>
            <a:gdLst>
              <a:gd name="connsiteX0" fmla="*/ 0 w 3352193"/>
              <a:gd name="connsiteY0" fmla="*/ 3125374 h 3125440"/>
              <a:gd name="connsiteX1" fmla="*/ 2579 w 3352193"/>
              <a:gd name="connsiteY1" fmla="*/ 3125440 h 3125440"/>
              <a:gd name="connsiteX2" fmla="*/ 0 w 3352193"/>
              <a:gd name="connsiteY2" fmla="*/ 3125440 h 3125440"/>
              <a:gd name="connsiteX3" fmla="*/ 3352193 w 3352193"/>
              <a:gd name="connsiteY3" fmla="*/ 0 h 3125440"/>
              <a:gd name="connsiteX4" fmla="*/ 3352193 w 3352193"/>
              <a:gd name="connsiteY4" fmla="*/ 3125440 h 3125440"/>
              <a:gd name="connsiteX5" fmla="*/ 2579 w 3352193"/>
              <a:gd name="connsiteY5" fmla="*/ 3125440 h 3125440"/>
              <a:gd name="connsiteX6" fmla="*/ 3348685 w 3352193"/>
              <a:gd name="connsiteY6" fmla="*/ 47035 h 312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2193" h="3125440">
                <a:moveTo>
                  <a:pt x="0" y="3125374"/>
                </a:moveTo>
                <a:lnTo>
                  <a:pt x="2579" y="3125440"/>
                </a:lnTo>
                <a:lnTo>
                  <a:pt x="0" y="3125440"/>
                </a:lnTo>
                <a:close/>
                <a:moveTo>
                  <a:pt x="3352193" y="0"/>
                </a:moveTo>
                <a:lnTo>
                  <a:pt x="3352193" y="3125440"/>
                </a:lnTo>
                <a:lnTo>
                  <a:pt x="2579" y="3125440"/>
                </a:lnTo>
                <a:cubicBezTo>
                  <a:pt x="1744073" y="3125440"/>
                  <a:pt x="3176441" y="1776129"/>
                  <a:pt x="3348685" y="47035"/>
                </a:cubicBezTo>
                <a:close/>
              </a:path>
            </a:pathLst>
          </a:cu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ooter Placeholder 4">
            <a:extLst>
              <a:ext uri="{FF2B5EF4-FFF2-40B4-BE49-F238E27FC236}">
                <a16:creationId xmlns:a16="http://schemas.microsoft.com/office/drawing/2014/main" id="{EC2EBCA0-8609-4F35-8CA7-7AD35FDACD73}"/>
              </a:ext>
            </a:extLst>
          </p:cNvPr>
          <p:cNvSpPr>
            <a:spLocks noGrp="1"/>
          </p:cNvSpPr>
          <p:nvPr>
            <p:ph type="ftr" sz="quarter" idx="3"/>
          </p:nvPr>
        </p:nvSpPr>
        <p:spPr>
          <a:xfrm>
            <a:off x="914400" y="6434560"/>
            <a:ext cx="3428012" cy="365125"/>
          </a:xfrm>
          <a:prstGeom prst="rect">
            <a:avLst/>
          </a:prstGeom>
        </p:spPr>
        <p:txBody>
          <a:bodyPr vert="horz" lIns="91440" tIns="45720" rIns="91440" bIns="45720" rtlCol="0" anchor="ctr"/>
          <a:lstStyle>
            <a:lvl1pPr algn="l">
              <a:defRPr sz="1000" spc="50" baseline="0">
                <a:solidFill>
                  <a:schemeClr val="accent2"/>
                </a:solidFill>
                <a:latin typeface="+mn-lt"/>
              </a:defRPr>
            </a:lvl1pPr>
          </a:lstStyle>
          <a:p>
            <a:endParaRPr lang="en-US" sz="1000"/>
          </a:p>
        </p:txBody>
      </p:sp>
      <p:sp>
        <p:nvSpPr>
          <p:cNvPr id="2" name="Title Placeholder 1">
            <a:extLst>
              <a:ext uri="{FF2B5EF4-FFF2-40B4-BE49-F238E27FC236}">
                <a16:creationId xmlns:a16="http://schemas.microsoft.com/office/drawing/2014/main" id="{BFDA9639-38D2-4CD4-A861-F6B4C6CB99BD}"/>
              </a:ext>
            </a:extLst>
          </p:cNvPr>
          <p:cNvSpPr>
            <a:spLocks noGrp="1"/>
          </p:cNvSpPr>
          <p:nvPr>
            <p:ph type="title"/>
          </p:nvPr>
        </p:nvSpPr>
        <p:spPr>
          <a:xfrm>
            <a:off x="908775" y="590372"/>
            <a:ext cx="10202248" cy="132589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DAF00B1-16C1-47B3-A7A0-B71468312896}"/>
              </a:ext>
            </a:extLst>
          </p:cNvPr>
          <p:cNvSpPr>
            <a:spLocks noGrp="1"/>
          </p:cNvSpPr>
          <p:nvPr>
            <p:ph type="body" idx="1"/>
          </p:nvPr>
        </p:nvSpPr>
        <p:spPr>
          <a:xfrm>
            <a:off x="918825" y="1916262"/>
            <a:ext cx="10192198" cy="4133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CF9501-5B6B-4DAF-B59D-3C129ED805AC}"/>
              </a:ext>
            </a:extLst>
          </p:cNvPr>
          <p:cNvSpPr>
            <a:spLocks noGrp="1"/>
          </p:cNvSpPr>
          <p:nvPr>
            <p:ph type="dt" sz="half" idx="2"/>
          </p:nvPr>
        </p:nvSpPr>
        <p:spPr>
          <a:xfrm>
            <a:off x="9017000" y="6433202"/>
            <a:ext cx="2374150" cy="367841"/>
          </a:xfrm>
          <a:prstGeom prst="rect">
            <a:avLst/>
          </a:prstGeom>
        </p:spPr>
        <p:txBody>
          <a:bodyPr vert="horz" lIns="91440" tIns="45720" rIns="91440" bIns="45720" rtlCol="0" anchor="ctr"/>
          <a:lstStyle>
            <a:lvl1pPr algn="r">
              <a:defRPr sz="1050" spc="50" baseline="0">
                <a:solidFill>
                  <a:srgbClr val="FFFFFF"/>
                </a:solidFill>
                <a:latin typeface="+mn-lt"/>
              </a:defRPr>
            </a:lvl1pPr>
          </a:lstStyle>
          <a:p>
            <a:endParaRPr lang="en-US"/>
          </a:p>
        </p:txBody>
      </p:sp>
      <p:sp>
        <p:nvSpPr>
          <p:cNvPr id="6" name="Slide Number Placeholder 5">
            <a:extLst>
              <a:ext uri="{FF2B5EF4-FFF2-40B4-BE49-F238E27FC236}">
                <a16:creationId xmlns:a16="http://schemas.microsoft.com/office/drawing/2014/main" id="{37685DBD-B7AE-41D8-8CF1-B21CD58E1B45}"/>
              </a:ext>
            </a:extLst>
          </p:cNvPr>
          <p:cNvSpPr>
            <a:spLocks noGrp="1"/>
          </p:cNvSpPr>
          <p:nvPr>
            <p:ph type="sldNum" sz="quarter" idx="4"/>
          </p:nvPr>
        </p:nvSpPr>
        <p:spPr>
          <a:xfrm>
            <a:off x="11391150" y="6433203"/>
            <a:ext cx="693263" cy="367842"/>
          </a:xfrm>
          <a:prstGeom prst="rect">
            <a:avLst/>
          </a:prstGeom>
        </p:spPr>
        <p:txBody>
          <a:bodyPr vert="horz" lIns="91440" tIns="45720" rIns="91440" bIns="45720" rtlCol="0" anchor="ctr"/>
          <a:lstStyle>
            <a:lvl1pPr algn="r">
              <a:defRPr sz="2000">
                <a:solidFill>
                  <a:srgbClr val="FFFFFF"/>
                </a:solidFill>
                <a:latin typeface="+mj-lt"/>
              </a:defRPr>
            </a:lvl1pPr>
          </a:lstStyle>
          <a:p>
            <a:fld id="{08AB70BE-1769-45B8-85A6-0C837432C7E6}" type="slidenum">
              <a:rPr lang="en-US" smtClean="0"/>
              <a:pPr/>
              <a:t>‹#›</a:t>
            </a:fld>
            <a:endParaRPr lang="en-US"/>
          </a:p>
        </p:txBody>
      </p:sp>
    </p:spTree>
    <p:extLst>
      <p:ext uri="{BB962C8B-B14F-4D97-AF65-F5344CB8AC3E}">
        <p14:creationId xmlns:p14="http://schemas.microsoft.com/office/powerpoint/2010/main" val="1847302405"/>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Lst>
  <p:hf hdr="0" ftr="0" dt="0"/>
  <p:txStyles>
    <p:titleStyle>
      <a:lvl1pPr algn="l" defTabSz="914400" rtl="0" eaLnBrk="1" latinLnBrk="0" hangingPunct="1">
        <a:lnSpc>
          <a:spcPct val="90000"/>
        </a:lnSpc>
        <a:spcBef>
          <a:spcPct val="0"/>
        </a:spcBef>
        <a:buNone/>
        <a:defRPr sz="4000" b="1" kern="1200">
          <a:solidFill>
            <a:schemeClr val="accent2"/>
          </a:solidFill>
          <a:latin typeface="Georgia Pro Semibold" panose="02040702050405020303" pitchFamily="18" charset="0"/>
          <a:ea typeface="+mj-ea"/>
          <a:cs typeface="+mj-cs"/>
        </a:defRPr>
      </a:lvl1pPr>
    </p:titleStyle>
    <p:bodyStyle>
      <a:lvl1pPr marL="228600" indent="-228600" algn="l" defTabSz="914400" rtl="0" eaLnBrk="1" latinLnBrk="0" hangingPunct="1">
        <a:lnSpc>
          <a:spcPct val="120000"/>
        </a:lnSpc>
        <a:spcBef>
          <a:spcPts val="1000"/>
        </a:spcBef>
        <a:buClr>
          <a:schemeClr val="accent5"/>
        </a:buClr>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Clr>
          <a:schemeClr val="accent5"/>
        </a:buClr>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Clr>
          <a:schemeClr val="accent5"/>
        </a:buClr>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Clr>
          <a:schemeClr val="accent5"/>
        </a:buClr>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Clr>
          <a:schemeClr val="accent5"/>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2736">
          <p15:clr>
            <a:srgbClr val="F26B43"/>
          </p15:clr>
        </p15:guide>
        <p15:guide id="4" orient="horz" pos="3312">
          <p15:clr>
            <a:srgbClr val="F26B43"/>
          </p15:clr>
        </p15:guide>
        <p15:guide id="5" orient="horz" pos="432">
          <p15:clr>
            <a:srgbClr val="F26B43"/>
          </p15:clr>
        </p15:guide>
        <p15:guide id="7" pos="4416">
          <p15:clr>
            <a:srgbClr val="F26B43"/>
          </p15:clr>
        </p15:guide>
        <p15:guide id="8" pos="5568">
          <p15:clr>
            <a:srgbClr val="F26B43"/>
          </p15:clr>
        </p15:guide>
        <p15:guide id="9" pos="7296">
          <p15:clr>
            <a:srgbClr val="F26B43"/>
          </p15:clr>
        </p15:guide>
        <p15:guide id="10" pos="2688">
          <p15:clr>
            <a:srgbClr val="F26B43"/>
          </p15:clr>
        </p15:guide>
        <p15:guide id="11" pos="1536">
          <p15:clr>
            <a:srgbClr val="F26B43"/>
          </p15:clr>
        </p15:guide>
        <p15:guide id="12" pos="384">
          <p15:clr>
            <a:srgbClr val="F26B43"/>
          </p15:clr>
        </p15:guide>
        <p15:guide id="13" pos="2112">
          <p15:clr>
            <a:srgbClr val="F26B43"/>
          </p15:clr>
        </p15:guide>
        <p15:guide id="14" pos="4992">
          <p15:clr>
            <a:srgbClr val="F26B43"/>
          </p15:clr>
        </p15:guide>
        <p15:guide id="15" pos="6720">
          <p15:clr>
            <a:srgbClr val="F26B43"/>
          </p15:clr>
        </p15:guide>
        <p15:guide id="16" pos="960">
          <p15:clr>
            <a:srgbClr val="F26B43"/>
          </p15:clr>
        </p15:guide>
        <p15:guide id="17" pos="3264">
          <p15:clr>
            <a:srgbClr val="F26B43"/>
          </p15:clr>
        </p15:guide>
        <p15:guide id="18" orient="horz" pos="1008">
          <p15:clr>
            <a:srgbClr val="F26B43"/>
          </p15:clr>
        </p15:guide>
        <p15:guide id="19" orient="horz" pos="3888">
          <p15:clr>
            <a:srgbClr val="F26B43"/>
          </p15:clr>
        </p15:guide>
        <p15:guide id="20" pos="6144">
          <p15:clr>
            <a:srgbClr val="F26B43"/>
          </p15:clr>
        </p15:guide>
        <p15:guide id="21" orient="horz" pos="1584">
          <p15:clr>
            <a:srgbClr val="F26B43"/>
          </p15:clr>
        </p15:guide>
        <p15:guide id="22" pos="576">
          <p15:clr>
            <a:srgbClr val="F26B43"/>
          </p15:clr>
        </p15:guide>
        <p15:guide id="23" pos="7104">
          <p15:clr>
            <a:srgbClr val="F26B43"/>
          </p15:clr>
        </p15:guide>
        <p15:guide id="24" pos="768">
          <p15:clr>
            <a:srgbClr val="F26B43"/>
          </p15:clr>
        </p15:guide>
        <p15:guide id="25" pos="691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metro.net/about/public-safety-advisory-committee/"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metro.net/riding/heat-mitigation/"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hyperlink" Target="https://cdn.beta.metro.net/wp-content/uploads/2026/04/20174728/Heat_Mitigation_Guidebook_26-1540.pdf"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3627783" y="5716988"/>
            <a:ext cx="8413039" cy="788986"/>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3000" i="1" dirty="0">
                <a:solidFill>
                  <a:schemeClr val="bg1"/>
                </a:solidFill>
                <a:latin typeface="Calibri"/>
                <a:cs typeface="Calibri"/>
              </a:rPr>
              <a:t>Public Safety Advisory Committee (PSAC)</a:t>
            </a:r>
            <a:br>
              <a:rPr lang="en-US" sz="3000" i="1" dirty="0">
                <a:latin typeface="Calibri"/>
                <a:cs typeface="Calibri"/>
              </a:rPr>
            </a:br>
            <a:r>
              <a:rPr lang="en-US" sz="3000" i="1" dirty="0">
                <a:solidFill>
                  <a:schemeClr val="bg1"/>
                </a:solidFill>
                <a:latin typeface="Calibri"/>
                <a:cs typeface="Calibri"/>
              </a:rPr>
              <a:t>Thursday, July 9, 2026</a:t>
            </a:r>
          </a:p>
        </p:txBody>
      </p:sp>
    </p:spTree>
    <p:extLst>
      <p:ext uri="{BB962C8B-B14F-4D97-AF65-F5344CB8AC3E}">
        <p14:creationId xmlns:p14="http://schemas.microsoft.com/office/powerpoint/2010/main" val="2937528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DE325C-1A18-E9BF-7A0A-FDFD2AB508A5}"/>
              </a:ext>
            </a:extLst>
          </p:cNvPr>
          <p:cNvSpPr txBox="1"/>
          <p:nvPr/>
        </p:nvSpPr>
        <p:spPr>
          <a:xfrm>
            <a:off x="856082" y="1397245"/>
            <a:ext cx="8423148" cy="4462760"/>
          </a:xfrm>
          <a:prstGeom prst="rect">
            <a:avLst/>
          </a:prstGeom>
          <a:noFill/>
        </p:spPr>
        <p:txBody>
          <a:bodyPr wrap="square" lIns="91440" tIns="45720" rIns="91440" bIns="45720" rtlCol="0" anchor="t">
            <a:spAutoFit/>
          </a:bodyPr>
          <a:lstStyle/>
          <a:p>
            <a:r>
              <a:rPr lang="en-US" sz="4000" b="1" dirty="0">
                <a:solidFill>
                  <a:srgbClr val="FFFFFF"/>
                </a:solidFill>
              </a:rPr>
              <a:t>Agenda Item #1</a:t>
            </a:r>
            <a:endParaRPr lang="en-US" sz="1400" dirty="0">
              <a:solidFill>
                <a:srgbClr val="FFFFFF"/>
              </a:solidFill>
            </a:endParaRPr>
          </a:p>
          <a:p>
            <a:endParaRPr lang="en-US" sz="4000" dirty="0">
              <a:solidFill>
                <a:srgbClr val="FFFFFF"/>
              </a:solidFill>
            </a:endParaRPr>
          </a:p>
          <a:p>
            <a:r>
              <a:rPr lang="en-US" sz="4000" b="1" dirty="0">
                <a:solidFill>
                  <a:srgbClr val="FFFFFF"/>
                </a:solidFill>
              </a:rPr>
              <a:t>Call to Order</a:t>
            </a:r>
            <a:endParaRPr lang="en-US" sz="4000" b="1" dirty="0">
              <a:solidFill>
                <a:srgbClr val="FFFFFF"/>
              </a:solidFill>
              <a:cs typeface="Calibri"/>
            </a:endParaRPr>
          </a:p>
          <a:p>
            <a:pPr marL="742950" lvl="1" indent="-285750">
              <a:buFont typeface="Arial" panose="020B0604020202020204" pitchFamily="34" charset="0"/>
              <a:buChar char="•"/>
            </a:pPr>
            <a:r>
              <a:rPr lang="en-US" sz="2400" dirty="0">
                <a:solidFill>
                  <a:srgbClr val="FFFFFF"/>
                </a:solidFill>
              </a:rPr>
              <a:t>Meeting Protocols</a:t>
            </a:r>
            <a:endParaRPr lang="en-US" sz="2400" dirty="0">
              <a:solidFill>
                <a:srgbClr val="FFFFFF"/>
              </a:solidFill>
              <a:ea typeface="Calibri"/>
              <a:cs typeface="Calibri"/>
            </a:endParaRPr>
          </a:p>
          <a:p>
            <a:pPr marL="742950" lvl="1" indent="-285750">
              <a:buFont typeface="Arial" panose="020B0604020202020204" pitchFamily="34" charset="0"/>
              <a:buChar char="•"/>
            </a:pPr>
            <a:r>
              <a:rPr lang="en-US" sz="2400" dirty="0">
                <a:solidFill>
                  <a:srgbClr val="FFFFFF"/>
                </a:solidFill>
              </a:rPr>
              <a:t>Membership Attendance</a:t>
            </a:r>
            <a:endParaRPr lang="en-US" sz="2400" dirty="0">
              <a:solidFill>
                <a:srgbClr val="FFFFFF"/>
              </a:solidFill>
              <a:ea typeface="Calibri"/>
              <a:cs typeface="Calibri"/>
            </a:endParaRPr>
          </a:p>
          <a:p>
            <a:pPr marL="742950" lvl="1" indent="-285750">
              <a:buFont typeface="Arial" panose="020B0604020202020204" pitchFamily="34" charset="0"/>
              <a:buChar char="•"/>
            </a:pPr>
            <a:r>
              <a:rPr lang="en-US" sz="2400" dirty="0">
                <a:solidFill>
                  <a:srgbClr val="FFFFFF"/>
                </a:solidFill>
              </a:rPr>
              <a:t>PSAC Mission &amp; Objectives</a:t>
            </a:r>
            <a:endParaRPr lang="en-US" sz="2400" dirty="0">
              <a:solidFill>
                <a:srgbClr val="FFFFFF"/>
              </a:solidFill>
              <a:ea typeface="Calibri"/>
              <a:cs typeface="Calibri"/>
            </a:endParaRPr>
          </a:p>
          <a:p>
            <a:pPr marL="742950" lvl="1" indent="-285750">
              <a:buFont typeface="Arial" panose="020B0604020202020204" pitchFamily="34" charset="0"/>
              <a:buChar char="•"/>
            </a:pPr>
            <a:r>
              <a:rPr lang="en-US" sz="2400" dirty="0">
                <a:solidFill>
                  <a:srgbClr val="FFFFFF"/>
                </a:solidFill>
              </a:rPr>
              <a:t>Approval of July 9, 2026 Agenda</a:t>
            </a:r>
            <a:endParaRPr lang="en-US" sz="2400" dirty="0">
              <a:solidFill>
                <a:srgbClr val="FFFFFF"/>
              </a:solidFill>
              <a:ea typeface="Calibri"/>
              <a:cs typeface="Calibri"/>
            </a:endParaRPr>
          </a:p>
          <a:p>
            <a:pPr marL="742950" lvl="1" indent="-285750">
              <a:buFont typeface="Arial" panose="020B0604020202020204" pitchFamily="34" charset="0"/>
              <a:buChar char="•"/>
            </a:pPr>
            <a:r>
              <a:rPr lang="en-US" sz="2400" dirty="0">
                <a:solidFill>
                  <a:srgbClr val="FFFFFF"/>
                </a:solidFill>
              </a:rPr>
              <a:t>Approval of June 4, 2026 Meeting Minutes</a:t>
            </a:r>
            <a:endParaRPr lang="en-US" sz="2400" dirty="0">
              <a:solidFill>
                <a:srgbClr val="FFFFFF"/>
              </a:solidFill>
              <a:ea typeface="Calibri"/>
              <a:cs typeface="Calibri"/>
            </a:endParaRPr>
          </a:p>
          <a:p>
            <a:pPr marL="742950" lvl="1" indent="-285750">
              <a:buFont typeface="Arial" panose="020B0604020202020204" pitchFamily="34" charset="0"/>
              <a:buChar char="•"/>
            </a:pPr>
            <a:r>
              <a:rPr lang="en-US" sz="2400" dirty="0">
                <a:solidFill>
                  <a:srgbClr val="FFFFFF"/>
                </a:solidFill>
              </a:rPr>
              <a:t>Announcements</a:t>
            </a:r>
            <a:endParaRPr lang="en-US" sz="2400" dirty="0">
              <a:solidFill>
                <a:srgbClr val="FFFFFF"/>
              </a:solidFill>
              <a:ea typeface="Calibri"/>
              <a:cs typeface="Calibri"/>
            </a:endParaRPr>
          </a:p>
          <a:p>
            <a:pPr marL="742950" lvl="1" indent="-285750">
              <a:buFont typeface="Arial" panose="020B0604020202020204" pitchFamily="34" charset="0"/>
              <a:buChar char="•"/>
            </a:pPr>
            <a:endParaRPr lang="en-US" sz="2000" dirty="0">
              <a:solidFill>
                <a:srgbClr val="FFFFFF"/>
              </a:solidFill>
            </a:endParaRPr>
          </a:p>
        </p:txBody>
      </p:sp>
    </p:spTree>
    <p:extLst>
      <p:ext uri="{BB962C8B-B14F-4D97-AF65-F5344CB8AC3E}">
        <p14:creationId xmlns:p14="http://schemas.microsoft.com/office/powerpoint/2010/main" val="3992067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cons of a muted microphone and a crossed-out camera.">
            <a:extLst>
              <a:ext uri="{FF2B5EF4-FFF2-40B4-BE49-F238E27FC236}">
                <a16:creationId xmlns:a16="http://schemas.microsoft.com/office/drawing/2014/main" id="{7766B2F9-8E83-87A8-B8B4-94A4170AA234}"/>
              </a:ext>
            </a:extLst>
          </p:cNvPr>
          <p:cNvPicPr>
            <a:picLocks noChangeAspect="1"/>
          </p:cNvPicPr>
          <p:nvPr/>
        </p:nvPicPr>
        <p:blipFill>
          <a:blip r:embed="rId2"/>
          <a:stretch>
            <a:fillRect/>
          </a:stretch>
        </p:blipFill>
        <p:spPr>
          <a:xfrm>
            <a:off x="1234335" y="1608332"/>
            <a:ext cx="1206500" cy="850900"/>
          </a:xfrm>
          <a:prstGeom prst="rect">
            <a:avLst/>
          </a:prstGeom>
          <a:noFill/>
          <a:ln>
            <a:noFill/>
          </a:ln>
        </p:spPr>
      </p:pic>
      <p:sp>
        <p:nvSpPr>
          <p:cNvPr id="7" name="Title 1">
            <a:extLst>
              <a:ext uri="{FF2B5EF4-FFF2-40B4-BE49-F238E27FC236}">
                <a16:creationId xmlns:a16="http://schemas.microsoft.com/office/drawing/2014/main" id="{DB51B391-6D4C-54BE-A134-8FCA9E06E1C3}"/>
              </a:ext>
            </a:extLst>
          </p:cNvPr>
          <p:cNvSpPr txBox="1">
            <a:spLocks/>
          </p:cNvSpPr>
          <p:nvPr/>
        </p:nvSpPr>
        <p:spPr>
          <a:xfrm>
            <a:off x="381000" y="698392"/>
            <a:ext cx="7129817" cy="567195"/>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a:latin typeface="Calibri"/>
                <a:cs typeface="Calibri"/>
              </a:rPr>
              <a:t>Meeting Protocols</a:t>
            </a:r>
          </a:p>
        </p:txBody>
      </p:sp>
      <p:pic>
        <p:nvPicPr>
          <p:cNvPr id="8" name="Picture 7" descr="Icon of overlapping speech bubbles representing communication.">
            <a:extLst>
              <a:ext uri="{FF2B5EF4-FFF2-40B4-BE49-F238E27FC236}">
                <a16:creationId xmlns:a16="http://schemas.microsoft.com/office/drawing/2014/main" id="{F7A8CE18-6773-CF82-4E5D-926CE388DF56}"/>
              </a:ext>
            </a:extLst>
          </p:cNvPr>
          <p:cNvPicPr>
            <a:picLocks noChangeAspect="1"/>
          </p:cNvPicPr>
          <p:nvPr/>
        </p:nvPicPr>
        <p:blipFill>
          <a:blip r:embed="rId3"/>
          <a:srcRect/>
          <a:stretch/>
        </p:blipFill>
        <p:spPr>
          <a:xfrm>
            <a:off x="1412135" y="2533965"/>
            <a:ext cx="850900" cy="838200"/>
          </a:xfrm>
          <a:prstGeom prst="rect">
            <a:avLst/>
          </a:prstGeom>
        </p:spPr>
      </p:pic>
      <p:sp>
        <p:nvSpPr>
          <p:cNvPr id="9" name="Title 1">
            <a:extLst>
              <a:ext uri="{FF2B5EF4-FFF2-40B4-BE49-F238E27FC236}">
                <a16:creationId xmlns:a16="http://schemas.microsoft.com/office/drawing/2014/main" id="{4BB7E2C4-97FF-E230-C9DF-7398D8C76658}"/>
              </a:ext>
            </a:extLst>
          </p:cNvPr>
          <p:cNvSpPr txBox="1">
            <a:spLocks/>
          </p:cNvSpPr>
          <p:nvPr/>
        </p:nvSpPr>
        <p:spPr>
          <a:xfrm>
            <a:off x="381000" y="698392"/>
            <a:ext cx="7129817" cy="567195"/>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a:latin typeface="Calibri"/>
                <a:cs typeface="Calibri"/>
              </a:rPr>
              <a:t>Meeting Protocols</a:t>
            </a:r>
          </a:p>
        </p:txBody>
      </p:sp>
      <p:pic>
        <p:nvPicPr>
          <p:cNvPr id="11" name="Picture 10" descr="Icon of a raised hand.">
            <a:extLst>
              <a:ext uri="{FF2B5EF4-FFF2-40B4-BE49-F238E27FC236}">
                <a16:creationId xmlns:a16="http://schemas.microsoft.com/office/drawing/2014/main" id="{C8C2C96A-3A1D-CF51-080C-89068941261F}"/>
              </a:ext>
            </a:extLst>
          </p:cNvPr>
          <p:cNvPicPr>
            <a:picLocks noChangeAspect="1"/>
          </p:cNvPicPr>
          <p:nvPr/>
        </p:nvPicPr>
        <p:blipFill>
          <a:blip r:embed="rId4"/>
          <a:srcRect/>
          <a:stretch/>
        </p:blipFill>
        <p:spPr>
          <a:xfrm>
            <a:off x="1432013" y="3530257"/>
            <a:ext cx="850900" cy="838200"/>
          </a:xfrm>
          <a:prstGeom prst="rect">
            <a:avLst/>
          </a:prstGeom>
        </p:spPr>
      </p:pic>
      <p:pic>
        <p:nvPicPr>
          <p:cNvPr id="14" name="Graphic 13" descr="Icon of a video recording.">
            <a:extLst>
              <a:ext uri="{FF2B5EF4-FFF2-40B4-BE49-F238E27FC236}">
                <a16:creationId xmlns:a16="http://schemas.microsoft.com/office/drawing/2014/main" id="{B71F46BD-E9A1-F2C5-0709-050025BE2F5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32013" y="4480649"/>
            <a:ext cx="914400" cy="914400"/>
          </a:xfrm>
          <a:prstGeom prst="rect">
            <a:avLst/>
          </a:prstGeom>
        </p:spPr>
      </p:pic>
      <p:sp>
        <p:nvSpPr>
          <p:cNvPr id="15" name="Text Placeholder 2">
            <a:extLst>
              <a:ext uri="{FF2B5EF4-FFF2-40B4-BE49-F238E27FC236}">
                <a16:creationId xmlns:a16="http://schemas.microsoft.com/office/drawing/2014/main" id="{B2A5FD9A-D4DB-1287-EE02-7C671E0572A7}"/>
              </a:ext>
            </a:extLst>
          </p:cNvPr>
          <p:cNvSpPr txBox="1">
            <a:spLocks/>
          </p:cNvSpPr>
          <p:nvPr/>
        </p:nvSpPr>
        <p:spPr>
          <a:xfrm>
            <a:off x="3039087" y="1749893"/>
            <a:ext cx="6818745" cy="967993"/>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System Font Regular"/>
              <a:buNone/>
              <a:defRPr sz="1800" b="0" kern="1200">
                <a:solidFill>
                  <a:schemeClr val="tx1"/>
                </a:solidFill>
                <a:latin typeface="+mn-lt"/>
                <a:ea typeface="+mn-ea"/>
                <a:cs typeface="+mn-cs"/>
              </a:defRPr>
            </a:lvl1pPr>
            <a:lvl2pPr marL="263525" indent="-263525" algn="l" defTabSz="914400" rtl="0" eaLnBrk="1" latinLnBrk="0" hangingPunct="1">
              <a:lnSpc>
                <a:spcPct val="90000"/>
              </a:lnSpc>
              <a:spcBef>
                <a:spcPts val="500"/>
              </a:spcBef>
              <a:buFont typeface="System Font Regular"/>
              <a:buChar char="&gt;"/>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2200">
                <a:solidFill>
                  <a:schemeClr val="bg1"/>
                </a:solidFill>
              </a:rPr>
              <a:t>Public attendees may join via Zoom webinar format. </a:t>
            </a:r>
            <a:br>
              <a:rPr lang="en-US" sz="2200">
                <a:solidFill>
                  <a:schemeClr val="bg1"/>
                </a:solidFill>
              </a:rPr>
            </a:br>
            <a:r>
              <a:rPr lang="en-US" sz="2200">
                <a:solidFill>
                  <a:schemeClr val="bg1"/>
                </a:solidFill>
              </a:rPr>
              <a:t>Attendee cameras are off, and microphones are muted</a:t>
            </a:r>
            <a:r>
              <a:rPr lang="en-US" sz="2000">
                <a:solidFill>
                  <a:schemeClr val="bg1"/>
                </a:solidFill>
              </a:rPr>
              <a:t>.</a:t>
            </a:r>
          </a:p>
        </p:txBody>
      </p:sp>
      <p:sp>
        <p:nvSpPr>
          <p:cNvPr id="16" name="Text Placeholder 2">
            <a:extLst>
              <a:ext uri="{FF2B5EF4-FFF2-40B4-BE49-F238E27FC236}">
                <a16:creationId xmlns:a16="http://schemas.microsoft.com/office/drawing/2014/main" id="{3ABFDEC5-6C43-AF31-2CA4-917C40C93812}"/>
              </a:ext>
            </a:extLst>
          </p:cNvPr>
          <p:cNvSpPr txBox="1">
            <a:spLocks/>
          </p:cNvSpPr>
          <p:nvPr/>
        </p:nvSpPr>
        <p:spPr>
          <a:xfrm>
            <a:off x="3082008" y="2717886"/>
            <a:ext cx="7923508" cy="76826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SzPct val="90000"/>
              <a:buFont typeface="System Font Regular"/>
              <a:buNone/>
              <a:defRPr sz="1800" b="0" kern="1200">
                <a:solidFill>
                  <a:schemeClr val="tx1"/>
                </a:solidFill>
                <a:latin typeface="+mn-lt"/>
                <a:ea typeface="+mn-ea"/>
                <a:cs typeface="+mn-cs"/>
              </a:defRPr>
            </a:lvl1pPr>
            <a:lvl2pPr marL="263525" indent="-263525" algn="l" defTabSz="914400" rtl="0" eaLnBrk="1" latinLnBrk="0" hangingPunct="1">
              <a:lnSpc>
                <a:spcPct val="90000"/>
              </a:lnSpc>
              <a:spcBef>
                <a:spcPts val="500"/>
              </a:spcBef>
              <a:buSzPct val="90000"/>
              <a:buFont typeface="System Font Regular"/>
              <a:buChar char="&gt;"/>
              <a:tabLst/>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System Font Regular"/>
              <a:buChar char="-"/>
              <a:defRPr sz="1800" kern="1200">
                <a:solidFill>
                  <a:schemeClr val="tx1"/>
                </a:solidFill>
                <a:latin typeface="+mn-lt"/>
                <a:ea typeface="+mn-ea"/>
                <a:cs typeface="+mn-cs"/>
              </a:defRPr>
            </a:lvl3pPr>
            <a:lvl4pPr marL="1543050" indent="-1714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000250" indent="-171450" algn="l" defTabSz="914400" rtl="0" eaLnBrk="1" latinLnBrk="0" hangingPunct="1">
              <a:lnSpc>
                <a:spcPct val="90000"/>
              </a:lnSpc>
              <a:spcBef>
                <a:spcPts val="500"/>
              </a:spcBef>
              <a:buSzPct val="90000"/>
              <a:buFont typeface="System Font Regular"/>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400"/>
              </a:spcAft>
            </a:pPr>
            <a:r>
              <a:rPr lang="en-US" sz="2200">
                <a:solidFill>
                  <a:schemeClr val="bg1"/>
                </a:solidFill>
              </a:rPr>
              <a:t>We will invite your feedback during the public comment period </a:t>
            </a:r>
            <a:br>
              <a:rPr lang="en-US" sz="2200"/>
            </a:br>
            <a:r>
              <a:rPr lang="en-US" sz="2200">
                <a:solidFill>
                  <a:schemeClr val="bg1"/>
                </a:solidFill>
              </a:rPr>
              <a:t>after each agenda item.</a:t>
            </a:r>
          </a:p>
        </p:txBody>
      </p:sp>
      <p:sp>
        <p:nvSpPr>
          <p:cNvPr id="17" name="Text Placeholder 2">
            <a:extLst>
              <a:ext uri="{FF2B5EF4-FFF2-40B4-BE49-F238E27FC236}">
                <a16:creationId xmlns:a16="http://schemas.microsoft.com/office/drawing/2014/main" id="{A233ECFC-315C-B57D-1209-8363C4818358}"/>
              </a:ext>
            </a:extLst>
          </p:cNvPr>
          <p:cNvSpPr txBox="1">
            <a:spLocks/>
          </p:cNvSpPr>
          <p:nvPr/>
        </p:nvSpPr>
        <p:spPr>
          <a:xfrm>
            <a:off x="3039087" y="3612140"/>
            <a:ext cx="7966429" cy="121860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SzPct val="90000"/>
              <a:buFont typeface="System Font Regular"/>
              <a:buNone/>
              <a:defRPr sz="1800" b="0" kern="1200">
                <a:solidFill>
                  <a:schemeClr val="tx1"/>
                </a:solidFill>
                <a:latin typeface="+mn-lt"/>
                <a:ea typeface="+mn-ea"/>
                <a:cs typeface="+mn-cs"/>
              </a:defRPr>
            </a:lvl1pPr>
            <a:lvl2pPr marL="263525" indent="-263525" algn="l" defTabSz="914400" rtl="0" eaLnBrk="1" latinLnBrk="0" hangingPunct="1">
              <a:lnSpc>
                <a:spcPct val="90000"/>
              </a:lnSpc>
              <a:spcBef>
                <a:spcPts val="500"/>
              </a:spcBef>
              <a:buSzPct val="90000"/>
              <a:buFont typeface="System Font Regular"/>
              <a:buChar char="&gt;"/>
              <a:tabLst/>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System Font Regular"/>
              <a:buChar char="-"/>
              <a:defRPr sz="1800" kern="1200">
                <a:solidFill>
                  <a:schemeClr val="tx1"/>
                </a:solidFill>
                <a:latin typeface="+mn-lt"/>
                <a:ea typeface="+mn-ea"/>
                <a:cs typeface="+mn-cs"/>
              </a:defRPr>
            </a:lvl3pPr>
            <a:lvl4pPr marL="1543050" indent="-1714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000250" indent="-171450" algn="l" defTabSz="914400" rtl="0" eaLnBrk="1" latinLnBrk="0" hangingPunct="1">
              <a:lnSpc>
                <a:spcPct val="90000"/>
              </a:lnSpc>
              <a:spcBef>
                <a:spcPts val="500"/>
              </a:spcBef>
              <a:buSzPct val="90000"/>
              <a:buFont typeface="System Font Regular"/>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400"/>
              </a:spcAft>
            </a:pPr>
            <a:r>
              <a:rPr lang="en-US" sz="2200">
                <a:solidFill>
                  <a:schemeClr val="bg1"/>
                </a:solidFill>
              </a:rPr>
              <a:t>During the public comment period, use the ‘raise hand’ </a:t>
            </a:r>
            <a:br>
              <a:rPr lang="en-US" sz="2200">
                <a:solidFill>
                  <a:schemeClr val="bg1"/>
                </a:solidFill>
              </a:rPr>
            </a:br>
            <a:r>
              <a:rPr lang="en-US" sz="2200">
                <a:solidFill>
                  <a:schemeClr val="bg1"/>
                </a:solidFill>
              </a:rPr>
              <a:t>icon or submit your comment using the ‘Q&amp;A’ feature.</a:t>
            </a:r>
            <a:br>
              <a:rPr lang="en-US" sz="2200">
                <a:solidFill>
                  <a:schemeClr val="bg1"/>
                </a:solidFill>
              </a:rPr>
            </a:br>
            <a:r>
              <a:rPr lang="en-US" sz="2200" i="1">
                <a:solidFill>
                  <a:schemeClr val="bg1"/>
                </a:solidFill>
              </a:rPr>
              <a:t>Those joining by phone press *9 to raise hand and *6 to Unmute.</a:t>
            </a:r>
          </a:p>
        </p:txBody>
      </p:sp>
      <p:sp>
        <p:nvSpPr>
          <p:cNvPr id="18" name="Text Placeholder 2">
            <a:extLst>
              <a:ext uri="{FF2B5EF4-FFF2-40B4-BE49-F238E27FC236}">
                <a16:creationId xmlns:a16="http://schemas.microsoft.com/office/drawing/2014/main" id="{761A3822-5484-72C8-04EF-848CC9637092}"/>
              </a:ext>
            </a:extLst>
          </p:cNvPr>
          <p:cNvSpPr txBox="1">
            <a:spLocks/>
          </p:cNvSpPr>
          <p:nvPr/>
        </p:nvSpPr>
        <p:spPr>
          <a:xfrm>
            <a:off x="3039087" y="4906122"/>
            <a:ext cx="8374629" cy="72207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SzPct val="90000"/>
              <a:buFont typeface="System Font Regular"/>
              <a:buNone/>
              <a:defRPr sz="1800" b="0" kern="1200">
                <a:solidFill>
                  <a:schemeClr val="tx1"/>
                </a:solidFill>
                <a:latin typeface="+mn-lt"/>
                <a:ea typeface="+mn-ea"/>
                <a:cs typeface="+mn-cs"/>
              </a:defRPr>
            </a:lvl1pPr>
            <a:lvl2pPr marL="263525" indent="-263525" algn="l" defTabSz="914400" rtl="0" eaLnBrk="1" latinLnBrk="0" hangingPunct="1">
              <a:lnSpc>
                <a:spcPct val="90000"/>
              </a:lnSpc>
              <a:spcBef>
                <a:spcPts val="500"/>
              </a:spcBef>
              <a:buSzPct val="90000"/>
              <a:buFont typeface="System Font Regular"/>
              <a:buChar char="&gt;"/>
              <a:tabLst/>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System Font Regular"/>
              <a:buChar char="-"/>
              <a:defRPr sz="1800" kern="1200">
                <a:solidFill>
                  <a:schemeClr val="tx1"/>
                </a:solidFill>
                <a:latin typeface="+mn-lt"/>
                <a:ea typeface="+mn-ea"/>
                <a:cs typeface="+mn-cs"/>
              </a:defRPr>
            </a:lvl3pPr>
            <a:lvl4pPr marL="1543050" indent="-1714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000250" indent="-171450" algn="l" defTabSz="914400" rtl="0" eaLnBrk="1" latinLnBrk="0" hangingPunct="1">
              <a:lnSpc>
                <a:spcPct val="90000"/>
              </a:lnSpc>
              <a:spcBef>
                <a:spcPts val="500"/>
              </a:spcBef>
              <a:buSzPct val="90000"/>
              <a:buFont typeface="System Font Regular"/>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400"/>
              </a:spcAft>
            </a:pPr>
            <a:r>
              <a:rPr lang="en-US" sz="2200">
                <a:solidFill>
                  <a:schemeClr val="bg1"/>
                </a:solidFill>
              </a:rPr>
              <a:t>The meeting will be recorded and posted on the Metro PSAC website. </a:t>
            </a:r>
          </a:p>
        </p:txBody>
      </p:sp>
    </p:spTree>
    <p:extLst>
      <p:ext uri="{BB962C8B-B14F-4D97-AF65-F5344CB8AC3E}">
        <p14:creationId xmlns:p14="http://schemas.microsoft.com/office/powerpoint/2010/main" val="163785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BFAF3E2-040E-6D76-8DF7-7109CAFA245C}"/>
              </a:ext>
            </a:extLst>
          </p:cNvPr>
          <p:cNvSpPr>
            <a:spLocks noGrp="1"/>
          </p:cNvSpPr>
          <p:nvPr>
            <p:ph type="body" sz="quarter" idx="12"/>
          </p:nvPr>
        </p:nvSpPr>
        <p:spPr>
          <a:xfrm>
            <a:off x="909372" y="1557367"/>
            <a:ext cx="10174524" cy="4235380"/>
          </a:xfrm>
        </p:spPr>
        <p:txBody>
          <a:bodyPr vert="horz" lIns="91440" tIns="45720" rIns="91440" bIns="45720" rtlCol="0" anchor="t">
            <a:normAutofit lnSpcReduction="10000"/>
          </a:bodyPr>
          <a:lstStyle/>
          <a:p>
            <a:pPr indent="0">
              <a:buNone/>
            </a:pPr>
            <a:r>
              <a:rPr lang="en-US"/>
              <a:t>Metro is committed to ensuring that all participants can fairly and clearly share their ideas, comments, and concerns at this meeting. Help us provide a safe and equitable process.</a:t>
            </a:r>
            <a:br>
              <a:rPr lang="en-US" sz="3200">
                <a:solidFill>
                  <a:schemeClr val="bg1"/>
                </a:solidFill>
              </a:rPr>
            </a:br>
            <a:br>
              <a:rPr lang="en-US" sz="2400">
                <a:solidFill>
                  <a:schemeClr val="bg1"/>
                </a:solidFill>
              </a:rPr>
            </a:br>
            <a:r>
              <a:rPr lang="en-US" b="1" i="1"/>
              <a:t>During this meeting, please:</a:t>
            </a:r>
          </a:p>
          <a:p>
            <a:pPr marL="800100" lvl="2" indent="-342900"/>
            <a:r>
              <a:rPr lang="en-US" sz="2400"/>
              <a:t>Respect the format and protocols of the meeting</a:t>
            </a:r>
            <a:endParaRPr lang="en-US" sz="2400">
              <a:ea typeface="Calibri"/>
              <a:cs typeface="Calibri"/>
            </a:endParaRPr>
          </a:p>
          <a:p>
            <a:pPr marL="800100" lvl="2" indent="-342900"/>
            <a:r>
              <a:rPr lang="en-US" sz="2400"/>
              <a:t>Allow everyone an opportunity to comment</a:t>
            </a:r>
            <a:endParaRPr lang="en-US" sz="2400">
              <a:ea typeface="Calibri"/>
              <a:cs typeface="Calibri"/>
            </a:endParaRPr>
          </a:p>
          <a:p>
            <a:pPr marL="800100" lvl="2" indent="-342900"/>
            <a:r>
              <a:rPr lang="en-US" sz="2400"/>
              <a:t>Treat fellow community members, Metro staff, and PSAC members with respect</a:t>
            </a:r>
            <a:endParaRPr lang="en-US" sz="2400">
              <a:ea typeface="Calibri"/>
              <a:cs typeface="Calibri"/>
            </a:endParaRPr>
          </a:p>
          <a:p>
            <a:pPr marL="800100" lvl="2" indent="-342900"/>
            <a:r>
              <a:rPr lang="en-US" sz="2400"/>
              <a:t>Address all comments to Metro staff and PSAC members </a:t>
            </a:r>
            <a:endParaRPr lang="en-US" sz="2400">
              <a:ea typeface="Calibri"/>
              <a:cs typeface="Calibri"/>
            </a:endParaRPr>
          </a:p>
          <a:p>
            <a:pPr marL="800100" lvl="2" indent="-342900"/>
            <a:r>
              <a:rPr lang="en-US" sz="2400" b="0" i="0">
                <a:effectLst/>
              </a:rPr>
              <a:t>Maintain a conversational tone</a:t>
            </a:r>
            <a:endParaRPr lang="en-US" sz="2400" b="0" i="0">
              <a:effectLst/>
              <a:ea typeface="Calibri"/>
              <a:cs typeface="Calibri"/>
            </a:endParaRPr>
          </a:p>
          <a:p>
            <a:pPr marL="0" indent="0">
              <a:buNone/>
            </a:pPr>
            <a:endParaRPr lang="en-US"/>
          </a:p>
        </p:txBody>
      </p:sp>
      <p:sp>
        <p:nvSpPr>
          <p:cNvPr id="4" name="Title 1">
            <a:extLst>
              <a:ext uri="{FF2B5EF4-FFF2-40B4-BE49-F238E27FC236}">
                <a16:creationId xmlns:a16="http://schemas.microsoft.com/office/drawing/2014/main" id="{CD2D4CEB-025B-5CF3-C40F-44BA7085757F}"/>
              </a:ext>
            </a:extLst>
          </p:cNvPr>
          <p:cNvSpPr txBox="1">
            <a:spLocks noGrp="1"/>
          </p:cNvSpPr>
          <p:nvPr>
            <p:ph type="body" sz="quarter" idx="10"/>
          </p:nvPr>
        </p:nvSpPr>
        <p:spPr>
          <a:xfrm>
            <a:off x="1063625" y="741363"/>
            <a:ext cx="9736138" cy="4953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a:latin typeface="Calibri"/>
                <a:cs typeface="Calibri"/>
              </a:rPr>
              <a:t>Community Meeting Guidelines​</a:t>
            </a:r>
          </a:p>
        </p:txBody>
      </p:sp>
    </p:spTree>
    <p:extLst>
      <p:ext uri="{BB962C8B-B14F-4D97-AF65-F5344CB8AC3E}">
        <p14:creationId xmlns:p14="http://schemas.microsoft.com/office/powerpoint/2010/main" val="1107235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21DF8-A355-669D-31E7-5FD7E7F078D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C8F225A-5530-8BCE-6802-DFAA2263E68F}"/>
              </a:ext>
            </a:extLst>
          </p:cNvPr>
          <p:cNvSpPr txBox="1"/>
          <p:nvPr/>
        </p:nvSpPr>
        <p:spPr>
          <a:xfrm>
            <a:off x="856082" y="1397245"/>
            <a:ext cx="8423148" cy="4462760"/>
          </a:xfrm>
          <a:prstGeom prst="rect">
            <a:avLst/>
          </a:prstGeom>
          <a:noFill/>
        </p:spPr>
        <p:txBody>
          <a:bodyPr wrap="square" lIns="91440" tIns="45720" rIns="91440" bIns="45720" rtlCol="0" anchor="t">
            <a:spAutoFit/>
          </a:bodyPr>
          <a:lstStyle/>
          <a:p>
            <a:r>
              <a:rPr lang="en-US" sz="4000" b="1" dirty="0">
                <a:solidFill>
                  <a:srgbClr val="FFFFFF"/>
                </a:solidFill>
              </a:rPr>
              <a:t>Agenda Item #1</a:t>
            </a:r>
            <a:endParaRPr lang="en-US" sz="1400" dirty="0">
              <a:solidFill>
                <a:srgbClr val="FFFFFF"/>
              </a:solidFill>
            </a:endParaRPr>
          </a:p>
          <a:p>
            <a:endParaRPr lang="en-US" sz="4000" dirty="0">
              <a:solidFill>
                <a:srgbClr val="FFFFFF"/>
              </a:solidFill>
            </a:endParaRPr>
          </a:p>
          <a:p>
            <a:r>
              <a:rPr lang="en-US" sz="4000" b="1" dirty="0">
                <a:solidFill>
                  <a:srgbClr val="FFFFFF"/>
                </a:solidFill>
              </a:rPr>
              <a:t>Call to Order</a:t>
            </a:r>
            <a:endParaRPr lang="en-US" sz="4000" b="1" dirty="0">
              <a:solidFill>
                <a:srgbClr val="FFFFFF"/>
              </a:solidFill>
              <a:cs typeface="Calibri"/>
            </a:endParaRPr>
          </a:p>
          <a:p>
            <a:pPr marL="742950" lvl="1" indent="-285750">
              <a:buFont typeface="Arial" panose="020B0604020202020204" pitchFamily="34" charset="0"/>
              <a:buChar char="•"/>
            </a:pPr>
            <a:r>
              <a:rPr lang="en-US" sz="2400" dirty="0">
                <a:solidFill>
                  <a:srgbClr val="FFFFFF"/>
                </a:solidFill>
              </a:rPr>
              <a:t>Meeting Protocols</a:t>
            </a:r>
            <a:endParaRPr lang="en-US" sz="2400" dirty="0">
              <a:solidFill>
                <a:srgbClr val="FFFFFF"/>
              </a:solidFill>
              <a:ea typeface="Calibri"/>
              <a:cs typeface="Calibri"/>
            </a:endParaRPr>
          </a:p>
          <a:p>
            <a:pPr marL="742950" lvl="1" indent="-285750">
              <a:buFont typeface="Arial" panose="020B0604020202020204" pitchFamily="34" charset="0"/>
              <a:buChar char="•"/>
            </a:pPr>
            <a:r>
              <a:rPr lang="en-US" sz="2400" dirty="0">
                <a:solidFill>
                  <a:srgbClr val="FFFFFF"/>
                </a:solidFill>
              </a:rPr>
              <a:t>Membership Attendance</a:t>
            </a:r>
            <a:endParaRPr lang="en-US" sz="2400" dirty="0">
              <a:solidFill>
                <a:srgbClr val="FFFFFF"/>
              </a:solidFill>
              <a:ea typeface="Calibri"/>
              <a:cs typeface="Calibri"/>
            </a:endParaRPr>
          </a:p>
          <a:p>
            <a:pPr marL="742950" lvl="1" indent="-285750">
              <a:buFont typeface="Arial" panose="020B0604020202020204" pitchFamily="34" charset="0"/>
              <a:buChar char="•"/>
            </a:pPr>
            <a:r>
              <a:rPr lang="en-US" sz="2400" dirty="0">
                <a:solidFill>
                  <a:srgbClr val="FFFFFF"/>
                </a:solidFill>
              </a:rPr>
              <a:t>PSAC Mission &amp; Objectives</a:t>
            </a:r>
            <a:endParaRPr lang="en-US" sz="2400" dirty="0">
              <a:solidFill>
                <a:srgbClr val="FFFFFF"/>
              </a:solidFill>
              <a:ea typeface="Calibri"/>
              <a:cs typeface="Calibri"/>
            </a:endParaRPr>
          </a:p>
          <a:p>
            <a:pPr marL="742950" lvl="1" indent="-285750">
              <a:buFont typeface="Arial" panose="020B0604020202020204" pitchFamily="34" charset="0"/>
              <a:buChar char="•"/>
            </a:pPr>
            <a:r>
              <a:rPr lang="en-US" sz="2400" dirty="0">
                <a:solidFill>
                  <a:srgbClr val="FFFFFF"/>
                </a:solidFill>
              </a:rPr>
              <a:t>Approval of July 9, 2026 Agenda</a:t>
            </a:r>
            <a:endParaRPr lang="en-US" sz="2400" dirty="0">
              <a:solidFill>
                <a:srgbClr val="FFFFFF"/>
              </a:solidFill>
              <a:ea typeface="Calibri"/>
              <a:cs typeface="Calibri"/>
            </a:endParaRPr>
          </a:p>
          <a:p>
            <a:pPr marL="742950" lvl="1" indent="-285750">
              <a:buFont typeface="Arial" panose="020B0604020202020204" pitchFamily="34" charset="0"/>
              <a:buChar char="•"/>
            </a:pPr>
            <a:r>
              <a:rPr lang="en-US" sz="2400" dirty="0">
                <a:solidFill>
                  <a:srgbClr val="FFFFFF"/>
                </a:solidFill>
              </a:rPr>
              <a:t>Approval of June 4, 2026 Meeting Minutes</a:t>
            </a:r>
            <a:endParaRPr lang="en-US" sz="2400" dirty="0">
              <a:solidFill>
                <a:srgbClr val="FFFFFF"/>
              </a:solidFill>
              <a:ea typeface="Calibri"/>
              <a:cs typeface="Calibri"/>
            </a:endParaRPr>
          </a:p>
          <a:p>
            <a:pPr marL="742950" lvl="1" indent="-285750">
              <a:buFont typeface="Arial" panose="020B0604020202020204" pitchFamily="34" charset="0"/>
              <a:buChar char="•"/>
            </a:pPr>
            <a:r>
              <a:rPr lang="en-US" sz="2400" dirty="0">
                <a:solidFill>
                  <a:srgbClr val="FFFFFF"/>
                </a:solidFill>
              </a:rPr>
              <a:t>Announcements</a:t>
            </a:r>
            <a:endParaRPr lang="en-US" sz="2400" dirty="0">
              <a:solidFill>
                <a:srgbClr val="FFFFFF"/>
              </a:solidFill>
              <a:ea typeface="Calibri"/>
              <a:cs typeface="Calibri"/>
            </a:endParaRPr>
          </a:p>
          <a:p>
            <a:pPr marL="742950" lvl="1" indent="-285750">
              <a:buFont typeface="Arial" panose="020B0604020202020204" pitchFamily="34" charset="0"/>
              <a:buChar char="•"/>
            </a:pPr>
            <a:endParaRPr lang="en-US" sz="2000" dirty="0">
              <a:solidFill>
                <a:srgbClr val="FFFFFF"/>
              </a:solidFill>
            </a:endParaRPr>
          </a:p>
        </p:txBody>
      </p:sp>
    </p:spTree>
    <p:extLst>
      <p:ext uri="{BB962C8B-B14F-4D97-AF65-F5344CB8AC3E}">
        <p14:creationId xmlns:p14="http://schemas.microsoft.com/office/powerpoint/2010/main" val="451675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D2D4CEB-025B-5CF3-C40F-44BA7085757F}"/>
              </a:ext>
            </a:extLst>
          </p:cNvPr>
          <p:cNvSpPr txBox="1">
            <a:spLocks noGrp="1"/>
          </p:cNvSpPr>
          <p:nvPr>
            <p:ph type="body" sz="quarter" idx="10"/>
          </p:nvPr>
        </p:nvSpPr>
        <p:spPr>
          <a:xfrm>
            <a:off x="1063625" y="741363"/>
            <a:ext cx="9736138" cy="4953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a:latin typeface="Calibri"/>
                <a:cs typeface="Calibri"/>
              </a:rPr>
              <a:t>PSAC Objectives​</a:t>
            </a:r>
          </a:p>
        </p:txBody>
      </p:sp>
      <p:sp>
        <p:nvSpPr>
          <p:cNvPr id="5" name="Text Placeholder 4">
            <a:extLst>
              <a:ext uri="{FF2B5EF4-FFF2-40B4-BE49-F238E27FC236}">
                <a16:creationId xmlns:a16="http://schemas.microsoft.com/office/drawing/2014/main" id="{D5FDFAA5-CE46-F804-38E1-C3924886C27B}"/>
              </a:ext>
            </a:extLst>
          </p:cNvPr>
          <p:cNvSpPr>
            <a:spLocks noGrp="1"/>
          </p:cNvSpPr>
          <p:nvPr>
            <p:ph type="body" sz="quarter" idx="12"/>
          </p:nvPr>
        </p:nvSpPr>
        <p:spPr>
          <a:xfrm>
            <a:off x="1167449" y="1600096"/>
            <a:ext cx="9736138" cy="4245320"/>
          </a:xfrm>
        </p:spPr>
        <p:txBody>
          <a:bodyPr>
            <a:normAutofit fontScale="85000" lnSpcReduction="20000"/>
          </a:bodyPr>
          <a:lstStyle/>
          <a:p>
            <a:pPr marL="457200" lvl="1" indent="-457200">
              <a:lnSpc>
                <a:spcPct val="105000"/>
              </a:lnSpc>
              <a:spcAft>
                <a:spcPts val="1200"/>
              </a:spcAft>
              <a:buFont typeface="+mj-lt"/>
              <a:buAutoNum type="arabicPeriod"/>
            </a:pPr>
            <a:r>
              <a:rPr lang="en-US" sz="2800">
                <a:solidFill>
                  <a:schemeClr val="bg1"/>
                </a:solidFill>
              </a:rPr>
              <a:t>Enhance the Customer Experience by addressing perceptions of safety for riders and employees through infrastructure.</a:t>
            </a:r>
          </a:p>
          <a:p>
            <a:pPr marL="457200" lvl="1" indent="-457200">
              <a:lnSpc>
                <a:spcPct val="105000"/>
              </a:lnSpc>
              <a:spcAft>
                <a:spcPts val="1200"/>
              </a:spcAft>
              <a:buFont typeface="+mj-lt"/>
              <a:buAutoNum type="arabicPeriod"/>
            </a:pPr>
            <a:r>
              <a:rPr lang="en-US" sz="2800">
                <a:solidFill>
                  <a:schemeClr val="bg1"/>
                </a:solidFill>
              </a:rPr>
              <a:t>Enhance the Customer Experience by addressing perceptions of safety for riders and employees through transparency and the use of data and technology.</a:t>
            </a:r>
          </a:p>
          <a:p>
            <a:pPr marL="457200" lvl="1" indent="-457200">
              <a:lnSpc>
                <a:spcPct val="105000"/>
              </a:lnSpc>
              <a:spcAft>
                <a:spcPts val="1200"/>
              </a:spcAft>
              <a:buFont typeface="+mj-lt"/>
              <a:buAutoNum type="arabicPeriod"/>
            </a:pPr>
            <a:r>
              <a:rPr lang="en-US" sz="2800">
                <a:solidFill>
                  <a:schemeClr val="bg1"/>
                </a:solidFill>
              </a:rPr>
              <a:t>Enhance the Customer Experience tied to safety ​for people with disabilities and aging.</a:t>
            </a:r>
          </a:p>
          <a:p>
            <a:pPr marL="457200" lvl="1" indent="-457200">
              <a:lnSpc>
                <a:spcPct val="105000"/>
              </a:lnSpc>
              <a:spcAft>
                <a:spcPts val="1200"/>
              </a:spcAft>
              <a:buFont typeface="+mj-lt"/>
              <a:buAutoNum type="arabicPeriod"/>
            </a:pPr>
            <a:r>
              <a:rPr lang="en-US" sz="2800">
                <a:solidFill>
                  <a:schemeClr val="bg1"/>
                </a:solidFill>
              </a:rPr>
              <a:t>Monitor strategies to address unhoused people sheltering on the system.</a:t>
            </a:r>
          </a:p>
          <a:p>
            <a:pPr marL="457200" lvl="1" indent="-457200">
              <a:lnSpc>
                <a:spcPct val="105000"/>
              </a:lnSpc>
              <a:spcAft>
                <a:spcPts val="1200"/>
              </a:spcAft>
              <a:buFont typeface="+mj-lt"/>
              <a:buAutoNum type="arabicPeriod"/>
            </a:pPr>
            <a:r>
              <a:rPr lang="en-US" sz="2800">
                <a:solidFill>
                  <a:schemeClr val="bg1"/>
                </a:solidFill>
              </a:rPr>
              <a:t>Monitor strategies that provide alternatives to ​law enforcement on the system.</a:t>
            </a:r>
          </a:p>
          <a:p>
            <a:pPr marL="0" indent="0">
              <a:buNone/>
            </a:pPr>
            <a:endParaRPr lang="en-US"/>
          </a:p>
        </p:txBody>
      </p:sp>
    </p:spTree>
    <p:extLst>
      <p:ext uri="{BB962C8B-B14F-4D97-AF65-F5344CB8AC3E}">
        <p14:creationId xmlns:p14="http://schemas.microsoft.com/office/powerpoint/2010/main" val="2571880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DE325C-1A18-E9BF-7A0A-FDFD2AB508A5}"/>
              </a:ext>
            </a:extLst>
          </p:cNvPr>
          <p:cNvSpPr txBox="1"/>
          <p:nvPr/>
        </p:nvSpPr>
        <p:spPr>
          <a:xfrm>
            <a:off x="1133900" y="1859339"/>
            <a:ext cx="10191985" cy="3724096"/>
          </a:xfrm>
          <a:prstGeom prst="rect">
            <a:avLst/>
          </a:prstGeom>
          <a:noFill/>
        </p:spPr>
        <p:txBody>
          <a:bodyPr wrap="square" lIns="91440" tIns="45720" rIns="91440" bIns="45720" rtlCol="0" anchor="t">
            <a:spAutoFit/>
          </a:bodyPr>
          <a:lstStyle/>
          <a:p>
            <a:pPr marL="514350" indent="-514350">
              <a:spcBef>
                <a:spcPts val="600"/>
              </a:spcBef>
              <a:spcAft>
                <a:spcPts val="600"/>
              </a:spcAft>
              <a:buAutoNum type="arabicPeriod"/>
            </a:pPr>
            <a:r>
              <a:rPr lang="en-US" sz="2800" dirty="0">
                <a:solidFill>
                  <a:srgbClr val="FFFFFF"/>
                </a:solidFill>
              </a:rPr>
              <a:t>Call to Order</a:t>
            </a:r>
            <a:endParaRPr lang="en-US" sz="2800" dirty="0">
              <a:solidFill>
                <a:srgbClr val="FFFFFF"/>
              </a:solidFill>
              <a:highlight>
                <a:srgbClr val="00FF00"/>
              </a:highlight>
              <a:cs typeface="Calibri"/>
            </a:endParaRPr>
          </a:p>
          <a:p>
            <a:pPr marL="514350" indent="-514350">
              <a:spcBef>
                <a:spcPts val="600"/>
              </a:spcBef>
              <a:spcAft>
                <a:spcPts val="600"/>
              </a:spcAft>
              <a:buAutoNum type="arabicPeriod"/>
            </a:pPr>
            <a:r>
              <a:rPr lang="en-US" sz="2800" dirty="0">
                <a:solidFill>
                  <a:srgbClr val="FFFFFF"/>
                </a:solidFill>
                <a:cs typeface="Calibri"/>
              </a:rPr>
              <a:t>General Public Comment</a:t>
            </a:r>
          </a:p>
          <a:p>
            <a:pPr marL="457200" indent="-457200">
              <a:spcBef>
                <a:spcPts val="600"/>
              </a:spcBef>
              <a:spcAft>
                <a:spcPts val="600"/>
              </a:spcAft>
              <a:buFont typeface="+mj-lt"/>
              <a:buAutoNum type="arabicPeriod"/>
            </a:pPr>
            <a:r>
              <a:rPr lang="en-US" sz="2800" dirty="0">
                <a:solidFill>
                  <a:srgbClr val="FFFFFF"/>
                </a:solidFill>
                <a:cs typeface="Calibri"/>
              </a:rPr>
              <a:t>Executive Committee Procedures: 1) Emergency Election – Secretary Replacement; 2) Election – Chair Pro Tempore</a:t>
            </a:r>
          </a:p>
          <a:p>
            <a:pPr marL="457200" indent="-457200">
              <a:spcBef>
                <a:spcPts val="600"/>
              </a:spcBef>
              <a:spcAft>
                <a:spcPts val="600"/>
              </a:spcAft>
              <a:buFont typeface="+mj-lt"/>
              <a:buAutoNum type="arabicPeriod"/>
            </a:pPr>
            <a:r>
              <a:rPr lang="en-US" sz="2800" dirty="0">
                <a:solidFill>
                  <a:srgbClr val="FFFFFF"/>
                </a:solidFill>
                <a:cs typeface="Calibri"/>
              </a:rPr>
              <a:t>Department of Public Safety (DPS) Update and DPS Fiscal Year 2027 Budget Update</a:t>
            </a:r>
          </a:p>
          <a:p>
            <a:pPr marL="457200" indent="-457200">
              <a:spcBef>
                <a:spcPts val="600"/>
              </a:spcBef>
              <a:spcAft>
                <a:spcPts val="600"/>
              </a:spcAft>
              <a:buFont typeface="+mj-lt"/>
              <a:buAutoNum type="arabicPeriod"/>
            </a:pPr>
            <a:r>
              <a:rPr lang="en-US" sz="2800" dirty="0">
                <a:solidFill>
                  <a:srgbClr val="FFFFFF"/>
                </a:solidFill>
                <a:cs typeface="Calibri"/>
              </a:rPr>
              <a:t>Feedback on World Cup Fan Zones and Activations</a:t>
            </a:r>
          </a:p>
        </p:txBody>
      </p:sp>
      <p:sp>
        <p:nvSpPr>
          <p:cNvPr id="2" name="TextBox 1">
            <a:extLst>
              <a:ext uri="{FF2B5EF4-FFF2-40B4-BE49-F238E27FC236}">
                <a16:creationId xmlns:a16="http://schemas.microsoft.com/office/drawing/2014/main" id="{CB7BCA01-5B92-FBD2-2AEF-17C4C4913C81}"/>
              </a:ext>
            </a:extLst>
          </p:cNvPr>
          <p:cNvSpPr txBox="1"/>
          <p:nvPr/>
        </p:nvSpPr>
        <p:spPr>
          <a:xfrm>
            <a:off x="1133900" y="1194356"/>
            <a:ext cx="8772320" cy="984885"/>
          </a:xfrm>
          <a:prstGeom prst="rect">
            <a:avLst/>
          </a:prstGeom>
          <a:noFill/>
        </p:spPr>
        <p:txBody>
          <a:bodyPr wrap="square" rtlCol="0">
            <a:spAutoFit/>
          </a:bodyPr>
          <a:lstStyle/>
          <a:p>
            <a:r>
              <a:rPr lang="en-US" sz="4000" b="1" dirty="0">
                <a:solidFill>
                  <a:srgbClr val="FFFFFF"/>
                </a:solidFill>
              </a:rPr>
              <a:t>July 9, 2026 - Agenda Items</a:t>
            </a:r>
          </a:p>
          <a:p>
            <a:endParaRPr lang="en-US" dirty="0"/>
          </a:p>
        </p:txBody>
      </p:sp>
    </p:spTree>
    <p:extLst>
      <p:ext uri="{BB962C8B-B14F-4D97-AF65-F5344CB8AC3E}">
        <p14:creationId xmlns:p14="http://schemas.microsoft.com/office/powerpoint/2010/main" val="2215882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DE325C-1A18-E9BF-7A0A-FDFD2AB508A5}"/>
              </a:ext>
            </a:extLst>
          </p:cNvPr>
          <p:cNvSpPr txBox="1"/>
          <p:nvPr/>
        </p:nvSpPr>
        <p:spPr>
          <a:xfrm>
            <a:off x="360426" y="1382286"/>
            <a:ext cx="8423148" cy="2246769"/>
          </a:xfrm>
          <a:prstGeom prst="rect">
            <a:avLst/>
          </a:prstGeom>
          <a:noFill/>
        </p:spPr>
        <p:txBody>
          <a:bodyPr wrap="square" lIns="91440" tIns="45720" rIns="91440" bIns="45720" rtlCol="0" anchor="t">
            <a:spAutoFit/>
          </a:bodyPr>
          <a:lstStyle/>
          <a:p>
            <a:r>
              <a:rPr lang="en-US" sz="4000" b="1">
                <a:solidFill>
                  <a:srgbClr val="FFFFFF"/>
                </a:solidFill>
              </a:rPr>
              <a:t>Agenda Item #1</a:t>
            </a:r>
            <a:endParaRPr lang="en-US" sz="1400">
              <a:solidFill>
                <a:srgbClr val="FFFFFF"/>
              </a:solidFill>
            </a:endParaRPr>
          </a:p>
          <a:p>
            <a:endParaRPr lang="en-US" sz="4000">
              <a:solidFill>
                <a:srgbClr val="FFFFFF"/>
              </a:solidFill>
            </a:endParaRPr>
          </a:p>
          <a:p>
            <a:r>
              <a:rPr lang="en-US" sz="4000" b="1">
                <a:solidFill>
                  <a:srgbClr val="FFFFFF"/>
                </a:solidFill>
              </a:rPr>
              <a:t>Public Comment</a:t>
            </a:r>
            <a:endParaRPr lang="en-US" sz="4000" b="1">
              <a:solidFill>
                <a:srgbClr val="FFFFFF"/>
              </a:solidFill>
              <a:cs typeface="Calibri"/>
            </a:endParaRPr>
          </a:p>
          <a:p>
            <a:pPr marL="742950" lvl="1" indent="-285750">
              <a:buFont typeface="Arial" panose="020B0604020202020204" pitchFamily="34" charset="0"/>
              <a:buChar char="•"/>
            </a:pPr>
            <a:endParaRPr lang="en-US" sz="2000">
              <a:solidFill>
                <a:srgbClr val="FFFFFF"/>
              </a:solidFill>
            </a:endParaRPr>
          </a:p>
        </p:txBody>
      </p:sp>
    </p:spTree>
    <p:extLst>
      <p:ext uri="{BB962C8B-B14F-4D97-AF65-F5344CB8AC3E}">
        <p14:creationId xmlns:p14="http://schemas.microsoft.com/office/powerpoint/2010/main" val="541523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BB537-0C58-7B30-8846-EDACE7AC7DC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728BDDB-AFBE-ADD4-EDFB-7CFB56BDD62E}"/>
              </a:ext>
            </a:extLst>
          </p:cNvPr>
          <p:cNvSpPr txBox="1"/>
          <p:nvPr/>
        </p:nvSpPr>
        <p:spPr>
          <a:xfrm>
            <a:off x="3327801" y="3259676"/>
            <a:ext cx="5536398" cy="1631216"/>
          </a:xfrm>
          <a:prstGeom prst="rect">
            <a:avLst/>
          </a:prstGeom>
          <a:noFill/>
        </p:spPr>
        <p:txBody>
          <a:bodyPr wrap="square" lIns="91440" tIns="45720" rIns="91440" bIns="45720" rtlCol="0" anchor="t">
            <a:spAutoFit/>
          </a:bodyPr>
          <a:lstStyle/>
          <a:p>
            <a:pPr algn="ctr"/>
            <a:r>
              <a:rPr lang="en-US" sz="4000" b="1">
                <a:solidFill>
                  <a:srgbClr val="FFFFFF"/>
                </a:solidFill>
              </a:rPr>
              <a:t>Announcements</a:t>
            </a:r>
            <a:endParaRPr lang="en-US" sz="1400">
              <a:solidFill>
                <a:srgbClr val="FFFFFF"/>
              </a:solidFill>
            </a:endParaRPr>
          </a:p>
          <a:p>
            <a:pPr algn="ctr"/>
            <a:endParaRPr lang="en-US" sz="4000">
              <a:solidFill>
                <a:srgbClr val="FFFFFF"/>
              </a:solidFill>
            </a:endParaRPr>
          </a:p>
          <a:p>
            <a:pPr marL="742950" lvl="1" indent="-285750" algn="ctr">
              <a:buFont typeface="Arial" panose="020B0604020202020204" pitchFamily="34" charset="0"/>
              <a:buChar char="•"/>
            </a:pPr>
            <a:endParaRPr lang="en-US" sz="2000">
              <a:solidFill>
                <a:srgbClr val="FFFFFF"/>
              </a:solidFill>
            </a:endParaRPr>
          </a:p>
        </p:txBody>
      </p:sp>
    </p:spTree>
    <p:extLst>
      <p:ext uri="{BB962C8B-B14F-4D97-AF65-F5344CB8AC3E}">
        <p14:creationId xmlns:p14="http://schemas.microsoft.com/office/powerpoint/2010/main" val="2199795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A3E37F-EF31-6D87-5631-8D6AC4C77AA3}"/>
              </a:ext>
            </a:extLst>
          </p:cNvPr>
          <p:cNvSpPr>
            <a:spLocks noGrp="1"/>
          </p:cNvSpPr>
          <p:nvPr>
            <p:ph type="body" sz="quarter" idx="10"/>
          </p:nvPr>
        </p:nvSpPr>
        <p:spPr/>
        <p:txBody>
          <a:bodyPr/>
          <a:lstStyle/>
          <a:p>
            <a:r>
              <a:rPr lang="en-US" dirty="0"/>
              <a:t>Diversion Court Ad Hoc Committee </a:t>
            </a:r>
          </a:p>
        </p:txBody>
      </p:sp>
      <p:sp>
        <p:nvSpPr>
          <p:cNvPr id="3" name="Text Placeholder 2">
            <a:extLst>
              <a:ext uri="{FF2B5EF4-FFF2-40B4-BE49-F238E27FC236}">
                <a16:creationId xmlns:a16="http://schemas.microsoft.com/office/drawing/2014/main" id="{B5FF765B-0000-5650-4577-F925EBB7DEF2}"/>
              </a:ext>
            </a:extLst>
          </p:cNvPr>
          <p:cNvSpPr>
            <a:spLocks noGrp="1"/>
          </p:cNvSpPr>
          <p:nvPr>
            <p:ph type="body" sz="quarter" idx="12"/>
          </p:nvPr>
        </p:nvSpPr>
        <p:spPr>
          <a:xfrm>
            <a:off x="1161535" y="1374588"/>
            <a:ext cx="9984303" cy="4038787"/>
          </a:xfrm>
        </p:spPr>
        <p:txBody>
          <a:bodyPr/>
          <a:lstStyle/>
          <a:p>
            <a:r>
              <a:rPr lang="en-US" dirty="0"/>
              <a:t>First Meeting – July 7, 2026</a:t>
            </a:r>
          </a:p>
          <a:p>
            <a:endParaRPr lang="en-US" dirty="0"/>
          </a:p>
          <a:p>
            <a:endParaRPr lang="en-US" dirty="0"/>
          </a:p>
        </p:txBody>
      </p:sp>
      <p:pic>
        <p:nvPicPr>
          <p:cNvPr id="5" name="Picture 4" descr="The Ad Hoc Committee is preparing a comprehensive proposal for the PSAC, detailing the case for diversion within DPS culture, the TSP framework, and seeking Metro's exploration of transit diversion.&#10;&#10;AI-generated content may be incorrect.">
            <a:extLst>
              <a:ext uri="{FF2B5EF4-FFF2-40B4-BE49-F238E27FC236}">
                <a16:creationId xmlns:a16="http://schemas.microsoft.com/office/drawing/2014/main" id="{50EA84C9-FE55-FE42-63F6-063F02D7438F}"/>
              </a:ext>
            </a:extLst>
          </p:cNvPr>
          <p:cNvPicPr>
            <a:picLocks noChangeAspect="1"/>
          </p:cNvPicPr>
          <p:nvPr/>
        </p:nvPicPr>
        <p:blipFill>
          <a:blip r:embed="rId2"/>
          <a:stretch>
            <a:fillRect/>
          </a:stretch>
        </p:blipFill>
        <p:spPr>
          <a:xfrm>
            <a:off x="1985089" y="2051037"/>
            <a:ext cx="8145020" cy="3885833"/>
          </a:xfrm>
          <a:prstGeom prst="rect">
            <a:avLst/>
          </a:prstGeom>
        </p:spPr>
      </p:pic>
    </p:spTree>
    <p:extLst>
      <p:ext uri="{BB962C8B-B14F-4D97-AF65-F5344CB8AC3E}">
        <p14:creationId xmlns:p14="http://schemas.microsoft.com/office/powerpoint/2010/main" val="1334798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FEBAA7B-3346-8A10-6797-865578B26714}"/>
              </a:ext>
            </a:extLst>
          </p:cNvPr>
          <p:cNvSpPr>
            <a:spLocks noGrp="1"/>
          </p:cNvSpPr>
          <p:nvPr>
            <p:ph type="body" sz="quarter" idx="10"/>
          </p:nvPr>
        </p:nvSpPr>
        <p:spPr/>
        <p:txBody>
          <a:bodyPr/>
          <a:lstStyle/>
          <a:p>
            <a:r>
              <a:rPr lang="en-US" dirty="0"/>
              <a:t>PSAC Cohort 5</a:t>
            </a:r>
          </a:p>
        </p:txBody>
      </p:sp>
      <p:sp>
        <p:nvSpPr>
          <p:cNvPr id="3" name="Text Placeholder 2">
            <a:extLst>
              <a:ext uri="{FF2B5EF4-FFF2-40B4-BE49-F238E27FC236}">
                <a16:creationId xmlns:a16="http://schemas.microsoft.com/office/drawing/2014/main" id="{17937EA6-9679-7671-1DC6-CB8252284E4B}"/>
              </a:ext>
            </a:extLst>
          </p:cNvPr>
          <p:cNvSpPr>
            <a:spLocks noGrp="1"/>
          </p:cNvSpPr>
          <p:nvPr>
            <p:ph type="body" sz="quarter" idx="12"/>
          </p:nvPr>
        </p:nvSpPr>
        <p:spPr>
          <a:xfrm>
            <a:off x="1173487" y="1513074"/>
            <a:ext cx="9984303" cy="4604164"/>
          </a:xfrm>
        </p:spPr>
        <p:txBody>
          <a:bodyPr>
            <a:normAutofit fontScale="92500" lnSpcReduction="10000"/>
          </a:bodyPr>
          <a:lstStyle/>
          <a:p>
            <a:r>
              <a:rPr lang="en-US" dirty="0"/>
              <a:t>Applications available the week of July 13</a:t>
            </a:r>
            <a:r>
              <a:rPr lang="en-US" baseline="30000" dirty="0"/>
              <a:t>th</a:t>
            </a:r>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 For more information, visit our website:</a:t>
            </a:r>
          </a:p>
          <a:p>
            <a:r>
              <a:rPr lang="en-US" dirty="0"/>
              <a:t> </a:t>
            </a:r>
            <a:r>
              <a:rPr lang="en-US" dirty="0">
                <a:solidFill>
                  <a:srgbClr val="00B0F0"/>
                </a:solidFill>
                <a:hlinkClick r:id="rId2">
                  <a:extLst>
                    <a:ext uri="{A12FA001-AC4F-418D-AE19-62706E023703}">
                      <ahyp:hlinkClr xmlns:ahyp="http://schemas.microsoft.com/office/drawing/2018/hyperlinkcolor" val="tx"/>
                    </a:ext>
                  </a:extLst>
                </a:hlinkClick>
              </a:rPr>
              <a:t>Public Safety Advisory Committee (PSAC) - LA Metro</a:t>
            </a:r>
            <a:r>
              <a:rPr lang="en-US" dirty="0">
                <a:solidFill>
                  <a:srgbClr val="00B0F0"/>
                </a:solidFill>
              </a:rPr>
              <a:t> </a:t>
            </a:r>
          </a:p>
          <a:p>
            <a:endParaRPr lang="en-US" dirty="0"/>
          </a:p>
        </p:txBody>
      </p:sp>
      <p:pic>
        <p:nvPicPr>
          <p:cNvPr id="5" name="Picture 4" descr="A document from the Cohort 5 Public Safety Advisory Committee (PSAC) inviting interested individuals to join the committee, emphasizing their commitment to public safety and diversity.&#10;&#10;AI-generated content may be incorrect.">
            <a:extLst>
              <a:ext uri="{FF2B5EF4-FFF2-40B4-BE49-F238E27FC236}">
                <a16:creationId xmlns:a16="http://schemas.microsoft.com/office/drawing/2014/main" id="{5D88BACF-15A5-8B96-852D-35EDB4A0076C}"/>
              </a:ext>
            </a:extLst>
          </p:cNvPr>
          <p:cNvPicPr>
            <a:picLocks noChangeAspect="1"/>
          </p:cNvPicPr>
          <p:nvPr/>
        </p:nvPicPr>
        <p:blipFill>
          <a:blip r:embed="rId3"/>
          <a:stretch>
            <a:fillRect/>
          </a:stretch>
        </p:blipFill>
        <p:spPr>
          <a:xfrm>
            <a:off x="3406589" y="1956610"/>
            <a:ext cx="5462493" cy="2938466"/>
          </a:xfrm>
          <a:prstGeom prst="rect">
            <a:avLst/>
          </a:prstGeom>
        </p:spPr>
      </p:pic>
    </p:spTree>
    <p:extLst>
      <p:ext uri="{BB962C8B-B14F-4D97-AF65-F5344CB8AC3E}">
        <p14:creationId xmlns:p14="http://schemas.microsoft.com/office/powerpoint/2010/main" val="159731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905277-289B-910A-B2D2-919B6C6EC37E}"/>
              </a:ext>
            </a:extLst>
          </p:cNvPr>
          <p:cNvSpPr>
            <a:spLocks noGrp="1"/>
          </p:cNvSpPr>
          <p:nvPr>
            <p:ph type="body" sz="quarter" idx="10"/>
          </p:nvPr>
        </p:nvSpPr>
        <p:spPr/>
        <p:txBody>
          <a:bodyPr/>
          <a:lstStyle/>
          <a:p>
            <a:r>
              <a:rPr lang="en-US" dirty="0" err="1"/>
              <a:t>CicLAvia</a:t>
            </a:r>
            <a:r>
              <a:rPr lang="en-US" dirty="0"/>
              <a:t> July 19, 2026 – Meet the </a:t>
            </a:r>
            <a:r>
              <a:rPr lang="en-US" dirty="0" err="1"/>
              <a:t>Hollywoods</a:t>
            </a:r>
            <a:endParaRPr lang="en-US" dirty="0"/>
          </a:p>
        </p:txBody>
      </p:sp>
      <p:pic>
        <p:nvPicPr>
          <p:cNvPr id="11" name="Picture 10" descr="Meet the Hollywood Street Festival&#10;&#10;AI-generated content may be incorrect.">
            <a:extLst>
              <a:ext uri="{FF2B5EF4-FFF2-40B4-BE49-F238E27FC236}">
                <a16:creationId xmlns:a16="http://schemas.microsoft.com/office/drawing/2014/main" id="{2419AEAB-DF76-7DB8-BE3A-3F2C1F54F4A6}"/>
              </a:ext>
            </a:extLst>
          </p:cNvPr>
          <p:cNvPicPr>
            <a:picLocks noChangeAspect="1"/>
          </p:cNvPicPr>
          <p:nvPr/>
        </p:nvPicPr>
        <p:blipFill>
          <a:blip r:embed="rId2"/>
          <a:stretch>
            <a:fillRect/>
          </a:stretch>
        </p:blipFill>
        <p:spPr>
          <a:xfrm>
            <a:off x="2162780" y="1544519"/>
            <a:ext cx="7790239" cy="4572719"/>
          </a:xfrm>
          <a:prstGeom prst="rect">
            <a:avLst/>
          </a:prstGeom>
        </p:spPr>
      </p:pic>
    </p:spTree>
    <p:extLst>
      <p:ext uri="{BB962C8B-B14F-4D97-AF65-F5344CB8AC3E}">
        <p14:creationId xmlns:p14="http://schemas.microsoft.com/office/powerpoint/2010/main" val="1187054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1EA212-0C6B-EC0B-DF5D-D96D69F789E8}"/>
              </a:ext>
            </a:extLst>
          </p:cNvPr>
          <p:cNvSpPr>
            <a:spLocks noGrp="1"/>
          </p:cNvSpPr>
          <p:nvPr>
            <p:ph type="body" sz="quarter" idx="10"/>
          </p:nvPr>
        </p:nvSpPr>
        <p:spPr/>
        <p:txBody>
          <a:bodyPr/>
          <a:lstStyle/>
          <a:p>
            <a:r>
              <a:rPr lang="en-US" dirty="0"/>
              <a:t>SB 707 – Just Cause Reasons Reminder </a:t>
            </a:r>
          </a:p>
        </p:txBody>
      </p:sp>
      <p:sp>
        <p:nvSpPr>
          <p:cNvPr id="6" name="Rectangle 5">
            <a:extLst>
              <a:ext uri="{FF2B5EF4-FFF2-40B4-BE49-F238E27FC236}">
                <a16:creationId xmlns:a16="http://schemas.microsoft.com/office/drawing/2014/main" id="{433E4EDA-AC49-5BA0-02E7-A5C7BB5A7B43}"/>
              </a:ext>
            </a:extLst>
          </p:cNvPr>
          <p:cNvSpPr/>
          <p:nvPr/>
        </p:nvSpPr>
        <p:spPr>
          <a:xfrm>
            <a:off x="370863" y="5190864"/>
            <a:ext cx="1144428" cy="131934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BF66225-AD2D-5FF4-6153-E064090EABF0}"/>
              </a:ext>
            </a:extLst>
          </p:cNvPr>
          <p:cNvSpPr/>
          <p:nvPr/>
        </p:nvSpPr>
        <p:spPr>
          <a:xfrm>
            <a:off x="862901" y="5343264"/>
            <a:ext cx="1144428" cy="131934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Just Cause&#10;&#10;AI-generated content may be incorrect.">
            <a:extLst>
              <a:ext uri="{FF2B5EF4-FFF2-40B4-BE49-F238E27FC236}">
                <a16:creationId xmlns:a16="http://schemas.microsoft.com/office/drawing/2014/main" id="{425294C3-081A-EF1F-B9F5-CF8990892E56}"/>
              </a:ext>
            </a:extLst>
          </p:cNvPr>
          <p:cNvPicPr>
            <a:picLocks noChangeAspect="1"/>
          </p:cNvPicPr>
          <p:nvPr/>
        </p:nvPicPr>
        <p:blipFill>
          <a:blip r:embed="rId2"/>
          <a:stretch>
            <a:fillRect/>
          </a:stretch>
        </p:blipFill>
        <p:spPr>
          <a:xfrm>
            <a:off x="1174207" y="1606151"/>
            <a:ext cx="9514114" cy="4904061"/>
          </a:xfrm>
          <a:prstGeom prst="rect">
            <a:avLst/>
          </a:prstGeom>
        </p:spPr>
      </p:pic>
    </p:spTree>
    <p:extLst>
      <p:ext uri="{BB962C8B-B14F-4D97-AF65-F5344CB8AC3E}">
        <p14:creationId xmlns:p14="http://schemas.microsoft.com/office/powerpoint/2010/main" val="3012334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5C124B5-B49D-30F3-D86C-25E4A56610B5}"/>
              </a:ext>
            </a:extLst>
          </p:cNvPr>
          <p:cNvSpPr>
            <a:spLocks noGrp="1"/>
          </p:cNvSpPr>
          <p:nvPr>
            <p:ph type="body" sz="quarter" idx="10"/>
          </p:nvPr>
        </p:nvSpPr>
        <p:spPr/>
        <p:txBody>
          <a:bodyPr/>
          <a:lstStyle/>
          <a:p>
            <a:r>
              <a:rPr lang="en-US" dirty="0"/>
              <a:t>Cooling Stations</a:t>
            </a:r>
          </a:p>
        </p:txBody>
      </p:sp>
      <p:sp>
        <p:nvSpPr>
          <p:cNvPr id="3" name="Text Placeholder 2">
            <a:extLst>
              <a:ext uri="{FF2B5EF4-FFF2-40B4-BE49-F238E27FC236}">
                <a16:creationId xmlns:a16="http://schemas.microsoft.com/office/drawing/2014/main" id="{DD8AF5F3-6CE6-2820-8CC6-539E2B12A85F}"/>
              </a:ext>
            </a:extLst>
          </p:cNvPr>
          <p:cNvSpPr>
            <a:spLocks noGrp="1"/>
          </p:cNvSpPr>
          <p:nvPr>
            <p:ph type="body" sz="quarter" idx="12"/>
          </p:nvPr>
        </p:nvSpPr>
        <p:spPr/>
        <p:txBody>
          <a:bodyPr/>
          <a:lstStyle/>
          <a:p>
            <a:r>
              <a:rPr lang="en-US" dirty="0">
                <a:solidFill>
                  <a:srgbClr val="00B0F0"/>
                </a:solidFill>
                <a:hlinkClick r:id="rId3">
                  <a:extLst>
                    <a:ext uri="{A12FA001-AC4F-418D-AE19-62706E023703}">
                      <ahyp:hlinkClr xmlns:ahyp="http://schemas.microsoft.com/office/drawing/2018/hyperlinkcolor" val="tx"/>
                    </a:ext>
                  </a:extLst>
                </a:hlinkClick>
              </a:rPr>
              <a:t>Heat Mitigation - LA Metro</a:t>
            </a:r>
            <a:endParaRPr lang="en-US" dirty="0">
              <a:solidFill>
                <a:srgbClr val="00B0F0"/>
              </a:solidFill>
            </a:endParaRPr>
          </a:p>
          <a:p>
            <a:r>
              <a:rPr lang="en-US" dirty="0">
                <a:solidFill>
                  <a:srgbClr val="00B0F0"/>
                </a:solidFill>
                <a:hlinkClick r:id="rId4">
                  <a:extLst>
                    <a:ext uri="{A12FA001-AC4F-418D-AE19-62706E023703}">
                      <ahyp:hlinkClr xmlns:ahyp="http://schemas.microsoft.com/office/drawing/2018/hyperlinkcolor" val="tx"/>
                    </a:ext>
                  </a:extLst>
                </a:hlinkClick>
              </a:rPr>
              <a:t>Heat_Mitigation_Guidebook_26-1540.pdf</a:t>
            </a:r>
            <a:endParaRPr lang="en-US" dirty="0">
              <a:solidFill>
                <a:srgbClr val="00B0F0"/>
              </a:solidFill>
            </a:endParaRPr>
          </a:p>
          <a:p>
            <a:endParaRPr lang="en-US" dirty="0"/>
          </a:p>
        </p:txBody>
      </p:sp>
      <p:pic>
        <p:nvPicPr>
          <p:cNvPr id="7" name="Picture 6" descr="The image provides information on how to locate cooling centers and hydration stations in Los Angeles and Ready LA County to help people stay safe during extreme heat events.&#10;&#10;AI-generated content may be incorrect.">
            <a:extLst>
              <a:ext uri="{FF2B5EF4-FFF2-40B4-BE49-F238E27FC236}">
                <a16:creationId xmlns:a16="http://schemas.microsoft.com/office/drawing/2014/main" id="{EF911D61-05AA-C14A-8D44-05DD790F739C}"/>
              </a:ext>
            </a:extLst>
          </p:cNvPr>
          <p:cNvPicPr>
            <a:picLocks noChangeAspect="1"/>
          </p:cNvPicPr>
          <p:nvPr/>
        </p:nvPicPr>
        <p:blipFill>
          <a:blip r:embed="rId5"/>
          <a:stretch>
            <a:fillRect/>
          </a:stretch>
        </p:blipFill>
        <p:spPr>
          <a:xfrm>
            <a:off x="3299013" y="2730137"/>
            <a:ext cx="6137836" cy="3450886"/>
          </a:xfrm>
          <a:prstGeom prst="rect">
            <a:avLst/>
          </a:prstGeom>
        </p:spPr>
      </p:pic>
    </p:spTree>
    <p:extLst>
      <p:ext uri="{BB962C8B-B14F-4D97-AF65-F5344CB8AC3E}">
        <p14:creationId xmlns:p14="http://schemas.microsoft.com/office/powerpoint/2010/main" val="1883501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6DF523D-3678-9735-181C-D4B0B8E8DB28}"/>
              </a:ext>
            </a:extLst>
          </p:cNvPr>
          <p:cNvSpPr>
            <a:spLocks noGrp="1"/>
          </p:cNvSpPr>
          <p:nvPr>
            <p:ph type="body" sz="quarter" idx="10"/>
          </p:nvPr>
        </p:nvSpPr>
        <p:spPr/>
        <p:txBody>
          <a:bodyPr/>
          <a:lstStyle/>
          <a:p>
            <a:r>
              <a:rPr lang="en-US" dirty="0"/>
              <a:t>Next PSAC Meeting</a:t>
            </a:r>
          </a:p>
        </p:txBody>
      </p:sp>
      <p:sp>
        <p:nvSpPr>
          <p:cNvPr id="3" name="Text Placeholder 2">
            <a:extLst>
              <a:ext uri="{FF2B5EF4-FFF2-40B4-BE49-F238E27FC236}">
                <a16:creationId xmlns:a16="http://schemas.microsoft.com/office/drawing/2014/main" id="{726C0156-5C8A-52EC-79A3-369EA807C856}"/>
              </a:ext>
            </a:extLst>
          </p:cNvPr>
          <p:cNvSpPr>
            <a:spLocks noGrp="1"/>
          </p:cNvSpPr>
          <p:nvPr>
            <p:ph type="body" sz="quarter" idx="12"/>
          </p:nvPr>
        </p:nvSpPr>
        <p:spPr>
          <a:xfrm>
            <a:off x="1161535" y="1668463"/>
            <a:ext cx="9984303" cy="4140666"/>
          </a:xfrm>
        </p:spPr>
        <p:txBody>
          <a:bodyPr/>
          <a:lstStyle/>
          <a:p>
            <a:pPr algn="ctr"/>
            <a:r>
              <a:rPr lang="en-US" dirty="0"/>
              <a:t>Reminder</a:t>
            </a:r>
          </a:p>
          <a:p>
            <a:pPr algn="ctr"/>
            <a:endParaRPr lang="en-US" dirty="0"/>
          </a:p>
          <a:p>
            <a:pPr algn="ctr"/>
            <a:r>
              <a:rPr lang="en-US" sz="5400" i="1" dirty="0"/>
              <a:t>There is NO PSAC Meeting during the month of August.</a:t>
            </a:r>
          </a:p>
          <a:p>
            <a:endParaRPr lang="en-US" dirty="0"/>
          </a:p>
          <a:p>
            <a:pPr algn="ctr"/>
            <a:r>
              <a:rPr lang="en-US" u="sng" dirty="0"/>
              <a:t>Our next meeting is September 3, 2026 at 6 p.m.</a:t>
            </a:r>
          </a:p>
        </p:txBody>
      </p:sp>
    </p:spTree>
    <p:extLst>
      <p:ext uri="{BB962C8B-B14F-4D97-AF65-F5344CB8AC3E}">
        <p14:creationId xmlns:p14="http://schemas.microsoft.com/office/powerpoint/2010/main" val="998781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DE325C-1A18-E9BF-7A0A-FDFD2AB508A5}"/>
              </a:ext>
            </a:extLst>
          </p:cNvPr>
          <p:cNvSpPr txBox="1"/>
          <p:nvPr/>
        </p:nvSpPr>
        <p:spPr>
          <a:xfrm>
            <a:off x="360425" y="1382286"/>
            <a:ext cx="10463287" cy="1938992"/>
          </a:xfrm>
          <a:prstGeom prst="rect">
            <a:avLst/>
          </a:prstGeom>
          <a:noFill/>
        </p:spPr>
        <p:txBody>
          <a:bodyPr wrap="square" lIns="91440" tIns="45720" rIns="91440" bIns="45720" rtlCol="0" anchor="t">
            <a:spAutoFit/>
          </a:bodyPr>
          <a:lstStyle/>
          <a:p>
            <a:r>
              <a:rPr lang="en-US" sz="4000" b="1">
                <a:solidFill>
                  <a:srgbClr val="FFFFFF"/>
                </a:solidFill>
              </a:rPr>
              <a:t>Agenda Item #2</a:t>
            </a:r>
            <a:endParaRPr lang="en-US" sz="1400">
              <a:solidFill>
                <a:srgbClr val="FFFFFF"/>
              </a:solidFill>
            </a:endParaRPr>
          </a:p>
          <a:p>
            <a:endParaRPr lang="en-US" sz="4000">
              <a:solidFill>
                <a:srgbClr val="FFFFFF"/>
              </a:solidFill>
            </a:endParaRPr>
          </a:p>
          <a:p>
            <a:r>
              <a:rPr lang="en-US" sz="4000" b="1">
                <a:solidFill>
                  <a:srgbClr val="FFFFFF"/>
                </a:solidFill>
              </a:rPr>
              <a:t>General Public Comment</a:t>
            </a:r>
          </a:p>
        </p:txBody>
      </p:sp>
    </p:spTree>
    <p:extLst>
      <p:ext uri="{BB962C8B-B14F-4D97-AF65-F5344CB8AC3E}">
        <p14:creationId xmlns:p14="http://schemas.microsoft.com/office/powerpoint/2010/main" val="210887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83618-7194-A84D-2E25-00AF800B6AC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90A733A-6F54-4171-85B3-F373CA345449}"/>
              </a:ext>
            </a:extLst>
          </p:cNvPr>
          <p:cNvSpPr txBox="1"/>
          <p:nvPr/>
        </p:nvSpPr>
        <p:spPr>
          <a:xfrm>
            <a:off x="360425" y="1391339"/>
            <a:ext cx="10463287" cy="4462760"/>
          </a:xfrm>
          <a:prstGeom prst="rect">
            <a:avLst/>
          </a:prstGeom>
          <a:noFill/>
        </p:spPr>
        <p:txBody>
          <a:bodyPr wrap="square" lIns="91440" tIns="45720" rIns="91440" bIns="45720" rtlCol="0" anchor="t">
            <a:spAutoFit/>
          </a:bodyPr>
          <a:lstStyle/>
          <a:p>
            <a:r>
              <a:rPr lang="en-US" sz="4000" b="1" dirty="0">
                <a:solidFill>
                  <a:srgbClr val="FFFFFF"/>
                </a:solidFill>
              </a:rPr>
              <a:t>Agenda Item #3</a:t>
            </a:r>
            <a:endParaRPr lang="en-US" sz="1400" b="1" dirty="0">
              <a:solidFill>
                <a:srgbClr val="FFFFFF"/>
              </a:solidFill>
            </a:endParaRPr>
          </a:p>
          <a:p>
            <a:endParaRPr lang="en-US" sz="2800" dirty="0">
              <a:solidFill>
                <a:srgbClr val="FFFFFF"/>
              </a:solidFill>
            </a:endParaRPr>
          </a:p>
          <a:p>
            <a:r>
              <a:rPr lang="en-US" sz="4000" b="1" dirty="0">
                <a:solidFill>
                  <a:srgbClr val="FFFFFF"/>
                </a:solidFill>
              </a:rPr>
              <a:t>Executive Committee Procedures: </a:t>
            </a:r>
          </a:p>
          <a:p>
            <a:r>
              <a:rPr lang="en-US" sz="4000" b="1" dirty="0">
                <a:solidFill>
                  <a:srgbClr val="FFFFFF"/>
                </a:solidFill>
              </a:rPr>
              <a:t>1) Emergency Election – Secretary Replacement; </a:t>
            </a:r>
          </a:p>
          <a:p>
            <a:r>
              <a:rPr lang="en-US" sz="4000" b="1" dirty="0">
                <a:solidFill>
                  <a:srgbClr val="FFFFFF"/>
                </a:solidFill>
              </a:rPr>
              <a:t>2) Election – Chair Pro Tempore</a:t>
            </a:r>
            <a:endParaRPr lang="en-US" sz="2000" b="1" dirty="0">
              <a:solidFill>
                <a:srgbClr val="FFFFFF"/>
              </a:solidFill>
            </a:endParaRPr>
          </a:p>
          <a:p>
            <a:endParaRPr lang="en-US" sz="2800" dirty="0">
              <a:solidFill>
                <a:srgbClr val="FFFFFF"/>
              </a:solidFill>
            </a:endParaRPr>
          </a:p>
          <a:p>
            <a:r>
              <a:rPr lang="en-US" sz="2800" dirty="0">
                <a:solidFill>
                  <a:srgbClr val="FFFFFF"/>
                </a:solidFill>
              </a:rPr>
              <a:t>Erica Boatman-Dixon, Facilitator</a:t>
            </a:r>
          </a:p>
          <a:p>
            <a:endParaRPr lang="en-US" sz="4000" b="1" dirty="0">
              <a:solidFill>
                <a:srgbClr val="FFFFFF"/>
              </a:solidFill>
            </a:endParaRPr>
          </a:p>
        </p:txBody>
      </p:sp>
    </p:spTree>
    <p:extLst>
      <p:ext uri="{BB962C8B-B14F-4D97-AF65-F5344CB8AC3E}">
        <p14:creationId xmlns:p14="http://schemas.microsoft.com/office/powerpoint/2010/main" val="2224266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4F550-61D8-2169-D74C-C3C1C5714BB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BD0B18B-3C92-A654-6440-59CFA4140F8B}"/>
              </a:ext>
            </a:extLst>
          </p:cNvPr>
          <p:cNvSpPr>
            <a:spLocks noGrp="1"/>
          </p:cNvSpPr>
          <p:nvPr>
            <p:ph type="body" sz="quarter" idx="10"/>
          </p:nvPr>
        </p:nvSpPr>
        <p:spPr/>
        <p:txBody>
          <a:bodyPr/>
          <a:lstStyle/>
          <a:p>
            <a:r>
              <a:rPr lang="en-US" dirty="0"/>
              <a:t>Monthly Executive Committee Meetings</a:t>
            </a:r>
          </a:p>
        </p:txBody>
      </p:sp>
      <p:sp>
        <p:nvSpPr>
          <p:cNvPr id="3" name="Text Placeholder 2">
            <a:extLst>
              <a:ext uri="{FF2B5EF4-FFF2-40B4-BE49-F238E27FC236}">
                <a16:creationId xmlns:a16="http://schemas.microsoft.com/office/drawing/2014/main" id="{165DE3D2-98AB-BB96-14E5-FC490B8C1ADB}"/>
              </a:ext>
            </a:extLst>
          </p:cNvPr>
          <p:cNvSpPr>
            <a:spLocks noGrp="1"/>
          </p:cNvSpPr>
          <p:nvPr>
            <p:ph type="body" sz="quarter" idx="12"/>
          </p:nvPr>
        </p:nvSpPr>
        <p:spPr>
          <a:xfrm>
            <a:off x="1161535" y="1668462"/>
            <a:ext cx="9984303" cy="4203831"/>
          </a:xfrm>
        </p:spPr>
        <p:txBody>
          <a:bodyPr>
            <a:normAutofit/>
          </a:bodyPr>
          <a:lstStyle/>
          <a:p>
            <a:pPr lvl="0"/>
            <a:r>
              <a:rPr lang="en-US" dirty="0"/>
              <a:t>The Executive Committee typically meets the third Tuesday of the month in the late afternoon. </a:t>
            </a:r>
            <a:endParaRPr lang="en-US" sz="800" dirty="0"/>
          </a:p>
        </p:txBody>
      </p:sp>
    </p:spTree>
    <p:extLst>
      <p:ext uri="{BB962C8B-B14F-4D97-AF65-F5344CB8AC3E}">
        <p14:creationId xmlns:p14="http://schemas.microsoft.com/office/powerpoint/2010/main" val="7479471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E28E2-826A-5DD2-23DF-B684693E40A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A4F6DDB-FA76-A07A-8C2C-15CE1E584585}"/>
              </a:ext>
            </a:extLst>
          </p:cNvPr>
          <p:cNvSpPr>
            <a:spLocks noGrp="1"/>
          </p:cNvSpPr>
          <p:nvPr>
            <p:ph type="body" sz="quarter" idx="10"/>
          </p:nvPr>
        </p:nvSpPr>
        <p:spPr/>
        <p:txBody>
          <a:bodyPr/>
          <a:lstStyle/>
          <a:p>
            <a:r>
              <a:rPr lang="en-US" dirty="0"/>
              <a:t>Secretary Duties per the Bylaws</a:t>
            </a:r>
          </a:p>
        </p:txBody>
      </p:sp>
      <p:sp>
        <p:nvSpPr>
          <p:cNvPr id="3" name="Text Placeholder 2">
            <a:extLst>
              <a:ext uri="{FF2B5EF4-FFF2-40B4-BE49-F238E27FC236}">
                <a16:creationId xmlns:a16="http://schemas.microsoft.com/office/drawing/2014/main" id="{0177FAE2-CAAA-5051-B6E3-F9F463CEB749}"/>
              </a:ext>
            </a:extLst>
          </p:cNvPr>
          <p:cNvSpPr>
            <a:spLocks noGrp="1"/>
          </p:cNvSpPr>
          <p:nvPr>
            <p:ph type="body" sz="quarter" idx="12"/>
          </p:nvPr>
        </p:nvSpPr>
        <p:spPr/>
        <p:txBody>
          <a:bodyPr>
            <a:normAutofit lnSpcReduction="10000"/>
          </a:bodyPr>
          <a:lstStyle/>
          <a:p>
            <a:r>
              <a:rPr lang="en-US" dirty="0"/>
              <a:t>The Secretary shall perform the duties of roll-taking at the general membership meetings, establishing that meeting quorum has been met to commence meetings, and tallying votes for any actions and motions. Attendance shall be taken in person only, unless the general meeting is held virtually. In the absence of the Secretary, the Vice-Chairperson shall assume responsibility for roll-taking and quorum certification. In the event that both the Secretary and the Vice Chair are absent, the Facilitator shall take attendance. The Secretary shall also record and maintain the meeting minutes for all Executive Committee meetings.</a:t>
            </a:r>
          </a:p>
        </p:txBody>
      </p:sp>
    </p:spTree>
    <p:extLst>
      <p:ext uri="{BB962C8B-B14F-4D97-AF65-F5344CB8AC3E}">
        <p14:creationId xmlns:p14="http://schemas.microsoft.com/office/powerpoint/2010/main" val="2165501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A80FD-F2C1-53AE-270D-3C283304F04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B83D2E6-53ED-111B-EF13-02971EECB627}"/>
              </a:ext>
            </a:extLst>
          </p:cNvPr>
          <p:cNvSpPr>
            <a:spLocks noGrp="1"/>
          </p:cNvSpPr>
          <p:nvPr>
            <p:ph type="body" sz="quarter" idx="10"/>
          </p:nvPr>
        </p:nvSpPr>
        <p:spPr>
          <a:xfrm>
            <a:off x="1036035" y="739265"/>
            <a:ext cx="11041288" cy="495300"/>
          </a:xfrm>
        </p:spPr>
        <p:txBody>
          <a:bodyPr/>
          <a:lstStyle/>
          <a:p>
            <a:r>
              <a:rPr lang="en-US" dirty="0"/>
              <a:t>PSAC 2026-2027 Executive Committee Candidates</a:t>
            </a:r>
          </a:p>
        </p:txBody>
      </p:sp>
      <p:sp>
        <p:nvSpPr>
          <p:cNvPr id="5" name="Text Placeholder 2">
            <a:extLst>
              <a:ext uri="{FF2B5EF4-FFF2-40B4-BE49-F238E27FC236}">
                <a16:creationId xmlns:a16="http://schemas.microsoft.com/office/drawing/2014/main" id="{8A1EEAAF-2FDE-B6BB-6958-195B2FF7031D}"/>
              </a:ext>
            </a:extLst>
          </p:cNvPr>
          <p:cNvSpPr txBox="1">
            <a:spLocks/>
          </p:cNvSpPr>
          <p:nvPr/>
        </p:nvSpPr>
        <p:spPr>
          <a:xfrm>
            <a:off x="3869622" y="2743856"/>
            <a:ext cx="4415400" cy="186501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sng" strike="noStrike" kern="1200" cap="none" spc="0" normalizeH="0" baseline="0" noProof="0" dirty="0">
                <a:ln>
                  <a:noFill/>
                </a:ln>
                <a:solidFill>
                  <a:prstClr val="white"/>
                </a:solidFill>
                <a:effectLst/>
                <a:uLnTx/>
                <a:uFillTx/>
                <a:latin typeface="Calibri" panose="020F0502020204030204"/>
                <a:ea typeface="+mn-ea"/>
                <a:cs typeface="+mn-cs"/>
              </a:rPr>
              <a:t>Secretary Candidate(s):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6" name="TextBox 5">
            <a:extLst>
              <a:ext uri="{FF2B5EF4-FFF2-40B4-BE49-F238E27FC236}">
                <a16:creationId xmlns:a16="http://schemas.microsoft.com/office/drawing/2014/main" id="{DA2F6F9D-9128-5254-458A-FF25ECAA38CE}"/>
              </a:ext>
            </a:extLst>
          </p:cNvPr>
          <p:cNvSpPr txBox="1"/>
          <p:nvPr/>
        </p:nvSpPr>
        <p:spPr>
          <a:xfrm>
            <a:off x="276447" y="1470531"/>
            <a:ext cx="1154695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1" u="sng" strike="noStrike" kern="1200" cap="none" spc="0" normalizeH="0" baseline="0" noProof="0" dirty="0">
                <a:ln>
                  <a:noFill/>
                </a:ln>
                <a:solidFill>
                  <a:prstClr val="white"/>
                </a:solidFill>
                <a:effectLst/>
                <a:uLnTx/>
                <a:uFillTx/>
                <a:latin typeface="Calibri" panose="020F0502020204030204"/>
                <a:ea typeface="+mn-ea"/>
                <a:cs typeface="+mn-cs"/>
              </a:rPr>
              <a:t>Please select the name of the candidate who is most qualified to fill the duties of this position.</a:t>
            </a:r>
          </a:p>
        </p:txBody>
      </p:sp>
    </p:spTree>
    <p:extLst>
      <p:ext uri="{BB962C8B-B14F-4D97-AF65-F5344CB8AC3E}">
        <p14:creationId xmlns:p14="http://schemas.microsoft.com/office/powerpoint/2010/main" val="3692551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435BE-4616-40B8-3E31-87126E32DA8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9F63228-1F43-84F1-ADAA-90B2DA408C82}"/>
              </a:ext>
            </a:extLst>
          </p:cNvPr>
          <p:cNvSpPr>
            <a:spLocks noGrp="1"/>
          </p:cNvSpPr>
          <p:nvPr>
            <p:ph type="body" sz="quarter" idx="10"/>
          </p:nvPr>
        </p:nvSpPr>
        <p:spPr>
          <a:xfrm>
            <a:off x="1063195" y="740762"/>
            <a:ext cx="10778738" cy="495300"/>
          </a:xfrm>
        </p:spPr>
        <p:txBody>
          <a:bodyPr/>
          <a:lstStyle/>
          <a:p>
            <a:r>
              <a:rPr lang="en-US"/>
              <a:t>Chair Pro Tempore Duties per the Bylaws</a:t>
            </a:r>
          </a:p>
        </p:txBody>
      </p:sp>
      <p:sp>
        <p:nvSpPr>
          <p:cNvPr id="3" name="Text Placeholder 2">
            <a:extLst>
              <a:ext uri="{FF2B5EF4-FFF2-40B4-BE49-F238E27FC236}">
                <a16:creationId xmlns:a16="http://schemas.microsoft.com/office/drawing/2014/main" id="{05BA4109-9403-1803-1465-61E0DBA4B04D}"/>
              </a:ext>
            </a:extLst>
          </p:cNvPr>
          <p:cNvSpPr>
            <a:spLocks noGrp="1"/>
          </p:cNvSpPr>
          <p:nvPr>
            <p:ph type="body" sz="quarter" idx="12"/>
          </p:nvPr>
        </p:nvSpPr>
        <p:spPr/>
        <p:txBody>
          <a:bodyPr>
            <a:normAutofit lnSpcReduction="10000"/>
          </a:bodyPr>
          <a:lstStyle/>
          <a:p>
            <a:r>
              <a:rPr lang="en-US" dirty="0"/>
              <a:t>If the Chairperson, Vice Chairperson, and Secretary are all unavailable to preside over a meeting, a Chair Pro Tempore shall be appointed to ensure continuity. If the Chair Pro Tempore is filling the role of Chair and Vice Chair, then the Facilitator shall take over the Secretary role. The Chair Pro Tempore shall be selected by the Executive Committee and will receive training, as needed, to fulfill the duties of the office. The Executive Committee may designate a Chair Pro Tempore in advance for anticipated absences or appoint a standing Chair Pro Tempore to serve in the event of unexpected vacancies.</a:t>
            </a:r>
          </a:p>
        </p:txBody>
      </p:sp>
    </p:spTree>
    <p:extLst>
      <p:ext uri="{BB962C8B-B14F-4D97-AF65-F5344CB8AC3E}">
        <p14:creationId xmlns:p14="http://schemas.microsoft.com/office/powerpoint/2010/main" val="826480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DFEEE-3781-A287-381C-BB3D4854684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01D24CA-F3A1-E432-B457-98D4A9D0B1C7}"/>
              </a:ext>
            </a:extLst>
          </p:cNvPr>
          <p:cNvSpPr>
            <a:spLocks noGrp="1"/>
          </p:cNvSpPr>
          <p:nvPr>
            <p:ph type="body" sz="quarter" idx="10"/>
          </p:nvPr>
        </p:nvSpPr>
        <p:spPr>
          <a:xfrm>
            <a:off x="1036035" y="739265"/>
            <a:ext cx="11041288" cy="495300"/>
          </a:xfrm>
        </p:spPr>
        <p:txBody>
          <a:bodyPr/>
          <a:lstStyle/>
          <a:p>
            <a:r>
              <a:rPr lang="en-US" dirty="0"/>
              <a:t>PSAC 2026-2027 Executive Committee Candidates</a:t>
            </a:r>
          </a:p>
        </p:txBody>
      </p:sp>
      <p:sp>
        <p:nvSpPr>
          <p:cNvPr id="5" name="Text Placeholder 2">
            <a:extLst>
              <a:ext uri="{FF2B5EF4-FFF2-40B4-BE49-F238E27FC236}">
                <a16:creationId xmlns:a16="http://schemas.microsoft.com/office/drawing/2014/main" id="{642DAE52-785A-63E7-FE68-F8761C8697A2}"/>
              </a:ext>
            </a:extLst>
          </p:cNvPr>
          <p:cNvSpPr txBox="1">
            <a:spLocks/>
          </p:cNvSpPr>
          <p:nvPr/>
        </p:nvSpPr>
        <p:spPr>
          <a:xfrm>
            <a:off x="3469198" y="2743856"/>
            <a:ext cx="5118994" cy="186501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u="sng" dirty="0">
                <a:solidFill>
                  <a:prstClr val="white"/>
                </a:solidFill>
                <a:latin typeface="Calibri" panose="020F0502020204030204"/>
              </a:rPr>
              <a:t>Chair Pro Tempore</a:t>
            </a:r>
            <a:r>
              <a:rPr kumimoji="0" lang="en-US" sz="2800" b="0" i="0" u="sng" strike="noStrike" kern="1200" cap="none" spc="0" normalizeH="0" baseline="0" noProof="0" dirty="0">
                <a:ln>
                  <a:noFill/>
                </a:ln>
                <a:solidFill>
                  <a:prstClr val="white"/>
                </a:solidFill>
                <a:effectLst/>
                <a:uLnTx/>
                <a:uFillTx/>
                <a:latin typeface="Calibri" panose="020F0502020204030204"/>
                <a:ea typeface="+mn-ea"/>
                <a:cs typeface="+mn-cs"/>
              </a:rPr>
              <a:t> Candidate(s):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6" name="TextBox 5">
            <a:extLst>
              <a:ext uri="{FF2B5EF4-FFF2-40B4-BE49-F238E27FC236}">
                <a16:creationId xmlns:a16="http://schemas.microsoft.com/office/drawing/2014/main" id="{714F66C2-B4AB-4E87-3CBF-87412298CC20}"/>
              </a:ext>
            </a:extLst>
          </p:cNvPr>
          <p:cNvSpPr txBox="1"/>
          <p:nvPr/>
        </p:nvSpPr>
        <p:spPr>
          <a:xfrm>
            <a:off x="276447" y="1470531"/>
            <a:ext cx="1154695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1" u="sng" strike="noStrike" kern="1200" cap="none" spc="0" normalizeH="0" baseline="0" noProof="0" dirty="0">
                <a:ln>
                  <a:noFill/>
                </a:ln>
                <a:solidFill>
                  <a:prstClr val="white"/>
                </a:solidFill>
                <a:effectLst/>
                <a:uLnTx/>
                <a:uFillTx/>
                <a:latin typeface="Calibri" panose="020F0502020204030204"/>
                <a:ea typeface="+mn-ea"/>
                <a:cs typeface="+mn-cs"/>
              </a:rPr>
              <a:t>Please select the name of the candidate who is most qualified to fill the duties of this position.</a:t>
            </a:r>
          </a:p>
        </p:txBody>
      </p:sp>
    </p:spTree>
    <p:extLst>
      <p:ext uri="{BB962C8B-B14F-4D97-AF65-F5344CB8AC3E}">
        <p14:creationId xmlns:p14="http://schemas.microsoft.com/office/powerpoint/2010/main" val="371854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47482B8-B7F7-F54B-CA25-6A0A9DFE1226}"/>
              </a:ext>
            </a:extLst>
          </p:cNvPr>
          <p:cNvSpPr>
            <a:spLocks noGrp="1"/>
          </p:cNvSpPr>
          <p:nvPr>
            <p:ph type="pic" sz="quarter" idx="11"/>
          </p:nvPr>
        </p:nvSpPr>
        <p:spPr>
          <a:xfrm>
            <a:off x="1596428" y="2414494"/>
            <a:ext cx="8999144" cy="2373335"/>
          </a:xfrm>
        </p:spPr>
        <p:txBody>
          <a:bodyPr>
            <a:normAutofit fontScale="92500" lnSpcReduction="20000"/>
          </a:bodyPr>
          <a:lstStyle/>
          <a:p>
            <a:pPr marL="0" indent="0" algn="ctr">
              <a:buNone/>
            </a:pPr>
            <a:r>
              <a:rPr lang="en-US" sz="4400" dirty="0">
                <a:solidFill>
                  <a:schemeClr val="bg1"/>
                </a:solidFill>
              </a:rPr>
              <a:t>Congratulations to the Secretary </a:t>
            </a:r>
          </a:p>
          <a:p>
            <a:pPr marL="0" indent="0" algn="ctr">
              <a:buNone/>
            </a:pPr>
            <a:r>
              <a:rPr lang="en-US" sz="4400" dirty="0">
                <a:solidFill>
                  <a:schemeClr val="bg1"/>
                </a:solidFill>
              </a:rPr>
              <a:t>and</a:t>
            </a:r>
          </a:p>
          <a:p>
            <a:pPr marL="0" indent="0" algn="ctr">
              <a:buNone/>
            </a:pPr>
            <a:r>
              <a:rPr lang="en-US" sz="4400" dirty="0">
                <a:solidFill>
                  <a:schemeClr val="bg1"/>
                </a:solidFill>
              </a:rPr>
              <a:t>the 2026-2027 </a:t>
            </a:r>
          </a:p>
          <a:p>
            <a:pPr marL="0" indent="0" algn="ctr">
              <a:buNone/>
            </a:pPr>
            <a:r>
              <a:rPr lang="en-US" sz="4400" dirty="0">
                <a:solidFill>
                  <a:schemeClr val="bg1"/>
                </a:solidFill>
              </a:rPr>
              <a:t>PSAC Chair Pro Tempore!</a:t>
            </a:r>
          </a:p>
        </p:txBody>
      </p:sp>
    </p:spTree>
    <p:extLst>
      <p:ext uri="{BB962C8B-B14F-4D97-AF65-F5344CB8AC3E}">
        <p14:creationId xmlns:p14="http://schemas.microsoft.com/office/powerpoint/2010/main" val="26853578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67C6D-E94D-97C7-2046-06A8B382890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985063D-8E6C-886A-C411-86B5BDB84337}"/>
              </a:ext>
            </a:extLst>
          </p:cNvPr>
          <p:cNvSpPr txBox="1"/>
          <p:nvPr/>
        </p:nvSpPr>
        <p:spPr>
          <a:xfrm>
            <a:off x="360426" y="1382286"/>
            <a:ext cx="8423148" cy="2246769"/>
          </a:xfrm>
          <a:prstGeom prst="rect">
            <a:avLst/>
          </a:prstGeom>
          <a:noFill/>
        </p:spPr>
        <p:txBody>
          <a:bodyPr wrap="square" lIns="91440" tIns="45720" rIns="91440" bIns="45720" rtlCol="0" anchor="t">
            <a:spAutoFit/>
          </a:bodyPr>
          <a:lstStyle/>
          <a:p>
            <a:r>
              <a:rPr lang="en-US" sz="4000" b="1">
                <a:solidFill>
                  <a:srgbClr val="FFFFFF"/>
                </a:solidFill>
              </a:rPr>
              <a:t>Agenda Item #3</a:t>
            </a:r>
            <a:endParaRPr lang="en-US" sz="1400">
              <a:solidFill>
                <a:srgbClr val="FFFFFF"/>
              </a:solidFill>
            </a:endParaRPr>
          </a:p>
          <a:p>
            <a:endParaRPr lang="en-US" sz="4000">
              <a:solidFill>
                <a:srgbClr val="FFFFFF"/>
              </a:solidFill>
            </a:endParaRPr>
          </a:p>
          <a:p>
            <a:r>
              <a:rPr lang="en-US" sz="4000" b="1">
                <a:solidFill>
                  <a:srgbClr val="FFFFFF"/>
                </a:solidFill>
              </a:rPr>
              <a:t>Public Comment</a:t>
            </a:r>
            <a:endParaRPr lang="en-US" sz="4000" b="1">
              <a:solidFill>
                <a:srgbClr val="FFFFFF"/>
              </a:solidFill>
              <a:cs typeface="Calibri"/>
            </a:endParaRPr>
          </a:p>
          <a:p>
            <a:pPr marL="742950" lvl="1" indent="-285750">
              <a:buFont typeface="Arial" panose="020B0604020202020204" pitchFamily="34" charset="0"/>
              <a:buChar char="•"/>
            </a:pPr>
            <a:endParaRPr lang="en-US" sz="2000">
              <a:solidFill>
                <a:srgbClr val="FFFFFF"/>
              </a:solidFill>
            </a:endParaRPr>
          </a:p>
        </p:txBody>
      </p:sp>
    </p:spTree>
    <p:extLst>
      <p:ext uri="{BB962C8B-B14F-4D97-AF65-F5344CB8AC3E}">
        <p14:creationId xmlns:p14="http://schemas.microsoft.com/office/powerpoint/2010/main" val="17205974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933E0-0EE2-17E6-1215-FFA46693739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258EE31-BD2B-2AE0-E4B2-DFE1DD4F7650}"/>
              </a:ext>
            </a:extLst>
          </p:cNvPr>
          <p:cNvSpPr txBox="1"/>
          <p:nvPr/>
        </p:nvSpPr>
        <p:spPr>
          <a:xfrm>
            <a:off x="360425" y="1345710"/>
            <a:ext cx="10566655" cy="3108543"/>
          </a:xfrm>
          <a:prstGeom prst="rect">
            <a:avLst/>
          </a:prstGeom>
          <a:noFill/>
        </p:spPr>
        <p:txBody>
          <a:bodyPr wrap="square" lIns="91440" tIns="45720" rIns="91440" bIns="45720" rtlCol="0" anchor="t">
            <a:spAutoFit/>
          </a:bodyPr>
          <a:lstStyle/>
          <a:p>
            <a:r>
              <a:rPr lang="en-US" sz="4000" b="1" dirty="0">
                <a:solidFill>
                  <a:srgbClr val="FFFFFF"/>
                </a:solidFill>
              </a:rPr>
              <a:t>Agenda Item #4</a:t>
            </a:r>
            <a:endParaRPr lang="en-US" sz="1400" dirty="0">
              <a:solidFill>
                <a:srgbClr val="FFFFFF"/>
              </a:solidFill>
            </a:endParaRPr>
          </a:p>
          <a:p>
            <a:endParaRPr lang="en-US" sz="2000" b="1" dirty="0">
              <a:solidFill>
                <a:srgbClr val="FFFFFF"/>
              </a:solidFill>
              <a:highlight>
                <a:srgbClr val="00FF00"/>
              </a:highlight>
            </a:endParaRPr>
          </a:p>
          <a:p>
            <a:r>
              <a:rPr lang="en-US" sz="4000" b="1" dirty="0">
                <a:solidFill>
                  <a:srgbClr val="FFFFFF"/>
                </a:solidFill>
              </a:rPr>
              <a:t>Department of Public Safety (DPS) Update and DPS Fiscal Year 2027 Budget Update</a:t>
            </a:r>
            <a:endParaRPr lang="en-US" sz="2000" b="1" dirty="0">
              <a:solidFill>
                <a:srgbClr val="FFFFFF"/>
              </a:solidFill>
              <a:highlight>
                <a:srgbClr val="00FF00"/>
              </a:highlight>
            </a:endParaRPr>
          </a:p>
          <a:p>
            <a:pPr>
              <a:defRPr/>
            </a:pPr>
            <a:endParaRPr lang="en-US" sz="2800" dirty="0">
              <a:solidFill>
                <a:srgbClr val="FFFFFF"/>
              </a:solidFill>
            </a:endParaRPr>
          </a:p>
          <a:p>
            <a:pPr>
              <a:defRPr/>
            </a:pPr>
            <a:r>
              <a:rPr lang="en-US" sz="2800" dirty="0">
                <a:solidFill>
                  <a:srgbClr val="FFFFFF"/>
                </a:solidFill>
              </a:rPr>
              <a:t>William “Bill” Scott, Chief of Police and Emergency Management</a:t>
            </a:r>
          </a:p>
        </p:txBody>
      </p:sp>
    </p:spTree>
    <p:extLst>
      <p:ext uri="{BB962C8B-B14F-4D97-AF65-F5344CB8AC3E}">
        <p14:creationId xmlns:p14="http://schemas.microsoft.com/office/powerpoint/2010/main" val="3265814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0D9AD-F97D-8DCF-97C2-FEE69475C0BC}"/>
              </a:ext>
            </a:extLst>
          </p:cNvPr>
          <p:cNvSpPr>
            <a:spLocks noGrp="1"/>
          </p:cNvSpPr>
          <p:nvPr>
            <p:ph type="title"/>
          </p:nvPr>
        </p:nvSpPr>
        <p:spPr>
          <a:xfrm>
            <a:off x="1466453" y="1527047"/>
            <a:ext cx="9259094" cy="2433651"/>
          </a:xfrm>
        </p:spPr>
        <p:txBody>
          <a:bodyPr/>
          <a:lstStyle/>
          <a:p>
            <a:r>
              <a:rPr lang="en-US" b="1">
                <a:solidFill>
                  <a:schemeClr val="tx2"/>
                </a:solidFill>
                <a:latin typeface="Georgia Pro Semibold" panose="020F0502020204030204" pitchFamily="18" charset="0"/>
                <a:cs typeface="Biome" panose="020B0502040204020203" pitchFamily="34" charset="0"/>
              </a:rPr>
              <a:t>Department of Public Safety</a:t>
            </a:r>
            <a:br>
              <a:rPr lang="en-US" b="1">
                <a:solidFill>
                  <a:schemeClr val="tx2"/>
                </a:solidFill>
                <a:latin typeface="Georgia Pro Semibold" panose="020F0502020204030204" pitchFamily="18" charset="0"/>
                <a:cs typeface="Biome" panose="020B0502040204020203" pitchFamily="34" charset="0"/>
              </a:rPr>
            </a:br>
            <a:r>
              <a:rPr lang="en-US" b="1">
                <a:solidFill>
                  <a:schemeClr val="tx2"/>
                </a:solidFill>
                <a:latin typeface="Georgia Pro Semibold" panose="020F0502020204030204" pitchFamily="18" charset="0"/>
                <a:cs typeface="Biome" panose="020B0502040204020203" pitchFamily="34" charset="0"/>
              </a:rPr>
              <a:t>Updates</a:t>
            </a:r>
          </a:p>
        </p:txBody>
      </p:sp>
      <p:sp>
        <p:nvSpPr>
          <p:cNvPr id="4" name="TextBox 3">
            <a:extLst>
              <a:ext uri="{FF2B5EF4-FFF2-40B4-BE49-F238E27FC236}">
                <a16:creationId xmlns:a16="http://schemas.microsoft.com/office/drawing/2014/main" id="{3AF274BC-BBE3-F710-135F-BD445EA21957}"/>
              </a:ext>
            </a:extLst>
          </p:cNvPr>
          <p:cNvSpPr txBox="1"/>
          <p:nvPr/>
        </p:nvSpPr>
        <p:spPr>
          <a:xfrm>
            <a:off x="1713707" y="3837110"/>
            <a:ext cx="8764586" cy="1200329"/>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Nova Light"/>
                <a:ea typeface="+mn-ea"/>
                <a:cs typeface="+mn-cs"/>
              </a:rPr>
              <a:t>PSAC Meeting | July 9, 2026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Nova Ligh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Nova Light"/>
                <a:ea typeface="+mn-ea"/>
                <a:cs typeface="+mn-cs"/>
              </a:rPr>
              <a:t>William Scott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Nova Light"/>
                <a:ea typeface="+mn-ea"/>
                <a:cs typeface="+mn-cs"/>
              </a:rPr>
              <a:t>Chief of Police and Emergency Management</a:t>
            </a:r>
          </a:p>
        </p:txBody>
      </p:sp>
    </p:spTree>
    <p:extLst>
      <p:ext uri="{BB962C8B-B14F-4D97-AF65-F5344CB8AC3E}">
        <p14:creationId xmlns:p14="http://schemas.microsoft.com/office/powerpoint/2010/main" val="34410483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44BFD-A610-10D4-A1DF-98B4465B1B9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0654F4A-22A6-B39F-D6A1-08BCB67BB156}"/>
              </a:ext>
            </a:extLst>
          </p:cNvPr>
          <p:cNvSpPr>
            <a:spLocks noGrp="1"/>
          </p:cNvSpPr>
          <p:nvPr>
            <p:ph type="title"/>
          </p:nvPr>
        </p:nvSpPr>
        <p:spPr>
          <a:xfrm>
            <a:off x="1381748" y="246184"/>
            <a:ext cx="9728212" cy="1120978"/>
          </a:xfrm>
        </p:spPr>
        <p:txBody>
          <a:bodyPr/>
          <a:lstStyle/>
          <a:p>
            <a:r>
              <a:rPr lang="en-US">
                <a:latin typeface="Georgia Pro Semibold" panose="02040702050405020303" pitchFamily="18" charset="0"/>
              </a:rPr>
              <a:t>FY27 Budget </a:t>
            </a:r>
          </a:p>
        </p:txBody>
      </p:sp>
      <p:sp>
        <p:nvSpPr>
          <p:cNvPr id="2" name="Slide Number Placeholder 1">
            <a:extLst>
              <a:ext uri="{FF2B5EF4-FFF2-40B4-BE49-F238E27FC236}">
                <a16:creationId xmlns:a16="http://schemas.microsoft.com/office/drawing/2014/main" id="{0ECEC560-5615-C3D6-08C5-9233215A9464}"/>
              </a:ext>
            </a:extLst>
          </p:cNvPr>
          <p:cNvSpPr>
            <a:spLocks noGrp="1"/>
          </p:cNvSpPr>
          <p:nvPr>
            <p:ph type="sldNum" sz="quarter" idx="4"/>
          </p:nvPr>
        </p:nvSpPr>
        <p:spPr>
          <a:xfrm>
            <a:off x="10896600" y="5983104"/>
            <a:ext cx="1295400" cy="87489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8AB70BE-1769-45B8-85A6-0C837432C7E6}" type="slidenum">
              <a:rPr kumimoji="0" lang="en-US" sz="1200" b="0" i="0" u="none" strike="noStrike" kern="1200" cap="none" spc="0" normalizeH="0" baseline="0" noProof="0" smtClean="0">
                <a:ln>
                  <a:noFill/>
                </a:ln>
                <a:solidFill>
                  <a:srgbClr val="FFFFFF"/>
                </a:solidFill>
                <a:effectLst/>
                <a:uLnTx/>
                <a:uFillTx/>
                <a:latin typeface="Elephan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FFFFFF"/>
              </a:solidFill>
              <a:effectLst/>
              <a:uLnTx/>
              <a:uFillTx/>
              <a:latin typeface="Elephant"/>
              <a:ea typeface="+mn-ea"/>
              <a:cs typeface="+mn-cs"/>
            </a:endParaRPr>
          </a:p>
        </p:txBody>
      </p:sp>
      <p:sp>
        <p:nvSpPr>
          <p:cNvPr id="11" name="TextBox 10">
            <a:extLst>
              <a:ext uri="{FF2B5EF4-FFF2-40B4-BE49-F238E27FC236}">
                <a16:creationId xmlns:a16="http://schemas.microsoft.com/office/drawing/2014/main" id="{EC277D86-D2D9-C5D7-0F99-95801DFB3F3D}"/>
              </a:ext>
            </a:extLst>
          </p:cNvPr>
          <p:cNvSpPr txBox="1"/>
          <p:nvPr/>
        </p:nvSpPr>
        <p:spPr>
          <a:xfrm>
            <a:off x="1381748" y="1367162"/>
            <a:ext cx="10326547" cy="2862322"/>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Arial Nova Light"/>
                <a:ea typeface="+mn-ea"/>
                <a:cs typeface="+mn-cs"/>
              </a:rPr>
              <a:t>DPS received approval for 64 new FTEs to include sworn officers, command staff, dispatchers, and administrative staff to stand up new initiatives like sworn officer hiring and implementing key systems such as Computer-Aided Dispatch (CAD) and Records Management Systems (RMS).</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Arial Nova Light"/>
                <a:ea typeface="+mn-ea"/>
                <a:cs typeface="+mn-cs"/>
              </a:rPr>
              <a:t>Additionally, DPS received funding for foundational initiatives like field training program, uniforms and equipment, and policy management. </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Arial Nova Light"/>
                <a:ea typeface="+mn-ea"/>
                <a:cs typeface="+mn-cs"/>
              </a:rPr>
              <a:t>Key supporting departments like ITS, Vendor Contract Management, Chief People Office and Customer Experience also received FTEs and non-labor budget. </a:t>
            </a:r>
          </a:p>
        </p:txBody>
      </p:sp>
    </p:spTree>
    <p:extLst>
      <p:ext uri="{BB962C8B-B14F-4D97-AF65-F5344CB8AC3E}">
        <p14:creationId xmlns:p14="http://schemas.microsoft.com/office/powerpoint/2010/main" val="30217394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EEE9A-E1C7-2989-2DA5-26FC73A6D6B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F6C3324-A4F6-DF07-B891-B20425E20E7C}"/>
              </a:ext>
            </a:extLst>
          </p:cNvPr>
          <p:cNvSpPr>
            <a:spLocks noGrp="1"/>
          </p:cNvSpPr>
          <p:nvPr>
            <p:ph type="title"/>
          </p:nvPr>
        </p:nvSpPr>
        <p:spPr>
          <a:xfrm>
            <a:off x="1381748" y="246184"/>
            <a:ext cx="9728212" cy="1120978"/>
          </a:xfrm>
        </p:spPr>
        <p:txBody>
          <a:bodyPr/>
          <a:lstStyle/>
          <a:p>
            <a:r>
              <a:rPr lang="en-US"/>
              <a:t>Developing and Integrating the </a:t>
            </a:r>
            <a:br>
              <a:rPr lang="en-US"/>
            </a:br>
            <a:r>
              <a:rPr lang="en-US"/>
              <a:t>Care-Based Services Division Framework</a:t>
            </a:r>
            <a:endParaRPr lang="en-US">
              <a:latin typeface="Georgia Pro Semibold" panose="02040702050405020303" pitchFamily="18" charset="0"/>
            </a:endParaRPr>
          </a:p>
        </p:txBody>
      </p:sp>
      <p:sp>
        <p:nvSpPr>
          <p:cNvPr id="2" name="Slide Number Placeholder 1">
            <a:extLst>
              <a:ext uri="{FF2B5EF4-FFF2-40B4-BE49-F238E27FC236}">
                <a16:creationId xmlns:a16="http://schemas.microsoft.com/office/drawing/2014/main" id="{508814AD-B0A8-675F-7067-91C7D8A13AC0}"/>
              </a:ext>
            </a:extLst>
          </p:cNvPr>
          <p:cNvSpPr>
            <a:spLocks noGrp="1"/>
          </p:cNvSpPr>
          <p:nvPr>
            <p:ph type="sldNum" sz="quarter" idx="4"/>
          </p:nvPr>
        </p:nvSpPr>
        <p:spPr>
          <a:xfrm>
            <a:off x="10896600" y="5983104"/>
            <a:ext cx="1295400" cy="87489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8AB70BE-1769-45B8-85A6-0C837432C7E6}" type="slidenum">
              <a:rPr kumimoji="0" lang="en-US" sz="1200" b="0" i="0" u="none" strike="noStrike" kern="1200" cap="none" spc="0" normalizeH="0" baseline="0" noProof="0" smtClean="0">
                <a:ln>
                  <a:noFill/>
                </a:ln>
                <a:solidFill>
                  <a:srgbClr val="FFFFFF"/>
                </a:solidFill>
                <a:effectLst/>
                <a:uLnTx/>
                <a:uFillTx/>
                <a:latin typeface="Elephan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srgbClr val="FFFFFF"/>
              </a:solidFill>
              <a:effectLst/>
              <a:uLnTx/>
              <a:uFillTx/>
              <a:latin typeface="Elephant"/>
              <a:ea typeface="+mn-ea"/>
              <a:cs typeface="+mn-cs"/>
            </a:endParaRPr>
          </a:p>
        </p:txBody>
      </p:sp>
      <p:sp>
        <p:nvSpPr>
          <p:cNvPr id="11" name="TextBox 10">
            <a:extLst>
              <a:ext uri="{FF2B5EF4-FFF2-40B4-BE49-F238E27FC236}">
                <a16:creationId xmlns:a16="http://schemas.microsoft.com/office/drawing/2014/main" id="{36CE9AB7-CF84-DA1E-5C7C-1F4943A54FC9}"/>
              </a:ext>
            </a:extLst>
          </p:cNvPr>
          <p:cNvSpPr txBox="1"/>
          <p:nvPr/>
        </p:nvSpPr>
        <p:spPr>
          <a:xfrm>
            <a:off x="1381749" y="1568140"/>
            <a:ext cx="10285318" cy="3503138"/>
          </a:xfrm>
          <a:prstGeom prst="rect">
            <a:avLst/>
          </a:prstGeom>
          <a:noFill/>
        </p:spPr>
        <p:txBody>
          <a:bodyPr wrap="square" lIns="91440" tIns="45720" rIns="91440" bIns="45720" rtlCol="0" anchor="t">
            <a:spAutoFit/>
          </a:bodyPr>
          <a:lstStyle/>
          <a:p>
            <a:pPr marL="182880" marR="0" lvl="0" indent="-18288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Nova Light"/>
                <a:ea typeface="+mn-ea"/>
                <a:cs typeface="+mn-cs"/>
              </a:rPr>
              <a:t>DPS’s Care-Based Services Division will house </a:t>
            </a:r>
            <a:r>
              <a:rPr kumimoji="0" lang="en-US" sz="1800" b="1" i="0" u="none" strike="noStrike" kern="1200" cap="none" spc="0" normalizeH="0" baseline="0" noProof="0">
                <a:ln>
                  <a:noFill/>
                </a:ln>
                <a:solidFill>
                  <a:srgbClr val="000000"/>
                </a:solidFill>
                <a:effectLst/>
                <a:uLnTx/>
                <a:uFillTx/>
                <a:latin typeface="Arial Nova Light"/>
                <a:ea typeface="+mn-ea"/>
                <a:cs typeface="+mn-cs"/>
              </a:rPr>
              <a:t>Metro’s</a:t>
            </a:r>
            <a:r>
              <a:rPr kumimoji="0" lang="en-US" sz="1800" b="0" i="0" u="none" strike="noStrike" kern="1200" cap="none" spc="0" normalizeH="0" baseline="0" noProof="0">
                <a:ln>
                  <a:noFill/>
                </a:ln>
                <a:solidFill>
                  <a:srgbClr val="000000"/>
                </a:solidFill>
                <a:effectLst/>
                <a:uLnTx/>
                <a:uFillTx/>
                <a:latin typeface="Arial Nova Light"/>
                <a:ea typeface="+mn-ea"/>
                <a:cs typeface="+mn-cs"/>
              </a:rPr>
              <a:t> </a:t>
            </a:r>
            <a:r>
              <a:rPr kumimoji="0" lang="en-US" sz="1800" b="1" i="0" u="none" strike="noStrike" kern="1200" cap="none" spc="0" normalizeH="0" baseline="0" noProof="0">
                <a:ln>
                  <a:noFill/>
                </a:ln>
                <a:solidFill>
                  <a:srgbClr val="000000"/>
                </a:solidFill>
                <a:effectLst/>
                <a:uLnTx/>
                <a:uFillTx/>
                <a:latin typeface="Arial Nova Light"/>
                <a:ea typeface="+mn-ea"/>
                <a:cs typeface="+mn-cs"/>
              </a:rPr>
              <a:t>four care-based programs</a:t>
            </a:r>
            <a:r>
              <a:rPr kumimoji="0" lang="en-US" sz="1800" b="0" i="0" u="none" strike="noStrike" kern="1200" cap="none" spc="0" normalizeH="0" baseline="0" noProof="0">
                <a:ln>
                  <a:noFill/>
                </a:ln>
                <a:solidFill>
                  <a:srgbClr val="000000"/>
                </a:solidFill>
                <a:effectLst/>
                <a:uLnTx/>
                <a:uFillTx/>
                <a:latin typeface="Arial Nova Light"/>
                <a:ea typeface="+mn-ea"/>
                <a:cs typeface="+mn-cs"/>
              </a:rPr>
              <a:t>: HOME, Metro Ambassadors, Crisis Response Teams, and Community Intervention Specialists. </a:t>
            </a:r>
          </a:p>
          <a:p>
            <a:pPr marL="182880" marR="0" lvl="0" indent="-18288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black"/>
                </a:solidFill>
                <a:effectLst/>
                <a:uLnTx/>
                <a:uFillTx/>
                <a:latin typeface="Arial Nova Light"/>
                <a:ea typeface="+mn-ea"/>
                <a:cs typeface="+mn-cs"/>
              </a:rPr>
              <a:t>Staff have initiated several key steps in developing the crisis response program, including:</a:t>
            </a:r>
          </a:p>
          <a:p>
            <a:pPr marL="742950" marR="0" lvl="1" indent="-285750" algn="l"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en-US" sz="1800" b="0" i="0" u="none" strike="noStrike" kern="100" cap="none" spc="0" normalizeH="0" baseline="0" noProof="0">
                <a:ln>
                  <a:noFill/>
                </a:ln>
                <a:solidFill>
                  <a:prstClr val="black"/>
                </a:solidFill>
                <a:effectLst/>
                <a:uLnTx/>
                <a:uFillTx/>
                <a:latin typeface="Arial Nova Light"/>
                <a:ea typeface="Aptos" panose="020B0004020202020204" pitchFamily="34" charset="0"/>
                <a:cs typeface="Arial" panose="020B0604020202020204" pitchFamily="34" charset="0"/>
              </a:rPr>
              <a:t>hiring a Senior Director for program oversight – </a:t>
            </a:r>
            <a:r>
              <a:rPr kumimoji="0" lang="en-US" sz="1800" b="0" i="0" u="none" strike="noStrike" kern="100" cap="none" spc="0" normalizeH="0" baseline="0" noProof="0">
                <a:ln>
                  <a:noFill/>
                </a:ln>
                <a:solidFill>
                  <a:srgbClr val="3C9A8F"/>
                </a:solidFill>
                <a:effectLst/>
                <a:uLnTx/>
                <a:uFillTx/>
                <a:latin typeface="Arial Nova Light"/>
                <a:ea typeface="Aptos" panose="020B0004020202020204" pitchFamily="34" charset="0"/>
                <a:cs typeface="Arial" panose="020B0604020202020204" pitchFamily="34" charset="0"/>
              </a:rPr>
              <a:t>Completed FY26 Q1</a:t>
            </a:r>
            <a:r>
              <a:rPr kumimoji="0" lang="en-US" sz="1800" b="0" i="0" u="none" strike="noStrike" kern="0" cap="none" spc="0" normalizeH="0" baseline="0" noProof="0">
                <a:ln>
                  <a:noFill/>
                </a:ln>
                <a:solidFill>
                  <a:srgbClr val="3C9A8F"/>
                </a:solidFill>
                <a:effectLst/>
                <a:uLnTx/>
                <a:uFillTx/>
                <a:latin typeface="Arial Nova Light"/>
                <a:ea typeface="Aptos" panose="020B0004020202020204" pitchFamily="34" charset="0"/>
                <a:cs typeface="Arial" panose="020B0604020202020204" pitchFamily="34" charset="0"/>
              </a:rPr>
              <a:t> </a:t>
            </a:r>
            <a:r>
              <a:rPr kumimoji="0" lang="en-US" sz="1800" b="0" i="0" u="none" strike="noStrike" kern="0" cap="none" spc="0" normalizeH="0" baseline="0" noProof="0">
                <a:ln>
                  <a:noFill/>
                </a:ln>
                <a:solidFill>
                  <a:prstClr val="black"/>
                </a:solidFill>
                <a:effectLst/>
                <a:uLnTx/>
                <a:uFillTx/>
                <a:latin typeface="Arial Nova Light"/>
                <a:ea typeface="Aptos" panose="020B0004020202020204" pitchFamily="34" charset="0"/>
                <a:cs typeface="Arial" panose="020B0604020202020204" pitchFamily="34" charset="0"/>
              </a:rPr>
              <a:t>  </a:t>
            </a:r>
            <a:endParaRPr kumimoji="0" lang="en-US" sz="1800" b="0" i="0" u="none" strike="noStrike" kern="100" cap="none" spc="0" normalizeH="0" baseline="0" noProof="0">
              <a:ln>
                <a:noFill/>
              </a:ln>
              <a:solidFill>
                <a:prstClr val="black"/>
              </a:solidFill>
              <a:effectLst/>
              <a:uLnTx/>
              <a:uFillTx/>
              <a:latin typeface="Arial Nova Light"/>
              <a:ea typeface="Aptos" panose="020B0004020202020204" pitchFamily="34" charset="0"/>
              <a:cs typeface="Arial" panose="020B0604020202020204" pitchFamily="34" charset="0"/>
            </a:endParaRPr>
          </a:p>
          <a:p>
            <a:pPr marL="742950" marR="0" lvl="1" indent="-285750" algn="l"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en-US" sz="1800" b="0" i="0" u="none" strike="noStrike" kern="100" cap="none" spc="0" normalizeH="0" baseline="0" noProof="0">
                <a:ln>
                  <a:noFill/>
                </a:ln>
                <a:solidFill>
                  <a:prstClr val="black"/>
                </a:solidFill>
                <a:effectLst/>
                <a:uLnTx/>
                <a:uFillTx/>
                <a:latin typeface="Arial Nova Light"/>
                <a:ea typeface="Aptos" panose="020B0004020202020204" pitchFamily="34" charset="0"/>
                <a:cs typeface="Arial" panose="020B0604020202020204" pitchFamily="34" charset="0"/>
              </a:rPr>
              <a:t>researching evidence-based practices – </a:t>
            </a:r>
            <a:r>
              <a:rPr kumimoji="0" lang="en-US" sz="1800" b="0" i="0" u="none" strike="noStrike" kern="100" cap="none" spc="0" normalizeH="0" baseline="0" noProof="0">
                <a:ln>
                  <a:noFill/>
                </a:ln>
                <a:solidFill>
                  <a:srgbClr val="DA9D16">
                    <a:lumMod val="75000"/>
                  </a:srgbClr>
                </a:solidFill>
                <a:effectLst/>
                <a:uLnTx/>
                <a:uFillTx/>
                <a:latin typeface="Arial Nova Light"/>
                <a:ea typeface="Aptos" panose="020B0004020202020204" pitchFamily="34" charset="0"/>
                <a:cs typeface="Arial" panose="020B0604020202020204" pitchFamily="34" charset="0"/>
              </a:rPr>
              <a:t>Ongoing</a:t>
            </a:r>
            <a:r>
              <a:rPr kumimoji="0" lang="en-US" sz="1800" b="0" i="0" u="none" strike="noStrike" kern="100" cap="none" spc="0" normalizeH="0" baseline="0" noProof="0">
                <a:ln>
                  <a:noFill/>
                </a:ln>
                <a:solidFill>
                  <a:prstClr val="black"/>
                </a:solidFill>
                <a:effectLst/>
                <a:uLnTx/>
                <a:uFillTx/>
                <a:latin typeface="Arial Nova Light"/>
                <a:ea typeface="Aptos" panose="020B0004020202020204" pitchFamily="34" charset="0"/>
                <a:cs typeface="Arial" panose="020B0604020202020204" pitchFamily="34" charset="0"/>
              </a:rPr>
              <a:t> </a:t>
            </a:r>
          </a:p>
          <a:p>
            <a:pPr marL="742950" marR="0" lvl="1" indent="-285750" algn="l"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en-US" sz="1800" b="0" i="0" u="none" strike="noStrike" kern="100" cap="none" spc="0" normalizeH="0" baseline="0" noProof="0">
                <a:ln>
                  <a:noFill/>
                </a:ln>
                <a:solidFill>
                  <a:prstClr val="black"/>
                </a:solidFill>
                <a:effectLst/>
                <a:uLnTx/>
                <a:uFillTx/>
                <a:latin typeface="Arial Nova Light"/>
                <a:ea typeface="Aptos" panose="020B0004020202020204" pitchFamily="34" charset="0"/>
                <a:cs typeface="Arial" panose="020B0604020202020204" pitchFamily="34" charset="0"/>
              </a:rPr>
              <a:t>developing an operational manual and standard operating procedures – </a:t>
            </a:r>
            <a:r>
              <a:rPr kumimoji="0" lang="en-US" sz="1800" b="0" i="0" u="none" strike="noStrike" kern="100" cap="none" spc="0" normalizeH="0" baseline="0" noProof="0">
                <a:ln>
                  <a:noFill/>
                </a:ln>
                <a:solidFill>
                  <a:srgbClr val="3C9A8F"/>
                </a:solidFill>
                <a:effectLst/>
                <a:uLnTx/>
                <a:uFillTx/>
                <a:latin typeface="Arial Nova Light"/>
                <a:ea typeface="Aptos" panose="020B0004020202020204" pitchFamily="34" charset="0"/>
                <a:cs typeface="Arial" panose="020B0604020202020204" pitchFamily="34" charset="0"/>
              </a:rPr>
              <a:t>Completed FY26 Q4</a:t>
            </a:r>
          </a:p>
          <a:p>
            <a:pPr marL="742950" marR="0" lvl="1" indent="-285750" algn="l"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en-US" sz="1800" b="0" i="0" u="none" strike="noStrike" kern="0" cap="none" spc="0" normalizeH="0" baseline="0" noProof="0">
                <a:ln>
                  <a:noFill/>
                </a:ln>
                <a:solidFill>
                  <a:prstClr val="black"/>
                </a:solidFill>
                <a:effectLst/>
                <a:uLnTx/>
                <a:uFillTx/>
                <a:latin typeface="Arial Nova Light"/>
                <a:ea typeface="Aptos" panose="020B0004020202020204" pitchFamily="34" charset="0"/>
                <a:cs typeface="Arial" panose="020B0604020202020204" pitchFamily="34" charset="0"/>
              </a:rPr>
              <a:t>identifying and integrating HIPAA compliant practices – </a:t>
            </a:r>
            <a:r>
              <a:rPr kumimoji="0" lang="en-US" sz="1800" b="0" i="0" u="none" strike="noStrike" kern="0" cap="none" spc="0" normalizeH="0" baseline="0" noProof="0">
                <a:ln>
                  <a:noFill/>
                </a:ln>
                <a:solidFill>
                  <a:srgbClr val="DA9D16">
                    <a:lumMod val="75000"/>
                  </a:srgbClr>
                </a:solidFill>
                <a:effectLst/>
                <a:uLnTx/>
                <a:uFillTx/>
                <a:latin typeface="Arial Nova Light"/>
                <a:ea typeface="Aptos" panose="020B0004020202020204" pitchFamily="34" charset="0"/>
                <a:cs typeface="Arial" panose="020B0604020202020204" pitchFamily="34" charset="0"/>
              </a:rPr>
              <a:t>Ongoing</a:t>
            </a:r>
            <a:endParaRPr kumimoji="0" lang="en-US" sz="1800" b="0" i="0" u="none" strike="noStrike" kern="100" cap="none" spc="0" normalizeH="0" baseline="0" noProof="0">
              <a:ln>
                <a:noFill/>
              </a:ln>
              <a:solidFill>
                <a:srgbClr val="DA9D16">
                  <a:lumMod val="75000"/>
                </a:srgbClr>
              </a:solidFill>
              <a:effectLst/>
              <a:uLnTx/>
              <a:uFillTx/>
              <a:latin typeface="Arial Nova Light"/>
              <a:ea typeface="Aptos" panose="020B0004020202020204" pitchFamily="34" charset="0"/>
              <a:cs typeface="Arial" panose="020B0604020202020204" pitchFamily="34" charset="0"/>
            </a:endParaRPr>
          </a:p>
          <a:p>
            <a:pPr marL="742950" marR="0" lvl="1" indent="-285750" algn="l"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en-US" sz="1800" b="0" i="0" u="none" strike="noStrike" kern="100" cap="none" spc="0" normalizeH="0" baseline="0" noProof="0">
                <a:ln>
                  <a:noFill/>
                </a:ln>
                <a:solidFill>
                  <a:prstClr val="black"/>
                </a:solidFill>
                <a:effectLst/>
                <a:uLnTx/>
                <a:uFillTx/>
                <a:latin typeface="Arial Nova Light"/>
                <a:ea typeface="Aptos" panose="020B0004020202020204" pitchFamily="34" charset="0"/>
                <a:cs typeface="Arial" panose="020B0604020202020204" pitchFamily="34" charset="0"/>
              </a:rPr>
              <a:t>developing job descriptions </a:t>
            </a:r>
            <a:r>
              <a:rPr kumimoji="0" lang="en-US" sz="1800" b="0" i="0" u="none" strike="noStrike" kern="100" cap="none" spc="0" normalizeH="0" baseline="0" noProof="0">
                <a:ln>
                  <a:noFill/>
                </a:ln>
                <a:solidFill>
                  <a:srgbClr val="3C9A8F"/>
                </a:solidFill>
                <a:effectLst/>
                <a:uLnTx/>
                <a:uFillTx/>
                <a:latin typeface="Arial Nova Light"/>
                <a:ea typeface="Aptos" panose="020B0004020202020204" pitchFamily="34" charset="0"/>
                <a:cs typeface="Arial" panose="020B0604020202020204" pitchFamily="34" charset="0"/>
              </a:rPr>
              <a:t>– Completed FY26 Q4</a:t>
            </a:r>
          </a:p>
          <a:p>
            <a:pPr marL="742950" marR="0" lvl="1" indent="-285750" algn="l"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en-US" sz="1800" b="0" i="0" u="none" strike="noStrike" kern="100" cap="none" spc="0" normalizeH="0" baseline="0" noProof="0">
                <a:ln>
                  <a:noFill/>
                </a:ln>
                <a:solidFill>
                  <a:prstClr val="black"/>
                </a:solidFill>
                <a:effectLst/>
                <a:uLnTx/>
                <a:uFillTx/>
                <a:latin typeface="Arial Nova Light"/>
                <a:ea typeface="Aptos" panose="020B0004020202020204" pitchFamily="34" charset="0"/>
                <a:cs typeface="Arial" panose="020B0604020202020204" pitchFamily="34" charset="0"/>
              </a:rPr>
              <a:t>identifying essential crisis response training – </a:t>
            </a:r>
            <a:r>
              <a:rPr kumimoji="0" lang="en-US" sz="1800" b="0" i="0" u="none" strike="noStrike" kern="100" cap="none" spc="0" normalizeH="0" baseline="0" noProof="0">
                <a:ln>
                  <a:noFill/>
                </a:ln>
                <a:solidFill>
                  <a:srgbClr val="DA9D16">
                    <a:lumMod val="75000"/>
                  </a:srgbClr>
                </a:solidFill>
                <a:effectLst/>
                <a:uLnTx/>
                <a:uFillTx/>
                <a:latin typeface="Arial Nova Light"/>
                <a:ea typeface="Aptos" panose="020B0004020202020204" pitchFamily="34" charset="0"/>
                <a:cs typeface="Arial" panose="020B0604020202020204" pitchFamily="34" charset="0"/>
              </a:rPr>
              <a:t>Ongoing</a:t>
            </a:r>
          </a:p>
          <a:p>
            <a:pPr marL="742950" marR="0" lvl="1" indent="-285750" algn="l"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en-US" sz="1800" b="0" i="0" u="none" strike="noStrike" kern="100" cap="none" spc="0" normalizeH="0" baseline="0" noProof="0">
                <a:ln>
                  <a:noFill/>
                </a:ln>
                <a:solidFill>
                  <a:prstClr val="black"/>
                </a:solidFill>
                <a:effectLst/>
                <a:uLnTx/>
                <a:uFillTx/>
                <a:latin typeface="Arial Nova Light"/>
                <a:ea typeface="Aptos" panose="020B0004020202020204" pitchFamily="34" charset="0"/>
                <a:cs typeface="Arial" panose="020B0604020202020204" pitchFamily="34" charset="0"/>
              </a:rPr>
              <a:t>developing an onboarding program – </a:t>
            </a:r>
            <a:r>
              <a:rPr kumimoji="0" lang="en-US" sz="1800" b="0" i="0" u="none" strike="noStrike" kern="100" cap="none" spc="0" normalizeH="0" baseline="0" noProof="0">
                <a:ln>
                  <a:noFill/>
                </a:ln>
                <a:solidFill>
                  <a:srgbClr val="DA9D16">
                    <a:lumMod val="75000"/>
                  </a:srgbClr>
                </a:solidFill>
                <a:effectLst/>
                <a:uLnTx/>
                <a:uFillTx/>
                <a:latin typeface="Arial Nova Light"/>
                <a:ea typeface="Aptos" panose="020B0004020202020204" pitchFamily="34" charset="0"/>
                <a:cs typeface="Arial" panose="020B0604020202020204" pitchFamily="34" charset="0"/>
              </a:rPr>
              <a:t>Ongoing</a:t>
            </a:r>
          </a:p>
          <a:p>
            <a:pPr marL="742950" marR="0" lvl="1" indent="-285750" algn="l" defTabSz="914400" rtl="0" eaLnBrk="1" fontAlgn="auto" latinLnBrk="0" hangingPunct="1">
              <a:lnSpc>
                <a:spcPct val="107000"/>
              </a:lnSpc>
              <a:spcBef>
                <a:spcPts val="0"/>
              </a:spcBef>
              <a:spcAft>
                <a:spcPts val="800"/>
              </a:spcAft>
              <a:buClrTx/>
              <a:buSzTx/>
              <a:buFont typeface="Courier New" panose="02070309020205020404" pitchFamily="49" charset="0"/>
              <a:buChar char="o"/>
              <a:tabLst/>
              <a:defRPr/>
            </a:pPr>
            <a:r>
              <a:rPr kumimoji="0" lang="en-US" sz="1800" b="0" i="0" u="none" strike="noStrike" kern="0" cap="none" spc="0" normalizeH="0" baseline="0" noProof="0">
                <a:ln>
                  <a:noFill/>
                </a:ln>
                <a:solidFill>
                  <a:prstClr val="black"/>
                </a:solidFill>
                <a:effectLst/>
                <a:uLnTx/>
                <a:uFillTx/>
                <a:latin typeface="Arial Nova Light"/>
                <a:ea typeface="Aptos" panose="020B0004020202020204" pitchFamily="34" charset="0"/>
                <a:cs typeface="Arial" panose="020B0604020202020204" pitchFamily="34" charset="0"/>
              </a:rPr>
              <a:t>begin recruiting of crisis response teams – </a:t>
            </a:r>
            <a:r>
              <a:rPr kumimoji="0" lang="en-US" sz="1800" b="0" i="0" u="none" strike="noStrike" kern="0" cap="none" spc="0" normalizeH="0" baseline="0" noProof="0">
                <a:ln>
                  <a:noFill/>
                </a:ln>
                <a:solidFill>
                  <a:srgbClr val="DA9D16">
                    <a:lumMod val="75000"/>
                  </a:srgbClr>
                </a:solidFill>
                <a:effectLst/>
                <a:uLnTx/>
                <a:uFillTx/>
                <a:latin typeface="Arial Nova Light"/>
                <a:ea typeface="Aptos" panose="020B0004020202020204" pitchFamily="34" charset="0"/>
                <a:cs typeface="Arial" panose="020B0604020202020204" pitchFamily="34" charset="0"/>
              </a:rPr>
              <a:t>Ongoing</a:t>
            </a:r>
            <a:endParaRPr kumimoji="0" lang="en-US" sz="1800" b="0" i="0" u="none" strike="noStrike" kern="100" cap="none" spc="0" normalizeH="0" baseline="0" noProof="0">
              <a:ln>
                <a:noFill/>
              </a:ln>
              <a:solidFill>
                <a:srgbClr val="DA9D16">
                  <a:lumMod val="75000"/>
                </a:srgbClr>
              </a:solidFill>
              <a:effectLst/>
              <a:uLnTx/>
              <a:uFillTx/>
              <a:latin typeface="Arial Nova Light"/>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9930211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B0CFF-0C31-59A2-7C60-457BBC3B86F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197CF7A-C1A6-37EC-94C1-7CEBE04F9743}"/>
              </a:ext>
            </a:extLst>
          </p:cNvPr>
          <p:cNvSpPr>
            <a:spLocks noGrp="1"/>
          </p:cNvSpPr>
          <p:nvPr>
            <p:ph type="title"/>
          </p:nvPr>
        </p:nvSpPr>
        <p:spPr>
          <a:xfrm>
            <a:off x="1381748" y="246184"/>
            <a:ext cx="9728212" cy="1120978"/>
          </a:xfrm>
        </p:spPr>
        <p:txBody>
          <a:bodyPr/>
          <a:lstStyle/>
          <a:p>
            <a:r>
              <a:rPr lang="en-US">
                <a:latin typeface="Georgia Pro Semibold" panose="02040702050405020303" pitchFamily="18" charset="0"/>
              </a:rPr>
              <a:t>Hiring and Recruitment Progress</a:t>
            </a:r>
          </a:p>
        </p:txBody>
      </p:sp>
      <p:sp>
        <p:nvSpPr>
          <p:cNvPr id="2" name="Slide Number Placeholder 1">
            <a:extLst>
              <a:ext uri="{FF2B5EF4-FFF2-40B4-BE49-F238E27FC236}">
                <a16:creationId xmlns:a16="http://schemas.microsoft.com/office/drawing/2014/main" id="{A62BD670-CBAD-92A0-985F-149F1C420E12}"/>
              </a:ext>
            </a:extLst>
          </p:cNvPr>
          <p:cNvSpPr>
            <a:spLocks noGrp="1"/>
          </p:cNvSpPr>
          <p:nvPr>
            <p:ph type="sldNum" sz="quarter" idx="4"/>
          </p:nvPr>
        </p:nvSpPr>
        <p:spPr>
          <a:xfrm>
            <a:off x="10896600" y="5983104"/>
            <a:ext cx="1295400" cy="87489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8AB70BE-1769-45B8-85A6-0C837432C7E6}" type="slidenum">
              <a:rPr kumimoji="0" lang="en-US" sz="1200" b="0" i="0" u="none" strike="noStrike" kern="1200" cap="none" spc="0" normalizeH="0" baseline="0" noProof="0" smtClean="0">
                <a:ln>
                  <a:noFill/>
                </a:ln>
                <a:solidFill>
                  <a:srgbClr val="FFFFFF"/>
                </a:solidFill>
                <a:effectLst/>
                <a:uLnTx/>
                <a:uFillTx/>
                <a:latin typeface="Elephan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srgbClr val="FFFFFF"/>
              </a:solidFill>
              <a:effectLst/>
              <a:uLnTx/>
              <a:uFillTx/>
              <a:latin typeface="Elephant"/>
              <a:ea typeface="+mn-ea"/>
              <a:cs typeface="+mn-cs"/>
            </a:endParaRPr>
          </a:p>
        </p:txBody>
      </p:sp>
      <p:sp>
        <p:nvSpPr>
          <p:cNvPr id="11" name="TextBox 10">
            <a:extLst>
              <a:ext uri="{FF2B5EF4-FFF2-40B4-BE49-F238E27FC236}">
                <a16:creationId xmlns:a16="http://schemas.microsoft.com/office/drawing/2014/main" id="{A7455879-D2FC-FD47-5CC9-9845F542E1F1}"/>
              </a:ext>
            </a:extLst>
          </p:cNvPr>
          <p:cNvSpPr txBox="1"/>
          <p:nvPr/>
        </p:nvSpPr>
        <p:spPr>
          <a:xfrm>
            <a:off x="1381747" y="4111274"/>
            <a:ext cx="9728213" cy="1908215"/>
          </a:xfrm>
          <a:prstGeom prst="rect">
            <a:avLst/>
          </a:prstGeom>
          <a:noFill/>
        </p:spPr>
        <p:txBody>
          <a:bodyPr wrap="square" lIns="91440" tIns="45720" rIns="91440" bIns="45720" rtlCol="0" anchor="t">
            <a:spAutoFit/>
          </a:bodyPr>
          <a:lstStyle/>
          <a:p>
            <a:pPr marL="182880" marR="0" lvl="0" indent="-18288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Nova Light"/>
                <a:ea typeface="+mn-ea"/>
                <a:cs typeface="+mn-cs"/>
              </a:rPr>
              <a:t>Key command positions were recently filled in the Administrative Services Division, including Deputy Chief and Transit Police Sergeant. </a:t>
            </a:r>
          </a:p>
          <a:p>
            <a:pPr marL="182880" marR="0" lvl="0" indent="-18288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Nova Light"/>
                <a:ea typeface="+mn-ea"/>
                <a:cs typeface="+mn-cs"/>
              </a:rPr>
              <a:t>A dedicated recruitment microsite (www.joinmetrodps.com) launched in late May and generated significant interest, receiving over 900 applications within the first 24 hours</a:t>
            </a:r>
          </a:p>
          <a:p>
            <a:pPr marL="182880" marR="0" lvl="0" indent="-18288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600" b="1" i="0" u="none" strike="noStrike" kern="0" cap="none" spc="0" normalizeH="0" baseline="0" noProof="0">
                <a:ln>
                  <a:noFill/>
                </a:ln>
                <a:solidFill>
                  <a:prstClr val="black"/>
                </a:solidFill>
                <a:effectLst/>
                <a:uLnTx/>
                <a:uFillTx/>
                <a:latin typeface="Arial Nova Light"/>
                <a:ea typeface="+mn-ea"/>
                <a:cs typeface="+mn-cs"/>
              </a:rPr>
              <a:t>Staff is targeting the hiring of 40 lateral officers by the end of the calendar year, consistent with the approved FY27 budget.</a:t>
            </a:r>
          </a:p>
        </p:txBody>
      </p:sp>
      <p:sp>
        <p:nvSpPr>
          <p:cNvPr id="4" name="Rectangle 3">
            <a:extLst>
              <a:ext uri="{FF2B5EF4-FFF2-40B4-BE49-F238E27FC236}">
                <a16:creationId xmlns:a16="http://schemas.microsoft.com/office/drawing/2014/main" id="{F5598038-87DC-DF1A-00E4-486F70681378}"/>
              </a:ext>
            </a:extLst>
          </p:cNvPr>
          <p:cNvSpPr/>
          <p:nvPr/>
        </p:nvSpPr>
        <p:spPr>
          <a:xfrm>
            <a:off x="1381748" y="1367162"/>
            <a:ext cx="3416394" cy="353792"/>
          </a:xfrm>
          <a:prstGeom prst="rect">
            <a:avLst/>
          </a:prstGeom>
          <a:solidFill>
            <a:schemeClr val="tx2"/>
          </a:solidFill>
          <a:ln w="9525" cap="flat" cmpd="sng" algn="ctr">
            <a:solidFill>
              <a:srgbClr val="024DA0"/>
            </a:solidFill>
            <a:prstDash val="solid"/>
            <a:round/>
            <a:headEnd type="none" w="med" len="med"/>
            <a:tailEnd type="none" w="med" len="med"/>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Arial Nova Light"/>
                <a:ea typeface="+mn-ea"/>
                <a:cs typeface="+mn-cs"/>
              </a:rPr>
              <a:t>Care-Based Services Personnel</a:t>
            </a:r>
          </a:p>
        </p:txBody>
      </p:sp>
      <p:sp>
        <p:nvSpPr>
          <p:cNvPr id="5" name="Rectangle 4">
            <a:extLst>
              <a:ext uri="{FF2B5EF4-FFF2-40B4-BE49-F238E27FC236}">
                <a16:creationId xmlns:a16="http://schemas.microsoft.com/office/drawing/2014/main" id="{2EAFC8FF-976E-041C-4537-87EAEBF711DF}"/>
              </a:ext>
            </a:extLst>
          </p:cNvPr>
          <p:cNvSpPr/>
          <p:nvPr/>
        </p:nvSpPr>
        <p:spPr>
          <a:xfrm>
            <a:off x="1381747" y="3571082"/>
            <a:ext cx="3416394" cy="353792"/>
          </a:xfrm>
          <a:prstGeom prst="rect">
            <a:avLst/>
          </a:prstGeom>
          <a:solidFill>
            <a:schemeClr val="tx2"/>
          </a:solidFill>
          <a:ln w="9525" cap="flat" cmpd="sng" algn="ctr">
            <a:solidFill>
              <a:srgbClr val="024DA0"/>
            </a:solidFill>
            <a:prstDash val="solid"/>
            <a:round/>
            <a:headEnd type="none" w="med" len="med"/>
            <a:tailEnd type="none" w="med" len="med"/>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Arial Nova Light"/>
                <a:ea typeface="+mn-ea"/>
                <a:cs typeface="+mn-cs"/>
              </a:rPr>
              <a:t>Sworn Officers</a:t>
            </a:r>
          </a:p>
        </p:txBody>
      </p:sp>
      <p:sp>
        <p:nvSpPr>
          <p:cNvPr id="6" name="TextBox 5">
            <a:extLst>
              <a:ext uri="{FF2B5EF4-FFF2-40B4-BE49-F238E27FC236}">
                <a16:creationId xmlns:a16="http://schemas.microsoft.com/office/drawing/2014/main" id="{FF19B50E-4CD7-4A10-6C9C-7F11EC171CA4}"/>
              </a:ext>
            </a:extLst>
          </p:cNvPr>
          <p:cNvSpPr txBox="1"/>
          <p:nvPr/>
        </p:nvSpPr>
        <p:spPr>
          <a:xfrm>
            <a:off x="1381747" y="1907354"/>
            <a:ext cx="10525117" cy="1477328"/>
          </a:xfrm>
          <a:prstGeom prst="rect">
            <a:avLst/>
          </a:prstGeom>
          <a:noFill/>
        </p:spPr>
        <p:txBody>
          <a:bodyPr wrap="square" lIns="91440" tIns="45720" rIns="91440" bIns="45720" rtlCol="0" anchor="t">
            <a:spAutoFit/>
          </a:bodyPr>
          <a:lstStyle/>
          <a:p>
            <a:pPr marL="182880" marR="0" lvl="0" indent="-18288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Nova Light"/>
                <a:ea typeface="+mn-ea"/>
                <a:cs typeface="+mn-cs"/>
              </a:rPr>
              <a:t>Metro is recruiting two Deputy Executive Officers (DEOs) — one to oversee the Ambassador and Community Intervention Specialist (CIS) programs, and the other to oversee the Homeless Outreach Management and Engagement teams and Crisis Response Teams. </a:t>
            </a:r>
          </a:p>
          <a:p>
            <a:pPr marL="182880" marR="0" lvl="0" indent="-18288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Nova Light"/>
                <a:ea typeface="+mn-ea"/>
                <a:cs typeface="+mn-cs"/>
              </a:rPr>
              <a:t>Two Clinical Manager positions for the Crisis Response Teams were posted in June, which will mark the first Crisis Response team program hires since the Senior Director joined earlier this year. </a:t>
            </a:r>
          </a:p>
        </p:txBody>
      </p:sp>
    </p:spTree>
    <p:extLst>
      <p:ext uri="{BB962C8B-B14F-4D97-AF65-F5344CB8AC3E}">
        <p14:creationId xmlns:p14="http://schemas.microsoft.com/office/powerpoint/2010/main" val="32597055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48210-8392-C587-16DA-61F65AFEAA2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FF616B2-F0CF-38D9-7891-1979AB05DE45}"/>
              </a:ext>
            </a:extLst>
          </p:cNvPr>
          <p:cNvSpPr>
            <a:spLocks noGrp="1"/>
          </p:cNvSpPr>
          <p:nvPr>
            <p:ph type="title"/>
          </p:nvPr>
        </p:nvSpPr>
        <p:spPr>
          <a:xfrm>
            <a:off x="1381748" y="246184"/>
            <a:ext cx="9728212" cy="1120978"/>
          </a:xfrm>
        </p:spPr>
        <p:txBody>
          <a:bodyPr/>
          <a:lstStyle/>
          <a:p>
            <a:r>
              <a:rPr lang="en-US"/>
              <a:t>Zones and Deployment</a:t>
            </a:r>
            <a:endParaRPr lang="en-US">
              <a:latin typeface="Georgia Pro Semibold" panose="02040702050405020303" pitchFamily="18" charset="0"/>
            </a:endParaRPr>
          </a:p>
        </p:txBody>
      </p:sp>
      <p:sp>
        <p:nvSpPr>
          <p:cNvPr id="2" name="Slide Number Placeholder 1">
            <a:extLst>
              <a:ext uri="{FF2B5EF4-FFF2-40B4-BE49-F238E27FC236}">
                <a16:creationId xmlns:a16="http://schemas.microsoft.com/office/drawing/2014/main" id="{7A4FF069-0857-6EC0-3AAC-336137AC11B8}"/>
              </a:ext>
            </a:extLst>
          </p:cNvPr>
          <p:cNvSpPr>
            <a:spLocks noGrp="1"/>
          </p:cNvSpPr>
          <p:nvPr>
            <p:ph type="sldNum" sz="quarter" idx="4"/>
          </p:nvPr>
        </p:nvSpPr>
        <p:spPr>
          <a:xfrm>
            <a:off x="10896600" y="5983104"/>
            <a:ext cx="1295400" cy="87489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8AB70BE-1769-45B8-85A6-0C837432C7E6}" type="slidenum">
              <a:rPr kumimoji="0" lang="en-US" sz="1200" b="0" i="0" u="none" strike="noStrike" kern="1200" cap="none" spc="0" normalizeH="0" baseline="0" noProof="0" smtClean="0">
                <a:ln>
                  <a:noFill/>
                </a:ln>
                <a:solidFill>
                  <a:srgbClr val="FFFFFF"/>
                </a:solidFill>
                <a:effectLst/>
                <a:uLnTx/>
                <a:uFillTx/>
                <a:latin typeface="Elephan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srgbClr val="FFFFFF"/>
              </a:solidFill>
              <a:effectLst/>
              <a:uLnTx/>
              <a:uFillTx/>
              <a:latin typeface="Elephant"/>
              <a:ea typeface="+mn-ea"/>
              <a:cs typeface="+mn-cs"/>
            </a:endParaRPr>
          </a:p>
        </p:txBody>
      </p:sp>
      <p:sp>
        <p:nvSpPr>
          <p:cNvPr id="11" name="TextBox 10">
            <a:extLst>
              <a:ext uri="{FF2B5EF4-FFF2-40B4-BE49-F238E27FC236}">
                <a16:creationId xmlns:a16="http://schemas.microsoft.com/office/drawing/2014/main" id="{E221AB60-4884-8D06-39A6-20AD5D2E117B}"/>
              </a:ext>
            </a:extLst>
          </p:cNvPr>
          <p:cNvSpPr txBox="1"/>
          <p:nvPr/>
        </p:nvSpPr>
        <p:spPr>
          <a:xfrm>
            <a:off x="1381748" y="1226765"/>
            <a:ext cx="10296730" cy="3462486"/>
          </a:xfrm>
          <a:prstGeom prst="rect">
            <a:avLst/>
          </a:prstGeom>
          <a:noFill/>
        </p:spPr>
        <p:txBody>
          <a:bodyPr wrap="square" lIns="91440" tIns="45720" rIns="91440" bIns="45720" rtlCol="0" anchor="t">
            <a:spAutoFit/>
          </a:bodyPr>
          <a:lstStyle/>
          <a:p>
            <a:pPr marL="182880" marR="0" lvl="0" indent="-18288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Nova Light"/>
                <a:ea typeface="+mn-ea"/>
                <a:cs typeface="+mn-cs"/>
              </a:rPr>
              <a:t>A zone-based deployment model will provide greater efficiency, flexibility, and responsiveness while allowing officers to become more familiar with the communities and areas they serve.</a:t>
            </a:r>
          </a:p>
          <a:p>
            <a:pPr marL="182880" marR="0" lvl="0" indent="-18288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Nova Light"/>
                <a:ea typeface="+mn-ea"/>
                <a:cs typeface="+mn-cs"/>
              </a:rPr>
              <a:t>Staff developed </a:t>
            </a:r>
            <a:r>
              <a:rPr kumimoji="0" lang="en-US" sz="1800" b="1" i="0" u="none" strike="noStrike" kern="1200" cap="none" spc="0" normalizeH="0" baseline="0" noProof="0">
                <a:ln>
                  <a:noFill/>
                </a:ln>
                <a:solidFill>
                  <a:prstClr val="black"/>
                </a:solidFill>
                <a:effectLst/>
                <a:uLnTx/>
                <a:uFillTx/>
                <a:latin typeface="Arial Nova Light"/>
                <a:ea typeface="+mn-ea"/>
                <a:cs typeface="+mn-cs"/>
              </a:rPr>
              <a:t>seven geographic zones </a:t>
            </a:r>
            <a:r>
              <a:rPr kumimoji="0" lang="en-US" sz="1800" b="0" i="0" u="none" strike="noStrike" kern="1200" cap="none" spc="0" normalizeH="0" baseline="0" noProof="0">
                <a:ln>
                  <a:noFill/>
                </a:ln>
                <a:solidFill>
                  <a:prstClr val="black"/>
                </a:solidFill>
                <a:effectLst/>
                <a:uLnTx/>
                <a:uFillTx/>
                <a:latin typeface="Arial Nova Light"/>
                <a:ea typeface="+mn-ea"/>
                <a:cs typeface="+mn-cs"/>
              </a:rPr>
              <a:t>across the Metro system. </a:t>
            </a:r>
          </a:p>
          <a:p>
            <a:pPr marL="742950" marR="0" lvl="1" indent="-285750" algn="l" defTabSz="914400" rtl="0" eaLnBrk="1" fontAlgn="auto" latinLnBrk="0" hangingPunct="1">
              <a:lnSpc>
                <a:spcPct val="100000"/>
              </a:lnSpc>
              <a:spcBef>
                <a:spcPts val="600"/>
              </a:spcBef>
              <a:spcAft>
                <a:spcPts val="60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prstClr val="black"/>
                </a:solidFill>
                <a:effectLst/>
                <a:uLnTx/>
                <a:uFillTx/>
                <a:latin typeface="Arial Nova Light"/>
                <a:ea typeface="+mn-ea"/>
                <a:cs typeface="+mn-cs"/>
              </a:rPr>
              <a:t>Establishing geographic zones is a critical step in the deployment model, as the zones will serve as the foundation for determining initial staffing and deployment levels. </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Nova Light"/>
                <a:ea typeface="+mn-ea"/>
                <a:cs typeface="+mn-cs"/>
              </a:rPr>
              <a:t>To support this effort, weekly integrated deployment meetings have been established with all public safety layers to evaluate the current deployment of all personnel, assess the rationale for existing assignments, and make deployment adjustments to improve efficiency and the best usage of resources.</a:t>
            </a:r>
          </a:p>
          <a:p>
            <a:pPr marL="457200" marR="0" lvl="1" indent="0" algn="l" defTabSz="914400" rtl="0" eaLnBrk="1" fontAlgn="auto" latinLnBrk="0" hangingPunct="1">
              <a:lnSpc>
                <a:spcPct val="100000"/>
              </a:lnSpc>
              <a:spcBef>
                <a:spcPts val="600"/>
              </a:spcBef>
              <a:spcAft>
                <a:spcPts val="600"/>
              </a:spcAft>
              <a:buClrTx/>
              <a:buSzTx/>
              <a:buFontTx/>
              <a:buNone/>
              <a:tabLst/>
              <a:defRPr/>
            </a:pPr>
            <a:endParaRPr kumimoji="0" lang="en-US" sz="1700" b="1" i="0" u="none" strike="noStrike" kern="0" cap="none" spc="0" normalizeH="0" baseline="0" noProof="0">
              <a:ln>
                <a:noFill/>
              </a:ln>
              <a:solidFill>
                <a:prstClr val="black"/>
              </a:solidFill>
              <a:effectLst/>
              <a:uLnTx/>
              <a:uFillTx/>
              <a:latin typeface="Arial Nova Light"/>
              <a:ea typeface="+mn-ea"/>
              <a:cs typeface="+mn-cs"/>
            </a:endParaRPr>
          </a:p>
        </p:txBody>
      </p:sp>
    </p:spTree>
    <p:extLst>
      <p:ext uri="{BB962C8B-B14F-4D97-AF65-F5344CB8AC3E}">
        <p14:creationId xmlns:p14="http://schemas.microsoft.com/office/powerpoint/2010/main" val="33524163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3C263-ACA8-2958-30CE-87CC506AF39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5B627E6-FE6E-1C7A-5955-4D70D82B4BCE}"/>
              </a:ext>
            </a:extLst>
          </p:cNvPr>
          <p:cNvSpPr>
            <a:spLocks noGrp="1"/>
          </p:cNvSpPr>
          <p:nvPr>
            <p:ph type="title"/>
          </p:nvPr>
        </p:nvSpPr>
        <p:spPr>
          <a:xfrm>
            <a:off x="1381748" y="246184"/>
            <a:ext cx="9728212" cy="1120978"/>
          </a:xfrm>
        </p:spPr>
        <p:txBody>
          <a:bodyPr/>
          <a:lstStyle/>
          <a:p>
            <a:r>
              <a:rPr lang="en-US"/>
              <a:t>Stakeholder Coordination </a:t>
            </a:r>
            <a:endParaRPr lang="en-US">
              <a:latin typeface="Georgia Pro Semibold" panose="02040702050405020303" pitchFamily="18" charset="0"/>
            </a:endParaRPr>
          </a:p>
        </p:txBody>
      </p:sp>
      <p:sp>
        <p:nvSpPr>
          <p:cNvPr id="2" name="Slide Number Placeholder 1">
            <a:extLst>
              <a:ext uri="{FF2B5EF4-FFF2-40B4-BE49-F238E27FC236}">
                <a16:creationId xmlns:a16="http://schemas.microsoft.com/office/drawing/2014/main" id="{FE8BF10F-330D-1CCA-8C8C-158728616A2A}"/>
              </a:ext>
            </a:extLst>
          </p:cNvPr>
          <p:cNvSpPr>
            <a:spLocks noGrp="1"/>
          </p:cNvSpPr>
          <p:nvPr>
            <p:ph type="sldNum" sz="quarter" idx="4"/>
          </p:nvPr>
        </p:nvSpPr>
        <p:spPr>
          <a:xfrm>
            <a:off x="10896600" y="5983104"/>
            <a:ext cx="1295400" cy="87489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8AB70BE-1769-45B8-85A6-0C837432C7E6}" type="slidenum">
              <a:rPr kumimoji="0" lang="en-US" sz="1200" b="0" i="0" u="none" strike="noStrike" kern="1200" cap="none" spc="0" normalizeH="0" baseline="0" noProof="0" smtClean="0">
                <a:ln>
                  <a:noFill/>
                </a:ln>
                <a:solidFill>
                  <a:srgbClr val="FFFFFF"/>
                </a:solidFill>
                <a:effectLst/>
                <a:uLnTx/>
                <a:uFillTx/>
                <a:latin typeface="Elephan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FFFFFF"/>
              </a:solidFill>
              <a:effectLst/>
              <a:uLnTx/>
              <a:uFillTx/>
              <a:latin typeface="Elephant"/>
              <a:ea typeface="+mn-ea"/>
              <a:cs typeface="+mn-cs"/>
            </a:endParaRPr>
          </a:p>
        </p:txBody>
      </p:sp>
      <p:sp>
        <p:nvSpPr>
          <p:cNvPr id="11" name="TextBox 10">
            <a:extLst>
              <a:ext uri="{FF2B5EF4-FFF2-40B4-BE49-F238E27FC236}">
                <a16:creationId xmlns:a16="http://schemas.microsoft.com/office/drawing/2014/main" id="{1647F50F-D003-C3CA-FE38-9E24F8F2B27A}"/>
              </a:ext>
            </a:extLst>
          </p:cNvPr>
          <p:cNvSpPr txBox="1"/>
          <p:nvPr/>
        </p:nvSpPr>
        <p:spPr>
          <a:xfrm>
            <a:off x="1175271" y="1263341"/>
            <a:ext cx="10525117" cy="4939814"/>
          </a:xfrm>
          <a:prstGeom prst="rect">
            <a:avLst/>
          </a:prstGeom>
          <a:noFill/>
        </p:spPr>
        <p:txBody>
          <a:bodyPr wrap="square" lIns="91440" tIns="45720" rIns="91440" bIns="45720" rtlCol="0" anchor="t">
            <a:spAutoFit/>
          </a:bodyPr>
          <a:lstStyle/>
          <a:p>
            <a:pPr marL="182880" marR="0" lvl="0" indent="-182880" algn="l" defTabSz="914400" rtl="0" eaLnBrk="1" fontAlgn="auto" latinLnBrk="0" hangingPunct="1">
              <a:lnSpc>
                <a:spcPct val="100000"/>
              </a:lnSpc>
              <a:spcBef>
                <a:spcPts val="1200"/>
              </a:spcBef>
              <a:spcAft>
                <a:spcPts val="60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000000"/>
                </a:solidFill>
                <a:effectLst/>
                <a:uLnTx/>
                <a:uFillTx/>
                <a:latin typeface="Arial Nova Light"/>
                <a:ea typeface="+mn-ea"/>
                <a:cs typeface="+mn-cs"/>
              </a:rPr>
              <a:t>A strategic engagement plan for Chief Scott </a:t>
            </a:r>
            <a:r>
              <a:rPr kumimoji="0" lang="en-US" sz="1800" b="0" i="0" u="none" strike="noStrike" kern="1200" cap="none" spc="0" normalizeH="0" baseline="0" noProof="0">
                <a:ln>
                  <a:noFill/>
                </a:ln>
                <a:solidFill>
                  <a:srgbClr val="000000"/>
                </a:solidFill>
                <a:effectLst/>
                <a:uLnTx/>
                <a:uFillTx/>
                <a:latin typeface="Arial Nova Light"/>
                <a:ea typeface="+mn-ea"/>
                <a:cs typeface="+mn-cs"/>
              </a:rPr>
              <a:t>ensures he engages with riders, key internal and external stakeholders, and media and keeps the public informed about the new Department and the progress the agency has made towards creating a comprehensive and integrated public safety ecosystem. </a:t>
            </a:r>
          </a:p>
          <a:p>
            <a:pPr marL="182880" marR="0" lvl="0" indent="-182880" algn="l" defTabSz="457200" rtl="0" eaLnBrk="1" fontAlgn="auto" latinLnBrk="0" hangingPunct="1">
              <a:lnSpc>
                <a:spcPct val="100000"/>
              </a:lnSpc>
              <a:spcBef>
                <a:spcPts val="12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Nova Light"/>
                <a:ea typeface="+mn-ea"/>
                <a:cs typeface="+mn-cs"/>
              </a:rPr>
              <a:t>Engagements included, but not limited to:</a:t>
            </a:r>
          </a:p>
          <a:p>
            <a:pPr marL="742950" marR="0" lvl="1" indent="-28575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srgbClr val="000000"/>
                </a:solidFill>
                <a:effectLst/>
                <a:uLnTx/>
                <a:uFillTx/>
                <a:latin typeface="Arial Nova Light"/>
                <a:ea typeface="+mn-ea"/>
                <a:cs typeface="+mn-cs"/>
              </a:rPr>
              <a:t>Technical Advisory Committee on April 1</a:t>
            </a:r>
          </a:p>
          <a:p>
            <a:pPr marL="742950" marR="0" lvl="1" indent="-28575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srgbClr val="000000"/>
                </a:solidFill>
                <a:effectLst/>
                <a:uLnTx/>
                <a:uFillTx/>
                <a:latin typeface="Arial Nova Light"/>
                <a:ea typeface="+mn-ea"/>
                <a:cs typeface="+mn-cs"/>
              </a:rPr>
              <a:t>On-the-Move Presentation on April 3</a:t>
            </a:r>
          </a:p>
          <a:p>
            <a:pPr marL="742950" marR="0" lvl="1" indent="-28575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srgbClr val="000000"/>
                </a:solidFill>
                <a:effectLst/>
                <a:uLnTx/>
                <a:uFillTx/>
                <a:latin typeface="Arial Nova Light"/>
                <a:ea typeface="+mn-ea"/>
                <a:cs typeface="+mn-cs"/>
              </a:rPr>
              <a:t>Public Safety Advisory Committee on May 7</a:t>
            </a:r>
          </a:p>
          <a:p>
            <a:pPr marL="742950" marR="0" lvl="1" indent="-28575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srgbClr val="000000"/>
                </a:solidFill>
                <a:effectLst/>
                <a:uLnTx/>
                <a:uFillTx/>
                <a:latin typeface="Arial Nova Light"/>
                <a:ea typeface="+mn-ea"/>
                <a:cs typeface="+mn-cs"/>
              </a:rPr>
              <a:t>Annual Older Adult Transportation Expo on May 15</a:t>
            </a:r>
          </a:p>
          <a:p>
            <a:pPr marL="742950" marR="0" lvl="1" indent="-28575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srgbClr val="000000"/>
                </a:solidFill>
                <a:effectLst/>
                <a:uLnTx/>
                <a:uFillTx/>
                <a:latin typeface="Arial Nova Light"/>
                <a:ea typeface="+mn-ea"/>
                <a:cs typeface="+mn-cs"/>
              </a:rPr>
              <a:t>KCBS Interview on May 28 </a:t>
            </a:r>
          </a:p>
          <a:p>
            <a:pPr marL="742950" marR="0" lvl="1" indent="-28575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srgbClr val="000000"/>
                </a:solidFill>
                <a:effectLst/>
                <a:uLnTx/>
                <a:uFillTx/>
                <a:latin typeface="Arial Nova Light"/>
                <a:ea typeface="+mn-ea"/>
                <a:cs typeface="+mn-cs"/>
              </a:rPr>
              <a:t>Daily News Interview on June 11</a:t>
            </a:r>
          </a:p>
          <a:p>
            <a:pPr marL="742950" marR="0" lvl="1" indent="-28575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srgbClr val="000000"/>
                </a:solidFill>
                <a:effectLst/>
                <a:uLnTx/>
                <a:uFillTx/>
                <a:latin typeface="Arial Nova Light"/>
                <a:ea typeface="+mn-ea"/>
                <a:cs typeface="+mn-cs"/>
              </a:rPr>
              <a:t>KJLH Steve Harvey Show Interview on June 25</a:t>
            </a:r>
          </a:p>
          <a:p>
            <a:pPr marL="742950" marR="0" lvl="1" indent="-28575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srgbClr val="000000"/>
                </a:solidFill>
                <a:effectLst/>
                <a:uLnTx/>
                <a:uFillTx/>
                <a:latin typeface="Arial Nova Light"/>
                <a:ea typeface="+mn-ea"/>
                <a:cs typeface="+mn-cs"/>
              </a:rPr>
              <a:t>Spectrum News Interview on July 2</a:t>
            </a:r>
          </a:p>
          <a:p>
            <a:pPr marL="742950" marR="0" lvl="1" indent="-28575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endParaRPr kumimoji="0" lang="en-US" sz="1800" b="0" i="0" u="none" strike="noStrike" kern="1200" cap="none" spc="0" normalizeH="0" baseline="0" noProof="0">
              <a:ln>
                <a:noFill/>
              </a:ln>
              <a:solidFill>
                <a:srgbClr val="000000"/>
              </a:solidFill>
              <a:effectLst/>
              <a:uLnTx/>
              <a:uFillTx/>
              <a:latin typeface="Arial Nova Light"/>
              <a:ea typeface="+mn-ea"/>
              <a:cs typeface="+mn-cs"/>
            </a:endParaRPr>
          </a:p>
          <a:p>
            <a:pPr marL="742950" marR="0" lvl="1" indent="-28575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endParaRPr kumimoji="0" lang="en-US" sz="1600" b="0" i="0" u="none" strike="noStrike" kern="1200" cap="none" spc="0" normalizeH="0" baseline="0" noProof="0">
              <a:ln>
                <a:noFill/>
              </a:ln>
              <a:solidFill>
                <a:srgbClr val="000000"/>
              </a:solidFill>
              <a:effectLst/>
              <a:uLnTx/>
              <a:uFillTx/>
              <a:latin typeface="Arial Nova Light"/>
              <a:ea typeface="+mn-ea"/>
              <a:cs typeface="+mn-cs"/>
            </a:endParaRPr>
          </a:p>
        </p:txBody>
      </p:sp>
    </p:spTree>
    <p:extLst>
      <p:ext uri="{BB962C8B-B14F-4D97-AF65-F5344CB8AC3E}">
        <p14:creationId xmlns:p14="http://schemas.microsoft.com/office/powerpoint/2010/main" val="8526740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8D95D-53AA-F67D-453F-5D0AE8B1F5B3}"/>
              </a:ext>
            </a:extLst>
          </p:cNvPr>
          <p:cNvSpPr>
            <a:spLocks noGrp="1"/>
          </p:cNvSpPr>
          <p:nvPr>
            <p:ph type="title"/>
          </p:nvPr>
        </p:nvSpPr>
        <p:spPr/>
        <p:txBody>
          <a:bodyPr/>
          <a:lstStyle/>
          <a:p>
            <a:r>
              <a:rPr lang="en-US"/>
              <a:t>Next Steps</a:t>
            </a:r>
          </a:p>
        </p:txBody>
      </p:sp>
      <p:sp>
        <p:nvSpPr>
          <p:cNvPr id="3" name="Content Placeholder 2">
            <a:extLst>
              <a:ext uri="{FF2B5EF4-FFF2-40B4-BE49-F238E27FC236}">
                <a16:creationId xmlns:a16="http://schemas.microsoft.com/office/drawing/2014/main" id="{6D97FD18-E2DE-C68B-2D3D-BE17264BA782}"/>
              </a:ext>
            </a:extLst>
          </p:cNvPr>
          <p:cNvSpPr>
            <a:spLocks noGrp="1"/>
          </p:cNvSpPr>
          <p:nvPr>
            <p:ph sz="quarter" idx="10"/>
          </p:nvPr>
        </p:nvSpPr>
        <p:spPr>
          <a:xfrm>
            <a:off x="1469254" y="1770062"/>
            <a:ext cx="10171057" cy="3317875"/>
          </a:xfrm>
        </p:spPr>
        <p:txBody>
          <a:bodyPr/>
          <a:lstStyle/>
          <a:p>
            <a:pPr marL="274320" indent="-285750">
              <a:spcBef>
                <a:spcPts val="600"/>
              </a:spcBef>
            </a:pPr>
            <a:r>
              <a:rPr lang="en-US" kern="0"/>
              <a:t>Continue to actively engage employees and the public during the implementation of the DPS.</a:t>
            </a:r>
          </a:p>
          <a:p>
            <a:pPr marL="274320" lvl="0">
              <a:spcBef>
                <a:spcPts val="600"/>
              </a:spcBef>
              <a:buClr>
                <a:prstClr val="black"/>
              </a:buClr>
              <a:defRPr/>
            </a:pPr>
            <a:r>
              <a:rPr lang="en-US">
                <a:solidFill>
                  <a:srgbClr val="000000"/>
                </a:solidFill>
              </a:rPr>
              <a:t>Continue to expand recruitment and hiring strategy to meet FY27 hiring goals.</a:t>
            </a:r>
          </a:p>
        </p:txBody>
      </p:sp>
      <p:sp>
        <p:nvSpPr>
          <p:cNvPr id="4" name="Slide Number Placeholder 3">
            <a:extLst>
              <a:ext uri="{FF2B5EF4-FFF2-40B4-BE49-F238E27FC236}">
                <a16:creationId xmlns:a16="http://schemas.microsoft.com/office/drawing/2014/main" id="{57999D30-7309-281B-0CAD-6F0584C67260}"/>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8AB70BE-1769-45B8-85A6-0C837432C7E6}" type="slidenum">
              <a:rPr kumimoji="0" lang="en-US" sz="1200" b="0" i="0" u="none" strike="noStrike" kern="1200" cap="none" spc="0" normalizeH="0" baseline="0" noProof="0" smtClean="0">
                <a:ln>
                  <a:noFill/>
                </a:ln>
                <a:solidFill>
                  <a:srgbClr val="FFFFFF"/>
                </a:solidFill>
                <a:effectLst/>
                <a:uLnTx/>
                <a:uFillTx/>
                <a:latin typeface="Elephan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srgbClr val="FFFFFF"/>
              </a:solidFill>
              <a:effectLst/>
              <a:uLnTx/>
              <a:uFillTx/>
              <a:latin typeface="Elephant"/>
              <a:ea typeface="+mn-ea"/>
              <a:cs typeface="+mn-cs"/>
            </a:endParaRPr>
          </a:p>
        </p:txBody>
      </p:sp>
    </p:spTree>
    <p:extLst>
      <p:ext uri="{BB962C8B-B14F-4D97-AF65-F5344CB8AC3E}">
        <p14:creationId xmlns:p14="http://schemas.microsoft.com/office/powerpoint/2010/main" val="1450017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80D57-81E2-15CB-AB06-F3FDE17CBC0E}"/>
              </a:ext>
            </a:extLst>
          </p:cNvPr>
          <p:cNvSpPr>
            <a:spLocks noGrp="1"/>
          </p:cNvSpPr>
          <p:nvPr>
            <p:ph type="title"/>
          </p:nvPr>
        </p:nvSpPr>
        <p:spPr/>
        <p:txBody>
          <a:bodyPr/>
          <a:lstStyle/>
          <a:p>
            <a:r>
              <a:rPr lang="en-US"/>
              <a:t>Questions?</a:t>
            </a:r>
          </a:p>
        </p:txBody>
      </p:sp>
      <p:sp>
        <p:nvSpPr>
          <p:cNvPr id="4" name="Slide Number Placeholder 3">
            <a:extLst>
              <a:ext uri="{FF2B5EF4-FFF2-40B4-BE49-F238E27FC236}">
                <a16:creationId xmlns:a16="http://schemas.microsoft.com/office/drawing/2014/main" id="{9A679551-0979-EE63-1362-8FF85FF32541}"/>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8AB70BE-1769-45B8-85A6-0C837432C7E6}" type="slidenum">
              <a:rPr kumimoji="0" lang="en-US" sz="1200" b="0" i="0" u="none" strike="noStrike" kern="1200" cap="none" spc="0" normalizeH="0" baseline="0" noProof="0" smtClean="0">
                <a:ln>
                  <a:noFill/>
                </a:ln>
                <a:solidFill>
                  <a:srgbClr val="FFFFFF"/>
                </a:solidFill>
                <a:effectLst/>
                <a:uLnTx/>
                <a:uFillTx/>
                <a:latin typeface="Elephan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srgbClr val="FFFFFF"/>
              </a:solidFill>
              <a:effectLst/>
              <a:uLnTx/>
              <a:uFillTx/>
              <a:latin typeface="Elephant"/>
              <a:ea typeface="+mn-ea"/>
              <a:cs typeface="+mn-cs"/>
            </a:endParaRPr>
          </a:p>
        </p:txBody>
      </p:sp>
    </p:spTree>
    <p:extLst>
      <p:ext uri="{BB962C8B-B14F-4D97-AF65-F5344CB8AC3E}">
        <p14:creationId xmlns:p14="http://schemas.microsoft.com/office/powerpoint/2010/main" val="4364497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9B2B5-183D-C14B-2FF1-C680E5A3E01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2F338C2-3FA3-C414-B1D3-EBC93C32E33B}"/>
              </a:ext>
            </a:extLst>
          </p:cNvPr>
          <p:cNvSpPr txBox="1"/>
          <p:nvPr/>
        </p:nvSpPr>
        <p:spPr>
          <a:xfrm>
            <a:off x="360426" y="1495830"/>
            <a:ext cx="8423148" cy="2246769"/>
          </a:xfrm>
          <a:prstGeom prst="rect">
            <a:avLst/>
          </a:prstGeom>
          <a:noFill/>
        </p:spPr>
        <p:txBody>
          <a:bodyPr wrap="square" lIns="91440" tIns="45720" rIns="91440" bIns="45720" rtlCol="0" anchor="t">
            <a:spAutoFit/>
          </a:bodyPr>
          <a:lstStyle/>
          <a:p>
            <a:r>
              <a:rPr lang="en-US" sz="4000" b="1" dirty="0">
                <a:solidFill>
                  <a:srgbClr val="FFFFFF"/>
                </a:solidFill>
                <a:latin typeface="Calibri" panose="020F0502020204030204" pitchFamily="34" charset="0"/>
                <a:ea typeface="Calibri" panose="020F0502020204030204" pitchFamily="34" charset="0"/>
                <a:cs typeface="Calibri" panose="020F0502020204030204" pitchFamily="34" charset="0"/>
              </a:rPr>
              <a:t>Agenda Item #4</a:t>
            </a:r>
            <a:endParaRPr lang="en-US" sz="1400" dirty="0">
              <a:solidFill>
                <a:srgbClr val="FFFFFF"/>
              </a:solidFill>
              <a:latin typeface="Calibri" panose="020F0502020204030204" pitchFamily="34" charset="0"/>
              <a:ea typeface="Calibri" panose="020F0502020204030204" pitchFamily="34" charset="0"/>
              <a:cs typeface="Calibri" panose="020F0502020204030204" pitchFamily="34" charset="0"/>
            </a:endParaRPr>
          </a:p>
          <a:p>
            <a:endParaRPr lang="en-US" sz="4000" dirty="0">
              <a:solidFill>
                <a:srgbClr val="FFFFFF"/>
              </a:solidFill>
            </a:endParaRPr>
          </a:p>
          <a:p>
            <a:r>
              <a:rPr lang="en-US" sz="4000" b="1" dirty="0">
                <a:solidFill>
                  <a:srgbClr val="FFFFFF"/>
                </a:solidFill>
                <a:latin typeface="Calibri" panose="020F0502020204030204" pitchFamily="34" charset="0"/>
                <a:ea typeface="Calibri" panose="020F0502020204030204" pitchFamily="34" charset="0"/>
                <a:cs typeface="Calibri" panose="020F0502020204030204" pitchFamily="34" charset="0"/>
              </a:rPr>
              <a:t>Public Comment</a:t>
            </a:r>
          </a:p>
          <a:p>
            <a:pPr marL="742950" lvl="1" indent="-285750">
              <a:buFont typeface="Arial" panose="020B0604020202020204" pitchFamily="34" charset="0"/>
              <a:buChar char="•"/>
            </a:pPr>
            <a:endParaRPr lang="en-US" sz="2000" dirty="0">
              <a:solidFill>
                <a:srgbClr val="FFFFFF"/>
              </a:solidFill>
            </a:endParaRPr>
          </a:p>
        </p:txBody>
      </p:sp>
    </p:spTree>
    <p:extLst>
      <p:ext uri="{BB962C8B-B14F-4D97-AF65-F5344CB8AC3E}">
        <p14:creationId xmlns:p14="http://schemas.microsoft.com/office/powerpoint/2010/main" val="30525617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A7ABC-C987-E2E0-5B8A-ABEC4227727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850C6EB-EA70-7F0D-B45E-66AC049A215A}"/>
              </a:ext>
            </a:extLst>
          </p:cNvPr>
          <p:cNvSpPr txBox="1"/>
          <p:nvPr/>
        </p:nvSpPr>
        <p:spPr>
          <a:xfrm>
            <a:off x="336807" y="1671707"/>
            <a:ext cx="11518386" cy="246221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libri" panose="020F0502020204030204"/>
                <a:ea typeface="+mn-ea"/>
                <a:cs typeface="+mn-cs"/>
              </a:rPr>
              <a:t>Agenda Item #5</a:t>
            </a:r>
            <a:endPar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4000" b="1" i="0" u="none" strike="noStrike" kern="1200" cap="none" spc="0" normalizeH="0" baseline="0" noProof="0" dirty="0">
                <a:ln>
                  <a:noFill/>
                </a:ln>
                <a:solidFill>
                  <a:srgbClr val="FFFFFF"/>
                </a:solidFill>
                <a:effectLst/>
                <a:uLnTx/>
                <a:uFillTx/>
                <a:latin typeface="Calibri" panose="020F0502020204030204"/>
                <a:ea typeface="+mn-ea"/>
                <a:cs typeface="+mn-cs"/>
              </a:rPr>
              <a:t>Feedback on World Cup Fan Zones and Activations</a:t>
            </a:r>
            <a:endParaRPr kumimoji="0" lang="en-US" sz="2000" b="1" i="0" u="none" strike="noStrike" kern="1200" cap="none" spc="0" normalizeH="0" baseline="0" noProof="0" dirty="0">
              <a:ln>
                <a:noFill/>
              </a:ln>
              <a:solidFill>
                <a:srgbClr val="FFFFFF"/>
              </a:solidFill>
              <a:effectLst/>
              <a:uLnTx/>
              <a:uFillTx/>
              <a:latin typeface="Calibri" panose="020F0502020204030204"/>
              <a:ea typeface="+mn-ea"/>
              <a:cs typeface="+mn-cs"/>
            </a:endParaRPr>
          </a:p>
          <a:p>
            <a:endParaRPr lang="en-US" sz="2800" dirty="0">
              <a:solidFill>
                <a:srgbClr val="FFFFFF"/>
              </a:solidFill>
            </a:endParaRPr>
          </a:p>
          <a:p>
            <a:r>
              <a:rPr lang="en-US" sz="2800" dirty="0">
                <a:solidFill>
                  <a:srgbClr val="FFFFFF"/>
                </a:solidFill>
              </a:rPr>
              <a:t>Danielle Valentino, Manager, Customer Engagement Integration</a:t>
            </a:r>
          </a:p>
        </p:txBody>
      </p:sp>
    </p:spTree>
    <p:extLst>
      <p:ext uri="{BB962C8B-B14F-4D97-AF65-F5344CB8AC3E}">
        <p14:creationId xmlns:p14="http://schemas.microsoft.com/office/powerpoint/2010/main" val="26816999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2191F-F88C-C41F-EB93-330A03280FF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814B42A-DB2A-85F8-91EB-4F12152092FA}"/>
              </a:ext>
            </a:extLst>
          </p:cNvPr>
          <p:cNvSpPr txBox="1"/>
          <p:nvPr/>
        </p:nvSpPr>
        <p:spPr>
          <a:xfrm>
            <a:off x="360426" y="1382286"/>
            <a:ext cx="8423148" cy="2246769"/>
          </a:xfrm>
          <a:prstGeom prst="rect">
            <a:avLst/>
          </a:prstGeom>
          <a:noFill/>
        </p:spPr>
        <p:txBody>
          <a:bodyPr wrap="square" lIns="91440" tIns="45720" rIns="91440" bIns="45720" rtlCol="0" anchor="t">
            <a:spAutoFit/>
          </a:bodyPr>
          <a:lstStyle/>
          <a:p>
            <a:r>
              <a:rPr lang="en-US" sz="4000" b="1">
                <a:solidFill>
                  <a:srgbClr val="FFFFFF"/>
                </a:solidFill>
              </a:rPr>
              <a:t>Agenda Item #5</a:t>
            </a:r>
            <a:endParaRPr lang="en-US" sz="1400">
              <a:solidFill>
                <a:srgbClr val="FFFFFF"/>
              </a:solidFill>
            </a:endParaRPr>
          </a:p>
          <a:p>
            <a:endParaRPr lang="en-US" sz="4000">
              <a:solidFill>
                <a:srgbClr val="FFFFFF"/>
              </a:solidFill>
            </a:endParaRPr>
          </a:p>
          <a:p>
            <a:r>
              <a:rPr lang="en-US" sz="4000" b="1">
                <a:solidFill>
                  <a:srgbClr val="FFFFFF"/>
                </a:solidFill>
              </a:rPr>
              <a:t>Public Comment</a:t>
            </a:r>
            <a:endParaRPr lang="en-US" sz="4000" b="1">
              <a:solidFill>
                <a:srgbClr val="FFFFFF"/>
              </a:solidFill>
              <a:cs typeface="Calibri"/>
            </a:endParaRPr>
          </a:p>
          <a:p>
            <a:pPr marL="742950" lvl="1" indent="-285750">
              <a:buFont typeface="Arial" panose="020B0604020202020204" pitchFamily="34" charset="0"/>
              <a:buChar char="•"/>
            </a:pPr>
            <a:endParaRPr lang="en-US" sz="2000">
              <a:solidFill>
                <a:srgbClr val="FFFFFF"/>
              </a:solidFill>
            </a:endParaRPr>
          </a:p>
        </p:txBody>
      </p:sp>
    </p:spTree>
    <p:extLst>
      <p:ext uri="{BB962C8B-B14F-4D97-AF65-F5344CB8AC3E}">
        <p14:creationId xmlns:p14="http://schemas.microsoft.com/office/powerpoint/2010/main" val="31474375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4BC4D-8405-3194-BF3D-90896D0EAFC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3BD6C1F-568E-7A6A-6F6B-199764EE684B}"/>
              </a:ext>
            </a:extLst>
          </p:cNvPr>
          <p:cNvSpPr>
            <a:spLocks noGrp="1"/>
          </p:cNvSpPr>
          <p:nvPr>
            <p:ph type="body" sz="quarter" idx="10"/>
          </p:nvPr>
        </p:nvSpPr>
        <p:spPr/>
        <p:txBody>
          <a:bodyPr/>
          <a:lstStyle/>
          <a:p>
            <a:r>
              <a:rPr lang="en-US" dirty="0"/>
              <a:t>Next PSAC Meeting</a:t>
            </a:r>
          </a:p>
        </p:txBody>
      </p:sp>
      <p:sp>
        <p:nvSpPr>
          <p:cNvPr id="3" name="Text Placeholder 2">
            <a:extLst>
              <a:ext uri="{FF2B5EF4-FFF2-40B4-BE49-F238E27FC236}">
                <a16:creationId xmlns:a16="http://schemas.microsoft.com/office/drawing/2014/main" id="{63D37F21-C109-F926-1FD4-83C9AD91FC85}"/>
              </a:ext>
            </a:extLst>
          </p:cNvPr>
          <p:cNvSpPr>
            <a:spLocks noGrp="1"/>
          </p:cNvSpPr>
          <p:nvPr>
            <p:ph type="body" sz="quarter" idx="12"/>
          </p:nvPr>
        </p:nvSpPr>
        <p:spPr>
          <a:xfrm>
            <a:off x="1161535" y="1668463"/>
            <a:ext cx="9984303" cy="4140666"/>
          </a:xfrm>
        </p:spPr>
        <p:txBody>
          <a:bodyPr/>
          <a:lstStyle/>
          <a:p>
            <a:pPr algn="ctr"/>
            <a:r>
              <a:rPr lang="en-US" dirty="0"/>
              <a:t>Reminder</a:t>
            </a:r>
          </a:p>
          <a:p>
            <a:pPr algn="ctr"/>
            <a:endParaRPr lang="en-US" dirty="0"/>
          </a:p>
          <a:p>
            <a:pPr algn="ctr"/>
            <a:r>
              <a:rPr lang="en-US" sz="5400" i="1" dirty="0"/>
              <a:t>There is NO PSAC Meeting during the month of August.</a:t>
            </a:r>
          </a:p>
          <a:p>
            <a:endParaRPr lang="en-US" dirty="0"/>
          </a:p>
          <a:p>
            <a:pPr algn="ctr"/>
            <a:r>
              <a:rPr lang="en-US" u="sng" dirty="0"/>
              <a:t>Our next meeting is September 3, 2026 at 6 p.m.</a:t>
            </a:r>
          </a:p>
        </p:txBody>
      </p:sp>
    </p:spTree>
    <p:extLst>
      <p:ext uri="{BB962C8B-B14F-4D97-AF65-F5344CB8AC3E}">
        <p14:creationId xmlns:p14="http://schemas.microsoft.com/office/powerpoint/2010/main" val="30094196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0776F-B197-14AF-7271-A8FF3CE872D7}"/>
              </a:ext>
            </a:extLst>
          </p:cNvPr>
          <p:cNvSpPr txBox="1">
            <a:spLocks/>
          </p:cNvSpPr>
          <p:nvPr/>
        </p:nvSpPr>
        <p:spPr>
          <a:xfrm>
            <a:off x="1107947" y="4246963"/>
            <a:ext cx="7772400" cy="147002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defRPr/>
            </a:pPr>
            <a:r>
              <a:rPr lang="en-US" sz="6000" b="1">
                <a:solidFill>
                  <a:prstClr val="white"/>
                </a:solidFill>
                <a:latin typeface="Calibri"/>
                <a:cs typeface="Calibri"/>
              </a:rPr>
              <a:t>Thank You</a:t>
            </a:r>
          </a:p>
        </p:txBody>
      </p:sp>
      <p:sp>
        <p:nvSpPr>
          <p:cNvPr id="3" name="Subtitle 2">
            <a:extLst>
              <a:ext uri="{FF2B5EF4-FFF2-40B4-BE49-F238E27FC236}">
                <a16:creationId xmlns:a16="http://schemas.microsoft.com/office/drawing/2014/main" id="{24FF6B6F-1C8A-4A50-6238-ECB12D7BA058}"/>
              </a:ext>
            </a:extLst>
          </p:cNvPr>
          <p:cNvSpPr txBox="1">
            <a:spLocks/>
          </p:cNvSpPr>
          <p:nvPr/>
        </p:nvSpPr>
        <p:spPr>
          <a:xfrm>
            <a:off x="7236067" y="5873413"/>
            <a:ext cx="4697624" cy="788986"/>
          </a:xfrm>
          <a:prstGeom prst="rect">
            <a:avLst/>
          </a:prstGeom>
        </p:spPr>
        <p:txBody>
          <a:bodyPr vert="horz" lIns="91440" tIns="45720" rIns="91440" bIns="45720" rtlCol="0" anchor="t">
            <a:normAutofit fontScale="9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3000" i="1" dirty="0">
                <a:solidFill>
                  <a:prstClr val="white"/>
                </a:solidFill>
                <a:latin typeface="Calibri"/>
                <a:cs typeface="Calibri"/>
              </a:rPr>
              <a:t>Next PSAC Meeting </a:t>
            </a:r>
            <a:br>
              <a:rPr lang="en-US" sz="3000" i="1" dirty="0">
                <a:solidFill>
                  <a:prstClr val="black"/>
                </a:solidFill>
                <a:latin typeface="Calibri"/>
                <a:cs typeface="Calibri"/>
              </a:rPr>
            </a:br>
            <a:r>
              <a:rPr lang="en-US" sz="3000" i="1" dirty="0">
                <a:solidFill>
                  <a:prstClr val="white"/>
                </a:solidFill>
                <a:latin typeface="Calibri"/>
                <a:cs typeface="Calibri"/>
              </a:rPr>
              <a:t>Thursday, September 3, 2026</a:t>
            </a:r>
          </a:p>
        </p:txBody>
      </p:sp>
    </p:spTree>
    <p:extLst>
      <p:ext uri="{BB962C8B-B14F-4D97-AF65-F5344CB8AC3E}">
        <p14:creationId xmlns:p14="http://schemas.microsoft.com/office/powerpoint/2010/main" val="11141471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ustom">
  <a:themeElements>
    <a:clrScheme name="Custom 50">
      <a:dk1>
        <a:sysClr val="windowText" lastClr="000000"/>
      </a:dk1>
      <a:lt1>
        <a:srgbClr val="F4F2EC"/>
      </a:lt1>
      <a:dk2>
        <a:srgbClr val="09283F"/>
      </a:dk2>
      <a:lt2>
        <a:srgbClr val="FFFFFF"/>
      </a:lt2>
      <a:accent1>
        <a:srgbClr val="3C9A8F"/>
      </a:accent1>
      <a:accent2>
        <a:srgbClr val="18818C"/>
      </a:accent2>
      <a:accent3>
        <a:srgbClr val="800A2F"/>
      </a:accent3>
      <a:accent4>
        <a:srgbClr val="F6635C"/>
      </a:accent4>
      <a:accent5>
        <a:srgbClr val="F48E7C"/>
      </a:accent5>
      <a:accent6>
        <a:srgbClr val="DA9D16"/>
      </a:accent6>
      <a:hlink>
        <a:srgbClr val="ED621D"/>
      </a:hlink>
      <a:folHlink>
        <a:srgbClr val="A18A6D"/>
      </a:folHlink>
    </a:clrScheme>
    <a:fontScheme name="Elephant Arial Nova Light">
      <a:majorFont>
        <a:latin typeface="Elephant"/>
        <a:ea typeface=""/>
        <a:cs typeface=""/>
      </a:majorFont>
      <a:minorFont>
        <a:latin typeface="Arial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89118109_Win32_SL_V9" id="{6454AC99-8C99-4BAC-BC84-F0E4E9E51C00}" vid="{55E50301-91A0-4A2E-849E-A299590067F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7901b85-5ec6-4dea-817b-cdf8ba96741b">
      <Terms xmlns="http://schemas.microsoft.com/office/infopath/2007/PartnerControls"/>
    </lcf76f155ced4ddcb4097134ff3c332f>
    <TaxCatchAll xmlns="76d016f2-8679-41b2-a13e-996fee84a72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3A694C17EB4B48B735773EFC61C273" ma:contentTypeVersion="16" ma:contentTypeDescription="Create a new document." ma:contentTypeScope="" ma:versionID="56a1510d54a14d5b64686ba7c764ab20">
  <xsd:schema xmlns:xsd="http://www.w3.org/2001/XMLSchema" xmlns:xs="http://www.w3.org/2001/XMLSchema" xmlns:p="http://schemas.microsoft.com/office/2006/metadata/properties" xmlns:ns2="e7901b85-5ec6-4dea-817b-cdf8ba96741b" xmlns:ns3="76d016f2-8679-41b2-a13e-996fee84a729" targetNamespace="http://schemas.microsoft.com/office/2006/metadata/properties" ma:root="true" ma:fieldsID="155539e8cc8d52a15f0dbb135c92d23e" ns2:_="" ns3:_="">
    <xsd:import namespace="e7901b85-5ec6-4dea-817b-cdf8ba96741b"/>
    <xsd:import namespace="76d016f2-8679-41b2-a13e-996fee84a72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901b85-5ec6-4dea-817b-cdf8ba9674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b35d8d6-c495-4997-a5c0-b3dbc42d7f5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d016f2-8679-41b2-a13e-996fee84a72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e2918083-4fd1-4efa-9f1d-22d1b5f19e2f}" ma:internalName="TaxCatchAll" ma:showField="CatchAllData" ma:web="76d016f2-8679-41b2-a13e-996fee84a72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025222-0D9B-4E9F-9172-84F8E3E92E16}">
  <ds:schemaRefs>
    <ds:schemaRef ds:uri="76d016f2-8679-41b2-a13e-996fee84a729"/>
    <ds:schemaRef ds:uri="e7901b85-5ec6-4dea-817b-cdf8ba96741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1D9A349-17E0-4247-89A3-A75C58034775}">
  <ds:schemaRefs>
    <ds:schemaRef ds:uri="http://schemas.microsoft.com/sharepoint/v3/contenttype/forms"/>
  </ds:schemaRefs>
</ds:datastoreItem>
</file>

<file path=customXml/itemProps3.xml><?xml version="1.0" encoding="utf-8"?>
<ds:datastoreItem xmlns:ds="http://schemas.openxmlformats.org/officeDocument/2006/customXml" ds:itemID="{F1808EAC-9615-4326-A9AE-336381693BF7}">
  <ds:schemaRefs>
    <ds:schemaRef ds:uri="76d016f2-8679-41b2-a13e-996fee84a729"/>
    <ds:schemaRef ds:uri="e7901b85-5ec6-4dea-817b-cdf8ba96741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498</TotalTime>
  <Words>1626</Words>
  <Application>Microsoft Office PowerPoint</Application>
  <PresentationFormat>Widescreen</PresentationFormat>
  <Paragraphs>190</Paragraphs>
  <Slides>38</Slides>
  <Notes>8</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38</vt:i4>
      </vt:variant>
    </vt:vector>
  </HeadingPairs>
  <TitlesOfParts>
    <vt:vector size="51" baseType="lpstr">
      <vt:lpstr>Aptos</vt:lpstr>
      <vt:lpstr>Arial</vt:lpstr>
      <vt:lpstr>Arial Nova Light</vt:lpstr>
      <vt:lpstr>Calibri</vt:lpstr>
      <vt:lpstr>Calibri Light</vt:lpstr>
      <vt:lpstr>Courier New</vt:lpstr>
      <vt:lpstr>Elephant</vt:lpstr>
      <vt:lpstr>Georgia Pro Semibold</vt:lpstr>
      <vt:lpstr>Kalinga</vt:lpstr>
      <vt:lpstr>Verdana</vt:lpstr>
      <vt:lpstr>Office Theme</vt:lpstr>
      <vt:lpstr>1_Office Theme</vt:lpstr>
      <vt:lpstr>Custom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Department of Public Safety Updates</vt:lpstr>
      <vt:lpstr>FY27 Budget </vt:lpstr>
      <vt:lpstr>Developing and Integrating the  Care-Based Services Division Framework</vt:lpstr>
      <vt:lpstr>Hiring and Recruitment Progress</vt:lpstr>
      <vt:lpstr>Zones and Deployment</vt:lpstr>
      <vt:lpstr>Stakeholder Coordination </vt:lpstr>
      <vt:lpstr>Next Steps</vt:lpstr>
      <vt:lpstr>Questions?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Geiogue, Britta</dc:creator>
  <cp:lastModifiedBy>Erica Boatman</cp:lastModifiedBy>
  <cp:revision>27</cp:revision>
  <cp:lastPrinted>2025-09-04T21:26:43Z</cp:lastPrinted>
  <dcterms:created xsi:type="dcterms:W3CDTF">2021-06-17T02:32:02Z</dcterms:created>
  <dcterms:modified xsi:type="dcterms:W3CDTF">2026-07-08T07:14:08Z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0x010100F53A694C17EB4B48B735773EFC61C273</vt:lpwstr>
  </property>
  <property fmtid="{D5CDD505-2E9C-101B-9397-08002B2CF9AE}" pid="3" name="MediaServiceImageTags">
    <vt:lpwstr/>
  </property>
</Properties>
</file>