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3.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4.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theme/theme5.xml" ContentType="application/vnd.openxmlformats-officedocument.theme+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38" r:id="rId4"/>
    <p:sldMasterId id="2147483911" r:id="rId5"/>
    <p:sldMasterId id="2147483921" r:id="rId6"/>
    <p:sldMasterId id="2147483927" r:id="rId7"/>
    <p:sldMasterId id="2147483955" r:id="rId8"/>
    <p:sldMasterId id="2147484029" r:id="rId9"/>
  </p:sldMasterIdLst>
  <p:notesMasterIdLst>
    <p:notesMasterId r:id="rId66"/>
  </p:notesMasterIdLst>
  <p:handoutMasterIdLst>
    <p:handoutMasterId r:id="rId67"/>
  </p:handoutMasterIdLst>
  <p:sldIdLst>
    <p:sldId id="2147377667" r:id="rId10"/>
    <p:sldId id="2147377683" r:id="rId11"/>
    <p:sldId id="4550" r:id="rId12"/>
    <p:sldId id="285" r:id="rId13"/>
    <p:sldId id="1941" r:id="rId14"/>
    <p:sldId id="5105" r:id="rId15"/>
    <p:sldId id="4781" r:id="rId16"/>
    <p:sldId id="2147378015" r:id="rId17"/>
    <p:sldId id="1908" r:id="rId18"/>
    <p:sldId id="4818" r:id="rId19"/>
    <p:sldId id="2147378025" r:id="rId20"/>
    <p:sldId id="2147377609" r:id="rId21"/>
    <p:sldId id="2147377791" r:id="rId22"/>
    <p:sldId id="2147377620" r:id="rId23"/>
    <p:sldId id="2147377989" r:id="rId24"/>
    <p:sldId id="2147378008" r:id="rId25"/>
    <p:sldId id="2147378022" r:id="rId26"/>
    <p:sldId id="2147378021" r:id="rId27"/>
    <p:sldId id="2147378020" r:id="rId28"/>
    <p:sldId id="2147378019" r:id="rId29"/>
    <p:sldId id="2147378018" r:id="rId30"/>
    <p:sldId id="2147378017" r:id="rId31"/>
    <p:sldId id="2147378016" r:id="rId32"/>
    <p:sldId id="2147378024" r:id="rId33"/>
    <p:sldId id="2147377884" r:id="rId34"/>
    <p:sldId id="2147378011" r:id="rId35"/>
    <p:sldId id="4687" r:id="rId36"/>
    <p:sldId id="2147378013" r:id="rId37"/>
    <p:sldId id="4574" r:id="rId38"/>
    <p:sldId id="2147377926" r:id="rId39"/>
    <p:sldId id="2147377986" r:id="rId40"/>
    <p:sldId id="2147377880" r:id="rId41"/>
    <p:sldId id="2147377886" r:id="rId42"/>
    <p:sldId id="2147377975" r:id="rId43"/>
    <p:sldId id="2147377984" r:id="rId44"/>
    <p:sldId id="2147377974" r:id="rId45"/>
    <p:sldId id="2147377983" r:id="rId46"/>
    <p:sldId id="2147377956" r:id="rId47"/>
    <p:sldId id="2147377960" r:id="rId48"/>
    <p:sldId id="2147377955" r:id="rId49"/>
    <p:sldId id="2147377970" r:id="rId50"/>
    <p:sldId id="2147377969" r:id="rId51"/>
    <p:sldId id="2147377936" r:id="rId52"/>
    <p:sldId id="2147377802" r:id="rId53"/>
    <p:sldId id="2147377828" r:id="rId54"/>
    <p:sldId id="2147377803" r:id="rId55"/>
    <p:sldId id="2147377947" r:id="rId56"/>
    <p:sldId id="2147377939" r:id="rId57"/>
    <p:sldId id="2147377940" r:id="rId58"/>
    <p:sldId id="2147377951" r:id="rId59"/>
    <p:sldId id="2147377952" r:id="rId60"/>
    <p:sldId id="2147377953" r:id="rId61"/>
    <p:sldId id="2147377950" r:id="rId62"/>
    <p:sldId id="2147377942" r:id="rId63"/>
    <p:sldId id="2147377906" r:id="rId64"/>
    <p:sldId id="2147377937" r:id="rId65"/>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A818602-AED2-0758-4887-455542A06B08}" name="Allison Crook" initials="AC" userId="S::acrook@arellanoassociates.com::9c932dbd-dace-4348-be50-7f760d31b72d" providerId="AD"/>
  <p188:author id="{44DDF708-E7AC-F307-BC18-13A4598DCEDD}" name="Guest User" initials="GU" userId="S::urn:spo:anon#ab7914732529f119405dc6d9376be59db949eef5a75e5ab2202e83d6f942813f::" providerId="AD"/>
  <p188:author id="{11F4C212-DCB3-9490-523D-ADFCF42AA13A}" name="Guest User" initials="GU" userId="S::urn:spo:anon#ed0a1d2a16333baf2ffb34559b79f25962ecd12bf227b68ef4d26ebaf8890aad::" providerId="AD"/>
  <p188:author id="{0F1B6015-618D-A38E-01BD-F567EB5E4A7B}" name="Yamagami, Akiko" initials="YA" userId="S::yamagamia_metro.net#ext#@arellanoassociates.onmicrosoft.com::e53a359b-d972-4e43-a1a9-5461e7877f7a" providerId="AD"/>
  <p188:author id="{234E4E16-52B7-2665-1198-4F40B5C6566A}" name="James Reuter-SA" initials="JRS" userId="James Reuter-SA" providerId="None"/>
  <p188:author id="{77F7072B-C754-199F-D96D-718477115289}" name="Cylear Dodds, KeAndra" initials="CK" userId="S::cyleardoddsk_metro.net#ext#@arellanoassociates.onmicrosoft.com::c830bc31-384e-4be6-85bf-fd5706b1d3f6" providerId="AD"/>
  <p188:author id="{8F5C3735-A52C-0722-E911-3F78983602DE}" name="Medina, Jessica" initials="MJ" userId="S::MedinaJe@metro.net::91533a34-58a6-4efa-9418-c51c2b0846fe" providerId="AD"/>
  <p188:author id="{B4455046-D921-01DE-5480-05BBAD8EB5D4}" name="Chaves, Ernesto" initials="CE" userId="S::chavese_metro.net#ext#@arellanoassociates.onmicrosoft.com::7e1f1920-db5e-4a6b-b112-159281e9b63e" providerId="AD"/>
  <p188:author id="{E2C0195C-3514-F0D8-B4F3-68F562D8174F}" name="Guest User" initials="GU" userId="S::urn:spo:anon#6afb014ba484036c5f92c6b4624312677d4b0dcba6abb1c6b439d6a03752157f::" providerId="AD"/>
  <p188:author id="{A7DF945C-576D-EEDA-1E68-1FA53647FA8F}" name="Cano, Michael" initials="CM" userId="S::canom@metro.net::fe788425-7672-40d1-bd9f-d44d0ffb5123" providerId="AD"/>
  <p188:author id="{C94D7F60-28BD-1963-1CE1-7EDE4EBCD439}" name="Eric Davidian" initials="ED" userId="S::edavidian@arellanoassociates.com::80292363-d6ef-499a-a23c-36cd16efb8a2" providerId="AD"/>
  <p188:author id="{4DBF4B62-85B8-A788-BEB8-5E8E868C30C0}" name="Chaves, Ernesto" initials="CE" userId="S::chavese@metro.net::cb22a1c1-b2c6-4602-928a-180009272d68" providerId="AD"/>
  <p188:author id="{C8B52B71-344F-7114-59A2-DEF206F68B6F}" name="Melissa Holguin" initials="MH" userId="S::MHolguin@arellanoassociates.com::a6f835ee-eb97-4581-ba23-e107488a9130" providerId="AD"/>
  <p188:author id="{42918771-3BD8-C285-A24B-B816BC13E7F2}" name="Amber Hawkes (Here LA)" initials="AL" userId="S::ahawkes_here.la#ext#@arellanoassociates.onmicrosoft.com::a41177dd-e37a-491b-9e5d-b7a31475d9d0" providerId="AD"/>
  <p188:author id="{0F47EE71-15E6-CD0B-8726-B91FF2AAD6DB}" name="Cano, Michael" initials="CM" userId="S::canom_metro.net#ext#@arellanoassociates.onmicrosoft.com::de7a47bb-dc3c-4eb5-98ae-16ddd52cf860" providerId="AD"/>
  <p188:author id="{3C2C2B74-3865-03A3-8610-1F6498E3FE6D}" name="Guest User" initials="GU" userId="S::urn:spo:anon#7a7728e91c89933e54bf88336ed993b86d7a256e3ec2a49beae4a0eed1c09903::" providerId="AD"/>
  <p188:author id="{6D7BF67A-148D-282C-86F8-CD20BFF6A191}" name="Trey Grogan" initials="TG" userId="S::tgrogan@arellanoassociates.com::638dbd0e-e997-4ee8-bc12-71a07972e258" providerId="AD"/>
  <p188:author id="{4D20F882-1686-7ED4-076D-3D5C8887546C}" name="Nora Casillas" initials="NC" userId="S::NCasillas@arellanoassociates.com::a83899ef-7025-4513-9811-ae46073b6dad" providerId="AD"/>
  <p188:author id="{8173988E-03AF-1074-4328-E706B1F26813}" name="Susan DeSantis" initials="SD" userId="S::sdesantis@arellanoassociates.com::982bbb9f-e90a-4e3e-9f32-ee6a07729abd" providerId="AD"/>
  <p188:author id="{C11445A8-87BC-0825-92DA-64CA58F427EE}" name="Guest User" initials="GU" userId="S::urn:spo:anon#4356d2840875555dfcda18e8baaa8ae57efac350e251c0b12f00d54565e01d71::" providerId="AD"/>
  <p188:author id="{EC0C6ABB-467A-187D-F8FD-E33890B5AAFC}" name="Cylear Dodds, KeAndra" initials="CDK" userId="S::cyleardoddsk@metro.net::5a8580ec-f87e-48cb-bc47-181eb1443f2a" providerId="AD"/>
  <p188:author id="{D9970ACF-4CC5-95B2-AD16-28D2608AEC09}" name="Yamagami, Akiko" initials="YA" userId="S::YamagamiA@metro.net::0826cfa2-021c-43cf-974e-79bdcb2f6130" providerId="AD"/>
  <p188:author id="{D5F657E4-479E-BC7B-F1A7-72069B4AEF2E}" name="Parker Wojciechowski" initials="PW" userId="S::pwojciechowski@arellanoassociates.com::0ee85f19-1133-4b1e-9b12-402fd72a6075" providerId="AD"/>
  <p188:author id="{7748FCE8-E4C5-BCC1-1714-151A886CA52E}" name="Guest User" initials="GU" userId="S::urn:spo:anon#8c0b61e7de0bff38bf2b39550d87fa0ed2885051c0d50dcb1809a7a78110b4e4::" providerId="AD"/>
  <p188:author id="{529887F1-50D7-DA1F-5727-19D3418C2C48}" name="Guest User" initials="GU" userId="S::urn:spo:anon#45cc9597a9e142b64e973e1654084080767fc3d2a61bf4e72df55b2e581bf268::" providerId="AD"/>
  <p188:author id="{8849BFFF-5B65-C32E-631F-44747359D562}" name="Melissa Holguin" initials="MH" userId="S::mholguin@arellanoassociates.com::a6f835ee-eb97-4581-ba23-e107488a913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F6DC"/>
    <a:srgbClr val="2AB4C8"/>
    <a:srgbClr val="00B4BD"/>
    <a:srgbClr val="5078A8"/>
    <a:srgbClr val="FFFFFF"/>
    <a:srgbClr val="FFFF99"/>
    <a:srgbClr val="609BAC"/>
    <a:srgbClr val="DCDCDC"/>
    <a:srgbClr val="929292"/>
    <a:srgbClr val="97DF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D77B74-0AC1-570A-B8A6-D40CDF2ABE5A}" v="397" dt="2023-10-30T19:47:58.184"/>
    <p1510:client id="{41B5EC3A-641C-4B0C-BE60-042F1C71EE47}" v="414" vWet="416" dt="2023-10-31T18:04:55.226"/>
    <p1510:client id="{9FDB0A5B-3DA3-9E68-A1EF-C77CF57FCAC2}" v="67" dt="2023-10-31T17:56:53.110"/>
    <p1510:client id="{BB75D44B-AF83-3218-A30C-632BD1E5F0EE}" v="382" dt="2023-10-31T18:39:46.6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slide" Target="slides/slide52.xml"/><Relationship Id="rId19" Type="http://schemas.openxmlformats.org/officeDocument/2006/relationships/slide" Target="slides/slide10.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viewProps" Target="viewProps.xml"/><Relationship Id="rId8" Type="http://schemas.openxmlformats.org/officeDocument/2006/relationships/slideMaster" Target="slideMasters/slideMaster5.xml"/><Relationship Id="rId51" Type="http://schemas.openxmlformats.org/officeDocument/2006/relationships/slide" Target="slides/slide42.xml"/><Relationship Id="rId72"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handoutMaster" Target="handoutMasters/handoutMaster1.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 Type="http://schemas.openxmlformats.org/officeDocument/2006/relationships/slideMaster" Target="slideMasters/slideMaster4.xml"/><Relationship Id="rId7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sz="quarter" idx="1"/>
          </p:nvPr>
        </p:nvSpPr>
        <p:spPr>
          <a:xfrm>
            <a:off x="5265809" y="2"/>
            <a:ext cx="4028440" cy="351737"/>
          </a:xfrm>
          <a:prstGeom prst="rect">
            <a:avLst/>
          </a:prstGeom>
        </p:spPr>
        <p:txBody>
          <a:bodyPr vert="horz" lIns="93164" tIns="46582" rIns="93164" bIns="46582" rtlCol="0"/>
          <a:lstStyle>
            <a:lvl1pPr algn="r">
              <a:defRPr sz="1200"/>
            </a:lvl1pPr>
          </a:lstStyle>
          <a:p>
            <a:fld id="{82E697CE-E989-604D-844A-A5097C60CECD}" type="datetimeFigureOut">
              <a:rPr lang="en-US" smtClean="0"/>
              <a:t>8/22/2024</a:t>
            </a:fld>
            <a:endParaRPr lang="en-US"/>
          </a:p>
        </p:txBody>
      </p:sp>
      <p:sp>
        <p:nvSpPr>
          <p:cNvPr id="4" name="Footer Placeholder 3"/>
          <p:cNvSpPr>
            <a:spLocks noGrp="1"/>
          </p:cNvSpPr>
          <p:nvPr>
            <p:ph type="ftr" sz="quarter" idx="2"/>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5" name="Slide Number Placeholder 4"/>
          <p:cNvSpPr>
            <a:spLocks noGrp="1"/>
          </p:cNvSpPr>
          <p:nvPr>
            <p:ph type="sldNum" sz="quarter" idx="3"/>
          </p:nvPr>
        </p:nvSpPr>
        <p:spPr>
          <a:xfrm>
            <a:off x="5265809" y="6658664"/>
            <a:ext cx="4028440" cy="351736"/>
          </a:xfrm>
          <a:prstGeom prst="rect">
            <a:avLst/>
          </a:prstGeom>
        </p:spPr>
        <p:txBody>
          <a:bodyPr vert="horz" lIns="93164" tIns="46582" rIns="93164" bIns="46582" rtlCol="0" anchor="b"/>
          <a:lstStyle>
            <a:lvl1pPr algn="r">
              <a:defRPr sz="1200"/>
            </a:lvl1pPr>
          </a:lstStyle>
          <a:p>
            <a:fld id="{6A29C84F-DEF7-CC49-9DE8-C756C5A580B7}" type="slidenum">
              <a:rPr lang="en-US" smtClean="0"/>
              <a:t>‹#›</a:t>
            </a:fld>
            <a:endParaRPr lang="en-US"/>
          </a:p>
        </p:txBody>
      </p:sp>
    </p:spTree>
    <p:extLst>
      <p:ext uri="{BB962C8B-B14F-4D97-AF65-F5344CB8AC3E}">
        <p14:creationId xmlns:p14="http://schemas.microsoft.com/office/powerpoint/2010/main" val="15155071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4028440" cy="351737"/>
          </a:xfrm>
          <a:prstGeom prst="rect">
            <a:avLst/>
          </a:prstGeom>
        </p:spPr>
        <p:txBody>
          <a:bodyPr vert="horz" lIns="93164" tIns="46582" rIns="93164" bIns="46582" rtlCol="0"/>
          <a:lstStyle>
            <a:lvl1pPr algn="l">
              <a:defRPr sz="1200"/>
            </a:lvl1pPr>
          </a:lstStyle>
          <a:p>
            <a:endParaRPr lang="en-US"/>
          </a:p>
        </p:txBody>
      </p:sp>
      <p:sp>
        <p:nvSpPr>
          <p:cNvPr id="3" name="Date Placeholder 2"/>
          <p:cNvSpPr>
            <a:spLocks noGrp="1"/>
          </p:cNvSpPr>
          <p:nvPr>
            <p:ph type="dt" idx="1"/>
          </p:nvPr>
        </p:nvSpPr>
        <p:spPr>
          <a:xfrm>
            <a:off x="5265809" y="2"/>
            <a:ext cx="4028440" cy="351737"/>
          </a:xfrm>
          <a:prstGeom prst="rect">
            <a:avLst/>
          </a:prstGeom>
        </p:spPr>
        <p:txBody>
          <a:bodyPr vert="horz" lIns="93164" tIns="46582" rIns="93164" bIns="46582" rtlCol="0"/>
          <a:lstStyle>
            <a:lvl1pPr algn="r">
              <a:defRPr sz="1200"/>
            </a:lvl1pPr>
          </a:lstStyle>
          <a:p>
            <a:fld id="{D4E61A01-327F-FB49-8F83-5642A791E663}" type="datetimeFigureOut">
              <a:rPr lang="en-US" smtClean="0"/>
              <a:t>8/22/2024</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64" tIns="46582" rIns="93164" bIns="46582" rtlCol="0" anchor="ctr"/>
          <a:lstStyle/>
          <a:p>
            <a:endParaRPr lang="en-US"/>
          </a:p>
        </p:txBody>
      </p:sp>
      <p:sp>
        <p:nvSpPr>
          <p:cNvPr id="5" name="Notes Placeholder 4"/>
          <p:cNvSpPr>
            <a:spLocks noGrp="1"/>
          </p:cNvSpPr>
          <p:nvPr>
            <p:ph type="body" sz="quarter" idx="3"/>
          </p:nvPr>
        </p:nvSpPr>
        <p:spPr>
          <a:xfrm>
            <a:off x="929640" y="3373755"/>
            <a:ext cx="7437120" cy="2760346"/>
          </a:xfrm>
          <a:prstGeom prst="rect">
            <a:avLst/>
          </a:prstGeom>
        </p:spPr>
        <p:txBody>
          <a:bodyPr vert="horz" lIns="93164" tIns="46582" rIns="93164" bIns="4658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1736"/>
          </a:xfrm>
          <a:prstGeom prst="rect">
            <a:avLst/>
          </a:prstGeom>
        </p:spPr>
        <p:txBody>
          <a:bodyPr vert="horz" lIns="93164" tIns="46582" rIns="93164" bIns="46582" rtlCol="0" anchor="b"/>
          <a:lstStyle>
            <a:lvl1pPr algn="l">
              <a:defRPr sz="1200"/>
            </a:lvl1pPr>
          </a:lstStyle>
          <a:p>
            <a:endParaRPr lang="en-US"/>
          </a:p>
        </p:txBody>
      </p:sp>
      <p:sp>
        <p:nvSpPr>
          <p:cNvPr id="7" name="Slide Number Placeholder 6"/>
          <p:cNvSpPr>
            <a:spLocks noGrp="1"/>
          </p:cNvSpPr>
          <p:nvPr>
            <p:ph type="sldNum" sz="quarter" idx="5"/>
          </p:nvPr>
        </p:nvSpPr>
        <p:spPr>
          <a:xfrm>
            <a:off x="5265809" y="6658664"/>
            <a:ext cx="4028440" cy="351736"/>
          </a:xfrm>
          <a:prstGeom prst="rect">
            <a:avLst/>
          </a:prstGeom>
        </p:spPr>
        <p:txBody>
          <a:bodyPr vert="horz" lIns="93164" tIns="46582" rIns="93164" bIns="46582" rtlCol="0" anchor="b"/>
          <a:lstStyle>
            <a:lvl1pPr algn="r">
              <a:defRPr sz="1200"/>
            </a:lvl1pPr>
          </a:lstStyle>
          <a:p>
            <a:fld id="{1CA99CD2-19A0-6F48-895C-C7AB61D791DF}" type="slidenum">
              <a:rPr lang="en-US" smtClean="0"/>
              <a:t>‹#›</a:t>
            </a:fld>
            <a:endParaRPr lang="en-US"/>
          </a:p>
        </p:txBody>
      </p:sp>
    </p:spTree>
    <p:extLst>
      <p:ext uri="{BB962C8B-B14F-4D97-AF65-F5344CB8AC3E}">
        <p14:creationId xmlns:p14="http://schemas.microsoft.com/office/powerpoint/2010/main" val="1992786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calstart.org/zev-infrastructure-phase-in/"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gov.ca.gov/wp-content/uploads/2020/09/9.23.20-EO-N-79-20-Climate.pdf"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gov.ca.gov/wp-content/uploads/2020/09/9.23.20-EO-N-79-20-Climate.pdf"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1</a:t>
            </a:fld>
            <a:endParaRPr lang="en-US"/>
          </a:p>
        </p:txBody>
      </p:sp>
    </p:spTree>
    <p:extLst>
      <p:ext uri="{BB962C8B-B14F-4D97-AF65-F5344CB8AC3E}">
        <p14:creationId xmlns:p14="http://schemas.microsoft.com/office/powerpoint/2010/main" val="1943530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4444462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a:t>
            </a:fld>
            <a:endParaRPr lang="en-US"/>
          </a:p>
        </p:txBody>
      </p:sp>
    </p:spTree>
    <p:extLst>
      <p:ext uri="{BB962C8B-B14F-4D97-AF65-F5344CB8AC3E}">
        <p14:creationId xmlns:p14="http://schemas.microsoft.com/office/powerpoint/2010/main" val="4233764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Laura</a:t>
            </a:r>
          </a:p>
        </p:txBody>
      </p:sp>
      <p:sp>
        <p:nvSpPr>
          <p:cNvPr id="4" name="Slide Number Placeholder 3"/>
          <p:cNvSpPr>
            <a:spLocks noGrp="1"/>
          </p:cNvSpPr>
          <p:nvPr>
            <p:ph type="sldNum" sz="quarter" idx="5"/>
          </p:nvPr>
        </p:nvSpPr>
        <p:spPr/>
        <p:txBody>
          <a:bodyPr/>
          <a:lstStyle/>
          <a:p>
            <a:fld id="{1CA99CD2-19A0-6F48-895C-C7AB61D791DF}" type="slidenum">
              <a:rPr lang="en-US" smtClean="0"/>
              <a:t>4</a:t>
            </a:fld>
            <a:endParaRPr lang="en-US"/>
          </a:p>
        </p:txBody>
      </p:sp>
    </p:spTree>
    <p:extLst>
      <p:ext uri="{BB962C8B-B14F-4D97-AF65-F5344CB8AC3E}">
        <p14:creationId xmlns:p14="http://schemas.microsoft.com/office/powerpoint/2010/main" val="1534220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Erika</a:t>
            </a:r>
          </a:p>
        </p:txBody>
      </p:sp>
      <p:sp>
        <p:nvSpPr>
          <p:cNvPr id="4" name="Slide Number Placeholder 3"/>
          <p:cNvSpPr>
            <a:spLocks noGrp="1"/>
          </p:cNvSpPr>
          <p:nvPr>
            <p:ph type="sldNum" sz="quarter" idx="5"/>
          </p:nvPr>
        </p:nvSpPr>
        <p:spPr/>
        <p:txBody>
          <a:bodyPr/>
          <a:lstStyle/>
          <a:p>
            <a:fld id="{1CA99CD2-19A0-6F48-895C-C7AB61D791DF}" type="slidenum">
              <a:rPr lang="en-US" smtClean="0"/>
              <a:t>5</a:t>
            </a:fld>
            <a:endParaRPr lang="en-US"/>
          </a:p>
        </p:txBody>
      </p:sp>
    </p:spTree>
    <p:extLst>
      <p:ext uri="{BB962C8B-B14F-4D97-AF65-F5344CB8AC3E}">
        <p14:creationId xmlns:p14="http://schemas.microsoft.com/office/powerpoint/2010/main" val="21615641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t>Erika</a:t>
            </a:r>
          </a:p>
          <a:p>
            <a:endParaRPr lang="en-US">
              <a:cs typeface="Calibri"/>
            </a:endParaRPr>
          </a:p>
        </p:txBody>
      </p:sp>
      <p:sp>
        <p:nvSpPr>
          <p:cNvPr id="4" name="Slide Number Placeholder 3"/>
          <p:cNvSpPr>
            <a:spLocks noGrp="1"/>
          </p:cNvSpPr>
          <p:nvPr>
            <p:ph type="sldNum" sz="quarter" idx="5"/>
          </p:nvPr>
        </p:nvSpPr>
        <p:spPr/>
        <p:txBody>
          <a:bodyPr/>
          <a:lstStyle/>
          <a:p>
            <a:pPr defTabSz="456932">
              <a:defRPr/>
            </a:pPr>
            <a:fld id="{1CA99CD2-19A0-6F48-895C-C7AB61D791DF}" type="slidenum">
              <a:rPr lang="en-US">
                <a:solidFill>
                  <a:prstClr val="black"/>
                </a:solidFill>
                <a:latin typeface="Calibri" panose="020F0502020204030204"/>
              </a:rPr>
              <a:pPr defTabSz="456932">
                <a:defRPr/>
              </a:pPr>
              <a:t>6</a:t>
            </a:fld>
            <a:endParaRPr lang="en-US">
              <a:solidFill>
                <a:prstClr val="black"/>
              </a:solidFill>
              <a:latin typeface="Calibri" panose="020F0502020204030204"/>
            </a:endParaRPr>
          </a:p>
        </p:txBody>
      </p:sp>
    </p:spTree>
    <p:extLst>
      <p:ext uri="{BB962C8B-B14F-4D97-AF65-F5344CB8AC3E}">
        <p14:creationId xmlns:p14="http://schemas.microsoft.com/office/powerpoint/2010/main" val="787135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a:p>
            <a:endParaRPr lang="en-US"/>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7</a:t>
            </a:fld>
            <a:endParaRPr lang="en-US">
              <a:solidFill>
                <a:prstClr val="black"/>
              </a:solidFill>
              <a:latin typeface="Calibri" panose="020F0502020204030204"/>
            </a:endParaRPr>
          </a:p>
        </p:txBody>
      </p:sp>
    </p:spTree>
    <p:extLst>
      <p:ext uri="{BB962C8B-B14F-4D97-AF65-F5344CB8AC3E}">
        <p14:creationId xmlns:p14="http://schemas.microsoft.com/office/powerpoint/2010/main" val="13051229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hlinkClick r:id="rId3"/>
              </a:rPr>
              <a:t>https://calstart.org/zev-infrastructure-phase-in/</a:t>
            </a:r>
            <a:endParaRPr lang="en-US"/>
          </a:p>
          <a:p>
            <a:endParaRPr lang="en-US"/>
          </a:p>
          <a:p>
            <a:pPr marL="285750" lvl="0" indent="-285750">
              <a:buClr>
                <a:srgbClr val="000000"/>
              </a:buClr>
              <a:buFont typeface="Arial,Sans-Serif"/>
              <a:buChar char="•"/>
            </a:pPr>
            <a:r>
              <a:rPr lang="en-US" sz="1200" b="0" i="0" u="none" strike="noStrike" kern="1200" noProof="0">
                <a:solidFill>
                  <a:schemeClr val="tx1"/>
                </a:solidFill>
                <a:effectLst/>
                <a:latin typeface="Calibri"/>
              </a:rPr>
              <a:t>CTC: Barriers and Opportunities; Recommendations  </a:t>
            </a:r>
          </a:p>
          <a:p>
            <a:pPr marL="285750" lvl="0" indent="-285750">
              <a:buClr>
                <a:srgbClr val="000000"/>
              </a:buClr>
              <a:buFont typeface="Arial,Sans-Serif"/>
              <a:buChar char="•"/>
            </a:pPr>
            <a:r>
              <a:rPr lang="en-US" sz="1200" b="0" i="0" u="none" strike="noStrike" kern="1200" noProof="0">
                <a:solidFill>
                  <a:schemeClr val="tx1"/>
                </a:solidFill>
                <a:effectLst/>
                <a:latin typeface="Calibri"/>
              </a:rPr>
              <a:t>LACI: Gaps &amp; Opportunities 2023</a:t>
            </a:r>
          </a:p>
          <a:p>
            <a:pPr marL="285750" lvl="0" indent="-285750">
              <a:buClr>
                <a:srgbClr val="000000"/>
              </a:buClr>
              <a:buFont typeface="Arial,Sans-Serif"/>
              <a:buChar char="•"/>
            </a:pPr>
            <a:r>
              <a:rPr lang="en-US" sz="1200" b="0" i="0" u="none" strike="noStrike" kern="1200" noProof="0">
                <a:solidFill>
                  <a:schemeClr val="tx1"/>
                </a:solidFill>
                <a:effectLst/>
                <a:latin typeface="Calibri"/>
              </a:rPr>
              <a:t>CALSTART: Phasing in U.S. Charging Infrastructure: Barriers &amp; Opportunities</a:t>
            </a:r>
          </a:p>
          <a:p>
            <a:endParaRPr lang="en-US"/>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defTabSz="440630">
              <a:defRPr/>
            </a:pPr>
            <a:fld id="{1CA99CD2-19A0-6F48-895C-C7AB61D791DF}" type="slidenum">
              <a:rPr lang="en-US">
                <a:solidFill>
                  <a:prstClr val="black"/>
                </a:solidFill>
                <a:latin typeface="Calibri" panose="020F0502020204030204"/>
              </a:rPr>
              <a:pPr defTabSz="440630">
                <a:defRPr/>
              </a:pPr>
              <a:t>8</a:t>
            </a:fld>
            <a:endParaRPr lang="en-US">
              <a:solidFill>
                <a:prstClr val="black"/>
              </a:solidFill>
              <a:latin typeface="Calibri" panose="020F0502020204030204"/>
            </a:endParaRPr>
          </a:p>
        </p:txBody>
      </p:sp>
    </p:spTree>
    <p:extLst>
      <p:ext uri="{BB962C8B-B14F-4D97-AF65-F5344CB8AC3E}">
        <p14:creationId xmlns:p14="http://schemas.microsoft.com/office/powerpoint/2010/main" val="29258414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Erika, Akiko</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3924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a:t>Akiko</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10</a:t>
            </a:fld>
            <a:endParaRPr lang="en-US">
              <a:solidFill>
                <a:prstClr val="black"/>
              </a:solidFill>
              <a:latin typeface="Calibri" panose="020F0502020204030204"/>
            </a:endParaRPr>
          </a:p>
        </p:txBody>
      </p:sp>
    </p:spTree>
    <p:extLst>
      <p:ext uri="{BB962C8B-B14F-4D97-AF65-F5344CB8AC3E}">
        <p14:creationId xmlns:p14="http://schemas.microsoft.com/office/powerpoint/2010/main" val="39958015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Akiko</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11</a:t>
            </a:fld>
            <a:endParaRPr lang="en-US"/>
          </a:p>
        </p:txBody>
      </p:sp>
    </p:spTree>
    <p:extLst>
      <p:ext uri="{BB962C8B-B14F-4D97-AF65-F5344CB8AC3E}">
        <p14:creationId xmlns:p14="http://schemas.microsoft.com/office/powerpoint/2010/main" val="2668388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l" defTabSz="914400">
              <a:lnSpc>
                <a:spcPct val="100000"/>
              </a:lnSpc>
              <a:spcBef>
                <a:spcPts val="0"/>
              </a:spcBef>
              <a:spcAft>
                <a:spcPts val="0"/>
              </a:spcAft>
              <a:buNone/>
              <a:tabLst/>
              <a:defRPr/>
            </a:pPr>
            <a:r>
              <a:rPr lang="en-US"/>
              <a:t>Akiko</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12</a:t>
            </a:fld>
            <a:endParaRPr lang="en-US"/>
          </a:p>
        </p:txBody>
      </p:sp>
    </p:spTree>
    <p:extLst>
      <p:ext uri="{BB962C8B-B14F-4D97-AF65-F5344CB8AC3E}">
        <p14:creationId xmlns:p14="http://schemas.microsoft.com/office/powerpoint/2010/main" val="1450286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Akiko</a:t>
            </a:r>
          </a:p>
          <a:p>
            <a:pPr marL="0" marR="0" lvl="0" indent="0" algn="l" defTabSz="914400">
              <a:lnSpc>
                <a:spcPct val="100000"/>
              </a:lnSpc>
              <a:spcBef>
                <a:spcPts val="0"/>
              </a:spcBef>
              <a:spcAft>
                <a:spcPts val="0"/>
              </a:spcAft>
              <a:buNone/>
              <a:tabLst/>
              <a:defRPr/>
            </a:pPr>
            <a:endParaRPr lang="en-US">
              <a:ea typeface="Calibri"/>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13</a:t>
            </a:fld>
            <a:endParaRPr lang="en-US"/>
          </a:p>
        </p:txBody>
      </p:sp>
    </p:spTree>
    <p:extLst>
      <p:ext uri="{BB962C8B-B14F-4D97-AF65-F5344CB8AC3E}">
        <p14:creationId xmlns:p14="http://schemas.microsoft.com/office/powerpoint/2010/main" val="41202757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Akiko</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14</a:t>
            </a:fld>
            <a:endParaRPr lang="en-US"/>
          </a:p>
        </p:txBody>
      </p:sp>
    </p:spTree>
    <p:extLst>
      <p:ext uri="{BB962C8B-B14F-4D97-AF65-F5344CB8AC3E}">
        <p14:creationId xmlns:p14="http://schemas.microsoft.com/office/powerpoint/2010/main" val="1646324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15</a:t>
            </a:fld>
            <a:endParaRPr lang="en-US">
              <a:solidFill>
                <a:prstClr val="black"/>
              </a:solidFill>
              <a:latin typeface="Calibri" panose="020F0502020204030204"/>
            </a:endParaRPr>
          </a:p>
        </p:txBody>
      </p:sp>
    </p:spTree>
    <p:extLst>
      <p:ext uri="{BB962C8B-B14F-4D97-AF65-F5344CB8AC3E}">
        <p14:creationId xmlns:p14="http://schemas.microsoft.com/office/powerpoint/2010/main" val="35744088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cs typeface="Calibri"/>
              </a:rPr>
              <a:t>Michael</a:t>
            </a:r>
            <a:endParaRPr lang="en-US"/>
          </a:p>
          <a:p>
            <a:endParaRPr lang="en-US"/>
          </a:p>
          <a:p>
            <a:r>
              <a:rPr lang="en-US"/>
              <a:t>Jack Symington</a:t>
            </a:r>
            <a:endParaRPr lang="en-US">
              <a:cs typeface="Calibri"/>
            </a:endParaRPr>
          </a:p>
          <a:p>
            <a:pPr marL="171450" indent="-171450">
              <a:buFont typeface="Arial"/>
              <a:buChar char="•"/>
            </a:pPr>
            <a:r>
              <a:rPr lang="en-US"/>
              <a:t>is LACI’s Senior Program Manager for Transportation focusing on goods movement planning and projects while developing the next generation of pilot projects to bring heavy-duty trucking closer to a zero-emission future. </a:t>
            </a:r>
            <a:endParaRPr lang="en-US">
              <a:cs typeface="Calibri"/>
            </a:endParaRPr>
          </a:p>
          <a:p>
            <a:pPr marL="171450" indent="-171450">
              <a:buFont typeface="Arial"/>
              <a:buChar char="•"/>
            </a:pPr>
            <a:r>
              <a:rPr lang="en-US"/>
              <a:t>Previously, Jack worked for BYD, managing various CARB and CEC demonstration projects for on-road and off-road heavy-duty battery-electric trucks. </a:t>
            </a:r>
            <a:endParaRPr lang="en-US">
              <a:cs typeface="Calibri"/>
            </a:endParaRPr>
          </a:p>
          <a:p>
            <a:pPr marL="171450" indent="-171450">
              <a:buFont typeface="Arial"/>
              <a:buChar char="•"/>
            </a:pPr>
            <a:r>
              <a:rPr lang="en-US"/>
              <a:t>These projects entailed coordinating with utilities across California on infrastructure installation, while also developing deployment strategies to fit fleets’ unique needs.</a:t>
            </a: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16</a:t>
            </a:fld>
            <a:endParaRPr lang="en-US"/>
          </a:p>
        </p:txBody>
      </p:sp>
    </p:spTree>
    <p:extLst>
      <p:ext uri="{BB962C8B-B14F-4D97-AF65-F5344CB8AC3E}">
        <p14:creationId xmlns:p14="http://schemas.microsoft.com/office/powerpoint/2010/main" val="1165462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Michael</a:t>
            </a:r>
            <a:endParaRPr/>
          </a:p>
          <a:p>
            <a:pPr marL="0" lvl="0" indent="0" algn="l" rtl="0">
              <a:spcBef>
                <a:spcPts val="0"/>
              </a:spcBef>
              <a:spcAft>
                <a:spcPts val="0"/>
              </a:spcAft>
              <a:buNone/>
            </a:pPr>
            <a:endParaRPr/>
          </a:p>
          <a:p>
            <a:pPr marL="0" lvl="0" indent="0" algn="l" rtl="0">
              <a:spcBef>
                <a:spcPts val="0"/>
              </a:spcBef>
              <a:spcAft>
                <a:spcPts val="0"/>
              </a:spcAft>
              <a:buNone/>
            </a:pPr>
            <a:r>
              <a:rPr lang="en-US"/>
              <a:t>Public charging will require public investment to amortize capital costs.</a:t>
            </a:r>
            <a:endParaRPr/>
          </a:p>
          <a:p>
            <a:pPr marL="0" lvl="0" indent="0" algn="l" rtl="0">
              <a:spcBef>
                <a:spcPts val="0"/>
              </a:spcBef>
              <a:spcAft>
                <a:spcPts val="0"/>
              </a:spcAft>
              <a:buNone/>
            </a:pPr>
            <a:r>
              <a:rPr lang="en-US"/>
              <a:t>Innovative partnerships can unlock value and mitigate risk.</a:t>
            </a:r>
            <a:endParaRPr/>
          </a:p>
          <a:p>
            <a:pPr marL="0" lvl="0" indent="0" algn="l" rtl="0">
              <a:lnSpc>
                <a:spcPct val="90000"/>
              </a:lnSpc>
              <a:spcBef>
                <a:spcPts val="1000"/>
              </a:spcBef>
              <a:spcAft>
                <a:spcPts val="0"/>
              </a:spcAft>
              <a:buNone/>
            </a:pPr>
            <a:r>
              <a:rPr lang="en-US"/>
              <a:t>SB 671 must identify barriers and solutions for long-term funding success </a:t>
            </a:r>
            <a:endParaRPr/>
          </a:p>
          <a:p>
            <a:pPr marL="0" lvl="0" indent="0" algn="l" rtl="0">
              <a:spcBef>
                <a:spcPts val="0"/>
              </a:spcBef>
              <a:spcAft>
                <a:spcPts val="0"/>
              </a:spcAft>
              <a:buNone/>
            </a:pPr>
            <a:r>
              <a:rPr lang="en-US"/>
              <a:t>Focus on expanding charging opportunities corridor-wide and analyzing long-term benefits of ZE infrastructure for corridor stakeholders</a:t>
            </a:r>
            <a:endParaRPr/>
          </a:p>
          <a:p>
            <a:pPr marL="0" lvl="0" indent="0" algn="l" rtl="0">
              <a:spcBef>
                <a:spcPts val="0"/>
              </a:spcBef>
              <a:spcAft>
                <a:spcPts val="0"/>
              </a:spcAft>
              <a:buNone/>
            </a:pPr>
            <a:r>
              <a:rPr lang="en-US"/>
              <a:t>Collaborate with other agencies, community groups, and residents to analyze data and determine how charging locations will receive priority and ensure community benefits will be at the forefront of advancing ZE infrastructure</a:t>
            </a:r>
            <a:endParaRPr/>
          </a:p>
          <a:p>
            <a:pPr marL="0" lvl="0" indent="0" algn="l" rtl="0">
              <a:spcBef>
                <a:spcPts val="0"/>
              </a:spcBef>
              <a:spcAft>
                <a:spcPts val="0"/>
              </a:spcAft>
              <a:buNone/>
            </a:pPr>
            <a:endParaRPr/>
          </a:p>
          <a:p>
            <a:pPr marL="171450" lvl="0" indent="-95250" algn="l" rtl="0">
              <a:lnSpc>
                <a:spcPct val="90000"/>
              </a:lnSpc>
              <a:spcBef>
                <a:spcPts val="1000"/>
              </a:spcBef>
              <a:spcAft>
                <a:spcPts val="0"/>
              </a:spcAft>
              <a:buClr>
                <a:schemeClr val="dk1"/>
              </a:buClr>
              <a:buSzPts val="1200"/>
              <a:buFont typeface="Arial"/>
              <a:buNone/>
            </a:pPr>
            <a:endParaRPr/>
          </a:p>
          <a:p>
            <a:pPr marL="0" lvl="0" indent="0" algn="l" rtl="0">
              <a:spcBef>
                <a:spcPts val="0"/>
              </a:spcBef>
              <a:spcAft>
                <a:spcPts val="0"/>
              </a:spcAft>
              <a:buNone/>
            </a:pPr>
            <a:endParaRPr/>
          </a:p>
        </p:txBody>
      </p:sp>
      <p:sp>
        <p:nvSpPr>
          <p:cNvPr id="105" name="Google Shape;105;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5cd2dad7b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3" name="Google Shape;113;g25cd2dad7b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Michael</a:t>
            </a:r>
            <a:endParaRPr/>
          </a:p>
          <a:p>
            <a:pPr marL="0" lvl="0" indent="0" algn="l" rtl="0">
              <a:spcBef>
                <a:spcPts val="0"/>
              </a:spcBef>
              <a:spcAft>
                <a:spcPts val="0"/>
              </a:spcAft>
              <a:buNone/>
            </a:pPr>
            <a:endParaRPr/>
          </a:p>
          <a:p>
            <a:pPr marL="0" lvl="0" indent="0" algn="l" rtl="0">
              <a:spcBef>
                <a:spcPts val="0"/>
              </a:spcBef>
              <a:spcAft>
                <a:spcPts val="0"/>
              </a:spcAft>
              <a:buNone/>
            </a:pPr>
            <a:r>
              <a:rPr lang="en-US"/>
              <a:t>Public charging will require public investment to amortize capital costs.</a:t>
            </a:r>
            <a:endParaRPr/>
          </a:p>
          <a:p>
            <a:pPr marL="0" lvl="0" indent="0" algn="l" rtl="0">
              <a:spcBef>
                <a:spcPts val="0"/>
              </a:spcBef>
              <a:spcAft>
                <a:spcPts val="0"/>
              </a:spcAft>
              <a:buNone/>
            </a:pPr>
            <a:r>
              <a:rPr lang="en-US"/>
              <a:t>Innovative partnerships can unlock value and mitigate risk.</a:t>
            </a:r>
            <a:endParaRPr/>
          </a:p>
          <a:p>
            <a:pPr marL="0" lvl="0" indent="0" algn="l" rtl="0">
              <a:lnSpc>
                <a:spcPct val="90000"/>
              </a:lnSpc>
              <a:spcBef>
                <a:spcPts val="1000"/>
              </a:spcBef>
              <a:spcAft>
                <a:spcPts val="0"/>
              </a:spcAft>
              <a:buNone/>
            </a:pPr>
            <a:r>
              <a:rPr lang="en-US"/>
              <a:t>SB 671 must identify barriers and solutions for long-term funding success </a:t>
            </a:r>
            <a:endParaRPr/>
          </a:p>
          <a:p>
            <a:pPr marL="0" lvl="0" indent="0" algn="l" rtl="0">
              <a:spcBef>
                <a:spcPts val="0"/>
              </a:spcBef>
              <a:spcAft>
                <a:spcPts val="0"/>
              </a:spcAft>
              <a:buNone/>
            </a:pPr>
            <a:r>
              <a:rPr lang="en-US"/>
              <a:t>Focus on expanding charging opportunities corridor-wide and analyzing long-term benefits of ZE infrastructure for corridor stakeholders</a:t>
            </a:r>
            <a:endParaRPr/>
          </a:p>
          <a:p>
            <a:pPr marL="0" lvl="0" indent="0" algn="l" rtl="0">
              <a:spcBef>
                <a:spcPts val="0"/>
              </a:spcBef>
              <a:spcAft>
                <a:spcPts val="0"/>
              </a:spcAft>
              <a:buNone/>
            </a:pPr>
            <a:r>
              <a:rPr lang="en-US"/>
              <a:t>Collaborate with other agencies, community groups, and residents to analyze data and determine how charging locations will receive priority and ensure community benefits will be at the forefront of advancing ZE infrastructure</a:t>
            </a:r>
            <a:endParaRPr/>
          </a:p>
          <a:p>
            <a:pPr marL="0" lvl="0" indent="0" algn="l" rtl="0">
              <a:spcBef>
                <a:spcPts val="0"/>
              </a:spcBef>
              <a:spcAft>
                <a:spcPts val="0"/>
              </a:spcAft>
              <a:buNone/>
            </a:pPr>
            <a:endParaRPr/>
          </a:p>
          <a:p>
            <a:pPr marL="171450" lvl="0" indent="-95250" algn="l" rtl="0">
              <a:lnSpc>
                <a:spcPct val="90000"/>
              </a:lnSpc>
              <a:spcBef>
                <a:spcPts val="1000"/>
              </a:spcBef>
              <a:spcAft>
                <a:spcPts val="0"/>
              </a:spcAft>
              <a:buClr>
                <a:schemeClr val="dk1"/>
              </a:buClr>
              <a:buSzPts val="1200"/>
              <a:buFont typeface="Arial"/>
              <a:buNone/>
            </a:pPr>
            <a:endParaRPr/>
          </a:p>
          <a:p>
            <a:pPr marL="0" lvl="0" indent="0" algn="l" rtl="0">
              <a:spcBef>
                <a:spcPts val="0"/>
              </a:spcBef>
              <a:spcAft>
                <a:spcPts val="0"/>
              </a:spcAft>
              <a:buNone/>
            </a:pPr>
            <a:endParaRPr/>
          </a:p>
        </p:txBody>
      </p:sp>
      <p:sp>
        <p:nvSpPr>
          <p:cNvPr id="114" name="Google Shape;114;g25cd2dad7b1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25cd2dad7b1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g25cd2dad7b1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Michael</a:t>
            </a:r>
            <a:endParaRPr/>
          </a:p>
          <a:p>
            <a:pPr marL="0" lvl="0" indent="0" algn="l" rtl="0">
              <a:spcBef>
                <a:spcPts val="0"/>
              </a:spcBef>
              <a:spcAft>
                <a:spcPts val="0"/>
              </a:spcAft>
              <a:buNone/>
            </a:pPr>
            <a:endParaRPr/>
          </a:p>
          <a:p>
            <a:pPr marL="0" lvl="0" indent="0" algn="l" rtl="0">
              <a:spcBef>
                <a:spcPts val="0"/>
              </a:spcBef>
              <a:spcAft>
                <a:spcPts val="0"/>
              </a:spcAft>
              <a:buNone/>
            </a:pPr>
            <a:r>
              <a:rPr lang="en-US"/>
              <a:t>Public charging will require public investment to amortize capital costs.</a:t>
            </a:r>
            <a:endParaRPr/>
          </a:p>
          <a:p>
            <a:pPr marL="0" lvl="0" indent="0" algn="l" rtl="0">
              <a:spcBef>
                <a:spcPts val="0"/>
              </a:spcBef>
              <a:spcAft>
                <a:spcPts val="0"/>
              </a:spcAft>
              <a:buNone/>
            </a:pPr>
            <a:r>
              <a:rPr lang="en-US"/>
              <a:t>Innovative partnerships can unlock value and mitigate risk.</a:t>
            </a:r>
            <a:endParaRPr/>
          </a:p>
          <a:p>
            <a:pPr marL="0" lvl="0" indent="0" algn="l" rtl="0">
              <a:lnSpc>
                <a:spcPct val="90000"/>
              </a:lnSpc>
              <a:spcBef>
                <a:spcPts val="1000"/>
              </a:spcBef>
              <a:spcAft>
                <a:spcPts val="0"/>
              </a:spcAft>
              <a:buNone/>
            </a:pPr>
            <a:r>
              <a:rPr lang="en-US"/>
              <a:t>SB 671 must identify barriers and solutions for long-term funding success </a:t>
            </a:r>
            <a:endParaRPr/>
          </a:p>
          <a:p>
            <a:pPr marL="0" lvl="0" indent="0" algn="l" rtl="0">
              <a:spcBef>
                <a:spcPts val="0"/>
              </a:spcBef>
              <a:spcAft>
                <a:spcPts val="0"/>
              </a:spcAft>
              <a:buNone/>
            </a:pPr>
            <a:r>
              <a:rPr lang="en-US"/>
              <a:t>Focus on expanding charging opportunities corridor-wide and analyzing long-term benefits of ZE infrastructure for corridor stakeholders</a:t>
            </a:r>
            <a:endParaRPr/>
          </a:p>
          <a:p>
            <a:pPr marL="0" lvl="0" indent="0" algn="l" rtl="0">
              <a:spcBef>
                <a:spcPts val="0"/>
              </a:spcBef>
              <a:spcAft>
                <a:spcPts val="0"/>
              </a:spcAft>
              <a:buNone/>
            </a:pPr>
            <a:r>
              <a:rPr lang="en-US"/>
              <a:t>Collaborate with other agencies, community groups, and residents to analyze data and determine how charging locations will receive priority and ensure community benefits will be at the forefront of advancing ZE infrastructure</a:t>
            </a:r>
            <a:endParaRPr/>
          </a:p>
          <a:p>
            <a:pPr marL="0" lvl="0" indent="0" algn="l" rtl="0">
              <a:spcBef>
                <a:spcPts val="0"/>
              </a:spcBef>
              <a:spcAft>
                <a:spcPts val="0"/>
              </a:spcAft>
              <a:buNone/>
            </a:pPr>
            <a:endParaRPr/>
          </a:p>
          <a:p>
            <a:pPr marL="171450" lvl="0" indent="-95250" algn="l" rtl="0">
              <a:lnSpc>
                <a:spcPct val="90000"/>
              </a:lnSpc>
              <a:spcBef>
                <a:spcPts val="1000"/>
              </a:spcBef>
              <a:spcAft>
                <a:spcPts val="0"/>
              </a:spcAft>
              <a:buClr>
                <a:schemeClr val="dk1"/>
              </a:buClr>
              <a:buSzPts val="1200"/>
              <a:buFont typeface="Arial"/>
              <a:buNone/>
            </a:pPr>
            <a:endParaRPr/>
          </a:p>
          <a:p>
            <a:pPr marL="0" lvl="0" indent="0" algn="l" rtl="0">
              <a:spcBef>
                <a:spcPts val="0"/>
              </a:spcBef>
              <a:spcAft>
                <a:spcPts val="0"/>
              </a:spcAft>
              <a:buNone/>
            </a:pPr>
            <a:endParaRPr/>
          </a:p>
        </p:txBody>
      </p:sp>
      <p:sp>
        <p:nvSpPr>
          <p:cNvPr id="124" name="Google Shape;124;g25cd2dad7b1_0_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2: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2" name="Google Shape;132;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800"/>
              <a:t>Michael</a:t>
            </a:r>
            <a:endParaRPr/>
          </a:p>
          <a:p>
            <a:pPr marL="0" lvl="0" indent="0" algn="l" rtl="0">
              <a:spcBef>
                <a:spcPts val="0"/>
              </a:spcBef>
              <a:spcAft>
                <a:spcPts val="0"/>
              </a:spcAft>
              <a:buNone/>
            </a:pPr>
            <a:endParaRPr sz="1800"/>
          </a:p>
          <a:p>
            <a:pPr marL="285750" lvl="0" indent="-285750" algn="l" rtl="0">
              <a:spcBef>
                <a:spcPts val="0"/>
              </a:spcBef>
              <a:spcAft>
                <a:spcPts val="0"/>
              </a:spcAft>
              <a:buClr>
                <a:schemeClr val="dk1"/>
              </a:buClr>
              <a:buSzPts val="2000"/>
              <a:buFont typeface="Calibri"/>
              <a:buChar char="&gt;"/>
            </a:pPr>
            <a:r>
              <a:rPr lang="en-US" sz="2000"/>
              <a:t>The Metro Board committed $50 million as seed funding for an I-710 South Zero Emission (ZE) Truck program to support the accelerated deployment of zero-emission trucks and supporting zero-emission infrastructure (October 2021, Motion 16).</a:t>
            </a:r>
            <a:endParaRPr/>
          </a:p>
          <a:p>
            <a:pPr marL="0" lvl="0" indent="0" algn="l" rtl="0">
              <a:spcBef>
                <a:spcPts val="0"/>
              </a:spcBef>
              <a:spcAft>
                <a:spcPts val="0"/>
              </a:spcAft>
              <a:buNone/>
            </a:pPr>
            <a:endParaRPr sz="2000">
              <a:latin typeface="Calibri"/>
              <a:ea typeface="Calibri"/>
              <a:cs typeface="Calibri"/>
              <a:sym typeface="Calibri"/>
            </a:endParaRPr>
          </a:p>
          <a:p>
            <a:pPr marL="285750" lvl="0" indent="-285750" algn="l" rtl="0">
              <a:spcBef>
                <a:spcPts val="0"/>
              </a:spcBef>
              <a:spcAft>
                <a:spcPts val="0"/>
              </a:spcAft>
              <a:buClr>
                <a:schemeClr val="dk1"/>
              </a:buClr>
              <a:buSzPts val="2000"/>
              <a:buFont typeface="Calibri"/>
              <a:buChar char="&gt;"/>
            </a:pPr>
            <a:r>
              <a:rPr lang="en-US" sz="2000"/>
              <a:t>The ZET Program Framework and Principles will be used as a guide as Metro seeks to leverage and amplify the $50 million seed funding within the Corridor.</a:t>
            </a:r>
            <a:endParaRPr/>
          </a:p>
          <a:p>
            <a:pPr marL="285750" lvl="0" indent="-158750" algn="l" rtl="0">
              <a:spcBef>
                <a:spcPts val="0"/>
              </a:spcBef>
              <a:spcAft>
                <a:spcPts val="0"/>
              </a:spcAft>
              <a:buClr>
                <a:schemeClr val="dk1"/>
              </a:buClr>
              <a:buSzPts val="2000"/>
              <a:buFont typeface="Calibri"/>
              <a:buNone/>
            </a:pPr>
            <a:endParaRPr sz="2000">
              <a:latin typeface="Calibri"/>
              <a:ea typeface="Calibri"/>
              <a:cs typeface="Calibri"/>
              <a:sym typeface="Calibri"/>
            </a:endParaRPr>
          </a:p>
          <a:p>
            <a:pPr marL="285750" lvl="0" indent="-285750" algn="l" rtl="0">
              <a:spcBef>
                <a:spcPts val="0"/>
              </a:spcBef>
              <a:spcAft>
                <a:spcPts val="0"/>
              </a:spcAft>
              <a:buClr>
                <a:schemeClr val="dk1"/>
              </a:buClr>
              <a:buSzPts val="2000"/>
              <a:buFont typeface="Calibri"/>
              <a:buChar char="&gt;"/>
            </a:pPr>
            <a:r>
              <a:rPr lang="en-US" sz="2000"/>
              <a:t>The Principles were developed through collaboration with the 710 Zero-Emission Truck Working Group.  </a:t>
            </a:r>
            <a:endParaRPr/>
          </a:p>
          <a:p>
            <a:pPr marL="285750" lvl="0" indent="-158750" algn="l" rtl="0">
              <a:spcBef>
                <a:spcPts val="0"/>
              </a:spcBef>
              <a:spcAft>
                <a:spcPts val="0"/>
              </a:spcAft>
              <a:buClr>
                <a:schemeClr val="dk1"/>
              </a:buClr>
              <a:buSzPts val="2000"/>
              <a:buFont typeface="Calibri"/>
              <a:buNone/>
            </a:pPr>
            <a:endParaRPr sz="2000"/>
          </a:p>
          <a:p>
            <a:pPr marL="285750" lvl="0" indent="-285750" algn="l" rtl="0">
              <a:spcBef>
                <a:spcPts val="0"/>
              </a:spcBef>
              <a:spcAft>
                <a:spcPts val="0"/>
              </a:spcAft>
              <a:buClr>
                <a:schemeClr val="dk1"/>
              </a:buClr>
              <a:buSzPts val="2000"/>
              <a:buFont typeface="Calibri"/>
              <a:buChar char="&gt;"/>
            </a:pPr>
            <a:r>
              <a:rPr lang="en-US" sz="2000"/>
              <a:t>Five major themes were brought forward by the Working Group:  </a:t>
            </a:r>
            <a:endParaRPr sz="2000">
              <a:latin typeface="Century Gothic"/>
              <a:ea typeface="Century Gothic"/>
              <a:cs typeface="Century Gothic"/>
              <a:sym typeface="Century Gothic"/>
            </a:endParaRPr>
          </a:p>
          <a:p>
            <a:pPr marL="800100" lvl="1" indent="-342900" algn="l" rtl="0">
              <a:lnSpc>
                <a:spcPct val="115000"/>
              </a:lnSpc>
              <a:spcBef>
                <a:spcPts val="1000"/>
              </a:spcBef>
              <a:spcAft>
                <a:spcPts val="0"/>
              </a:spcAft>
              <a:buClr>
                <a:schemeClr val="dk1"/>
              </a:buClr>
              <a:buSzPts val="2000"/>
              <a:buFont typeface="Noto Sans Symbols"/>
              <a:buChar char="∙"/>
            </a:pPr>
            <a:r>
              <a:rPr lang="en-US" sz="2000"/>
              <a:t>Community engagement</a:t>
            </a:r>
            <a:endParaRPr sz="2000"/>
          </a:p>
          <a:p>
            <a:pPr marL="800100" lvl="1" indent="-342900" algn="l" rtl="0">
              <a:lnSpc>
                <a:spcPct val="115000"/>
              </a:lnSpc>
              <a:spcBef>
                <a:spcPts val="0"/>
              </a:spcBef>
              <a:spcAft>
                <a:spcPts val="0"/>
              </a:spcAft>
              <a:buClr>
                <a:schemeClr val="dk1"/>
              </a:buClr>
              <a:buSzPts val="2000"/>
              <a:buFont typeface="Noto Sans Symbols"/>
              <a:buChar char="∙"/>
            </a:pPr>
            <a:r>
              <a:rPr lang="en-US" sz="2000"/>
              <a:t>Strategic partnerships and funding opportunities</a:t>
            </a:r>
            <a:endParaRPr sz="2000"/>
          </a:p>
          <a:p>
            <a:pPr marL="800100" lvl="1" indent="-342900" algn="l" rtl="0">
              <a:lnSpc>
                <a:spcPct val="115000"/>
              </a:lnSpc>
              <a:spcBef>
                <a:spcPts val="0"/>
              </a:spcBef>
              <a:spcAft>
                <a:spcPts val="0"/>
              </a:spcAft>
              <a:buClr>
                <a:schemeClr val="dk1"/>
              </a:buClr>
              <a:buSzPts val="2000"/>
              <a:buFont typeface="Noto Sans Symbols"/>
              <a:buChar char="∙"/>
            </a:pPr>
            <a:r>
              <a:rPr lang="en-US" sz="2000"/>
              <a:t>Legislative and policy initiatives</a:t>
            </a:r>
            <a:endParaRPr sz="2000"/>
          </a:p>
          <a:p>
            <a:pPr marL="800100" lvl="1" indent="-342900" algn="l" rtl="0">
              <a:lnSpc>
                <a:spcPct val="115000"/>
              </a:lnSpc>
              <a:spcBef>
                <a:spcPts val="0"/>
              </a:spcBef>
              <a:spcAft>
                <a:spcPts val="0"/>
              </a:spcAft>
              <a:buClr>
                <a:schemeClr val="dk1"/>
              </a:buClr>
              <a:buSzPts val="2000"/>
              <a:buFont typeface="Noto Sans Symbols"/>
              <a:buChar char="∙"/>
            </a:pPr>
            <a:r>
              <a:rPr lang="en-US" sz="2000"/>
              <a:t>Truck subsidies</a:t>
            </a:r>
            <a:endParaRPr sz="2000"/>
          </a:p>
          <a:p>
            <a:pPr marL="800100" lvl="1" indent="-342900" algn="l" rtl="0">
              <a:lnSpc>
                <a:spcPct val="115000"/>
              </a:lnSpc>
              <a:spcBef>
                <a:spcPts val="0"/>
              </a:spcBef>
              <a:spcAft>
                <a:spcPts val="0"/>
              </a:spcAft>
              <a:buClr>
                <a:schemeClr val="dk1"/>
              </a:buClr>
              <a:buSzPts val="2000"/>
              <a:buFont typeface="Noto Sans Symbols"/>
              <a:buChar char="∙"/>
            </a:pPr>
            <a:r>
              <a:rPr lang="en-US" sz="2000"/>
              <a:t>Environmental impacts and equitable outcomes</a:t>
            </a:r>
            <a:endParaRPr sz="2000"/>
          </a:p>
          <a:p>
            <a:pPr marL="0" lvl="0" indent="0" algn="l" rtl="0">
              <a:spcBef>
                <a:spcPts val="1000"/>
              </a:spcBef>
              <a:spcAft>
                <a:spcPts val="0"/>
              </a:spcAft>
              <a:buNone/>
            </a:pPr>
            <a:endParaRPr sz="1800"/>
          </a:p>
          <a:p>
            <a:pPr marL="0" lvl="0" indent="0" algn="l" rtl="0">
              <a:spcBef>
                <a:spcPts val="0"/>
              </a:spcBef>
              <a:spcAft>
                <a:spcPts val="0"/>
              </a:spcAft>
              <a:buNone/>
            </a:pPr>
            <a:endParaRPr sz="1800">
              <a:latin typeface="Century Gothic"/>
              <a:ea typeface="Century Gothic"/>
              <a:cs typeface="Century Gothic"/>
              <a:sym typeface="Century Gothic"/>
            </a:endParaRPr>
          </a:p>
          <a:p>
            <a:pPr marL="342900" lvl="0" indent="-342900" algn="l" rtl="0">
              <a:spcBef>
                <a:spcPts val="0"/>
              </a:spcBef>
              <a:spcAft>
                <a:spcPts val="0"/>
              </a:spcAft>
              <a:buClr>
                <a:schemeClr val="dk1"/>
              </a:buClr>
              <a:buSzPts val="2000"/>
              <a:buFont typeface="Calibri"/>
              <a:buChar char="&gt;"/>
            </a:pPr>
            <a:r>
              <a:rPr lang="en-US" sz="2000" b="1"/>
              <a:t>Community Leadership Committee </a:t>
            </a:r>
            <a:r>
              <a:rPr lang="en-US" sz="2000"/>
              <a:t>(CLC) provided input on September 22</a:t>
            </a:r>
            <a:endParaRPr/>
          </a:p>
          <a:p>
            <a:pPr marL="0" lvl="0" indent="0" algn="l" rtl="0">
              <a:spcBef>
                <a:spcPts val="0"/>
              </a:spcBef>
              <a:spcAft>
                <a:spcPts val="0"/>
              </a:spcAft>
              <a:buNone/>
            </a:pPr>
            <a:endParaRPr sz="2000"/>
          </a:p>
          <a:p>
            <a:pPr marL="342900" lvl="0" indent="-342900" algn="l" rtl="0">
              <a:spcBef>
                <a:spcPts val="0"/>
              </a:spcBef>
              <a:spcAft>
                <a:spcPts val="0"/>
              </a:spcAft>
              <a:buClr>
                <a:schemeClr val="dk1"/>
              </a:buClr>
              <a:buSzPts val="2000"/>
              <a:buFont typeface="Calibri"/>
              <a:buChar char="&gt;"/>
            </a:pPr>
            <a:r>
              <a:rPr lang="en-US" sz="2000" b="1"/>
              <a:t>Equity Working Group </a:t>
            </a:r>
            <a:r>
              <a:rPr lang="en-US" sz="2000"/>
              <a:t>(EWG) providing equity-focused input today, September 29</a:t>
            </a:r>
            <a:endParaRPr/>
          </a:p>
          <a:p>
            <a:pPr marL="342900" lvl="0" indent="-215900" algn="l" rtl="0">
              <a:spcBef>
                <a:spcPts val="0"/>
              </a:spcBef>
              <a:spcAft>
                <a:spcPts val="0"/>
              </a:spcAft>
              <a:buClr>
                <a:schemeClr val="dk1"/>
              </a:buClr>
              <a:buSzPts val="2000"/>
              <a:buFont typeface="Calibri"/>
              <a:buNone/>
            </a:pPr>
            <a:endParaRPr sz="2000"/>
          </a:p>
          <a:p>
            <a:pPr marL="342900" lvl="0" indent="-342900" algn="l" rtl="0">
              <a:spcBef>
                <a:spcPts val="0"/>
              </a:spcBef>
              <a:spcAft>
                <a:spcPts val="0"/>
              </a:spcAft>
              <a:buClr>
                <a:schemeClr val="dk1"/>
              </a:buClr>
              <a:buSzPts val="2000"/>
              <a:buFont typeface="Calibri"/>
              <a:buChar char="&gt;"/>
            </a:pPr>
            <a:r>
              <a:rPr lang="en-US" sz="2000"/>
              <a:t>At the October 18</a:t>
            </a:r>
            <a:r>
              <a:rPr lang="en-US" sz="2000" baseline="30000"/>
              <a:t>th</a:t>
            </a:r>
            <a:r>
              <a:rPr lang="en-US" sz="2000"/>
              <a:t> </a:t>
            </a:r>
            <a:r>
              <a:rPr lang="en-US" sz="2000" b="1"/>
              <a:t>ZET Working Group Meeting</a:t>
            </a:r>
            <a:r>
              <a:rPr lang="en-US" sz="2000"/>
              <a:t>, the ZET Working Group will:</a:t>
            </a:r>
            <a:endParaRPr/>
          </a:p>
          <a:p>
            <a:pPr marL="800100" lvl="1" indent="-342900" algn="l" rtl="0">
              <a:spcBef>
                <a:spcPts val="0"/>
              </a:spcBef>
              <a:spcAft>
                <a:spcPts val="0"/>
              </a:spcAft>
              <a:buClr>
                <a:schemeClr val="dk1"/>
              </a:buClr>
              <a:buSzPts val="2000"/>
              <a:buFont typeface="Arial"/>
              <a:buChar char="•"/>
            </a:pPr>
            <a:r>
              <a:rPr lang="en-US" sz="2000"/>
              <a:t>review input from the Equity Working Group</a:t>
            </a:r>
            <a:endParaRPr/>
          </a:p>
          <a:p>
            <a:pPr marL="800100" lvl="1" indent="-342900" algn="l" rtl="0">
              <a:spcBef>
                <a:spcPts val="0"/>
              </a:spcBef>
              <a:spcAft>
                <a:spcPts val="0"/>
              </a:spcAft>
              <a:buClr>
                <a:schemeClr val="dk1"/>
              </a:buClr>
              <a:buSzPts val="2000"/>
              <a:buFont typeface="Arial"/>
              <a:buChar char="•"/>
            </a:pPr>
            <a:r>
              <a:rPr lang="en-US" sz="2000"/>
              <a:t>Vote to approve the ZET Program Principles</a:t>
            </a:r>
            <a:endParaRPr/>
          </a:p>
          <a:p>
            <a:pPr marL="457200" lvl="1" indent="0" algn="l" rtl="0">
              <a:spcBef>
                <a:spcPts val="0"/>
              </a:spcBef>
              <a:spcAft>
                <a:spcPts val="0"/>
              </a:spcAft>
              <a:buNone/>
            </a:pPr>
            <a:endParaRPr sz="2000"/>
          </a:p>
          <a:p>
            <a:pPr marL="342900" lvl="1" indent="-342900" algn="l" rtl="0">
              <a:spcBef>
                <a:spcPts val="0"/>
              </a:spcBef>
              <a:spcAft>
                <a:spcPts val="0"/>
              </a:spcAft>
              <a:buClr>
                <a:schemeClr val="dk1"/>
              </a:buClr>
              <a:buSzPts val="2000"/>
              <a:buFont typeface="Calibri"/>
              <a:buChar char="&gt;"/>
            </a:pPr>
            <a:r>
              <a:rPr lang="en-US" sz="2000"/>
              <a:t>Review ZET Program Principles with the </a:t>
            </a:r>
            <a:r>
              <a:rPr lang="en-US" sz="2000" b="1"/>
              <a:t>Task Force</a:t>
            </a:r>
            <a:endParaRPr/>
          </a:p>
          <a:p>
            <a:pPr marL="0" lvl="1" indent="0" algn="l" rtl="0">
              <a:spcBef>
                <a:spcPts val="0"/>
              </a:spcBef>
              <a:spcAft>
                <a:spcPts val="0"/>
              </a:spcAft>
              <a:buNone/>
            </a:pPr>
            <a:endParaRPr sz="2000"/>
          </a:p>
          <a:p>
            <a:pPr marL="342900" lvl="1" indent="-342900" algn="l" rtl="0">
              <a:spcBef>
                <a:spcPts val="0"/>
              </a:spcBef>
              <a:spcAft>
                <a:spcPts val="0"/>
              </a:spcAft>
              <a:buClr>
                <a:schemeClr val="dk1"/>
              </a:buClr>
              <a:buSzPts val="2000"/>
              <a:buFont typeface="Calibri"/>
              <a:buChar char="&gt;"/>
            </a:pPr>
            <a:r>
              <a:rPr lang="en-US" sz="2000"/>
              <a:t>Metro Project Team to present the ZET Principles to the </a:t>
            </a:r>
            <a:r>
              <a:rPr lang="en-US" sz="2000" b="1"/>
              <a:t>Metro Board of Directors</a:t>
            </a:r>
            <a:endParaRPr sz="1800">
              <a:latin typeface="Century Gothic"/>
              <a:ea typeface="Century Gothic"/>
              <a:cs typeface="Century Gothic"/>
              <a:sym typeface="Century Gothic"/>
            </a:endParaRPr>
          </a:p>
        </p:txBody>
      </p:sp>
      <p:sp>
        <p:nvSpPr>
          <p:cNvPr id="133" name="Google Shape;133;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3:notes"/>
          <p:cNvSpPr>
            <a:spLocks noGrp="1" noRot="1" noChangeAspect="1"/>
          </p:cNvSpPr>
          <p:nvPr>
            <p:ph type="sldImg" idx="2"/>
          </p:nvPr>
        </p:nvSpPr>
        <p:spPr>
          <a:xfrm>
            <a:off x="2546350" y="876300"/>
            <a:ext cx="4203700" cy="23653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7" name="Google Shape;15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800"/>
              <a:t>Michael</a:t>
            </a:r>
            <a:endParaRPr/>
          </a:p>
          <a:p>
            <a:pPr marL="0" lvl="0" indent="0" algn="l" rtl="0">
              <a:spcBef>
                <a:spcPts val="0"/>
              </a:spcBef>
              <a:spcAft>
                <a:spcPts val="0"/>
              </a:spcAft>
              <a:buNone/>
            </a:pPr>
            <a:endParaRPr sz="1800"/>
          </a:p>
          <a:p>
            <a:pPr marL="285750" lvl="0" indent="-285750" algn="l" rtl="0">
              <a:spcBef>
                <a:spcPts val="0"/>
              </a:spcBef>
              <a:spcAft>
                <a:spcPts val="0"/>
              </a:spcAft>
              <a:buClr>
                <a:schemeClr val="dk1"/>
              </a:buClr>
              <a:buSzPts val="2000"/>
              <a:buFont typeface="Calibri"/>
              <a:buChar char="&gt;"/>
            </a:pPr>
            <a:r>
              <a:rPr lang="en-US" sz="2000"/>
              <a:t>The Metro Board committed $50 million as seed funding for an I-710 South Zero Emission (ZE) Truck program to support the accelerated deployment of zero-emission trucks and supporting zero-emission infrastructure (October 2021, Motion 16).</a:t>
            </a:r>
            <a:endParaRPr/>
          </a:p>
          <a:p>
            <a:pPr marL="0" lvl="0" indent="0" algn="l" rtl="0">
              <a:spcBef>
                <a:spcPts val="0"/>
              </a:spcBef>
              <a:spcAft>
                <a:spcPts val="0"/>
              </a:spcAft>
              <a:buNone/>
            </a:pPr>
            <a:endParaRPr sz="2000">
              <a:latin typeface="Calibri"/>
              <a:ea typeface="Calibri"/>
              <a:cs typeface="Calibri"/>
              <a:sym typeface="Calibri"/>
            </a:endParaRPr>
          </a:p>
          <a:p>
            <a:pPr marL="285750" lvl="0" indent="-285750" algn="l" rtl="0">
              <a:spcBef>
                <a:spcPts val="0"/>
              </a:spcBef>
              <a:spcAft>
                <a:spcPts val="0"/>
              </a:spcAft>
              <a:buClr>
                <a:schemeClr val="dk1"/>
              </a:buClr>
              <a:buSzPts val="2000"/>
              <a:buFont typeface="Calibri"/>
              <a:buChar char="&gt;"/>
            </a:pPr>
            <a:r>
              <a:rPr lang="en-US" sz="2000"/>
              <a:t>The ZET Program Framework and Principles will be used as a guide as Metro seeks to leverage and amplify the $50 million seed funding within the Corridor.</a:t>
            </a:r>
            <a:endParaRPr/>
          </a:p>
          <a:p>
            <a:pPr marL="285750" lvl="0" indent="-158750" algn="l" rtl="0">
              <a:spcBef>
                <a:spcPts val="0"/>
              </a:spcBef>
              <a:spcAft>
                <a:spcPts val="0"/>
              </a:spcAft>
              <a:buClr>
                <a:schemeClr val="dk1"/>
              </a:buClr>
              <a:buSzPts val="2000"/>
              <a:buFont typeface="Calibri"/>
              <a:buNone/>
            </a:pPr>
            <a:endParaRPr sz="2000">
              <a:latin typeface="Calibri"/>
              <a:ea typeface="Calibri"/>
              <a:cs typeface="Calibri"/>
              <a:sym typeface="Calibri"/>
            </a:endParaRPr>
          </a:p>
          <a:p>
            <a:pPr marL="285750" lvl="0" indent="-285750" algn="l" rtl="0">
              <a:spcBef>
                <a:spcPts val="0"/>
              </a:spcBef>
              <a:spcAft>
                <a:spcPts val="0"/>
              </a:spcAft>
              <a:buClr>
                <a:schemeClr val="dk1"/>
              </a:buClr>
              <a:buSzPts val="2000"/>
              <a:buFont typeface="Calibri"/>
              <a:buChar char="&gt;"/>
            </a:pPr>
            <a:r>
              <a:rPr lang="en-US" sz="2000"/>
              <a:t>The Principles were developed through collaboration with the 710 Zero-Emission Truck Working Group.  </a:t>
            </a:r>
            <a:endParaRPr/>
          </a:p>
          <a:p>
            <a:pPr marL="285750" lvl="0" indent="-158750" algn="l" rtl="0">
              <a:spcBef>
                <a:spcPts val="0"/>
              </a:spcBef>
              <a:spcAft>
                <a:spcPts val="0"/>
              </a:spcAft>
              <a:buClr>
                <a:schemeClr val="dk1"/>
              </a:buClr>
              <a:buSzPts val="2000"/>
              <a:buFont typeface="Calibri"/>
              <a:buNone/>
            </a:pPr>
            <a:endParaRPr sz="2000"/>
          </a:p>
          <a:p>
            <a:pPr marL="285750" lvl="0" indent="-285750" algn="l" rtl="0">
              <a:spcBef>
                <a:spcPts val="0"/>
              </a:spcBef>
              <a:spcAft>
                <a:spcPts val="0"/>
              </a:spcAft>
              <a:buClr>
                <a:schemeClr val="dk1"/>
              </a:buClr>
              <a:buSzPts val="2000"/>
              <a:buFont typeface="Calibri"/>
              <a:buChar char="&gt;"/>
            </a:pPr>
            <a:r>
              <a:rPr lang="en-US" sz="2000"/>
              <a:t>Five major themes were brought forward by the Working Group:  </a:t>
            </a:r>
            <a:endParaRPr sz="2000">
              <a:latin typeface="Century Gothic"/>
              <a:ea typeface="Century Gothic"/>
              <a:cs typeface="Century Gothic"/>
              <a:sym typeface="Century Gothic"/>
            </a:endParaRPr>
          </a:p>
          <a:p>
            <a:pPr marL="800100" lvl="1" indent="-342900" algn="l" rtl="0">
              <a:lnSpc>
                <a:spcPct val="115000"/>
              </a:lnSpc>
              <a:spcBef>
                <a:spcPts val="1000"/>
              </a:spcBef>
              <a:spcAft>
                <a:spcPts val="0"/>
              </a:spcAft>
              <a:buClr>
                <a:schemeClr val="dk1"/>
              </a:buClr>
              <a:buSzPts val="2000"/>
              <a:buFont typeface="Noto Sans Symbols"/>
              <a:buChar char="∙"/>
            </a:pPr>
            <a:r>
              <a:rPr lang="en-US" sz="2000"/>
              <a:t>Community engagement</a:t>
            </a:r>
            <a:endParaRPr sz="2000"/>
          </a:p>
          <a:p>
            <a:pPr marL="800100" lvl="1" indent="-342900" algn="l" rtl="0">
              <a:lnSpc>
                <a:spcPct val="115000"/>
              </a:lnSpc>
              <a:spcBef>
                <a:spcPts val="0"/>
              </a:spcBef>
              <a:spcAft>
                <a:spcPts val="0"/>
              </a:spcAft>
              <a:buClr>
                <a:schemeClr val="dk1"/>
              </a:buClr>
              <a:buSzPts val="2000"/>
              <a:buFont typeface="Noto Sans Symbols"/>
              <a:buChar char="∙"/>
            </a:pPr>
            <a:r>
              <a:rPr lang="en-US" sz="2000"/>
              <a:t>Strategic partnerships and funding opportunities</a:t>
            </a:r>
            <a:endParaRPr sz="2000"/>
          </a:p>
          <a:p>
            <a:pPr marL="800100" lvl="1" indent="-342900" algn="l" rtl="0">
              <a:lnSpc>
                <a:spcPct val="115000"/>
              </a:lnSpc>
              <a:spcBef>
                <a:spcPts val="0"/>
              </a:spcBef>
              <a:spcAft>
                <a:spcPts val="0"/>
              </a:spcAft>
              <a:buClr>
                <a:schemeClr val="dk1"/>
              </a:buClr>
              <a:buSzPts val="2000"/>
              <a:buFont typeface="Noto Sans Symbols"/>
              <a:buChar char="∙"/>
            </a:pPr>
            <a:r>
              <a:rPr lang="en-US" sz="2000"/>
              <a:t>Legislative and policy initiatives</a:t>
            </a:r>
            <a:endParaRPr sz="2000"/>
          </a:p>
          <a:p>
            <a:pPr marL="800100" lvl="1" indent="-342900" algn="l" rtl="0">
              <a:lnSpc>
                <a:spcPct val="115000"/>
              </a:lnSpc>
              <a:spcBef>
                <a:spcPts val="0"/>
              </a:spcBef>
              <a:spcAft>
                <a:spcPts val="0"/>
              </a:spcAft>
              <a:buClr>
                <a:schemeClr val="dk1"/>
              </a:buClr>
              <a:buSzPts val="2000"/>
              <a:buFont typeface="Noto Sans Symbols"/>
              <a:buChar char="∙"/>
            </a:pPr>
            <a:r>
              <a:rPr lang="en-US" sz="2000"/>
              <a:t>Truck subsidies</a:t>
            </a:r>
            <a:endParaRPr sz="2000"/>
          </a:p>
          <a:p>
            <a:pPr marL="800100" lvl="1" indent="-342900" algn="l" rtl="0">
              <a:lnSpc>
                <a:spcPct val="115000"/>
              </a:lnSpc>
              <a:spcBef>
                <a:spcPts val="0"/>
              </a:spcBef>
              <a:spcAft>
                <a:spcPts val="0"/>
              </a:spcAft>
              <a:buClr>
                <a:schemeClr val="dk1"/>
              </a:buClr>
              <a:buSzPts val="2000"/>
              <a:buFont typeface="Noto Sans Symbols"/>
              <a:buChar char="∙"/>
            </a:pPr>
            <a:r>
              <a:rPr lang="en-US" sz="2000"/>
              <a:t>Environmental impacts and equitable outcomes</a:t>
            </a:r>
            <a:endParaRPr sz="2000"/>
          </a:p>
          <a:p>
            <a:pPr marL="0" lvl="0" indent="0" algn="l" rtl="0">
              <a:spcBef>
                <a:spcPts val="1000"/>
              </a:spcBef>
              <a:spcAft>
                <a:spcPts val="0"/>
              </a:spcAft>
              <a:buNone/>
            </a:pPr>
            <a:endParaRPr sz="1800"/>
          </a:p>
          <a:p>
            <a:pPr marL="0" lvl="0" indent="0" algn="l" rtl="0">
              <a:spcBef>
                <a:spcPts val="0"/>
              </a:spcBef>
              <a:spcAft>
                <a:spcPts val="0"/>
              </a:spcAft>
              <a:buNone/>
            </a:pPr>
            <a:endParaRPr sz="1800">
              <a:latin typeface="Century Gothic"/>
              <a:ea typeface="Century Gothic"/>
              <a:cs typeface="Century Gothic"/>
              <a:sym typeface="Century Gothic"/>
            </a:endParaRPr>
          </a:p>
          <a:p>
            <a:pPr marL="342900" lvl="0" indent="-342900" algn="l" rtl="0">
              <a:spcBef>
                <a:spcPts val="0"/>
              </a:spcBef>
              <a:spcAft>
                <a:spcPts val="0"/>
              </a:spcAft>
              <a:buClr>
                <a:schemeClr val="dk1"/>
              </a:buClr>
              <a:buSzPts val="2000"/>
              <a:buFont typeface="Calibri"/>
              <a:buChar char="&gt;"/>
            </a:pPr>
            <a:r>
              <a:rPr lang="en-US" sz="2000" b="1"/>
              <a:t>Community Leadership Committee </a:t>
            </a:r>
            <a:r>
              <a:rPr lang="en-US" sz="2000"/>
              <a:t>(CLC) provided input on September 22</a:t>
            </a:r>
            <a:endParaRPr/>
          </a:p>
          <a:p>
            <a:pPr marL="0" lvl="0" indent="0" algn="l" rtl="0">
              <a:spcBef>
                <a:spcPts val="0"/>
              </a:spcBef>
              <a:spcAft>
                <a:spcPts val="0"/>
              </a:spcAft>
              <a:buNone/>
            </a:pPr>
            <a:endParaRPr sz="2000"/>
          </a:p>
          <a:p>
            <a:pPr marL="342900" lvl="0" indent="-342900" algn="l" rtl="0">
              <a:spcBef>
                <a:spcPts val="0"/>
              </a:spcBef>
              <a:spcAft>
                <a:spcPts val="0"/>
              </a:spcAft>
              <a:buClr>
                <a:schemeClr val="dk1"/>
              </a:buClr>
              <a:buSzPts val="2000"/>
              <a:buFont typeface="Calibri"/>
              <a:buChar char="&gt;"/>
            </a:pPr>
            <a:r>
              <a:rPr lang="en-US" sz="2000" b="1"/>
              <a:t>Equity Working Group </a:t>
            </a:r>
            <a:r>
              <a:rPr lang="en-US" sz="2000"/>
              <a:t>(EWG) providing equity-focused input today, September 29</a:t>
            </a:r>
            <a:endParaRPr/>
          </a:p>
          <a:p>
            <a:pPr marL="342900" lvl="0" indent="-215900" algn="l" rtl="0">
              <a:spcBef>
                <a:spcPts val="0"/>
              </a:spcBef>
              <a:spcAft>
                <a:spcPts val="0"/>
              </a:spcAft>
              <a:buClr>
                <a:schemeClr val="dk1"/>
              </a:buClr>
              <a:buSzPts val="2000"/>
              <a:buFont typeface="Calibri"/>
              <a:buNone/>
            </a:pPr>
            <a:endParaRPr sz="2000"/>
          </a:p>
          <a:p>
            <a:pPr marL="342900" lvl="0" indent="-342900" algn="l" rtl="0">
              <a:spcBef>
                <a:spcPts val="0"/>
              </a:spcBef>
              <a:spcAft>
                <a:spcPts val="0"/>
              </a:spcAft>
              <a:buClr>
                <a:schemeClr val="dk1"/>
              </a:buClr>
              <a:buSzPts val="2000"/>
              <a:buFont typeface="Calibri"/>
              <a:buChar char="&gt;"/>
            </a:pPr>
            <a:r>
              <a:rPr lang="en-US" sz="2000"/>
              <a:t>At the October 18</a:t>
            </a:r>
            <a:r>
              <a:rPr lang="en-US" sz="2000" baseline="30000"/>
              <a:t>th</a:t>
            </a:r>
            <a:r>
              <a:rPr lang="en-US" sz="2000"/>
              <a:t> </a:t>
            </a:r>
            <a:r>
              <a:rPr lang="en-US" sz="2000" b="1"/>
              <a:t>ZET Working Group Meeting</a:t>
            </a:r>
            <a:r>
              <a:rPr lang="en-US" sz="2000"/>
              <a:t>, the ZET Working Group will:</a:t>
            </a:r>
            <a:endParaRPr/>
          </a:p>
          <a:p>
            <a:pPr marL="800100" lvl="1" indent="-342900" algn="l" rtl="0">
              <a:spcBef>
                <a:spcPts val="0"/>
              </a:spcBef>
              <a:spcAft>
                <a:spcPts val="0"/>
              </a:spcAft>
              <a:buClr>
                <a:schemeClr val="dk1"/>
              </a:buClr>
              <a:buSzPts val="2000"/>
              <a:buFont typeface="Arial"/>
              <a:buChar char="•"/>
            </a:pPr>
            <a:r>
              <a:rPr lang="en-US" sz="2000"/>
              <a:t>review input from the Equity Working Group</a:t>
            </a:r>
            <a:endParaRPr/>
          </a:p>
          <a:p>
            <a:pPr marL="800100" lvl="1" indent="-342900" algn="l" rtl="0">
              <a:spcBef>
                <a:spcPts val="0"/>
              </a:spcBef>
              <a:spcAft>
                <a:spcPts val="0"/>
              </a:spcAft>
              <a:buClr>
                <a:schemeClr val="dk1"/>
              </a:buClr>
              <a:buSzPts val="2000"/>
              <a:buFont typeface="Arial"/>
              <a:buChar char="•"/>
            </a:pPr>
            <a:r>
              <a:rPr lang="en-US" sz="2000"/>
              <a:t>Vote to approve the ZET Program Principles</a:t>
            </a:r>
            <a:endParaRPr/>
          </a:p>
          <a:p>
            <a:pPr marL="457200" lvl="1" indent="0" algn="l" rtl="0">
              <a:spcBef>
                <a:spcPts val="0"/>
              </a:spcBef>
              <a:spcAft>
                <a:spcPts val="0"/>
              </a:spcAft>
              <a:buNone/>
            </a:pPr>
            <a:endParaRPr sz="2000"/>
          </a:p>
          <a:p>
            <a:pPr marL="342900" lvl="1" indent="-342900" algn="l" rtl="0">
              <a:spcBef>
                <a:spcPts val="0"/>
              </a:spcBef>
              <a:spcAft>
                <a:spcPts val="0"/>
              </a:spcAft>
              <a:buClr>
                <a:schemeClr val="dk1"/>
              </a:buClr>
              <a:buSzPts val="2000"/>
              <a:buFont typeface="Calibri"/>
              <a:buChar char="&gt;"/>
            </a:pPr>
            <a:r>
              <a:rPr lang="en-US" sz="2000"/>
              <a:t>Review ZET Program Principles with the </a:t>
            </a:r>
            <a:r>
              <a:rPr lang="en-US" sz="2000" b="1"/>
              <a:t>Task Force</a:t>
            </a:r>
            <a:endParaRPr/>
          </a:p>
          <a:p>
            <a:pPr marL="0" lvl="1" indent="0" algn="l" rtl="0">
              <a:spcBef>
                <a:spcPts val="0"/>
              </a:spcBef>
              <a:spcAft>
                <a:spcPts val="0"/>
              </a:spcAft>
              <a:buNone/>
            </a:pPr>
            <a:endParaRPr sz="2000"/>
          </a:p>
          <a:p>
            <a:pPr marL="342900" lvl="1" indent="-342900" algn="l" rtl="0">
              <a:spcBef>
                <a:spcPts val="0"/>
              </a:spcBef>
              <a:spcAft>
                <a:spcPts val="0"/>
              </a:spcAft>
              <a:buClr>
                <a:schemeClr val="dk1"/>
              </a:buClr>
              <a:buSzPts val="2000"/>
              <a:buFont typeface="Calibri"/>
              <a:buChar char="&gt;"/>
            </a:pPr>
            <a:r>
              <a:rPr lang="en-US" sz="2000"/>
              <a:t>Metro Project Team to present the ZET Principles to the </a:t>
            </a:r>
            <a:r>
              <a:rPr lang="en-US" sz="2000" b="1"/>
              <a:t>Metro Board of Directors</a:t>
            </a:r>
            <a:endParaRPr sz="1800">
              <a:latin typeface="Century Gothic"/>
              <a:ea typeface="Century Gothic"/>
              <a:cs typeface="Century Gothic"/>
              <a:sym typeface="Century Gothic"/>
            </a:endParaRPr>
          </a:p>
        </p:txBody>
      </p:sp>
      <p:sp>
        <p:nvSpPr>
          <p:cNvPr id="158" name="Google Shape;15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6" name="Google Shape;186;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Michael</a:t>
            </a:r>
            <a:endParaRPr/>
          </a:p>
        </p:txBody>
      </p:sp>
      <p:sp>
        <p:nvSpPr>
          <p:cNvPr id="187" name="Google Shape;187;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sz="1200"/>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Michael</a:t>
            </a:r>
            <a:endParaRPr/>
          </a:p>
          <a:p>
            <a:pPr marL="0" lvl="0" indent="0" algn="l" rtl="0">
              <a:spcBef>
                <a:spcPts val="0"/>
              </a:spcBef>
              <a:spcAft>
                <a:spcPts val="0"/>
              </a:spcAft>
              <a:buNone/>
            </a:pPr>
            <a:endParaRPr/>
          </a:p>
          <a:p>
            <a:pPr marL="0" lvl="0" indent="0" algn="l" rtl="0">
              <a:spcBef>
                <a:spcPts val="0"/>
              </a:spcBef>
              <a:spcAft>
                <a:spcPts val="0"/>
              </a:spcAft>
              <a:buNone/>
            </a:pPr>
            <a:r>
              <a:rPr lang="en-US"/>
              <a:t>Public charging will require public investment to amortize capital costs.</a:t>
            </a:r>
            <a:endParaRPr/>
          </a:p>
          <a:p>
            <a:pPr marL="0" lvl="0" indent="0" algn="l" rtl="0">
              <a:spcBef>
                <a:spcPts val="0"/>
              </a:spcBef>
              <a:spcAft>
                <a:spcPts val="0"/>
              </a:spcAft>
              <a:buNone/>
            </a:pPr>
            <a:r>
              <a:rPr lang="en-US"/>
              <a:t>Innovative partnerships can unlock value and mitigate risk.</a:t>
            </a:r>
            <a:endParaRPr/>
          </a:p>
          <a:p>
            <a:pPr marL="0" lvl="0" indent="0" algn="l" rtl="0">
              <a:lnSpc>
                <a:spcPct val="90000"/>
              </a:lnSpc>
              <a:spcBef>
                <a:spcPts val="1000"/>
              </a:spcBef>
              <a:spcAft>
                <a:spcPts val="0"/>
              </a:spcAft>
              <a:buNone/>
            </a:pPr>
            <a:r>
              <a:rPr lang="en-US"/>
              <a:t>SB 671 must identify barriers and solutions for long-term funding success </a:t>
            </a:r>
            <a:endParaRPr/>
          </a:p>
          <a:p>
            <a:pPr marL="0" lvl="0" indent="0" algn="l" rtl="0">
              <a:spcBef>
                <a:spcPts val="0"/>
              </a:spcBef>
              <a:spcAft>
                <a:spcPts val="0"/>
              </a:spcAft>
              <a:buNone/>
            </a:pPr>
            <a:r>
              <a:rPr lang="en-US"/>
              <a:t>Focus on expanding charging opportunities corridor-wide and analyzing long-term benefits of ZE infrastructure for corridor stakeholders</a:t>
            </a:r>
            <a:endParaRPr/>
          </a:p>
          <a:p>
            <a:pPr marL="0" lvl="0" indent="0" algn="l" rtl="0">
              <a:spcBef>
                <a:spcPts val="0"/>
              </a:spcBef>
              <a:spcAft>
                <a:spcPts val="0"/>
              </a:spcAft>
              <a:buNone/>
            </a:pPr>
            <a:r>
              <a:rPr lang="en-US"/>
              <a:t>Collaborate with other agencies, community groups, and residents to analyze data and determine how charging locations will receive priority and ensure community benefits will be at the forefront of advancing ZE infrastructure</a:t>
            </a:r>
            <a:endParaRPr/>
          </a:p>
          <a:p>
            <a:pPr marL="0" lvl="0" indent="0" algn="l" rtl="0">
              <a:spcBef>
                <a:spcPts val="0"/>
              </a:spcBef>
              <a:spcAft>
                <a:spcPts val="0"/>
              </a:spcAft>
              <a:buNone/>
            </a:pPr>
            <a:endParaRPr/>
          </a:p>
          <a:p>
            <a:pPr marL="171450" lvl="0" indent="-95250" algn="l" rtl="0">
              <a:lnSpc>
                <a:spcPct val="90000"/>
              </a:lnSpc>
              <a:spcBef>
                <a:spcPts val="1000"/>
              </a:spcBef>
              <a:spcAft>
                <a:spcPts val="0"/>
              </a:spcAft>
              <a:buClr>
                <a:schemeClr val="dk1"/>
              </a:buClr>
              <a:buSzPts val="1200"/>
              <a:buFont typeface="Arial"/>
              <a:buNone/>
            </a:pPr>
            <a:endParaRPr/>
          </a:p>
          <a:p>
            <a:pPr marL="0" lvl="0" indent="0" algn="l" rtl="0">
              <a:spcBef>
                <a:spcPts val="0"/>
              </a:spcBef>
              <a:spcAft>
                <a:spcPts val="0"/>
              </a:spcAft>
              <a:buNone/>
            </a:pPr>
            <a:endParaRPr/>
          </a:p>
        </p:txBody>
      </p:sp>
      <p:sp>
        <p:nvSpPr>
          <p:cNvPr id="199" name="Google Shape;19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Erika</a:t>
            </a:r>
          </a:p>
          <a:p>
            <a:r>
              <a:rPr lang="en-US">
                <a:cs typeface="Calibri"/>
              </a:rPr>
              <a:t>Introduce item, Akiko</a:t>
            </a:r>
            <a:endParaRPr lang="en-US">
              <a:ea typeface="Calibri"/>
              <a:cs typeface="Calibri"/>
            </a:endParaRP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25</a:t>
            </a:fld>
            <a:endParaRPr lang="en-US">
              <a:solidFill>
                <a:prstClr val="black"/>
              </a:solidFill>
              <a:latin typeface="Calibri" panose="020F0502020204030204"/>
            </a:endParaRPr>
          </a:p>
        </p:txBody>
      </p:sp>
    </p:spTree>
    <p:extLst>
      <p:ext uri="{BB962C8B-B14F-4D97-AF65-F5344CB8AC3E}">
        <p14:creationId xmlns:p14="http://schemas.microsoft.com/office/powerpoint/2010/main" val="2260824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Erika</a:t>
            </a:r>
            <a:endParaRPr lang="en-US"/>
          </a:p>
        </p:txBody>
      </p:sp>
      <p:sp>
        <p:nvSpPr>
          <p:cNvPr id="4" name="Slide Number Placeholder 3"/>
          <p:cNvSpPr>
            <a:spLocks noGrp="1"/>
          </p:cNvSpPr>
          <p:nvPr>
            <p:ph type="sldNum" sz="quarter" idx="5"/>
          </p:nvPr>
        </p:nvSpPr>
        <p:spPr/>
        <p:txBody>
          <a:bodyPr/>
          <a:lstStyle/>
          <a:p>
            <a:pPr defTabSz="440695">
              <a:defRPr/>
            </a:pPr>
            <a:fld id="{1CA99CD2-19A0-6F48-895C-C7AB61D791DF}" type="slidenum">
              <a:rPr lang="en-US">
                <a:solidFill>
                  <a:prstClr val="black"/>
                </a:solidFill>
                <a:latin typeface="Calibri" panose="020F0502020204030204"/>
              </a:rPr>
              <a:pPr defTabSz="440695">
                <a:defRPr/>
              </a:pPr>
              <a:t>26</a:t>
            </a:fld>
            <a:endParaRPr lang="en-US">
              <a:solidFill>
                <a:prstClr val="black"/>
              </a:solidFill>
              <a:latin typeface="Calibri" panose="020F0502020204030204"/>
            </a:endParaRPr>
          </a:p>
        </p:txBody>
      </p:sp>
    </p:spTree>
    <p:extLst>
      <p:ext uri="{BB962C8B-B14F-4D97-AF65-F5344CB8AC3E}">
        <p14:creationId xmlns:p14="http://schemas.microsoft.com/office/powerpoint/2010/main" val="41179448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27</a:t>
            </a:fld>
            <a:endParaRPr lang="en-US">
              <a:solidFill>
                <a:prstClr val="black"/>
              </a:solidFill>
              <a:latin typeface="Calibri" panose="020F0502020204030204"/>
            </a:endParaRPr>
          </a:p>
        </p:txBody>
      </p:sp>
    </p:spTree>
    <p:extLst>
      <p:ext uri="{BB962C8B-B14F-4D97-AF65-F5344CB8AC3E}">
        <p14:creationId xmlns:p14="http://schemas.microsoft.com/office/powerpoint/2010/main" val="20829237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ea typeface="Calibri"/>
                <a:cs typeface="Calibri"/>
              </a:rPr>
              <a:t>Erika</a:t>
            </a:r>
          </a:p>
          <a:p>
            <a:pPr>
              <a:defRPr/>
            </a:pPr>
            <a:endParaRPr lang="en-US">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456999"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6999"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15597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3730">
              <a:defRPr/>
            </a:pPr>
            <a:r>
              <a:rPr lang="en-US">
                <a:cs typeface="Calibri"/>
              </a:rPr>
              <a:t>Erika</a:t>
            </a:r>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3085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Erika</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30</a:t>
            </a:fld>
            <a:endParaRPr lang="en-US">
              <a:solidFill>
                <a:prstClr val="black"/>
              </a:solidFill>
              <a:latin typeface="Calibri" panose="020F0502020204030204"/>
            </a:endParaRPr>
          </a:p>
        </p:txBody>
      </p:sp>
    </p:spTree>
    <p:extLst>
      <p:ext uri="{BB962C8B-B14F-4D97-AF65-F5344CB8AC3E}">
        <p14:creationId xmlns:p14="http://schemas.microsoft.com/office/powerpoint/2010/main" val="15019044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Michael/Erika to facilitate</a:t>
            </a:r>
            <a:endParaRPr lang="en-US" b="1">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31</a:t>
            </a:fld>
            <a:endParaRPr lang="en-US"/>
          </a:p>
        </p:txBody>
      </p:sp>
    </p:spTree>
    <p:extLst>
      <p:ext uri="{BB962C8B-B14F-4D97-AF65-F5344CB8AC3E}">
        <p14:creationId xmlns:p14="http://schemas.microsoft.com/office/powerpoint/2010/main" val="22299644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cs typeface="Calibri"/>
              </a:rPr>
              <a:t>Michael</a:t>
            </a:r>
          </a:p>
          <a:p>
            <a:pPr>
              <a:defRPr/>
            </a:pPr>
            <a:endParaRPr lang="en-US">
              <a:cs typeface="Calibri"/>
            </a:endParaRPr>
          </a:p>
          <a:p>
            <a:pPr>
              <a:defRPr/>
            </a:pPr>
            <a:r>
              <a:rPr lang="en-US">
                <a:cs typeface="Calibri"/>
              </a:rPr>
              <a:t>Pull updated grant info from Metro June Board Report</a:t>
            </a:r>
          </a:p>
        </p:txBody>
      </p:sp>
      <p:sp>
        <p:nvSpPr>
          <p:cNvPr id="4" name="Slide Number Placeholder 3"/>
          <p:cNvSpPr>
            <a:spLocks noGrp="1"/>
          </p:cNvSpPr>
          <p:nvPr>
            <p:ph type="sldNum" sz="quarter" idx="5"/>
          </p:nvPr>
        </p:nvSpPr>
        <p:spPr/>
        <p:txBody>
          <a:bodyPr/>
          <a:lstStyle/>
          <a:p>
            <a:pPr defTabSz="457133">
              <a:defRPr/>
            </a:pPr>
            <a:fld id="{1CA99CD2-19A0-6F48-895C-C7AB61D791DF}" type="slidenum">
              <a:rPr lang="en-US">
                <a:solidFill>
                  <a:prstClr val="black"/>
                </a:solidFill>
                <a:latin typeface="Calibri" panose="020F0502020204030204"/>
              </a:rPr>
              <a:pPr defTabSz="457133">
                <a:defRPr/>
              </a:pPr>
              <a:t>32</a:t>
            </a:fld>
            <a:endParaRPr lang="en-US">
              <a:solidFill>
                <a:prstClr val="black"/>
              </a:solidFill>
              <a:latin typeface="Calibri" panose="020F0502020204030204"/>
            </a:endParaRPr>
          </a:p>
        </p:txBody>
      </p:sp>
    </p:spTree>
    <p:extLst>
      <p:ext uri="{BB962C8B-B14F-4D97-AF65-F5344CB8AC3E}">
        <p14:creationId xmlns:p14="http://schemas.microsoft.com/office/powerpoint/2010/main" val="204247075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Michael</a:t>
            </a:r>
            <a:endParaRPr lang="en-US"/>
          </a:p>
          <a:p>
            <a:pPr defTabSz="881390">
              <a:defRPr/>
            </a:pPr>
            <a:endParaRPr lang="en-US">
              <a:ea typeface="Calibri"/>
              <a:cs typeface="Calibri"/>
            </a:endParaRPr>
          </a:p>
          <a:p>
            <a:pPr defTabSz="881390">
              <a:defRPr/>
            </a:pPr>
            <a:r>
              <a:rPr lang="en-US">
                <a:ea typeface="Calibri"/>
                <a:cs typeface="Calibri"/>
              </a:rPr>
              <a:t>AB 102</a:t>
            </a:r>
          </a:p>
          <a:p>
            <a:pPr defTabSz="881390">
              <a:defRPr/>
            </a:pPr>
            <a:r>
              <a:rPr lang="en-US">
                <a:ea typeface="Calibri"/>
                <a:cs typeface="Calibri"/>
              </a:rPr>
              <a:t>SB 125 - </a:t>
            </a:r>
            <a:r>
              <a:rPr lang="en-US"/>
              <a:t>https://legiscan.com/CA/text/SB125/id/2831757</a:t>
            </a:r>
            <a:endParaRPr lang="en-US">
              <a:ea typeface="Calibri"/>
              <a:cs typeface="Calibri"/>
            </a:endParaRPr>
          </a:p>
          <a:p>
            <a:pPr defTabSz="881390">
              <a:defRPr/>
            </a:pPr>
            <a:r>
              <a:rPr lang="en-US">
                <a:ea typeface="Calibri"/>
                <a:cs typeface="Calibri"/>
              </a:rPr>
              <a:t>SB 149</a:t>
            </a:r>
          </a:p>
        </p:txBody>
      </p:sp>
      <p:sp>
        <p:nvSpPr>
          <p:cNvPr id="4" name="Slide Number Placeholder 3"/>
          <p:cNvSpPr>
            <a:spLocks noGrp="1"/>
          </p:cNvSpPr>
          <p:nvPr>
            <p:ph type="sldNum" sz="quarter" idx="5"/>
          </p:nvPr>
        </p:nvSpPr>
        <p:spPr/>
        <p:txBody>
          <a:bodyPr/>
          <a:lstStyle/>
          <a:p>
            <a:fld id="{1CA99CD2-19A0-6F48-895C-C7AB61D791DF}" type="slidenum">
              <a:rPr lang="en-US" smtClean="0"/>
              <a:t>33</a:t>
            </a:fld>
            <a:endParaRPr lang="en-US"/>
          </a:p>
        </p:txBody>
      </p:sp>
    </p:spTree>
    <p:extLst>
      <p:ext uri="{BB962C8B-B14F-4D97-AF65-F5344CB8AC3E}">
        <p14:creationId xmlns:p14="http://schemas.microsoft.com/office/powerpoint/2010/main" val="18876453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Michael</a:t>
            </a:r>
            <a:endParaRPr lang="en-US"/>
          </a:p>
          <a:p>
            <a:pPr defTabSz="881390">
              <a:defRPr/>
            </a:pPr>
            <a:endParaRPr lang="en-US">
              <a:ea typeface="Calibri"/>
              <a:cs typeface="Calibri"/>
            </a:endParaRPr>
          </a:p>
          <a:p>
            <a:pPr defTabSz="881390">
              <a:defRPr/>
            </a:pPr>
            <a:r>
              <a:rPr lang="en-US">
                <a:ea typeface="Calibri"/>
                <a:cs typeface="Calibri"/>
              </a:rPr>
              <a:t>AB 102</a:t>
            </a:r>
          </a:p>
          <a:p>
            <a:pPr defTabSz="881390">
              <a:defRPr/>
            </a:pPr>
            <a:r>
              <a:rPr lang="en-US">
                <a:ea typeface="Calibri"/>
                <a:cs typeface="Calibri"/>
              </a:rPr>
              <a:t>SB 125</a:t>
            </a:r>
          </a:p>
          <a:p>
            <a:pPr defTabSz="881390">
              <a:defRPr/>
            </a:pPr>
            <a:r>
              <a:rPr lang="en-US">
                <a:ea typeface="Calibri"/>
                <a:cs typeface="Calibri"/>
              </a:rPr>
              <a:t>SB 149</a:t>
            </a:r>
          </a:p>
        </p:txBody>
      </p:sp>
      <p:sp>
        <p:nvSpPr>
          <p:cNvPr id="4" name="Slide Number Placeholder 3"/>
          <p:cNvSpPr>
            <a:spLocks noGrp="1"/>
          </p:cNvSpPr>
          <p:nvPr>
            <p:ph type="sldNum" sz="quarter" idx="5"/>
          </p:nvPr>
        </p:nvSpPr>
        <p:spPr/>
        <p:txBody>
          <a:bodyPr/>
          <a:lstStyle/>
          <a:p>
            <a:fld id="{1CA99CD2-19A0-6F48-895C-C7AB61D791DF}" type="slidenum">
              <a:rPr lang="en-US" smtClean="0"/>
              <a:t>34</a:t>
            </a:fld>
            <a:endParaRPr lang="en-US"/>
          </a:p>
        </p:txBody>
      </p:sp>
    </p:spTree>
    <p:extLst>
      <p:ext uri="{BB962C8B-B14F-4D97-AF65-F5344CB8AC3E}">
        <p14:creationId xmlns:p14="http://schemas.microsoft.com/office/powerpoint/2010/main" val="16839309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cs typeface="Calibri"/>
            </a:endParaRPr>
          </a:p>
          <a:p>
            <a:pPr marL="628650" lvl="1" indent="-171450">
              <a:lnSpc>
                <a:spcPct val="90000"/>
              </a:lnSpc>
              <a:spcBef>
                <a:spcPts val="500"/>
              </a:spcBef>
              <a:buFont typeface="Arial"/>
              <a:buChar char="•"/>
            </a:pPr>
            <a:r>
              <a:rPr lang="en-US"/>
              <a:t>SB 420 aims to streamline regulatory approvals for electrical transmission projects in California. This legislation seeks to expedite grid capacity expansion, aligning with the state's zero-emission vehicle goals. Currently, regulations add significant delays to these projects.</a:t>
            </a:r>
            <a:endParaRPr lang="en-US">
              <a:cs typeface="Calibri"/>
            </a:endParaRPr>
          </a:p>
          <a:p>
            <a:pPr marL="628650" lvl="1" indent="-171450">
              <a:lnSpc>
                <a:spcPct val="90000"/>
              </a:lnSpc>
              <a:spcBef>
                <a:spcPts val="500"/>
              </a:spcBef>
              <a:buFont typeface="Arial"/>
              <a:buChar char="•"/>
            </a:pPr>
            <a:r>
              <a:rPr lang="en-US"/>
              <a:t>SB 420 proposes exempting rebuilding and new construction of certain electrical transmission facilities from certification requirements. It also suggests raising the voltage threshold to 130kV for utilities to construct charging stations for zero-emission trucks.</a:t>
            </a:r>
          </a:p>
          <a:p>
            <a:pPr lvl="1">
              <a:lnSpc>
                <a:spcPct val="90000"/>
              </a:lnSpc>
              <a:spcBef>
                <a:spcPts val="500"/>
              </a:spcBef>
            </a:pPr>
            <a:endParaRPr lang="en-US">
              <a:cs typeface="Calibri" panose="020F0502020204030204"/>
            </a:endParaRPr>
          </a:p>
          <a:p>
            <a:pPr marL="171450" indent="-171450">
              <a:lnSpc>
                <a:spcPct val="90000"/>
              </a:lnSpc>
              <a:spcBef>
                <a:spcPts val="1000"/>
              </a:spcBef>
              <a:buFont typeface="Arial"/>
              <a:buChar char="•"/>
            </a:pPr>
            <a:r>
              <a:rPr lang="en-US" b="1"/>
              <a:t>Background</a:t>
            </a:r>
            <a:endParaRPr lang="en-US"/>
          </a:p>
          <a:p>
            <a:pPr marL="628650" lvl="1" indent="-171450">
              <a:lnSpc>
                <a:spcPct val="90000"/>
              </a:lnSpc>
              <a:spcBef>
                <a:spcPts val="500"/>
              </a:spcBef>
              <a:buFont typeface="Arial"/>
              <a:buChar char="•"/>
            </a:pPr>
            <a:r>
              <a:rPr lang="en-US"/>
              <a:t>The </a:t>
            </a:r>
            <a:r>
              <a:rPr lang="en-US" u="sng">
                <a:hlinkClick r:id="rId3"/>
              </a:rPr>
              <a:t>Governor’s Executive Order N-79-20</a:t>
            </a:r>
            <a:r>
              <a:rPr lang="en-US"/>
              <a:t> requires the California Air Resources Board (CARB) to develop and propose strategies to achieve 100% zero-emissions from medium and heavy-duty on-road vehicles in the State by 2045 where feasible and by 2035 from drayage trucks.</a:t>
            </a:r>
          </a:p>
          <a:p>
            <a:pPr marL="628650" lvl="1" indent="-171450">
              <a:lnSpc>
                <a:spcPct val="90000"/>
              </a:lnSpc>
              <a:spcBef>
                <a:spcPts val="500"/>
              </a:spcBef>
              <a:buFont typeface="Arial"/>
              <a:buChar char="•"/>
            </a:pPr>
            <a:r>
              <a:rPr lang="en-US"/>
              <a:t>Expanding grid capacity to meet the demand for charging ZE Trucks is a critical component to achieve zero-emissions from medium and heavy-duty vehicles by 2045 and drayage trucks by 2035. The permitting timeline for expanding electrical capacity needs to be streamlined to achieve the State’s goals. </a:t>
            </a:r>
          </a:p>
        </p:txBody>
      </p:sp>
      <p:sp>
        <p:nvSpPr>
          <p:cNvPr id="4" name="Slide Number Placeholder 3"/>
          <p:cNvSpPr>
            <a:spLocks noGrp="1"/>
          </p:cNvSpPr>
          <p:nvPr>
            <p:ph type="sldNum" sz="quarter" idx="5"/>
          </p:nvPr>
        </p:nvSpPr>
        <p:spPr/>
        <p:txBody>
          <a:bodyPr/>
          <a:lstStyle/>
          <a:p>
            <a:fld id="{1CA99CD2-19A0-6F48-895C-C7AB61D791DF}" type="slidenum">
              <a:rPr lang="en-US" smtClean="0"/>
              <a:t>35</a:t>
            </a:fld>
            <a:endParaRPr lang="en-US"/>
          </a:p>
        </p:txBody>
      </p:sp>
    </p:spTree>
    <p:extLst>
      <p:ext uri="{BB962C8B-B14F-4D97-AF65-F5344CB8AC3E}">
        <p14:creationId xmlns:p14="http://schemas.microsoft.com/office/powerpoint/2010/main" val="4925048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a:p>
            <a:endParaRPr lang="en-US">
              <a:cs typeface="Calibri"/>
            </a:endParaRPr>
          </a:p>
          <a:p>
            <a:pPr marL="628650" lvl="1" indent="-171450">
              <a:lnSpc>
                <a:spcPct val="90000"/>
              </a:lnSpc>
              <a:spcBef>
                <a:spcPts val="500"/>
              </a:spcBef>
              <a:buFont typeface="Arial"/>
              <a:buChar char="•"/>
            </a:pPr>
            <a:r>
              <a:rPr lang="en-US"/>
              <a:t>SB 420 aims to streamline regulatory approvals for electrical transmission projects in California. This legislation seeks to expedite grid capacity expansion, aligning with the state's zero-emission vehicle goals. Currently, regulations add significant delays to these projects.</a:t>
            </a:r>
            <a:endParaRPr lang="en-US">
              <a:cs typeface="Calibri"/>
            </a:endParaRPr>
          </a:p>
          <a:p>
            <a:pPr marL="628650" lvl="1" indent="-171450">
              <a:lnSpc>
                <a:spcPct val="90000"/>
              </a:lnSpc>
              <a:spcBef>
                <a:spcPts val="500"/>
              </a:spcBef>
              <a:buFont typeface="Arial"/>
              <a:buChar char="•"/>
            </a:pPr>
            <a:r>
              <a:rPr lang="en-US"/>
              <a:t>SB 420 proposes exempting rebuilding and new construction of certain electrical transmission facilities from certification requirements. It also suggests raising the voltage threshold to 130kV for utilities to construct charging stations for zero-emission trucks.</a:t>
            </a:r>
          </a:p>
          <a:p>
            <a:pPr lvl="1">
              <a:lnSpc>
                <a:spcPct val="90000"/>
              </a:lnSpc>
              <a:spcBef>
                <a:spcPts val="500"/>
              </a:spcBef>
            </a:pPr>
            <a:endParaRPr lang="en-US">
              <a:cs typeface="Calibri" panose="020F0502020204030204"/>
            </a:endParaRPr>
          </a:p>
          <a:p>
            <a:pPr marL="171450" indent="-171450">
              <a:lnSpc>
                <a:spcPct val="90000"/>
              </a:lnSpc>
              <a:spcBef>
                <a:spcPts val="1000"/>
              </a:spcBef>
              <a:buFont typeface="Arial"/>
              <a:buChar char="•"/>
            </a:pPr>
            <a:r>
              <a:rPr lang="en-US" b="1"/>
              <a:t>Background</a:t>
            </a:r>
            <a:endParaRPr lang="en-US"/>
          </a:p>
          <a:p>
            <a:pPr marL="628650" lvl="1" indent="-171450">
              <a:lnSpc>
                <a:spcPct val="90000"/>
              </a:lnSpc>
              <a:spcBef>
                <a:spcPts val="500"/>
              </a:spcBef>
              <a:buFont typeface="Arial"/>
              <a:buChar char="•"/>
            </a:pPr>
            <a:r>
              <a:rPr lang="en-US"/>
              <a:t>The </a:t>
            </a:r>
            <a:r>
              <a:rPr lang="en-US" u="sng">
                <a:hlinkClick r:id="rId3"/>
              </a:rPr>
              <a:t>Governor’s Executive Order N-79-20</a:t>
            </a:r>
            <a:r>
              <a:rPr lang="en-US"/>
              <a:t> requires the California Air Resources Board (CARB) to develop and propose strategies to achieve 100% zero-emissions from medium and heavy-duty on-road vehicles in the State by 2045 where feasible and by 2035 from drayage trucks.</a:t>
            </a:r>
          </a:p>
          <a:p>
            <a:pPr marL="628650" lvl="1" indent="-171450">
              <a:lnSpc>
                <a:spcPct val="90000"/>
              </a:lnSpc>
              <a:spcBef>
                <a:spcPts val="500"/>
              </a:spcBef>
              <a:buFont typeface="Arial"/>
              <a:buChar char="•"/>
            </a:pPr>
            <a:r>
              <a:rPr lang="en-US"/>
              <a:t>Expanding grid capacity to meet the demand for charging ZE Trucks is a critical component to achieve zero-emissions from medium and heavy-duty vehicles by 2045 and drayage trucks by 2035. The permitting timeline for expanding electrical capacity needs to be streamlined to achieve the State’s goals. </a:t>
            </a:r>
          </a:p>
        </p:txBody>
      </p:sp>
      <p:sp>
        <p:nvSpPr>
          <p:cNvPr id="4" name="Slide Number Placeholder 3"/>
          <p:cNvSpPr>
            <a:spLocks noGrp="1"/>
          </p:cNvSpPr>
          <p:nvPr>
            <p:ph type="sldNum" sz="quarter" idx="5"/>
          </p:nvPr>
        </p:nvSpPr>
        <p:spPr/>
        <p:txBody>
          <a:bodyPr/>
          <a:lstStyle/>
          <a:p>
            <a:fld id="{1CA99CD2-19A0-6F48-895C-C7AB61D791DF}" type="slidenum">
              <a:rPr lang="en-US" smtClean="0"/>
              <a:t>36</a:t>
            </a:fld>
            <a:endParaRPr lang="en-US"/>
          </a:p>
        </p:txBody>
      </p:sp>
    </p:spTree>
    <p:extLst>
      <p:ext uri="{BB962C8B-B14F-4D97-AF65-F5344CB8AC3E}">
        <p14:creationId xmlns:p14="http://schemas.microsoft.com/office/powerpoint/2010/main" val="1965108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25000"/>
              </a:lnSpc>
              <a:spcBef>
                <a:spcPts val="900"/>
              </a:spcBef>
              <a:spcAft>
                <a:spcPts val="600"/>
              </a:spcAft>
              <a:buFont typeface="Arial" panose="020B0604020202020204" pitchFamily="34" charset="0"/>
              <a:buNone/>
            </a:pPr>
            <a:r>
              <a:rPr lang="en-US" sz="1800">
                <a:effectLst/>
                <a:latin typeface="Calibri" panose="020F0502020204030204" pitchFamily="34" charset="0"/>
                <a:ea typeface="Times New Roman" panose="02020603050405020304" pitchFamily="18" charset="0"/>
                <a:cs typeface="Times New Roman" panose="02020603050405020304" pitchFamily="18" charset="0"/>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38</a:t>
            </a:fld>
            <a:endParaRPr lang="en-US"/>
          </a:p>
        </p:txBody>
      </p:sp>
    </p:spTree>
    <p:extLst>
      <p:ext uri="{BB962C8B-B14F-4D97-AF65-F5344CB8AC3E}">
        <p14:creationId xmlns:p14="http://schemas.microsoft.com/office/powerpoint/2010/main" val="27688733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25000"/>
              </a:lnSpc>
              <a:spcBef>
                <a:spcPts val="900"/>
              </a:spcBef>
              <a:spcAft>
                <a:spcPts val="600"/>
              </a:spcAft>
              <a:buFont typeface="Arial" panose="020B0604020202020204" pitchFamily="34" charset="0"/>
              <a:buNone/>
            </a:pPr>
            <a:r>
              <a:rPr lang="en-US" sz="1800">
                <a:effectLst/>
                <a:latin typeface="Arial" panose="020B0604020202020204" pitchFamily="34" charset="0"/>
                <a:ea typeface="Calibri" panose="020F0502020204030204" pitchFamily="34" charset="0"/>
                <a:cs typeface="Times New Roman" panose="02020603050405020304" pitchFamily="18" charset="0"/>
              </a:rPr>
              <a:t>Michael</a:t>
            </a:r>
          </a:p>
          <a:p>
            <a:pPr marL="342900" indent="-342900">
              <a:lnSpc>
                <a:spcPct val="125000"/>
              </a:lnSpc>
              <a:spcBef>
                <a:spcPts val="900"/>
              </a:spcBef>
              <a:spcAft>
                <a:spcPts val="600"/>
              </a:spcAft>
              <a:buFont typeface="Arial" panose="020B0604020202020204" pitchFamily="34" charset="0"/>
              <a:buChar char="●"/>
            </a:pPr>
            <a:r>
              <a:rPr lang="en-US" sz="1800">
                <a:latin typeface="Arial"/>
                <a:ea typeface="Calibri" panose="020F0502020204030204" pitchFamily="34" charset="0"/>
                <a:cs typeface="Arial"/>
              </a:rPr>
              <a:t>Hydrogen: SB 671 work, want to have a conversation: concerns that we should be articulating, (potential panel for hydrogen next meeting)</a:t>
            </a:r>
          </a:p>
          <a:p>
            <a:pPr marL="342900" indent="-342900">
              <a:lnSpc>
                <a:spcPct val="125000"/>
              </a:lnSpc>
              <a:spcBef>
                <a:spcPts val="900"/>
              </a:spcBef>
              <a:spcAft>
                <a:spcPts val="600"/>
              </a:spcAft>
              <a:buFont typeface="Arial" panose="020B0604020202020204" pitchFamily="34" charset="0"/>
              <a:buChar char="●"/>
            </a:pPr>
            <a:r>
              <a:rPr lang="en-US" sz="1800">
                <a:effectLst/>
                <a:latin typeface="Arial"/>
                <a:ea typeface="Calibri" panose="020F0502020204030204" pitchFamily="34" charset="0"/>
                <a:cs typeface="Arial"/>
              </a:rPr>
              <a:t>State agencies and the Legislature should consider creating a new limited-term (five-year) zero-emission truck incentive program aimed at assisting high-priority fleets, such</a:t>
            </a:r>
            <a:r>
              <a:rPr lang="en-US" sz="1800">
                <a:latin typeface="Arial"/>
                <a:ea typeface="Calibri" panose="020F0502020204030204" pitchFamily="34" charset="0"/>
                <a:cs typeface="Arial"/>
              </a:rPr>
              <a:t> </a:t>
            </a:r>
            <a:endParaRPr lang="en-US"/>
          </a:p>
          <a:p>
            <a:pPr marL="342900" indent="-342900">
              <a:lnSpc>
                <a:spcPct val="125000"/>
              </a:lnSpc>
              <a:spcBef>
                <a:spcPts val="900"/>
              </a:spcBef>
              <a:spcAft>
                <a:spcPts val="600"/>
              </a:spcAft>
              <a:buFont typeface="Arial" panose="020B0604020202020204" pitchFamily="34" charset="0"/>
              <a:buChar char="●"/>
            </a:pPr>
            <a:r>
              <a:rPr lang="en-US" sz="1800">
                <a:effectLst/>
                <a:latin typeface="Arial"/>
                <a:ea typeface="Calibri" panose="020F0502020204030204" pitchFamily="34" charset="0"/>
                <a:cs typeface="Arial"/>
              </a:rPr>
              <a:t>as larger drayage fleets with 100 to 500 trucks, who are subject to the Advanced Clean Fleets regulation with purchasing zero-emission trucks. Program development should take place with input from the fleets who</a:t>
            </a:r>
            <a:endParaRPr lang="en-US"/>
          </a:p>
          <a:p>
            <a:pPr marL="342900" indent="-342900">
              <a:lnSpc>
                <a:spcPct val="125000"/>
              </a:lnSpc>
              <a:spcBef>
                <a:spcPts val="900"/>
              </a:spcBef>
              <a:spcAft>
                <a:spcPts val="600"/>
              </a:spcAft>
              <a:buFont typeface="Arial" panose="020B0604020202020204" pitchFamily="34" charset="0"/>
              <a:buChar char="●"/>
            </a:pPr>
            <a:r>
              <a:rPr lang="en-US" sz="1800">
                <a:latin typeface="Arial"/>
                <a:ea typeface="Calibri" panose="020F0502020204030204" pitchFamily="34" charset="0"/>
                <a:cs typeface="Arial"/>
              </a:rPr>
              <a:t> </a:t>
            </a:r>
            <a:r>
              <a:rPr lang="en-US" sz="1800">
                <a:effectLst/>
                <a:latin typeface="Arial"/>
                <a:ea typeface="Calibri" panose="020F0502020204030204" pitchFamily="34" charset="0"/>
                <a:cs typeface="Arial"/>
              </a:rPr>
              <a:t>will be impacted and should be flexible to ensure support in a way that is considerate of their needs. The California Air Resources Board could administer this program.</a:t>
            </a:r>
            <a:r>
              <a:rPr lang="en-US" sz="1800">
                <a:latin typeface="Arial"/>
                <a:ea typeface="Calibri" panose="020F0502020204030204" pitchFamily="34" charset="0"/>
                <a:cs typeface="Arial"/>
              </a:rPr>
              <a:t> </a:t>
            </a:r>
            <a:endParaRPr lang="en-US" sz="1800">
              <a:effectLst/>
              <a:latin typeface="Calibri" panose="020F0502020204030204" pitchFamily="34" charset="0"/>
              <a:ea typeface="Times New Roman" panose="02020603050405020304" pitchFamily="18" charset="0"/>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39</a:t>
            </a:fld>
            <a:endParaRPr lang="en-US"/>
          </a:p>
        </p:txBody>
      </p:sp>
    </p:spTree>
    <p:extLst>
      <p:ext uri="{BB962C8B-B14F-4D97-AF65-F5344CB8AC3E}">
        <p14:creationId xmlns:p14="http://schemas.microsoft.com/office/powerpoint/2010/main" val="33430014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25000"/>
              </a:lnSpc>
              <a:spcBef>
                <a:spcPts val="900"/>
              </a:spcBef>
              <a:spcAft>
                <a:spcPts val="600"/>
              </a:spcAft>
              <a:buFont typeface="Arial" panose="020B0604020202020204" pitchFamily="34" charset="0"/>
              <a:buNone/>
            </a:pPr>
            <a:r>
              <a:rPr lang="en-US" sz="1800">
                <a:effectLst/>
                <a:latin typeface="Arial" panose="020B0604020202020204" pitchFamily="34" charset="0"/>
                <a:ea typeface="Calibri" panose="020F0502020204030204" pitchFamily="34" charset="0"/>
                <a:cs typeface="Times New Roman" panose="02020603050405020304" pitchFamily="18" charset="0"/>
              </a:rPr>
              <a:t>Michael</a:t>
            </a:r>
          </a:p>
          <a:p>
            <a:pPr marL="342900" marR="0" lvl="0" indent="-342900">
              <a:lnSpc>
                <a:spcPct val="125000"/>
              </a:lnSpc>
              <a:spcBef>
                <a:spcPts val="900"/>
              </a:spcBef>
              <a:spcAft>
                <a:spcPts val="600"/>
              </a:spcAft>
              <a:buFont typeface="Arial" panose="020B0604020202020204" pitchFamily="34" charset="0"/>
              <a:buChar char="●"/>
            </a:pPr>
            <a:r>
              <a:rPr lang="en-US" sz="1800">
                <a:effectLst/>
                <a:latin typeface="Arial" panose="020B0604020202020204" pitchFamily="34" charset="0"/>
                <a:ea typeface="Calibri" panose="020F0502020204030204" pitchFamily="34" charset="0"/>
                <a:cs typeface="Times New Roman" panose="02020603050405020304" pitchFamily="18" charset="0"/>
              </a:rPr>
              <a:t>State agencies and the Legislature should consider creating a new limited-term (five-year) zero-emission truck incentive program aimed at assisting high-priority fleets, such as larger drayage fleets with 100 to 500 trucks, who are subject to the Advanced Clean Fleets regulation with purchasing zero-emission trucks. Program development should take place with input from the fleets who will be impacted and should be flexible to ensure support in a way that is considerate of their needs. The California Air Resources Board could administer this program.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40</a:t>
            </a:fld>
            <a:endParaRPr lang="en-US"/>
          </a:p>
        </p:txBody>
      </p:sp>
    </p:spTree>
    <p:extLst>
      <p:ext uri="{BB962C8B-B14F-4D97-AF65-F5344CB8AC3E}">
        <p14:creationId xmlns:p14="http://schemas.microsoft.com/office/powerpoint/2010/main" val="11684020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25000"/>
              </a:lnSpc>
              <a:spcBef>
                <a:spcPts val="900"/>
              </a:spcBef>
              <a:spcAft>
                <a:spcPts val="600"/>
              </a:spcAft>
              <a:buFont typeface="Arial" panose="020B0604020202020204" pitchFamily="34" charset="0"/>
              <a:buNone/>
            </a:pPr>
            <a:r>
              <a:rPr lang="en-US" sz="1800">
                <a:effectLst/>
                <a:latin typeface="Arial" panose="020B0604020202020204" pitchFamily="34" charset="0"/>
                <a:ea typeface="Calibri" panose="020F0502020204030204" pitchFamily="34" charset="0"/>
                <a:cs typeface="Times New Roman" panose="02020603050405020304" pitchFamily="18" charset="0"/>
              </a:rPr>
              <a:t>Michael</a:t>
            </a:r>
          </a:p>
          <a:p>
            <a:pPr marL="342900" indent="-342900">
              <a:lnSpc>
                <a:spcPct val="125000"/>
              </a:lnSpc>
              <a:spcBef>
                <a:spcPts val="900"/>
              </a:spcBef>
              <a:spcAft>
                <a:spcPts val="600"/>
              </a:spcAft>
              <a:buFont typeface="Arial" panose="020B0604020202020204" pitchFamily="34" charset="0"/>
              <a:buChar char="●"/>
            </a:pPr>
            <a:r>
              <a:rPr lang="en-US" sz="1800">
                <a:latin typeface="Arial"/>
                <a:ea typeface="Calibri" panose="020F0502020204030204" pitchFamily="34" charset="0"/>
                <a:cs typeface="Arial"/>
              </a:rPr>
              <a:t>Hydrogen: SB 671 work, want to have a conversation: concerns that we should be articulating, (potential panel for hydrogen next meeting)</a:t>
            </a:r>
          </a:p>
          <a:p>
            <a:pPr marL="342900" indent="-342900">
              <a:lnSpc>
                <a:spcPct val="125000"/>
              </a:lnSpc>
              <a:spcBef>
                <a:spcPts val="900"/>
              </a:spcBef>
              <a:spcAft>
                <a:spcPts val="600"/>
              </a:spcAft>
              <a:buFont typeface="Arial" panose="020B0604020202020204" pitchFamily="34" charset="0"/>
              <a:buChar char="●"/>
            </a:pPr>
            <a:r>
              <a:rPr lang="en-US" sz="1800">
                <a:effectLst/>
                <a:latin typeface="Arial"/>
                <a:ea typeface="Calibri" panose="020F0502020204030204" pitchFamily="34" charset="0"/>
                <a:cs typeface="Arial"/>
              </a:rPr>
              <a:t>State agencies and the Legislature should consider creating a new limited-term (five-year) zero-emission truck incentive program aimed at assisting high-priority fleets, such</a:t>
            </a:r>
            <a:r>
              <a:rPr lang="en-US" sz="1800">
                <a:latin typeface="Arial"/>
                <a:ea typeface="Calibri" panose="020F0502020204030204" pitchFamily="34" charset="0"/>
                <a:cs typeface="Arial"/>
              </a:rPr>
              <a:t> </a:t>
            </a:r>
            <a:endParaRPr lang="en-US"/>
          </a:p>
          <a:p>
            <a:pPr marL="342900" indent="-342900">
              <a:lnSpc>
                <a:spcPct val="125000"/>
              </a:lnSpc>
              <a:spcBef>
                <a:spcPts val="900"/>
              </a:spcBef>
              <a:spcAft>
                <a:spcPts val="600"/>
              </a:spcAft>
              <a:buFont typeface="Arial" panose="020B0604020202020204" pitchFamily="34" charset="0"/>
              <a:buChar char="●"/>
            </a:pPr>
            <a:r>
              <a:rPr lang="en-US" sz="1800">
                <a:effectLst/>
                <a:latin typeface="Arial"/>
                <a:ea typeface="Calibri" panose="020F0502020204030204" pitchFamily="34" charset="0"/>
                <a:cs typeface="Arial"/>
              </a:rPr>
              <a:t>as larger drayage fleets with 100 to 500 trucks, who are subject to the Advanced Clean Fleets regulation with purchasing zero-emission trucks. Program development should take place with input from the fleets who</a:t>
            </a:r>
            <a:endParaRPr lang="en-US"/>
          </a:p>
          <a:p>
            <a:pPr marL="342900" indent="-342900">
              <a:lnSpc>
                <a:spcPct val="125000"/>
              </a:lnSpc>
              <a:spcBef>
                <a:spcPts val="900"/>
              </a:spcBef>
              <a:spcAft>
                <a:spcPts val="600"/>
              </a:spcAft>
              <a:buFont typeface="Arial" panose="020B0604020202020204" pitchFamily="34" charset="0"/>
              <a:buChar char="●"/>
            </a:pPr>
            <a:r>
              <a:rPr lang="en-US" sz="1800">
                <a:latin typeface="Arial"/>
                <a:ea typeface="Calibri" panose="020F0502020204030204" pitchFamily="34" charset="0"/>
                <a:cs typeface="Arial"/>
              </a:rPr>
              <a:t> </a:t>
            </a:r>
            <a:r>
              <a:rPr lang="en-US" sz="1800">
                <a:effectLst/>
                <a:latin typeface="Arial"/>
                <a:ea typeface="Calibri" panose="020F0502020204030204" pitchFamily="34" charset="0"/>
                <a:cs typeface="Arial"/>
              </a:rPr>
              <a:t>will be impacted and should be flexible to ensure support in a way that is considerate of their needs. The California Air Resources Board could administer this program.</a:t>
            </a:r>
            <a:r>
              <a:rPr lang="en-US" sz="1800">
                <a:latin typeface="Arial"/>
                <a:ea typeface="Calibri" panose="020F0502020204030204" pitchFamily="34" charset="0"/>
                <a:cs typeface="Arial"/>
              </a:rPr>
              <a:t> </a:t>
            </a:r>
            <a:endParaRPr lang="en-US" sz="1800">
              <a:effectLst/>
              <a:latin typeface="Calibri" panose="020F0502020204030204" pitchFamily="34" charset="0"/>
              <a:ea typeface="Times New Roman" panose="02020603050405020304" pitchFamily="18" charset="0"/>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41</a:t>
            </a:fld>
            <a:endParaRPr lang="en-US"/>
          </a:p>
        </p:txBody>
      </p:sp>
    </p:spTree>
    <p:extLst>
      <p:ext uri="{BB962C8B-B14F-4D97-AF65-F5344CB8AC3E}">
        <p14:creationId xmlns:p14="http://schemas.microsoft.com/office/powerpoint/2010/main" val="37500812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25000"/>
              </a:lnSpc>
              <a:spcBef>
                <a:spcPts val="900"/>
              </a:spcBef>
              <a:spcAft>
                <a:spcPts val="600"/>
              </a:spcAft>
              <a:buFont typeface="Arial" panose="020B0604020202020204" pitchFamily="34" charset="0"/>
              <a:buNone/>
            </a:pPr>
            <a:r>
              <a:rPr lang="en-US" sz="1800">
                <a:effectLst/>
                <a:latin typeface="Arial" panose="020B0604020202020204" pitchFamily="34" charset="0"/>
                <a:ea typeface="Calibri" panose="020F0502020204030204" pitchFamily="34" charset="0"/>
                <a:cs typeface="Times New Roman" panose="02020603050405020304" pitchFamily="18" charset="0"/>
              </a:rPr>
              <a:t>Michael</a:t>
            </a:r>
          </a:p>
          <a:p>
            <a:pPr marL="342900" marR="0" lvl="0" indent="-342900">
              <a:lnSpc>
                <a:spcPct val="125000"/>
              </a:lnSpc>
              <a:spcBef>
                <a:spcPts val="900"/>
              </a:spcBef>
              <a:spcAft>
                <a:spcPts val="600"/>
              </a:spcAft>
              <a:buFont typeface="Arial" panose="020B0604020202020204" pitchFamily="34" charset="0"/>
              <a:buChar char="●"/>
            </a:pPr>
            <a:r>
              <a:rPr lang="en-US" sz="1800">
                <a:effectLst/>
                <a:latin typeface="Arial" panose="020B0604020202020204" pitchFamily="34" charset="0"/>
                <a:ea typeface="Calibri" panose="020F0502020204030204" pitchFamily="34" charset="0"/>
                <a:cs typeface="Times New Roman" panose="02020603050405020304" pitchFamily="18" charset="0"/>
              </a:rPr>
              <a:t>State agencies and the Legislature should consider creating a new limited-term (five-year) zero-emission truck incentive program aimed at assisting high-priority fleets, such as larger drayage fleets with 100 to 500 trucks, who are subject to the Advanced Clean Fleets regulation with purchasing zero-emission trucks. Program development should take place with input from the fleets who will be impacted and should be flexible to ensure support in a way that is considerate of their needs. The California Air Resources Board could administer this program. </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42</a:t>
            </a:fld>
            <a:endParaRPr lang="en-US"/>
          </a:p>
        </p:txBody>
      </p:sp>
    </p:spTree>
    <p:extLst>
      <p:ext uri="{BB962C8B-B14F-4D97-AF65-F5344CB8AC3E}">
        <p14:creationId xmlns:p14="http://schemas.microsoft.com/office/powerpoint/2010/main" val="17775972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Akiko</a:t>
            </a:r>
          </a:p>
          <a:p>
            <a:pPr marL="285750" indent="-285750" defTabSz="881390">
              <a:buFont typeface="Symbol,Sans-Serif"/>
              <a:buChar char="•"/>
              <a:defRPr/>
            </a:pPr>
            <a:endParaRPr lang="en-US">
              <a:cs typeface="Calibri"/>
            </a:endParaRPr>
          </a:p>
          <a:p>
            <a:pPr marL="285750" indent="-285750" defTabSz="881390">
              <a:buFont typeface="Symbol,Sans-Serif"/>
              <a:buChar char="•"/>
              <a:defRPr/>
            </a:pPr>
            <a:endParaRPr lang="en-US">
              <a:cs typeface="Calibri"/>
            </a:endParaRPr>
          </a:p>
          <a:p>
            <a:pPr marL="285750" indent="-285750" defTabSz="881390">
              <a:buFont typeface="Symbol,Sans-Serif"/>
              <a:buChar char="•"/>
              <a:defRPr/>
            </a:pPr>
            <a:endParaRPr lang="en-US">
              <a:cs typeface="Calibri"/>
            </a:endParaRPr>
          </a:p>
          <a:p>
            <a:pPr marL="285750" indent="-285750" defTabSz="881390">
              <a:buFont typeface="Symbol,Sans-Serif"/>
              <a:buChar char="•"/>
              <a:defRPr/>
            </a:pP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43</a:t>
            </a:fld>
            <a:endParaRPr lang="en-US"/>
          </a:p>
        </p:txBody>
      </p:sp>
    </p:spTree>
    <p:extLst>
      <p:ext uri="{BB962C8B-B14F-4D97-AF65-F5344CB8AC3E}">
        <p14:creationId xmlns:p14="http://schemas.microsoft.com/office/powerpoint/2010/main" val="13547900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Michael, Susan 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16614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Michael, Susan 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45036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Michael, Susan 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81022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When to coordinate further with Hector</a:t>
            </a:r>
          </a:p>
        </p:txBody>
      </p:sp>
      <p:sp>
        <p:nvSpPr>
          <p:cNvPr id="4" name="Slide Number Placeholder 3"/>
          <p:cNvSpPr>
            <a:spLocks noGrp="1"/>
          </p:cNvSpPr>
          <p:nvPr>
            <p:ph type="sldNum" sz="quarter" idx="5"/>
          </p:nvPr>
        </p:nvSpPr>
        <p:spPr/>
        <p:txBody>
          <a:bodyPr/>
          <a:lstStyle/>
          <a:p>
            <a:fld id="{1CA99CD2-19A0-6F48-895C-C7AB61D791DF}" type="slidenum">
              <a:rPr lang="en-US" smtClean="0"/>
              <a:t>47</a:t>
            </a:fld>
            <a:endParaRPr lang="en-US"/>
          </a:p>
        </p:txBody>
      </p:sp>
    </p:spTree>
    <p:extLst>
      <p:ext uri="{BB962C8B-B14F-4D97-AF65-F5344CB8AC3E}">
        <p14:creationId xmlns:p14="http://schemas.microsoft.com/office/powerpoint/2010/main" val="1801202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cs typeface="Calibri"/>
              </a:rPr>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48</a:t>
            </a:fld>
            <a:endParaRPr lang="en-US"/>
          </a:p>
        </p:txBody>
      </p:sp>
    </p:spTree>
    <p:extLst>
      <p:ext uri="{BB962C8B-B14F-4D97-AF65-F5344CB8AC3E}">
        <p14:creationId xmlns:p14="http://schemas.microsoft.com/office/powerpoint/2010/main" val="178208681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1390">
              <a:defRPr/>
            </a:pPr>
            <a:r>
              <a:rPr lang="en-US">
                <a:ea typeface="Calibri"/>
                <a:cs typeface="Calibri"/>
              </a:rPr>
              <a:t>Michael</a:t>
            </a:r>
            <a:endParaRPr lang="en-US">
              <a:cs typeface="Calibri"/>
            </a:endParaRPr>
          </a:p>
        </p:txBody>
      </p:sp>
      <p:sp>
        <p:nvSpPr>
          <p:cNvPr id="4" name="Slide Number Placeholder 3"/>
          <p:cNvSpPr>
            <a:spLocks noGrp="1"/>
          </p:cNvSpPr>
          <p:nvPr>
            <p:ph type="sldNum" sz="quarter" idx="5"/>
          </p:nvPr>
        </p:nvSpPr>
        <p:spPr/>
        <p:txBody>
          <a:bodyPr/>
          <a:lstStyle/>
          <a:p>
            <a:fld id="{1CA99CD2-19A0-6F48-895C-C7AB61D791DF}" type="slidenum">
              <a:rPr lang="en-US" smtClean="0"/>
              <a:t>49</a:t>
            </a:fld>
            <a:endParaRPr lang="en-US"/>
          </a:p>
        </p:txBody>
      </p:sp>
    </p:spTree>
    <p:extLst>
      <p:ext uri="{BB962C8B-B14F-4D97-AF65-F5344CB8AC3E}">
        <p14:creationId xmlns:p14="http://schemas.microsoft.com/office/powerpoint/2010/main" val="6891430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871180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12991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63183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53</a:t>
            </a:fld>
            <a:endParaRPr lang="en-US"/>
          </a:p>
        </p:txBody>
      </p:sp>
    </p:spTree>
    <p:extLst>
      <p:ext uri="{BB962C8B-B14F-4D97-AF65-F5344CB8AC3E}">
        <p14:creationId xmlns:p14="http://schemas.microsoft.com/office/powerpoint/2010/main" val="407460668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Michael</a:t>
            </a:r>
          </a:p>
        </p:txBody>
      </p:sp>
      <p:sp>
        <p:nvSpPr>
          <p:cNvPr id="4" name="Slide Number Placeholder 3"/>
          <p:cNvSpPr>
            <a:spLocks noGrp="1"/>
          </p:cNvSpPr>
          <p:nvPr>
            <p:ph type="sldNum" sz="quarter" idx="5"/>
          </p:nvPr>
        </p:nvSpPr>
        <p:spPr/>
        <p:txBody>
          <a:bodyPr/>
          <a:lstStyle/>
          <a:p>
            <a:fld id="{1CA99CD2-19A0-6F48-895C-C7AB61D791DF}" type="slidenum">
              <a:rPr lang="en-US" smtClean="0"/>
              <a:t>54</a:t>
            </a:fld>
            <a:endParaRPr lang="en-US"/>
          </a:p>
        </p:txBody>
      </p:sp>
    </p:spTree>
    <p:extLst>
      <p:ext uri="{BB962C8B-B14F-4D97-AF65-F5344CB8AC3E}">
        <p14:creationId xmlns:p14="http://schemas.microsoft.com/office/powerpoint/2010/main" val="31204684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008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Michael</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37102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image" Target="../media/image23.png"/><Relationship Id="rId1" Type="http://schemas.openxmlformats.org/officeDocument/2006/relationships/slideMaster" Target="../slideMasters/slideMaster5.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190823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877454" y="737558"/>
            <a:ext cx="10437091" cy="538288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2385609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90B965-DECD-4C98-A857-C5D1E28C79A6}"/>
              </a:ext>
            </a:extLst>
          </p:cNvPr>
          <p:cNvSpPr/>
          <p:nvPr userDrawn="1"/>
        </p:nvSpPr>
        <p:spPr>
          <a:xfrm>
            <a:off x="1250830" y="737559"/>
            <a:ext cx="9721970" cy="5190316"/>
          </a:xfrm>
          <a:prstGeom prst="rect">
            <a:avLst/>
          </a:prstGeom>
          <a:solidFill>
            <a:srgbClr val="00B4BD"/>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93828495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Welcom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6860365"/>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3879597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618654592"/>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110333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7266799"/>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004595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0010263"/>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3279685"/>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Welcom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453755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021102691"/>
      </p:ext>
    </p:extLst>
  </p:cSld>
  <p:clrMapOvr>
    <a:masterClrMapping/>
  </p:clrMapOvr>
  <p:hf hdr="0" ftr="0" dt="0"/>
  <p:extLst>
    <p:ext uri="{DCECCB84-F9BA-43D5-87BE-67443E8EF086}">
      <p15:sldGuideLst xmlns:p15="http://schemas.microsoft.com/office/powerpoint/2012/main">
        <p15:guide id="1" orient="horz" pos="2160" userDrawn="1">
          <p15:clr>
            <a:srgbClr val="FBAE40"/>
          </p15:clr>
        </p15:guide>
        <p15:guide id="2" pos="2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276350"/>
            <a:ext cx="5181600"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6559699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6172200" y="1276350"/>
            <a:ext cx="5665124" cy="4675563"/>
          </a:xfrm>
          <a:solidFill>
            <a:schemeClr val="bg1">
              <a:lumMod val="85000"/>
            </a:schemeClr>
          </a:solidFill>
        </p:spPr>
        <p:txBody>
          <a:bodyPr/>
          <a:lstStyle/>
          <a:p>
            <a:endParaRPr lang="en-US"/>
          </a:p>
        </p:txBody>
      </p:sp>
      <p:sp>
        <p:nvSpPr>
          <p:cNvPr id="9" name="Content Placeholder 2">
            <a:extLst>
              <a:ext uri="{FF2B5EF4-FFF2-40B4-BE49-F238E27FC236}">
                <a16:creationId xmlns:a16="http://schemas.microsoft.com/office/drawing/2014/main" id="{2440F1F0-C92E-DF47-982F-FA19EA74AD4C}"/>
              </a:ext>
            </a:extLst>
          </p:cNvPr>
          <p:cNvSpPr>
            <a:spLocks noGrp="1"/>
          </p:cNvSpPr>
          <p:nvPr>
            <p:ph sz="half" idx="1"/>
          </p:nvPr>
        </p:nvSpPr>
        <p:spPr>
          <a:xfrm>
            <a:off x="381000" y="1276350"/>
            <a:ext cx="5286375" cy="4675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55155662"/>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
        <p:nvSpPr>
          <p:cNvPr id="8" name="Picture Placeholder 5">
            <a:extLst>
              <a:ext uri="{FF2B5EF4-FFF2-40B4-BE49-F238E27FC236}">
                <a16:creationId xmlns:a16="http://schemas.microsoft.com/office/drawing/2014/main" id="{A19626C0-1BAA-2D48-9E24-CE93F062A421}"/>
              </a:ext>
            </a:extLst>
          </p:cNvPr>
          <p:cNvSpPr>
            <a:spLocks noGrp="1"/>
          </p:cNvSpPr>
          <p:nvPr>
            <p:ph type="pic" sz="quarter" idx="13"/>
          </p:nvPr>
        </p:nvSpPr>
        <p:spPr>
          <a:xfrm>
            <a:off x="381000" y="1276350"/>
            <a:ext cx="11456324" cy="4675563"/>
          </a:xfrm>
          <a:solidFill>
            <a:schemeClr val="bg1">
              <a:lumMod val="85000"/>
            </a:schemeClr>
          </a:solidFill>
        </p:spPr>
        <p:txBody>
          <a:bodyPr/>
          <a:lstStyle/>
          <a:p>
            <a:endParaRPr lang="en-US"/>
          </a:p>
        </p:txBody>
      </p:sp>
    </p:spTree>
    <p:extLst>
      <p:ext uri="{BB962C8B-B14F-4D97-AF65-F5344CB8AC3E}">
        <p14:creationId xmlns:p14="http://schemas.microsoft.com/office/powerpoint/2010/main" val="726295518"/>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38805010"/>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73633-A561-C74C-A8CB-2205D61DED25}"/>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78BF80FE-2F01-4E4A-A7EE-1811D0A9D7A7}"/>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4514301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7165105"/>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180CE-3B34-FBBF-9F0C-55E69CBB11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BBC2B53-B86F-83DB-C78B-3B3174E3F175}"/>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86473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section 1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3209209468"/>
      </p:ext>
    </p:extLst>
  </p:cSld>
  <p:clrMapOvr>
    <a:masterClrMapping/>
  </p:clrMapOvr>
  <p:extLst>
    <p:ext uri="{DCECCB84-F9BA-43D5-87BE-67443E8EF086}">
      <p15:sldGuideLst xmlns:p15="http://schemas.microsoft.com/office/powerpoint/2012/main">
        <p15:guide id="1" pos="216">
          <p15:clr>
            <a:srgbClr val="FBAE40"/>
          </p15:clr>
        </p15:guide>
        <p15:guide id="2" orient="horz" pos="3720">
          <p15:clr>
            <a:srgbClr val="FBAE40"/>
          </p15:clr>
        </p15:guide>
        <p15:guide id="4" pos="5544">
          <p15:clr>
            <a:srgbClr val="FBAE40"/>
          </p15:clr>
        </p15:guide>
        <p15:guide id="5" orient="horz" pos="840">
          <p15:clr>
            <a:srgbClr val="FBAE40"/>
          </p15:clr>
        </p15:guide>
        <p15:guide id="6" orient="horz" pos="410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719821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4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3220354"/>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8630932"/>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Custom Layout">
    <p:bg>
      <p:bgRef idx="1001">
        <a:schemeClr val="bg1"/>
      </p:bgRef>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838962"/>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03595-5B30-4665-9899-3B78388FB8B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140947-F6EC-4BE1-9412-24B32A75EE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A82DD9-B0AF-4D1A-BD13-3C13026C37E3}"/>
              </a:ext>
            </a:extLst>
          </p:cNvPr>
          <p:cNvSpPr>
            <a:spLocks noGrp="1"/>
          </p:cNvSpPr>
          <p:nvPr>
            <p:ph type="dt" sz="half" idx="10"/>
          </p:nvPr>
        </p:nvSpPr>
        <p:spPr/>
        <p:txBody>
          <a:bodyPr/>
          <a:lstStyle/>
          <a:p>
            <a:fld id="{1F8D39DE-AD13-456F-B9F8-789475308993}" type="datetime1">
              <a:rPr lang="en-US" smtClean="0"/>
              <a:t>8/22/2024</a:t>
            </a:fld>
            <a:endParaRPr lang="en-US"/>
          </a:p>
        </p:txBody>
      </p:sp>
      <p:sp>
        <p:nvSpPr>
          <p:cNvPr id="5" name="Footer Placeholder 4">
            <a:extLst>
              <a:ext uri="{FF2B5EF4-FFF2-40B4-BE49-F238E27FC236}">
                <a16:creationId xmlns:a16="http://schemas.microsoft.com/office/drawing/2014/main" id="{719FEC2E-BC54-417E-B5CF-B16F832ED5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D4B5A3-47E3-4174-BE74-7D4E1FCA8C4C}"/>
              </a:ext>
            </a:extLst>
          </p:cNvPr>
          <p:cNvSpPr>
            <a:spLocks noGrp="1"/>
          </p:cNvSpPr>
          <p:nvPr>
            <p:ph type="sldNum" sz="quarter" idx="12"/>
          </p:nvPr>
        </p:nvSpPr>
        <p:spPr/>
        <p:txBody>
          <a:bodyPr/>
          <a:lstStyle/>
          <a:p>
            <a:fld id="{A54587FA-4D4A-40A3-B811-E150402FB869}" type="slidenum">
              <a:rPr lang="en-US" smtClean="0"/>
              <a:t>‹#›</a:t>
            </a:fld>
            <a:endParaRPr lang="en-US"/>
          </a:p>
        </p:txBody>
      </p:sp>
    </p:spTree>
    <p:extLst>
      <p:ext uri="{BB962C8B-B14F-4D97-AF65-F5344CB8AC3E}">
        <p14:creationId xmlns:p14="http://schemas.microsoft.com/office/powerpoint/2010/main" val="17078949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tx1"/>
        </a:solidFill>
        <a:effectLst/>
      </p:bgPr>
    </p:bg>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9234145" y="6612466"/>
            <a:ext cx="2743200" cy="229316"/>
          </a:xfrm>
        </p:spPr>
        <p:txBody>
          <a:bodyPr/>
          <a:lstStyle/>
          <a:p>
            <a:fld id="{DD939AA0-1A18-4FA4-94B9-E3383ED86060}" type="datetime1">
              <a:rPr lang="en-US" smtClean="0"/>
              <a:t>8/22/2024</a:t>
            </a:fld>
            <a:endParaRPr lang="en-US"/>
          </a:p>
        </p:txBody>
      </p:sp>
      <p:sp>
        <p:nvSpPr>
          <p:cNvPr id="5" name="Footer Placeholder 4"/>
          <p:cNvSpPr>
            <a:spLocks noGrp="1"/>
          </p:cNvSpPr>
          <p:nvPr>
            <p:ph type="ftr" sz="quarter" idx="11"/>
          </p:nvPr>
        </p:nvSpPr>
        <p:spPr/>
        <p:txBody>
          <a:bodyPr/>
          <a:lstStyle/>
          <a:p>
            <a:r>
              <a:rPr lang="en-US"/>
              <a:t>I-710 Integrated Corridor Management Project</a:t>
            </a:r>
          </a:p>
        </p:txBody>
      </p:sp>
      <p:sp>
        <p:nvSpPr>
          <p:cNvPr id="6" name="Slide Number Placeholder 5"/>
          <p:cNvSpPr>
            <a:spLocks noGrp="1"/>
          </p:cNvSpPr>
          <p:nvPr>
            <p:ph type="sldNum" sz="quarter" idx="12"/>
          </p:nvPr>
        </p:nvSpPr>
        <p:spPr>
          <a:xfrm>
            <a:off x="10585824" y="2726267"/>
            <a:ext cx="1602996" cy="1360640"/>
          </a:xfrm>
        </p:spPr>
        <p:txBody>
          <a:bodyPr/>
          <a:lstStyle>
            <a:lvl1pPr>
              <a:defRPr sz="2400"/>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31682523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14655" y="16217"/>
            <a:ext cx="9613860" cy="1080938"/>
          </a:xfrm>
        </p:spPr>
        <p:txBody>
          <a:bodyPr/>
          <a:lstStyle/>
          <a:p>
            <a:r>
              <a:rPr lang="en-US"/>
              <a:t>Click to edit Master title style</a:t>
            </a:r>
          </a:p>
        </p:txBody>
      </p:sp>
      <p:sp>
        <p:nvSpPr>
          <p:cNvPr id="19" name="Text Placeholder 2"/>
          <p:cNvSpPr>
            <a:spLocks noGrp="1"/>
          </p:cNvSpPr>
          <p:nvPr>
            <p:ph type="body" idx="1"/>
          </p:nvPr>
        </p:nvSpPr>
        <p:spPr>
          <a:xfrm>
            <a:off x="214656" y="4602303"/>
            <a:ext cx="3773672" cy="576262"/>
          </a:xfr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214656" y="1545167"/>
            <a:ext cx="3773672"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214656" y="5178565"/>
            <a:ext cx="3773672"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161158" y="4602303"/>
            <a:ext cx="3790421" cy="576262"/>
          </a:xfr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161157" y="1545167"/>
            <a:ext cx="3790421"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159187" y="5178564"/>
            <a:ext cx="3795440"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130915" y="4602303"/>
            <a:ext cx="3790748" cy="576262"/>
          </a:xfrm>
        </p:spPr>
        <p:txBody>
          <a:bodyPr anchor="b">
            <a:noAutofit/>
          </a:bodyPr>
          <a:lstStyle>
            <a:lvl1pPr marL="0" indent="0">
              <a:buNone/>
              <a:defRPr sz="2400" b="0">
                <a:solidFill>
                  <a:schemeClr val="accent4"/>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30914" y="1545167"/>
            <a:ext cx="3790748" cy="27305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8130170" y="5178562"/>
            <a:ext cx="3795770"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85FF574C-05DC-4E9A-8769-94F79B7CFF12}" type="datetime1">
              <a:rPr lang="en-US" smtClean="0"/>
              <a:t>8/22/2024</a:t>
            </a:fld>
            <a:endParaRPr lang="en-US"/>
          </a:p>
        </p:txBody>
      </p:sp>
      <p:sp>
        <p:nvSpPr>
          <p:cNvPr id="4" name="Footer Placeholder 3"/>
          <p:cNvSpPr>
            <a:spLocks noGrp="1"/>
          </p:cNvSpPr>
          <p:nvPr>
            <p:ph type="ftr" sz="quarter" idx="11"/>
          </p:nvPr>
        </p:nvSpPr>
        <p:spPr/>
        <p:txBody>
          <a:bodyPr/>
          <a:lstStyle/>
          <a:p>
            <a:r>
              <a:rPr lang="en-US"/>
              <a:t>I-710 Integrated Corridor Management Project</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301598715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0322" y="182034"/>
            <a:ext cx="7913345" cy="3621564"/>
          </a:xfrm>
        </p:spPr>
        <p:txBody>
          <a:bodyPr anchor="t">
            <a:noAutofit/>
          </a:bodyPr>
          <a:lstStyle>
            <a:lvl1pPr algn="l">
              <a:defRPr sz="4400"/>
            </a:lvl1pPr>
          </a:lstStyle>
          <a:p>
            <a:r>
              <a:rPr lang="en-US"/>
              <a:t>Click to edit Master</a:t>
            </a:r>
            <a:br>
              <a:rPr lang="en-US"/>
            </a:br>
            <a:r>
              <a:rPr lang="en-US"/>
              <a:t>title style</a:t>
            </a:r>
          </a:p>
        </p:txBody>
      </p:sp>
      <p:sp>
        <p:nvSpPr>
          <p:cNvPr id="3" name="Subtitle 2"/>
          <p:cNvSpPr>
            <a:spLocks noGrp="1"/>
          </p:cNvSpPr>
          <p:nvPr>
            <p:ph type="subTitle" idx="1"/>
          </p:nvPr>
        </p:nvSpPr>
        <p:spPr>
          <a:xfrm>
            <a:off x="680322" y="4014909"/>
            <a:ext cx="3523378" cy="1235729"/>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FB135A1C-B19C-42B6-8226-7E7C5241E8E9}" type="datetime1">
              <a:rPr lang="en-US" smtClean="0"/>
              <a:t>8/22/2024</a:t>
            </a:fld>
            <a:endParaRPr lang="en-US"/>
          </a:p>
        </p:txBody>
      </p:sp>
      <p:sp>
        <p:nvSpPr>
          <p:cNvPr id="5" name="Footer Placeholder 4"/>
          <p:cNvSpPr>
            <a:spLocks noGrp="1"/>
          </p:cNvSpPr>
          <p:nvPr>
            <p:ph type="ftr" sz="quarter" idx="11"/>
          </p:nvPr>
        </p:nvSpPr>
        <p:spPr>
          <a:xfrm>
            <a:off x="680322" y="6612467"/>
            <a:ext cx="3921312" cy="229316"/>
          </a:xfrm>
        </p:spPr>
        <p:txBody>
          <a:bodyPr/>
          <a:lstStyle/>
          <a:p>
            <a:r>
              <a:rPr lang="en-US"/>
              <a:t>I-710 Integrated Corridor Management Project</a:t>
            </a:r>
          </a:p>
        </p:txBody>
      </p:sp>
      <p:sp>
        <p:nvSpPr>
          <p:cNvPr id="6" name="Slide Number Placeholder 5"/>
          <p:cNvSpPr>
            <a:spLocks noGrp="1"/>
          </p:cNvSpPr>
          <p:nvPr>
            <p:ph type="sldNum" sz="quarter" idx="12"/>
          </p:nvPr>
        </p:nvSpPr>
        <p:spPr>
          <a:xfrm>
            <a:off x="11455400" y="6553334"/>
            <a:ext cx="368834" cy="347579"/>
          </a:xfrm>
        </p:spPr>
        <p:txBody>
          <a:bodyPr/>
          <a:lstStyle>
            <a:lvl1pPr>
              <a:defRPr>
                <a:solidFill>
                  <a:schemeClr val="accent1"/>
                </a:solidFill>
              </a:defRPr>
            </a:lvl1pPr>
          </a:lstStyle>
          <a:p>
            <a:fld id="{6D22F896-40B5-4ADD-8801-0D06FADFA095}" type="slidenum">
              <a:rPr lang="en-US" smtClean="0"/>
              <a:pPr/>
              <a:t>‹#›</a:t>
            </a:fld>
            <a:endParaRPr lang="en-US"/>
          </a:p>
        </p:txBody>
      </p:sp>
      <p:pic>
        <p:nvPicPr>
          <p:cNvPr id="10" name="Picture 9" descr="A picture containing drawing&#10;&#10;Description automatically generated">
            <a:extLst>
              <a:ext uri="{FF2B5EF4-FFF2-40B4-BE49-F238E27FC236}">
                <a16:creationId xmlns:a16="http://schemas.microsoft.com/office/drawing/2014/main" id="{B44E2A63-3FA5-44FA-9B40-20E47EFE890E}"/>
              </a:ext>
            </a:extLst>
          </p:cNvPr>
          <p:cNvPicPr>
            <a:picLocks noChangeAspect="1"/>
          </p:cNvPicPr>
          <p:nvPr userDrawn="1"/>
        </p:nvPicPr>
        <p:blipFill>
          <a:blip r:embed="rId3"/>
          <a:stretch>
            <a:fillRect/>
          </a:stretch>
        </p:blipFill>
        <p:spPr>
          <a:xfrm>
            <a:off x="680322" y="6348874"/>
            <a:ext cx="1359789" cy="281931"/>
          </a:xfrm>
          <a:prstGeom prst="rect">
            <a:avLst/>
          </a:prstGeom>
        </p:spPr>
      </p:pic>
      <p:pic>
        <p:nvPicPr>
          <p:cNvPr id="12" name="Picture 11" descr="A picture containing drawing&#10;&#10;Description automatically generated">
            <a:extLst>
              <a:ext uri="{FF2B5EF4-FFF2-40B4-BE49-F238E27FC236}">
                <a16:creationId xmlns:a16="http://schemas.microsoft.com/office/drawing/2014/main" id="{83E9C8E0-A0CA-4CA1-A64B-DB3B8B3EBD9E}"/>
              </a:ext>
            </a:extLst>
          </p:cNvPr>
          <p:cNvPicPr>
            <a:picLocks noChangeAspect="1"/>
          </p:cNvPicPr>
          <p:nvPr userDrawn="1"/>
        </p:nvPicPr>
        <p:blipFill>
          <a:blip r:embed="rId4"/>
          <a:stretch>
            <a:fillRect/>
          </a:stretch>
        </p:blipFill>
        <p:spPr>
          <a:xfrm>
            <a:off x="680322" y="5484633"/>
            <a:ext cx="1359788" cy="611906"/>
          </a:xfrm>
          <a:prstGeom prst="rect">
            <a:avLst/>
          </a:prstGeom>
        </p:spPr>
      </p:pic>
      <p:pic>
        <p:nvPicPr>
          <p:cNvPr id="8" name="Picture 7" descr="A picture containing drawing&#10;&#10;Description automatically generated">
            <a:extLst>
              <a:ext uri="{FF2B5EF4-FFF2-40B4-BE49-F238E27FC236}">
                <a16:creationId xmlns:a16="http://schemas.microsoft.com/office/drawing/2014/main" id="{3E1D273A-D4E4-42B2-A264-3BA7F7CEC7A6}"/>
              </a:ext>
            </a:extLst>
          </p:cNvPr>
          <p:cNvPicPr>
            <a:picLocks noChangeAspect="1"/>
          </p:cNvPicPr>
          <p:nvPr userDrawn="1"/>
        </p:nvPicPr>
        <p:blipFill>
          <a:blip r:embed="rId5"/>
          <a:stretch>
            <a:fillRect/>
          </a:stretch>
        </p:blipFill>
        <p:spPr>
          <a:xfrm>
            <a:off x="2325504" y="6398868"/>
            <a:ext cx="736431" cy="181942"/>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BE648D5C-8D35-4D5A-905F-85C99135910B}"/>
              </a:ext>
            </a:extLst>
          </p:cNvPr>
          <p:cNvPicPr>
            <a:picLocks noChangeAspect="1"/>
          </p:cNvPicPr>
          <p:nvPr userDrawn="1"/>
        </p:nvPicPr>
        <p:blipFill>
          <a:blip r:embed="rId6"/>
          <a:stretch>
            <a:fillRect/>
          </a:stretch>
        </p:blipFill>
        <p:spPr>
          <a:xfrm>
            <a:off x="3347327" y="6331583"/>
            <a:ext cx="548478" cy="316513"/>
          </a:xfrm>
          <a:prstGeom prst="rect">
            <a:avLst/>
          </a:prstGeom>
        </p:spPr>
      </p:pic>
    </p:spTree>
    <p:extLst>
      <p:ext uri="{BB962C8B-B14F-4D97-AF65-F5344CB8AC3E}">
        <p14:creationId xmlns:p14="http://schemas.microsoft.com/office/powerpoint/2010/main" val="1220439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013129798"/>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127434259"/>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281546180"/>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829908137"/>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9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658270342"/>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417381939"/>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58E1C23-7902-4F88-828B-FA10FC172A7B}"/>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5140120"/>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6" name="Text Placeholder 2">
            <a:extLst>
              <a:ext uri="{FF2B5EF4-FFF2-40B4-BE49-F238E27FC236}">
                <a16:creationId xmlns:a16="http://schemas.microsoft.com/office/drawing/2014/main" id="{6920B54F-5837-DA42-9506-C1938EE733A9}"/>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2">
            <a:extLst>
              <a:ext uri="{FF2B5EF4-FFF2-40B4-BE49-F238E27FC236}">
                <a16:creationId xmlns:a16="http://schemas.microsoft.com/office/drawing/2014/main" id="{FB6EDB04-6623-A847-B770-F58382DCAEDA}"/>
              </a:ext>
            </a:extLst>
          </p:cNvPr>
          <p:cNvSpPr>
            <a:spLocks noGrp="1"/>
          </p:cNvSpPr>
          <p:nvPr>
            <p:ph idx="12"/>
          </p:nvPr>
        </p:nvSpPr>
        <p:spPr>
          <a:xfrm>
            <a:off x="6248400" y="1184223"/>
            <a:ext cx="56388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57249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4703863"/>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p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11277600"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62409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6256868" y="1184223"/>
            <a:ext cx="5477933" cy="4781602"/>
          </a:xfrm>
          <a:solidFill>
            <a:schemeClr val="bg1">
              <a:lumMod val="85000"/>
            </a:schemeClr>
          </a:solidFill>
        </p:spPr>
        <p:txBody>
          <a:bodyPr/>
          <a:lstStyle/>
          <a:p>
            <a:endParaRPr lang="en-US"/>
          </a:p>
        </p:txBody>
      </p:sp>
      <p:sp>
        <p:nvSpPr>
          <p:cNvPr id="9" name="Text Placeholder 2">
            <a:extLst>
              <a:ext uri="{FF2B5EF4-FFF2-40B4-BE49-F238E27FC236}">
                <a16:creationId xmlns:a16="http://schemas.microsoft.com/office/drawing/2014/main" id="{738C3ACF-CE32-2646-B8B8-2FC456D792C0}"/>
              </a:ext>
            </a:extLst>
          </p:cNvPr>
          <p:cNvSpPr>
            <a:spLocks noGrp="1"/>
          </p:cNvSpPr>
          <p:nvPr>
            <p:ph idx="1"/>
          </p:nvPr>
        </p:nvSpPr>
        <p:spPr>
          <a:xfrm>
            <a:off x="457200" y="1184223"/>
            <a:ext cx="5338997" cy="47518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41018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FEFC8-C833-804A-AA56-A1358509FC1E}"/>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2198556A-FFCC-6245-8AFA-1890B1011476}"/>
              </a:ext>
            </a:extLst>
          </p:cNvPr>
          <p:cNvSpPr>
            <a:spLocks noGrp="1"/>
          </p:cNvSpPr>
          <p:nvPr>
            <p:ph type="sldNum" sz="quarter" idx="10"/>
          </p:nvPr>
        </p:nvSpPr>
        <p:spPr/>
        <p:txBody>
          <a:bodyPr/>
          <a:lstStyle/>
          <a:p>
            <a:fld id="{2429C633-AF9B-9840-B7F1-7587910FEF71}" type="slidenum">
              <a:rPr lang="en-US" smtClean="0"/>
              <a:pPr/>
              <a:t>‹#›</a:t>
            </a:fld>
            <a:endParaRPr lang="en-US"/>
          </a:p>
        </p:txBody>
      </p:sp>
      <p:sp>
        <p:nvSpPr>
          <p:cNvPr id="8" name="Picture Placeholder 7">
            <a:extLst>
              <a:ext uri="{FF2B5EF4-FFF2-40B4-BE49-F238E27FC236}">
                <a16:creationId xmlns:a16="http://schemas.microsoft.com/office/drawing/2014/main" id="{44C1CB91-255E-AA4E-99ED-09111ECAD59E}"/>
              </a:ext>
            </a:extLst>
          </p:cNvPr>
          <p:cNvSpPr>
            <a:spLocks noGrp="1"/>
          </p:cNvSpPr>
          <p:nvPr>
            <p:ph type="pic" sz="quarter" idx="11"/>
          </p:nvPr>
        </p:nvSpPr>
        <p:spPr>
          <a:xfrm>
            <a:off x="457200" y="1184223"/>
            <a:ext cx="11277600" cy="4781602"/>
          </a:xfrm>
          <a:solidFill>
            <a:schemeClr val="bg1">
              <a:lumMod val="85000"/>
            </a:schemeClr>
          </a:solidFill>
        </p:spPr>
        <p:txBody>
          <a:bodyPr/>
          <a:lstStyle/>
          <a:p>
            <a:endParaRPr lang="en-US"/>
          </a:p>
        </p:txBody>
      </p:sp>
    </p:spTree>
    <p:extLst>
      <p:ext uri="{BB962C8B-B14F-4D97-AF65-F5344CB8AC3E}">
        <p14:creationId xmlns:p14="http://schemas.microsoft.com/office/powerpoint/2010/main" val="34842045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slide" type="title">
  <p:cSld name="3_Title slide">
    <p:spTree>
      <p:nvGrpSpPr>
        <p:cNvPr id="1" name="Shape 57"/>
        <p:cNvGrpSpPr/>
        <p:nvPr/>
      </p:nvGrpSpPr>
      <p:grpSpPr>
        <a:xfrm>
          <a:off x="0" y="0"/>
          <a:ext cx="0" cy="0"/>
          <a:chOff x="0" y="0"/>
          <a:chExt cx="0" cy="0"/>
        </a:xfrm>
      </p:grpSpPr>
      <p:pic>
        <p:nvPicPr>
          <p:cNvPr id="58" name="Google Shape;58;p14" descr="https://lh5.googleusercontent.com/NEID6bkXzcYVEwNoa0iaL7g9y3bQMiRpI8mPI3Co3NwxQtteLetHC3xvC5a8SRf3_2i0SOkglpiDhh7Cbpe-NZBw_rA2GOpRV8NB53XWSRYMQaNmxHJxMT9yogPLkZXBkzmQR-p8j98"/>
          <p:cNvPicPr preferRelativeResize="0"/>
          <p:nvPr/>
        </p:nvPicPr>
        <p:blipFill rotWithShape="1">
          <a:blip r:embed="rId2">
            <a:alphaModFix/>
          </a:blip>
          <a:srcRect/>
          <a:stretch/>
        </p:blipFill>
        <p:spPr>
          <a:xfrm>
            <a:off x="0" y="1"/>
            <a:ext cx="12192000" cy="6286367"/>
          </a:xfrm>
          <a:prstGeom prst="rect">
            <a:avLst/>
          </a:prstGeom>
          <a:noFill/>
          <a:ln>
            <a:noFill/>
          </a:ln>
        </p:spPr>
      </p:pic>
      <p:sp>
        <p:nvSpPr>
          <p:cNvPr id="59" name="Google Shape;59;p14"/>
          <p:cNvSpPr txBox="1">
            <a:spLocks noGrp="1"/>
          </p:cNvSpPr>
          <p:nvPr>
            <p:ph type="ctrTitle"/>
          </p:nvPr>
        </p:nvSpPr>
        <p:spPr>
          <a:xfrm>
            <a:off x="415611" y="2445933"/>
            <a:ext cx="11360800" cy="2736800"/>
          </a:xfrm>
          <a:prstGeom prst="rect">
            <a:avLst/>
          </a:prstGeom>
          <a:noFill/>
          <a:ln>
            <a:noFill/>
          </a:ln>
        </p:spPr>
        <p:txBody>
          <a:bodyPr spcFirstLastPara="1" wrap="square" lIns="91425" tIns="91425" rIns="91425" bIns="91425" anchor="b" anchorCtr="0">
            <a:normAutofit/>
          </a:bodyPr>
          <a:lstStyle>
            <a:lvl1pPr lvl="0"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1pPr>
            <a:lvl2pPr lvl="1"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2pPr>
            <a:lvl3pPr lvl="2"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3pPr>
            <a:lvl4pPr lvl="3"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4pPr>
            <a:lvl5pPr lvl="4"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5pPr>
            <a:lvl6pPr lvl="5"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6pPr>
            <a:lvl7pPr lvl="6"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7pPr>
            <a:lvl8pPr lvl="7"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8pPr>
            <a:lvl9pPr lvl="8" algn="ctr" rtl="0">
              <a:lnSpc>
                <a:spcPct val="100000"/>
              </a:lnSpc>
              <a:spcBef>
                <a:spcPts val="0"/>
              </a:spcBef>
              <a:spcAft>
                <a:spcPts val="0"/>
              </a:spcAft>
              <a:buClr>
                <a:schemeClr val="lt1"/>
              </a:buClr>
              <a:buSzPts val="3200"/>
              <a:buFont typeface="Roboto Black"/>
              <a:buNone/>
              <a:defRPr sz="4267">
                <a:solidFill>
                  <a:schemeClr val="lt1"/>
                </a:solidFill>
                <a:latin typeface="Roboto Black"/>
                <a:ea typeface="Roboto Black"/>
                <a:cs typeface="Roboto Black"/>
                <a:sym typeface="Roboto Black"/>
              </a:defRPr>
            </a:lvl9pPr>
          </a:lstStyle>
          <a:p>
            <a:endParaRPr/>
          </a:p>
        </p:txBody>
      </p:sp>
      <p:sp>
        <p:nvSpPr>
          <p:cNvPr id="60" name="Google Shape;60;p14"/>
          <p:cNvSpPr txBox="1">
            <a:spLocks noGrp="1"/>
          </p:cNvSpPr>
          <p:nvPr>
            <p:ph type="subTitle" idx="1"/>
          </p:nvPr>
        </p:nvSpPr>
        <p:spPr>
          <a:xfrm>
            <a:off x="415600" y="5229567"/>
            <a:ext cx="11360800" cy="1056800"/>
          </a:xfrm>
          <a:prstGeom prst="rect">
            <a:avLst/>
          </a:prstGeom>
          <a:noFill/>
          <a:ln>
            <a:noFill/>
          </a:ln>
        </p:spPr>
        <p:txBody>
          <a:bodyPr spcFirstLastPara="1" wrap="square" lIns="91425" tIns="91425" rIns="91425" bIns="91425" anchor="t" anchorCtr="0">
            <a:normAutofit/>
          </a:bodyPr>
          <a:lstStyle>
            <a:lvl1pPr lvl="0"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1pPr>
            <a:lvl2pPr lvl="1"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2pPr>
            <a:lvl3pPr lvl="2"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3pPr>
            <a:lvl4pPr lvl="3"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4pPr>
            <a:lvl5pPr lvl="4"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5pPr>
            <a:lvl6pPr lvl="5"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6pPr>
            <a:lvl7pPr lvl="6"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7pPr>
            <a:lvl8pPr lvl="7"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8pPr>
            <a:lvl9pPr lvl="8" algn="ctr" rtl="0">
              <a:lnSpc>
                <a:spcPct val="100000"/>
              </a:lnSpc>
              <a:spcBef>
                <a:spcPts val="0"/>
              </a:spcBef>
              <a:spcAft>
                <a:spcPts val="0"/>
              </a:spcAft>
              <a:buClr>
                <a:schemeClr val="lt1"/>
              </a:buClr>
              <a:buSzPts val="1600"/>
              <a:buFont typeface="Roboto Medium"/>
              <a:buNone/>
              <a:defRPr sz="2133">
                <a:solidFill>
                  <a:schemeClr val="lt1"/>
                </a:solidFill>
                <a:latin typeface="Roboto Medium"/>
                <a:ea typeface="Roboto Medium"/>
                <a:cs typeface="Roboto Medium"/>
                <a:sym typeface="Roboto Medium"/>
              </a:defRPr>
            </a:lvl9pPr>
          </a:lstStyle>
          <a:p>
            <a:endParaRPr/>
          </a:p>
        </p:txBody>
      </p:sp>
      <p:sp>
        <p:nvSpPr>
          <p:cNvPr id="61" name="Google Shape;61;p14"/>
          <p:cNvSpPr txBox="1">
            <a:spLocks noGrp="1"/>
          </p:cNvSpPr>
          <p:nvPr>
            <p:ph type="sldNum" idx="12"/>
          </p:nvPr>
        </p:nvSpPr>
        <p:spPr>
          <a:xfrm>
            <a:off x="5730211" y="6333189"/>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0653206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62"/>
        <p:cNvGrpSpPr/>
        <p:nvPr/>
      </p:nvGrpSpPr>
      <p:grpSpPr>
        <a:xfrm>
          <a:off x="0" y="0"/>
          <a:ext cx="0" cy="0"/>
          <a:chOff x="0" y="0"/>
          <a:chExt cx="0" cy="0"/>
        </a:xfrm>
      </p:grpSpPr>
      <p:sp>
        <p:nvSpPr>
          <p:cNvPr id="63" name="Google Shape;63;p15"/>
          <p:cNvSpPr txBox="1">
            <a:spLocks noGrp="1"/>
          </p:cNvSpPr>
          <p:nvPr>
            <p:ph type="body" idx="1"/>
          </p:nvPr>
        </p:nvSpPr>
        <p:spPr>
          <a:xfrm>
            <a:off x="352933" y="1828900"/>
            <a:ext cx="11360800" cy="3916800"/>
          </a:xfrm>
          <a:prstGeom prst="rect">
            <a:avLst/>
          </a:prstGeom>
          <a:noFill/>
          <a:ln>
            <a:noFill/>
          </a:ln>
        </p:spPr>
        <p:txBody>
          <a:bodyPr spcFirstLastPara="1" wrap="square" lIns="91425" tIns="91425" rIns="91425" bIns="91425" anchor="t" anchorCtr="0">
            <a:normAutofit/>
          </a:bodyPr>
          <a:lstStyle>
            <a:lvl1pPr marL="609585" lvl="0" indent="-457189" algn="l" rtl="0">
              <a:lnSpc>
                <a:spcPct val="115000"/>
              </a:lnSpc>
              <a:spcBef>
                <a:spcPts val="0"/>
              </a:spcBef>
              <a:spcAft>
                <a:spcPts val="0"/>
              </a:spcAft>
              <a:buSzPts val="1800"/>
              <a:buFont typeface="Roboto"/>
              <a:buChar char="●"/>
              <a:defRPr>
                <a:latin typeface="Roboto"/>
                <a:ea typeface="Roboto"/>
                <a:cs typeface="Roboto"/>
                <a:sym typeface="Roboto"/>
              </a:defRPr>
            </a:lvl1pPr>
            <a:lvl2pPr marL="1219170" lvl="1" indent="-423323" algn="l" rtl="0">
              <a:lnSpc>
                <a:spcPct val="115000"/>
              </a:lnSpc>
              <a:spcBef>
                <a:spcPts val="0"/>
              </a:spcBef>
              <a:spcAft>
                <a:spcPts val="0"/>
              </a:spcAft>
              <a:buSzPts val="1400"/>
              <a:buFont typeface="Roboto"/>
              <a:buChar char="○"/>
              <a:defRPr>
                <a:latin typeface="Roboto"/>
                <a:ea typeface="Roboto"/>
                <a:cs typeface="Roboto"/>
                <a:sym typeface="Roboto"/>
              </a:defRPr>
            </a:lvl2pPr>
            <a:lvl3pPr marL="1828754" lvl="2" indent="-423323" algn="l" rtl="0">
              <a:lnSpc>
                <a:spcPct val="115000"/>
              </a:lnSpc>
              <a:spcBef>
                <a:spcPts val="0"/>
              </a:spcBef>
              <a:spcAft>
                <a:spcPts val="0"/>
              </a:spcAft>
              <a:buSzPts val="1400"/>
              <a:buFont typeface="Roboto"/>
              <a:buChar char="■"/>
              <a:defRPr>
                <a:latin typeface="Roboto"/>
                <a:ea typeface="Roboto"/>
                <a:cs typeface="Roboto"/>
                <a:sym typeface="Roboto"/>
              </a:defRPr>
            </a:lvl3pPr>
            <a:lvl4pPr marL="2438339" lvl="3" indent="-423323" algn="l" rtl="0">
              <a:lnSpc>
                <a:spcPct val="115000"/>
              </a:lnSpc>
              <a:spcBef>
                <a:spcPts val="0"/>
              </a:spcBef>
              <a:spcAft>
                <a:spcPts val="0"/>
              </a:spcAft>
              <a:buSzPts val="1400"/>
              <a:buFont typeface="Roboto"/>
              <a:buChar char="●"/>
              <a:defRPr>
                <a:latin typeface="Roboto"/>
                <a:ea typeface="Roboto"/>
                <a:cs typeface="Roboto"/>
                <a:sym typeface="Roboto"/>
              </a:defRPr>
            </a:lvl4pPr>
            <a:lvl5pPr marL="3047924" lvl="4" indent="-423323" algn="l" rtl="0">
              <a:lnSpc>
                <a:spcPct val="115000"/>
              </a:lnSpc>
              <a:spcBef>
                <a:spcPts val="0"/>
              </a:spcBef>
              <a:spcAft>
                <a:spcPts val="0"/>
              </a:spcAft>
              <a:buSzPts val="1400"/>
              <a:buFont typeface="Roboto"/>
              <a:buChar char="○"/>
              <a:defRPr>
                <a:latin typeface="Roboto"/>
                <a:ea typeface="Roboto"/>
                <a:cs typeface="Roboto"/>
                <a:sym typeface="Roboto"/>
              </a:defRPr>
            </a:lvl5pPr>
            <a:lvl6pPr marL="3657509" lvl="5" indent="-423323" algn="l" rtl="0">
              <a:lnSpc>
                <a:spcPct val="115000"/>
              </a:lnSpc>
              <a:spcBef>
                <a:spcPts val="0"/>
              </a:spcBef>
              <a:spcAft>
                <a:spcPts val="0"/>
              </a:spcAft>
              <a:buSzPts val="1400"/>
              <a:buFont typeface="Roboto"/>
              <a:buChar char="■"/>
              <a:defRPr>
                <a:latin typeface="Roboto"/>
                <a:ea typeface="Roboto"/>
                <a:cs typeface="Roboto"/>
                <a:sym typeface="Roboto"/>
              </a:defRPr>
            </a:lvl6pPr>
            <a:lvl7pPr marL="4267093" lvl="6" indent="-423323" algn="l" rtl="0">
              <a:lnSpc>
                <a:spcPct val="115000"/>
              </a:lnSpc>
              <a:spcBef>
                <a:spcPts val="0"/>
              </a:spcBef>
              <a:spcAft>
                <a:spcPts val="0"/>
              </a:spcAft>
              <a:buSzPts val="1400"/>
              <a:buFont typeface="Roboto"/>
              <a:buChar char="●"/>
              <a:defRPr>
                <a:latin typeface="Roboto"/>
                <a:ea typeface="Roboto"/>
                <a:cs typeface="Roboto"/>
                <a:sym typeface="Roboto"/>
              </a:defRPr>
            </a:lvl7pPr>
            <a:lvl8pPr marL="4876678" lvl="7" indent="-423323" algn="l" rtl="0">
              <a:lnSpc>
                <a:spcPct val="115000"/>
              </a:lnSpc>
              <a:spcBef>
                <a:spcPts val="0"/>
              </a:spcBef>
              <a:spcAft>
                <a:spcPts val="0"/>
              </a:spcAft>
              <a:buSzPts val="1400"/>
              <a:buFont typeface="Roboto"/>
              <a:buChar char="○"/>
              <a:defRPr>
                <a:latin typeface="Roboto"/>
                <a:ea typeface="Roboto"/>
                <a:cs typeface="Roboto"/>
                <a:sym typeface="Roboto"/>
              </a:defRPr>
            </a:lvl8pPr>
            <a:lvl9pPr marL="5486263" lvl="8" indent="-423323" algn="l" rtl="0">
              <a:lnSpc>
                <a:spcPct val="115000"/>
              </a:lnSpc>
              <a:spcBef>
                <a:spcPts val="0"/>
              </a:spcBef>
              <a:spcAft>
                <a:spcPts val="0"/>
              </a:spcAft>
              <a:buSzPts val="1400"/>
              <a:buFont typeface="Roboto"/>
              <a:buChar char="■"/>
              <a:defRPr>
                <a:latin typeface="Roboto"/>
                <a:ea typeface="Roboto"/>
                <a:cs typeface="Roboto"/>
                <a:sym typeface="Roboto"/>
              </a:defRPr>
            </a:lvl9pPr>
          </a:lstStyle>
          <a:p>
            <a:endParaRPr/>
          </a:p>
        </p:txBody>
      </p:sp>
      <p:sp>
        <p:nvSpPr>
          <p:cNvPr id="64" name="Google Shape;64;p15"/>
          <p:cNvSpPr txBox="1">
            <a:spLocks noGrp="1"/>
          </p:cNvSpPr>
          <p:nvPr>
            <p:ph type="sldNum" idx="12"/>
          </p:nvPr>
        </p:nvSpPr>
        <p:spPr>
          <a:xfrm>
            <a:off x="5667544" y="6309756"/>
            <a:ext cx="731600" cy="524800"/>
          </a:xfrm>
          <a:prstGeom prst="rect">
            <a:avLst/>
          </a:prstGeom>
          <a:noFill/>
          <a:ln>
            <a:noFill/>
          </a:ln>
        </p:spPr>
        <p:txBody>
          <a:bodyPr spcFirstLastPara="1" wrap="square" lIns="91425" tIns="91425" rIns="91425" bIns="91425" anchor="ctr" anchorCtr="0">
            <a:normAutofit/>
          </a:bodyPr>
          <a:lstStyle>
            <a:lvl1pPr marL="0" marR="0" lvl="0"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1pPr>
            <a:lvl2pPr marL="0" marR="0" lvl="1"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2pPr>
            <a:lvl3pPr marL="0" marR="0" lvl="2"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3pPr>
            <a:lvl4pPr marL="0" marR="0" lvl="3"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4pPr>
            <a:lvl5pPr marL="0" marR="0" lvl="4"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5pPr>
            <a:lvl6pPr marL="0" marR="0" lvl="5"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6pPr>
            <a:lvl7pPr marL="0" marR="0" lvl="6"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7pPr>
            <a:lvl8pPr marL="0" marR="0" lvl="7"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8pPr>
            <a:lvl9pPr marL="0" marR="0" lvl="8" indent="0" algn="ctr" rtl="0">
              <a:lnSpc>
                <a:spcPct val="100000"/>
              </a:lnSpc>
              <a:spcBef>
                <a:spcPts val="0"/>
              </a:spcBef>
              <a:spcAft>
                <a:spcPts val="0"/>
              </a:spcAft>
              <a:buClr>
                <a:srgbClr val="000000"/>
              </a:buClr>
              <a:buSzPts val="1000"/>
              <a:buFont typeface="Arial"/>
              <a:buNone/>
              <a:defRPr sz="1333" b="0" i="0" u="none" strike="noStrike" cap="none">
                <a:solidFill>
                  <a:schemeClr val="lt1"/>
                </a:solidFill>
                <a:latin typeface="Roboto Medium"/>
                <a:ea typeface="Roboto Medium"/>
                <a:cs typeface="Roboto Medium"/>
                <a:sym typeface="Roboto Medium"/>
              </a:defRPr>
            </a:lvl9pPr>
          </a:lstStyle>
          <a:p>
            <a:fld id="{00000000-1234-1234-1234-123412341234}" type="slidenum">
              <a:rPr lang="en" smtClean="0"/>
              <a:pPr/>
              <a:t>‹#›</a:t>
            </a:fld>
            <a:endParaRPr lang="en"/>
          </a:p>
        </p:txBody>
      </p:sp>
      <p:sp>
        <p:nvSpPr>
          <p:cNvPr id="65" name="Google Shape;65;p15"/>
          <p:cNvSpPr txBox="1">
            <a:spLocks noGrp="1"/>
          </p:cNvSpPr>
          <p:nvPr>
            <p:ph type="title"/>
          </p:nvPr>
        </p:nvSpPr>
        <p:spPr>
          <a:xfrm>
            <a:off x="591000" y="365765"/>
            <a:ext cx="11360800" cy="690400"/>
          </a:xfrm>
          <a:prstGeom prst="rect">
            <a:avLst/>
          </a:prstGeom>
          <a:noFill/>
          <a:ln>
            <a:noFill/>
          </a:ln>
        </p:spPr>
        <p:txBody>
          <a:bodyPr spcFirstLastPara="1" wrap="square" lIns="91425" tIns="91425" rIns="91425" bIns="0" anchor="t" anchorCtr="0">
            <a:normAutofit/>
          </a:bodyPr>
          <a:lstStyle>
            <a:lvl1pPr lvl="0"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1pPr>
            <a:lvl2pPr lvl="1"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2pPr>
            <a:lvl3pPr lvl="2"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3pPr>
            <a:lvl4pPr lvl="3"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4pPr>
            <a:lvl5pPr lvl="4"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5pPr>
            <a:lvl6pPr lvl="5"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6pPr>
            <a:lvl7pPr lvl="6"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7pPr>
            <a:lvl8pPr lvl="7"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8pPr>
            <a:lvl9pPr lvl="8" algn="l" rtl="0">
              <a:lnSpc>
                <a:spcPct val="100000"/>
              </a:lnSpc>
              <a:spcBef>
                <a:spcPts val="0"/>
              </a:spcBef>
              <a:spcAft>
                <a:spcPts val="0"/>
              </a:spcAft>
              <a:buSzPts val="2400"/>
              <a:buFont typeface="Roboto Black"/>
              <a:buNone/>
              <a:defRPr sz="3200">
                <a:latin typeface="Roboto Black"/>
                <a:ea typeface="Roboto Black"/>
                <a:cs typeface="Roboto Black"/>
                <a:sym typeface="Roboto Black"/>
              </a:defRPr>
            </a:lvl9pPr>
          </a:lstStyle>
          <a:p>
            <a:endParaRPr/>
          </a:p>
        </p:txBody>
      </p:sp>
      <p:sp>
        <p:nvSpPr>
          <p:cNvPr id="66" name="Google Shape;66;p15"/>
          <p:cNvSpPr txBox="1">
            <a:spLocks noGrp="1"/>
          </p:cNvSpPr>
          <p:nvPr>
            <p:ph type="subTitle" idx="2"/>
          </p:nvPr>
        </p:nvSpPr>
        <p:spPr>
          <a:xfrm>
            <a:off x="591000" y="1056200"/>
            <a:ext cx="11360800" cy="360800"/>
          </a:xfrm>
          <a:prstGeom prst="rect">
            <a:avLst/>
          </a:prstGeom>
          <a:noFill/>
          <a:ln>
            <a:noFill/>
          </a:ln>
        </p:spPr>
        <p:txBody>
          <a:bodyPr spcFirstLastPara="1" wrap="square" lIns="91425" tIns="0" rIns="91425" bIns="0" anchor="t" anchorCtr="0">
            <a:normAutofit/>
          </a:bodyPr>
          <a:lstStyle>
            <a:lvl1pPr lvl="0" algn="l" rtl="0">
              <a:lnSpc>
                <a:spcPct val="100000"/>
              </a:lnSpc>
              <a:spcBef>
                <a:spcPts val="0"/>
              </a:spcBef>
              <a:spcAft>
                <a:spcPts val="0"/>
              </a:spcAft>
              <a:buClr>
                <a:schemeClr val="dk1"/>
              </a:buClr>
              <a:buSzPts val="1400"/>
              <a:buFont typeface="Roboto Medium"/>
              <a:buNone/>
              <a:defRPr sz="1867">
                <a:solidFill>
                  <a:schemeClr val="dk1"/>
                </a:solidFill>
                <a:latin typeface="Roboto Medium"/>
                <a:ea typeface="Roboto Medium"/>
                <a:cs typeface="Roboto Medium"/>
                <a:sym typeface="Roboto Medium"/>
              </a:defRPr>
            </a:lvl1pPr>
            <a:lvl2pPr lvl="1"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2pPr>
            <a:lvl3pPr lvl="2"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3pPr>
            <a:lvl4pPr lvl="3"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4pPr>
            <a:lvl5pPr lvl="4"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5pPr>
            <a:lvl6pPr lvl="5"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6pPr>
            <a:lvl7pPr lvl="6"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7pPr>
            <a:lvl8pPr lvl="7"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8pPr>
            <a:lvl9pPr lvl="8" algn="l" rtl="0">
              <a:lnSpc>
                <a:spcPct val="100000"/>
              </a:lnSpc>
              <a:spcBef>
                <a:spcPts val="0"/>
              </a:spcBef>
              <a:spcAft>
                <a:spcPts val="0"/>
              </a:spcAft>
              <a:buClr>
                <a:schemeClr val="dk1"/>
              </a:buClr>
              <a:buSzPts val="1400"/>
              <a:buFont typeface="Roboto Medium"/>
              <a:buNone/>
              <a:defRPr>
                <a:solidFill>
                  <a:schemeClr val="dk1"/>
                </a:solidFill>
                <a:latin typeface="Roboto Medium"/>
                <a:ea typeface="Roboto Medium"/>
                <a:cs typeface="Roboto Medium"/>
                <a:sym typeface="Roboto Medium"/>
              </a:defRPr>
            </a:lvl9pPr>
          </a:lstStyle>
          <a:p>
            <a:endParaRPr/>
          </a:p>
        </p:txBody>
      </p:sp>
    </p:spTree>
    <p:extLst>
      <p:ext uri="{BB962C8B-B14F-4D97-AF65-F5344CB8AC3E}">
        <p14:creationId xmlns:p14="http://schemas.microsoft.com/office/powerpoint/2010/main" val="208116093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76_3-Content">
  <p:cSld name="76_3-Content">
    <p:spTree>
      <p:nvGrpSpPr>
        <p:cNvPr id="1" name="Shape 155"/>
        <p:cNvGrpSpPr/>
        <p:nvPr/>
      </p:nvGrpSpPr>
      <p:grpSpPr>
        <a:xfrm>
          <a:off x="0" y="0"/>
          <a:ext cx="0" cy="0"/>
          <a:chOff x="0" y="0"/>
          <a:chExt cx="0" cy="0"/>
        </a:xfrm>
      </p:grpSpPr>
      <p:sp>
        <p:nvSpPr>
          <p:cNvPr id="156" name="Google Shape;156;p41"/>
          <p:cNvSpPr>
            <a:spLocks noGrp="1"/>
          </p:cNvSpPr>
          <p:nvPr>
            <p:ph type="pic" idx="2"/>
          </p:nvPr>
        </p:nvSpPr>
        <p:spPr>
          <a:xfrm>
            <a:off x="1" y="0"/>
            <a:ext cx="6783600" cy="6858000"/>
          </a:xfrm>
          <a:prstGeom prst="rect">
            <a:avLst/>
          </a:prstGeom>
          <a:solidFill>
            <a:srgbClr val="BFBFBF"/>
          </a:solidFill>
          <a:ln>
            <a:noFill/>
          </a:ln>
        </p:spPr>
      </p:sp>
    </p:spTree>
    <p:extLst>
      <p:ext uri="{BB962C8B-B14F-4D97-AF65-F5344CB8AC3E}">
        <p14:creationId xmlns:p14="http://schemas.microsoft.com/office/powerpoint/2010/main" val="1359898971"/>
      </p:ext>
    </p:extLst>
  </p:cSld>
  <p:clrMapOvr>
    <a:masterClrMapping/>
  </p:clrMapOvr>
  <p:extLst>
    <p:ext uri="{DCECCB84-F9BA-43D5-87BE-67443E8EF086}">
      <p15:sldGuideLst xmlns:p15="http://schemas.microsoft.com/office/powerpoint/2012/main">
        <p15:guide id="1" orient="horz" pos="516">
          <p15:clr>
            <a:srgbClr val="FBAE40"/>
          </p15:clr>
        </p15:guide>
        <p15:guide id="2" orient="horz" pos="1032">
          <p15:clr>
            <a:srgbClr val="FBAE40"/>
          </p15:clr>
        </p15:guide>
        <p15:guide id="3" pos="3372">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2_section 1a">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9D4ED178-00F4-BF43-B90C-B55A681B8DB3}"/>
              </a:ext>
            </a:extLst>
          </p:cNvPr>
          <p:cNvSpPr>
            <a:spLocks noGrp="1"/>
          </p:cNvSpPr>
          <p:nvPr>
            <p:ph type="title"/>
          </p:nvPr>
        </p:nvSpPr>
        <p:spPr>
          <a:xfrm>
            <a:off x="457200" y="146611"/>
            <a:ext cx="10375701" cy="685604"/>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682396027"/>
      </p:ext>
    </p:extLst>
  </p:cSld>
  <p:clrMapOvr>
    <a:masterClrMapping/>
  </p:clrMapOvr>
  <p:extLst>
    <p:ext uri="{DCECCB84-F9BA-43D5-87BE-67443E8EF086}">
      <p15:sldGuideLst xmlns:p15="http://schemas.microsoft.com/office/powerpoint/2012/main">
        <p15:guide id="1" pos="216">
          <p15:clr>
            <a:srgbClr val="FBAE40"/>
          </p15:clr>
        </p15:guide>
        <p15:guide id="2" orient="horz" pos="3720">
          <p15:clr>
            <a:srgbClr val="FBAE40"/>
          </p15:clr>
        </p15:guide>
        <p15:guide id="4" pos="5544">
          <p15:clr>
            <a:srgbClr val="FBAE40"/>
          </p15:clr>
        </p15:guide>
        <p15:guide id="5" orient="horz" pos="840">
          <p15:clr>
            <a:srgbClr val="FBAE40"/>
          </p15:clr>
        </p15:guide>
        <p15:guide id="6" orient="horz" pos="4104">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4B42D-2E4D-47A9-9B97-1EB9F99C55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3A8687-63C0-48AD-B026-516E43B7438F}"/>
              </a:ext>
            </a:extLst>
          </p:cNvPr>
          <p:cNvSpPr>
            <a:spLocks noGrp="1"/>
          </p:cNvSpPr>
          <p:nvPr>
            <p:ph type="dt" sz="half" idx="10"/>
          </p:nvPr>
        </p:nvSpPr>
        <p:spPr/>
        <p:txBody>
          <a:bodyPr/>
          <a:lstStyle/>
          <a:p>
            <a:fld id="{DA9DD278-BE48-4A35-8C36-F224F1ADD2F0}" type="datetimeFigureOut">
              <a:rPr lang="en-US" smtClean="0"/>
              <a:t>8/22/2024</a:t>
            </a:fld>
            <a:endParaRPr lang="en-US"/>
          </a:p>
        </p:txBody>
      </p:sp>
      <p:sp>
        <p:nvSpPr>
          <p:cNvPr id="4" name="Footer Placeholder 3">
            <a:extLst>
              <a:ext uri="{FF2B5EF4-FFF2-40B4-BE49-F238E27FC236}">
                <a16:creationId xmlns:a16="http://schemas.microsoft.com/office/drawing/2014/main" id="{BCEDC164-1E52-4B60-9F5C-2C2A30912E6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DAD77D-D800-4311-98C1-8B33436DE6A1}"/>
              </a:ext>
            </a:extLst>
          </p:cNvPr>
          <p:cNvSpPr>
            <a:spLocks noGrp="1"/>
          </p:cNvSpPr>
          <p:nvPr>
            <p:ph type="sldNum" sz="quarter" idx="12"/>
          </p:nvPr>
        </p:nvSpPr>
        <p:spPr/>
        <p:txBody>
          <a:bodyPr/>
          <a:lstStyle/>
          <a:p>
            <a:fld id="{B1B4B58C-1FEA-470D-B913-136B63915235}" type="slidenum">
              <a:rPr lang="en-US" smtClean="0"/>
              <a:t>‹#›</a:t>
            </a:fld>
            <a:endParaRPr lang="en-US"/>
          </a:p>
        </p:txBody>
      </p:sp>
    </p:spTree>
    <p:extLst>
      <p:ext uri="{BB962C8B-B14F-4D97-AF65-F5344CB8AC3E}">
        <p14:creationId xmlns:p14="http://schemas.microsoft.com/office/powerpoint/2010/main" val="15352402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1E109A-BBBE-498A-AC65-464AAF5710C4}"/>
              </a:ext>
            </a:extLst>
          </p:cNvPr>
          <p:cNvSpPr>
            <a:spLocks noGrp="1"/>
          </p:cNvSpPr>
          <p:nvPr>
            <p:ph type="title" hasCustomPrompt="1"/>
          </p:nvPr>
        </p:nvSpPr>
        <p:spPr>
          <a:xfrm>
            <a:off x="1526874" y="1329829"/>
            <a:ext cx="2043713" cy="640698"/>
          </a:xfrm>
          <a:prstGeom prst="rect">
            <a:avLst/>
          </a:prstGeom>
          <a:ln w="28575">
            <a:solidFill>
              <a:schemeClr val="accent2"/>
            </a:solidFill>
          </a:ln>
        </p:spPr>
        <p:txBody>
          <a:bodyPr anchor="ctr"/>
          <a:lstStyle>
            <a:lvl1pPr algn="ctr">
              <a:lnSpc>
                <a:spcPct val="100000"/>
              </a:lnSpc>
              <a:defRPr sz="2400" cap="all" spc="100" baseline="0">
                <a:solidFill>
                  <a:schemeClr val="accent2"/>
                </a:solidFill>
              </a:defRPr>
            </a:lvl1pPr>
          </a:lstStyle>
          <a:p>
            <a:r>
              <a:rPr lang="en-US"/>
              <a:t>title</a:t>
            </a:r>
          </a:p>
        </p:txBody>
      </p:sp>
      <p:sp>
        <p:nvSpPr>
          <p:cNvPr id="10" name="Text Placeholder 10">
            <a:extLst>
              <a:ext uri="{FF2B5EF4-FFF2-40B4-BE49-F238E27FC236}">
                <a16:creationId xmlns:a16="http://schemas.microsoft.com/office/drawing/2014/main" id="{7408009F-7441-4960-8688-598E5537784A}"/>
              </a:ext>
            </a:extLst>
          </p:cNvPr>
          <p:cNvSpPr>
            <a:spLocks noGrp="1"/>
          </p:cNvSpPr>
          <p:nvPr>
            <p:ph type="body" sz="quarter" idx="12" hasCustomPrompt="1"/>
          </p:nvPr>
        </p:nvSpPr>
        <p:spPr>
          <a:xfrm>
            <a:off x="4412513" y="808353"/>
            <a:ext cx="6341212" cy="1682433"/>
          </a:xfrm>
          <a:prstGeom prst="rect">
            <a:avLst/>
          </a:prstGeom>
        </p:spPr>
        <p:txBody>
          <a:bodyPr anchor="t"/>
          <a:lstStyle>
            <a:lvl1pPr marL="0" indent="0" algn="l">
              <a:lnSpc>
                <a:spcPct val="125000"/>
              </a:lnSpc>
              <a:spcBef>
                <a:spcPts val="0"/>
              </a:spcBef>
              <a:buNone/>
              <a:defRPr sz="1600" cap="none" spc="100" baseline="0">
                <a:solidFill>
                  <a:schemeClr val="tx1"/>
                </a:solidFill>
                <a:latin typeface="+mn-lt"/>
              </a:defRPr>
            </a:lvl1pPr>
          </a:lstStyle>
          <a:p>
            <a:pPr lvl="0"/>
            <a:r>
              <a:rPr lang="en-US"/>
              <a:t>Click to add text</a:t>
            </a:r>
          </a:p>
        </p:txBody>
      </p:sp>
      <p:sp>
        <p:nvSpPr>
          <p:cNvPr id="8" name="Picture Placeholder 7">
            <a:extLst>
              <a:ext uri="{FF2B5EF4-FFF2-40B4-BE49-F238E27FC236}">
                <a16:creationId xmlns:a16="http://schemas.microsoft.com/office/drawing/2014/main" id="{0721A019-F5C2-4A15-A6AE-C03209D1D7DB}"/>
              </a:ext>
            </a:extLst>
          </p:cNvPr>
          <p:cNvSpPr>
            <a:spLocks noGrp="1"/>
          </p:cNvSpPr>
          <p:nvPr>
            <p:ph type="pic" sz="quarter" idx="10" hasCustomPrompt="1"/>
          </p:nvPr>
        </p:nvSpPr>
        <p:spPr>
          <a:xfrm>
            <a:off x="0" y="3234519"/>
            <a:ext cx="12192000" cy="3623481"/>
          </a:xfrm>
          <a:prstGeom prst="rect">
            <a:avLst/>
          </a:prstGeom>
        </p:spPr>
        <p:txBody>
          <a:bodyPr/>
          <a:lstStyle>
            <a:lvl1pPr marL="0" indent="0" algn="ctr">
              <a:buNone/>
              <a:defRPr/>
            </a:lvl1pPr>
          </a:lstStyle>
          <a:p>
            <a:r>
              <a:rPr lang="en-US"/>
              <a:t>Click to add photo</a:t>
            </a:r>
          </a:p>
        </p:txBody>
      </p:sp>
      <p:sp>
        <p:nvSpPr>
          <p:cNvPr id="11" name="Date Placeholder 3">
            <a:extLst>
              <a:ext uri="{FF2B5EF4-FFF2-40B4-BE49-F238E27FC236}">
                <a16:creationId xmlns:a16="http://schemas.microsoft.com/office/drawing/2014/main" id="{CFE1DF53-32D0-456E-8221-7FCD23325D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spc="100" baseline="0">
                <a:solidFill>
                  <a:schemeClr val="bg1"/>
                </a:solidFill>
                <a:effectLst>
                  <a:outerShdw blurRad="38100" dist="38100" dir="2700000" algn="tl">
                    <a:srgbClr val="000000">
                      <a:alpha val="43137"/>
                    </a:srgbClr>
                  </a:outerShdw>
                </a:effectLst>
              </a:defRPr>
            </a:lvl1pPr>
          </a:lstStyle>
          <a:p>
            <a:r>
              <a:rPr lang="en-US"/>
              <a:t>20XX</a:t>
            </a:r>
          </a:p>
        </p:txBody>
      </p:sp>
      <p:sp>
        <p:nvSpPr>
          <p:cNvPr id="12" name="Footer Placeholder 4">
            <a:extLst>
              <a:ext uri="{FF2B5EF4-FFF2-40B4-BE49-F238E27FC236}">
                <a16:creationId xmlns:a16="http://schemas.microsoft.com/office/drawing/2014/main" id="{DC108F1B-58C5-43B6-8251-B1392CA9A80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bg1"/>
                </a:solidFill>
                <a:effectLst>
                  <a:outerShdw blurRad="38100" dist="38100" dir="2700000" algn="tl">
                    <a:srgbClr val="000000">
                      <a:alpha val="43137"/>
                    </a:srgbClr>
                  </a:outerShdw>
                </a:effectLst>
                <a:latin typeface="+mj-lt"/>
              </a:defRPr>
            </a:lvl1pPr>
          </a:lstStyle>
          <a:p>
            <a:r>
              <a:rPr lang="en-US"/>
              <a:t>Pitch deck</a:t>
            </a:r>
          </a:p>
        </p:txBody>
      </p:sp>
      <p:sp>
        <p:nvSpPr>
          <p:cNvPr id="13" name="Slide Number Placeholder 5">
            <a:extLst>
              <a:ext uri="{FF2B5EF4-FFF2-40B4-BE49-F238E27FC236}">
                <a16:creationId xmlns:a16="http://schemas.microsoft.com/office/drawing/2014/main" id="{C530B1E0-03D4-4E5B-A2A7-903B17B306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spc="100" baseline="0">
                <a:solidFill>
                  <a:schemeClr val="bg1"/>
                </a:solidFill>
                <a:effectLst>
                  <a:outerShdw blurRad="38100" dist="38100" dir="2700000" algn="tl">
                    <a:srgbClr val="000000">
                      <a:alpha val="43137"/>
                    </a:srgbClr>
                  </a:outerShdw>
                </a:effectLst>
              </a:defRPr>
            </a:lvl1pPr>
          </a:lstStyle>
          <a:p>
            <a:fld id="{EA87306C-81BA-4795-A5CA-9392456A8C1E}" type="slidenum">
              <a:rPr lang="en-US" smtClean="0"/>
              <a:pPr/>
              <a:t>‹#›</a:t>
            </a:fld>
            <a:endParaRPr lang="en-US"/>
          </a:p>
        </p:txBody>
      </p:sp>
    </p:spTree>
    <p:extLst>
      <p:ext uri="{BB962C8B-B14F-4D97-AF65-F5344CB8AC3E}">
        <p14:creationId xmlns:p14="http://schemas.microsoft.com/office/powerpoint/2010/main" val="17094845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5928268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5336667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7936658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2145679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1630723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6973900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3931162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B1E7F-16EC-4731-AC83-D37B2CA92979}"/>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F4D7113-5FF4-404A-9525-9C61AE343AC2}"/>
              </a:ext>
            </a:extLst>
          </p:cNvPr>
          <p:cNvSpPr>
            <a:spLocks noGrp="1"/>
          </p:cNvSpPr>
          <p:nvPr>
            <p:ph type="sldNum" sz="quarter" idx="10"/>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11882899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721345"/>
            <a:ext cx="10363200" cy="1219760"/>
          </a:xfrm>
        </p:spPr>
        <p:txBody>
          <a:bodyPr>
            <a:normAutofit/>
          </a:bodyPr>
          <a:lstStyle>
            <a:lvl1pPr>
              <a:defRPr sz="5333" b="1">
                <a:solidFill>
                  <a:schemeClr val="tx2"/>
                </a:solidFill>
              </a:defRPr>
            </a:lvl1pPr>
          </a:lstStyle>
          <a:p>
            <a:r>
              <a:rPr lang="en-US"/>
              <a:t>Click to edit Master title style</a:t>
            </a:r>
          </a:p>
        </p:txBody>
      </p:sp>
      <p:sp>
        <p:nvSpPr>
          <p:cNvPr id="3" name="Subtitle 2"/>
          <p:cNvSpPr>
            <a:spLocks noGrp="1"/>
          </p:cNvSpPr>
          <p:nvPr>
            <p:ph type="subTitle" idx="1"/>
          </p:nvPr>
        </p:nvSpPr>
        <p:spPr>
          <a:xfrm>
            <a:off x="1828800" y="4998255"/>
            <a:ext cx="8534400" cy="985500"/>
          </a:xfrm>
        </p:spPr>
        <p:txBody>
          <a:bodyPr/>
          <a:lstStyle>
            <a:lvl1pPr marL="0" indent="0" algn="ctr">
              <a:buNone/>
              <a:defRPr>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pic>
        <p:nvPicPr>
          <p:cNvPr id="7" name="Picture 6" descr="CARB_logo.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412308" y="769655"/>
            <a:ext cx="3368549" cy="2523163"/>
          </a:xfrm>
          <a:prstGeom prst="rect">
            <a:avLst/>
          </a:prstGeom>
        </p:spPr>
      </p:pic>
      <p:sp>
        <p:nvSpPr>
          <p:cNvPr id="9" name="Slide Number Placeholder 5">
            <a:extLst>
              <a:ext uri="{FF2B5EF4-FFF2-40B4-BE49-F238E27FC236}">
                <a16:creationId xmlns:a16="http://schemas.microsoft.com/office/drawing/2014/main" id="{F7230DC1-E7D4-DA45-BA95-BD52D35E4661}"/>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39677132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8EB53072-5374-4B47-A3E5-8F716E4F203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46400986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3594101"/>
            <a:ext cx="10363200" cy="1362075"/>
          </a:xfrm>
        </p:spPr>
        <p:txBody>
          <a:bodyPr anchor="t">
            <a:noAutofit/>
          </a:bodyPr>
          <a:lstStyle>
            <a:lvl1pPr algn="l">
              <a:defRPr sz="4800" b="1" cap="none">
                <a:solidFill>
                  <a:schemeClr val="tx2"/>
                </a:solidFill>
              </a:defRPr>
            </a:lvl1pPr>
          </a:lstStyle>
          <a:p>
            <a:r>
              <a:rPr lang="en-US"/>
              <a:t>Click to edit master title style</a:t>
            </a:r>
          </a:p>
        </p:txBody>
      </p:sp>
      <p:sp>
        <p:nvSpPr>
          <p:cNvPr id="3" name="Text Placeholder 2"/>
          <p:cNvSpPr>
            <a:spLocks noGrp="1"/>
          </p:cNvSpPr>
          <p:nvPr>
            <p:ph type="body" idx="1"/>
          </p:nvPr>
        </p:nvSpPr>
        <p:spPr>
          <a:xfrm>
            <a:off x="963084" y="2093913"/>
            <a:ext cx="10363200" cy="1500187"/>
          </a:xfrm>
        </p:spPr>
        <p:txBody>
          <a:bodyPr anchor="b">
            <a:normAutofit/>
          </a:bodyPr>
          <a:lstStyle>
            <a:lvl1pPr marL="0" indent="0">
              <a:buNone/>
              <a:defRPr sz="3467">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5" name="Slide Number Placeholder 5">
            <a:extLst>
              <a:ext uri="{FF2B5EF4-FFF2-40B4-BE49-F238E27FC236}">
                <a16:creationId xmlns:a16="http://schemas.microsoft.com/office/drawing/2014/main" id="{BDCA29E5-B96F-7A48-B7B2-12E8D407D1CC}"/>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558313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467">
                <a:solidFill>
                  <a:schemeClr val="tx1"/>
                </a:solidFill>
              </a:defRPr>
            </a:lvl1pPr>
            <a:lvl2pPr>
              <a:defRPr sz="3200">
                <a:solidFill>
                  <a:schemeClr val="tx1"/>
                </a:solidFill>
              </a:defRPr>
            </a:lvl2pPr>
            <a:lvl3pPr>
              <a:defRPr sz="2933">
                <a:solidFill>
                  <a:schemeClr val="tx1"/>
                </a:solidFill>
              </a:defRPr>
            </a:lvl3pPr>
            <a:lvl4pPr>
              <a:defRPr sz="2667">
                <a:solidFill>
                  <a:schemeClr val="tx1"/>
                </a:solidFill>
              </a:defRPr>
            </a:lvl4pPr>
            <a:lvl5pPr>
              <a:defRPr sz="2400">
                <a:solidFill>
                  <a:schemeClr val="tx1"/>
                </a:solidFill>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467"/>
            </a:lvl1pPr>
            <a:lvl2pPr>
              <a:defRPr sz="3200"/>
            </a:lvl2pPr>
            <a:lvl3pPr>
              <a:defRPr sz="2933"/>
            </a:lvl3pPr>
            <a:lvl4pPr>
              <a:defRPr sz="2667"/>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EABAD42-7D9C-D04C-B065-C5E17429017E}"/>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3716367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no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normAutofit/>
          </a:bodyPr>
          <a:lstStyle>
            <a:lvl1pPr marL="0" indent="0">
              <a:buNone/>
              <a:defRPr sz="2933"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933"/>
            </a:lvl1pPr>
            <a:lvl2pPr>
              <a:defRPr sz="2667"/>
            </a:lvl2pPr>
            <a:lvl3pPr>
              <a:defRPr sz="2400"/>
            </a:lvl3pPr>
            <a:lvl4pPr>
              <a:defRPr sz="2133"/>
            </a:lvl4pPr>
            <a:lvl5pPr>
              <a:defRPr sz="1867"/>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0F41E37C-C0EB-8C45-B654-543135F78C31}"/>
              </a:ext>
            </a:extLst>
          </p:cNvPr>
          <p:cNvSpPr>
            <a:spLocks noGrp="1"/>
          </p:cNvSpPr>
          <p:nvPr>
            <p:ph type="sldNum" sz="quarter" idx="10"/>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1371565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chemeClr val="tx2"/>
                </a:solidFill>
              </a:defRPr>
            </a:lvl1pPr>
          </a:lstStyle>
          <a:p>
            <a:r>
              <a:rPr lang="en-US"/>
              <a:t>Click to edit Master title style</a:t>
            </a:r>
          </a:p>
        </p:txBody>
      </p:sp>
      <p:sp>
        <p:nvSpPr>
          <p:cNvPr id="4" name="Slide Number Placeholder 5">
            <a:extLst>
              <a:ext uri="{FF2B5EF4-FFF2-40B4-BE49-F238E27FC236}">
                <a16:creationId xmlns:a16="http://schemas.microsoft.com/office/drawing/2014/main" id="{19CADA5D-6FDA-B24C-83D9-E5082AE182B7}"/>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1581605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5">
            <a:extLst>
              <a:ext uri="{FF2B5EF4-FFF2-40B4-BE49-F238E27FC236}">
                <a16:creationId xmlns:a16="http://schemas.microsoft.com/office/drawing/2014/main" id="{2F7C3E51-4674-2F43-8B71-BD7C2CBCD5B9}"/>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32257172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solidFill>
                  <a:schemeClr val="tx2"/>
                </a:solidFill>
              </a:defRPr>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733"/>
            </a:lvl1pPr>
            <a:lvl2pPr>
              <a:defRPr sz="3467"/>
            </a:lvl2pPr>
            <a:lvl3pPr>
              <a:defRPr sz="3200"/>
            </a:lvl3pPr>
            <a:lvl4pPr>
              <a:defRPr sz="2933"/>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91287D33-EC2B-2944-8039-CC086619573F}"/>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9816623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noAutofit/>
          </a:bodyPr>
          <a:lstStyle>
            <a:lvl1pPr algn="l">
              <a:defRPr sz="2933" b="1">
                <a:solidFill>
                  <a:schemeClr val="tx2"/>
                </a:solidFill>
              </a:defRPr>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34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normAutofit/>
          </a:bodyPr>
          <a:lstStyle>
            <a:lvl1pPr marL="0" indent="0">
              <a:buNone/>
              <a:defRPr sz="2133"/>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6" name="Slide Number Placeholder 5">
            <a:extLst>
              <a:ext uri="{FF2B5EF4-FFF2-40B4-BE49-F238E27FC236}">
                <a16:creationId xmlns:a16="http://schemas.microsoft.com/office/drawing/2014/main" id="{09899B4F-2F87-CB46-8E61-CEC948C1C22A}"/>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155568748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ver- Steel Blue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FF6FEB8B-176E-4039-90BF-B7D7266994CD}"/>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150329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over- Dark w/Non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1F7C-ABA5-4B56-BF49-96256A5772CC}"/>
              </a:ext>
            </a:extLst>
          </p:cNvPr>
          <p:cNvSpPr>
            <a:spLocks noGrp="1"/>
          </p:cNvSpPr>
          <p:nvPr>
            <p:ph type="ctrTitle" hasCustomPrompt="1"/>
          </p:nvPr>
        </p:nvSpPr>
        <p:spPr>
          <a:xfrm>
            <a:off x="629262" y="1170039"/>
            <a:ext cx="7973963" cy="2258961"/>
          </a:xfrm>
        </p:spPr>
        <p:txBody>
          <a:bodyPr anchor="b">
            <a:normAutofit/>
          </a:bodyPr>
          <a:lstStyle>
            <a:lvl1pPr algn="l">
              <a:defRPr sz="4400">
                <a:solidFill>
                  <a:schemeClr val="tx2"/>
                </a:solidFill>
              </a:defRPr>
            </a:lvl1pPr>
          </a:lstStyle>
          <a:p>
            <a:r>
              <a:rPr lang="en-US"/>
              <a:t>Insert Name of </a:t>
            </a:r>
            <a:br>
              <a:rPr lang="en-US"/>
            </a:br>
            <a:r>
              <a:rPr lang="en-US"/>
              <a:t>Presentation here</a:t>
            </a:r>
          </a:p>
        </p:txBody>
      </p:sp>
      <p:sp>
        <p:nvSpPr>
          <p:cNvPr id="3" name="Subtitle 2">
            <a:extLst>
              <a:ext uri="{FF2B5EF4-FFF2-40B4-BE49-F238E27FC236}">
                <a16:creationId xmlns:a16="http://schemas.microsoft.com/office/drawing/2014/main" id="{DA38605F-DC13-4739-87DF-EE78068C42F9}"/>
              </a:ext>
            </a:extLst>
          </p:cNvPr>
          <p:cNvSpPr>
            <a:spLocks noGrp="1"/>
          </p:cNvSpPr>
          <p:nvPr>
            <p:ph type="subTitle" idx="1" hasCustomPrompt="1"/>
          </p:nvPr>
        </p:nvSpPr>
        <p:spPr>
          <a:xfrm>
            <a:off x="663675" y="3633994"/>
            <a:ext cx="8008377" cy="1353420"/>
          </a:xfrm>
        </p:spPr>
        <p:txBody>
          <a:bodyPr/>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Month XX, Year</a:t>
            </a:r>
          </a:p>
        </p:txBody>
      </p:sp>
      <p:cxnSp>
        <p:nvCxnSpPr>
          <p:cNvPr id="4" name="Straight Connector 3">
            <a:extLst>
              <a:ext uri="{FF2B5EF4-FFF2-40B4-BE49-F238E27FC236}">
                <a16:creationId xmlns:a16="http://schemas.microsoft.com/office/drawing/2014/main" id="{624D1591-FA8F-498A-8A61-B78CED5DC054}"/>
              </a:ext>
            </a:extLst>
          </p:cNvPr>
          <p:cNvCxnSpPr>
            <a:cxnSpLocks/>
          </p:cNvCxnSpPr>
          <p:nvPr userDrawn="1"/>
        </p:nvCxnSpPr>
        <p:spPr>
          <a:xfrm>
            <a:off x="672911" y="3527806"/>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204980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hank You Steel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Text Placeholder 8">
            <a:extLst>
              <a:ext uri="{FF2B5EF4-FFF2-40B4-BE49-F238E27FC236}">
                <a16:creationId xmlns:a16="http://schemas.microsoft.com/office/drawing/2014/main" id="{D973E366-D6FB-418D-8242-06C9EC4C8939}"/>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22" name="Straight Connector 21">
            <a:extLst>
              <a:ext uri="{FF2B5EF4-FFF2-40B4-BE49-F238E27FC236}">
                <a16:creationId xmlns:a16="http://schemas.microsoft.com/office/drawing/2014/main" id="{4E3F86D3-1CA5-4354-A133-0A6FDB938DAD}"/>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6" name="Picture Placeholder 29">
            <a:extLst>
              <a:ext uri="{FF2B5EF4-FFF2-40B4-BE49-F238E27FC236}">
                <a16:creationId xmlns:a16="http://schemas.microsoft.com/office/drawing/2014/main" id="{9B1AED20-5C97-43CB-A75D-6831541ED5B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2" name="TextBox 1">
            <a:extLst>
              <a:ext uri="{FF2B5EF4-FFF2-40B4-BE49-F238E27FC236}">
                <a16:creationId xmlns:a16="http://schemas.microsoft.com/office/drawing/2014/main" id="{09D05E41-D70D-41DD-BC18-6F95D29915FE}"/>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7" name="TextBox 6">
            <a:extLst>
              <a:ext uri="{FF2B5EF4-FFF2-40B4-BE49-F238E27FC236}">
                <a16:creationId xmlns:a16="http://schemas.microsoft.com/office/drawing/2014/main" id="{D48341DE-1B87-4781-8E8B-1B98250D318A}"/>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29881588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hank You Dark Bl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29">
            <a:extLst>
              <a:ext uri="{FF2B5EF4-FFF2-40B4-BE49-F238E27FC236}">
                <a16:creationId xmlns:a16="http://schemas.microsoft.com/office/drawing/2014/main" id="{390DB205-CDD7-4B9F-8522-488C4C2F2F74}"/>
              </a:ext>
            </a:extLst>
          </p:cNvPr>
          <p:cNvSpPr>
            <a:spLocks noGrp="1" noChangeAspect="1"/>
          </p:cNvSpPr>
          <p:nvPr>
            <p:ph type="pic" sz="quarter" idx="24" hasCustomPrompt="1"/>
          </p:nvPr>
        </p:nvSpPr>
        <p:spPr>
          <a:xfrm>
            <a:off x="700955" y="412318"/>
            <a:ext cx="1232453" cy="645086"/>
          </a:xfrm>
          <a:blipFill>
            <a:blip r:embed="rId3"/>
            <a:stretch>
              <a:fillRect/>
            </a:stretch>
          </a:blipFill>
          <a:effectLst>
            <a:outerShdw blurRad="50800" dist="38100" dir="2700000" algn="tl" rotWithShape="0">
              <a:prstClr val="black">
                <a:alpha val="10000"/>
              </a:prstClr>
            </a:outerShdw>
          </a:effectLst>
        </p:spPr>
        <p:txBody>
          <a:bodyPr/>
          <a:lstStyle>
            <a:lvl1pPr marL="0" indent="0">
              <a:buNone/>
              <a:defRPr/>
            </a:lvl1pPr>
          </a:lstStyle>
          <a:p>
            <a:r>
              <a:rPr lang="en-US"/>
              <a:t> </a:t>
            </a:r>
          </a:p>
        </p:txBody>
      </p:sp>
      <p:sp>
        <p:nvSpPr>
          <p:cNvPr id="7" name="Text Placeholder 8">
            <a:extLst>
              <a:ext uri="{FF2B5EF4-FFF2-40B4-BE49-F238E27FC236}">
                <a16:creationId xmlns:a16="http://schemas.microsoft.com/office/drawing/2014/main" id="{8B590FEF-F326-4683-B8C6-43B0311C685B}"/>
              </a:ext>
            </a:extLst>
          </p:cNvPr>
          <p:cNvSpPr>
            <a:spLocks noGrp="1"/>
          </p:cNvSpPr>
          <p:nvPr>
            <p:ph type="body" sz="quarter" idx="11" hasCustomPrompt="1"/>
          </p:nvPr>
        </p:nvSpPr>
        <p:spPr>
          <a:xfrm>
            <a:off x="700955" y="4089284"/>
            <a:ext cx="10020175" cy="758003"/>
          </a:xfrm>
        </p:spPr>
        <p:txBody>
          <a:bodyPr anchor="t">
            <a:normAutofit/>
          </a:bodyPr>
          <a:lstStyle>
            <a:lvl1pPr marL="0" indent="0">
              <a:buNone/>
              <a:defRPr sz="2400" b="1">
                <a:solidFill>
                  <a:schemeClr val="bg1"/>
                </a:solidFill>
                <a:latin typeface="+mn-lt"/>
                <a:ea typeface="Segoe UI Black" panose="020B0A02040204020203" pitchFamily="34" charset="0"/>
              </a:defRPr>
            </a:lvl1pPr>
            <a:lvl2pPr marL="457200" indent="0">
              <a:buNone/>
              <a:defRPr>
                <a:latin typeface="+mj-lt"/>
                <a:ea typeface="Segoe UI Black" panose="020B0A02040204020203" pitchFamily="34" charset="0"/>
              </a:defRPr>
            </a:lvl2pPr>
            <a:lvl3pPr marL="914400" indent="0">
              <a:buNone/>
              <a:defRPr>
                <a:latin typeface="+mj-lt"/>
                <a:ea typeface="Segoe UI Black" panose="020B0A02040204020203" pitchFamily="34" charset="0"/>
              </a:defRPr>
            </a:lvl3pPr>
            <a:lvl4pPr marL="1371600" indent="0">
              <a:buNone/>
              <a:defRPr>
                <a:latin typeface="+mj-lt"/>
                <a:ea typeface="Segoe UI Black" panose="020B0A02040204020203" pitchFamily="34" charset="0"/>
              </a:defRPr>
            </a:lvl4pPr>
            <a:lvl5pPr marL="1828800" indent="0">
              <a:buNone/>
              <a:defRPr>
                <a:latin typeface="+mj-lt"/>
                <a:ea typeface="Segoe UI Black" panose="020B0A02040204020203" pitchFamily="34" charset="0"/>
              </a:defRPr>
            </a:lvl5pPr>
          </a:lstStyle>
          <a:p>
            <a:pPr lvl="0"/>
            <a:r>
              <a:rPr lang="en-US"/>
              <a:t>Insert URL</a:t>
            </a:r>
          </a:p>
        </p:txBody>
      </p:sp>
      <p:cxnSp>
        <p:nvCxnSpPr>
          <p:cNvPr id="8" name="Straight Connector 7">
            <a:extLst>
              <a:ext uri="{FF2B5EF4-FFF2-40B4-BE49-F238E27FC236}">
                <a16:creationId xmlns:a16="http://schemas.microsoft.com/office/drawing/2014/main" id="{3627BDB7-E767-4CBD-BD9C-0907B354EF64}"/>
              </a:ext>
            </a:extLst>
          </p:cNvPr>
          <p:cNvCxnSpPr>
            <a:cxnSpLocks/>
          </p:cNvCxnSpPr>
          <p:nvPr userDrawn="1"/>
        </p:nvCxnSpPr>
        <p:spPr>
          <a:xfrm>
            <a:off x="700955" y="3291935"/>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DFDA32E1-6489-4314-9684-2B4AEE555DE7}"/>
              </a:ext>
            </a:extLst>
          </p:cNvPr>
          <p:cNvSpPr txBox="1"/>
          <p:nvPr userDrawn="1"/>
        </p:nvSpPr>
        <p:spPr>
          <a:xfrm>
            <a:off x="700955" y="3429000"/>
            <a:ext cx="5854017" cy="523220"/>
          </a:xfrm>
          <a:prstGeom prst="rect">
            <a:avLst/>
          </a:prstGeom>
          <a:noFill/>
        </p:spPr>
        <p:txBody>
          <a:bodyPr wrap="square" rtlCol="0">
            <a:spAutoFit/>
          </a:bodyPr>
          <a:lstStyle/>
          <a:p>
            <a:r>
              <a:rPr lang="en-US" sz="2800">
                <a:solidFill>
                  <a:schemeClr val="bg1"/>
                </a:solidFill>
              </a:rPr>
              <a:t>For more information, please visit:</a:t>
            </a:r>
          </a:p>
        </p:txBody>
      </p:sp>
      <p:sp>
        <p:nvSpPr>
          <p:cNvPr id="12" name="TextBox 11">
            <a:extLst>
              <a:ext uri="{FF2B5EF4-FFF2-40B4-BE49-F238E27FC236}">
                <a16:creationId xmlns:a16="http://schemas.microsoft.com/office/drawing/2014/main" id="{8ECE8182-F0D0-4AAB-AA52-479C58ECC559}"/>
              </a:ext>
            </a:extLst>
          </p:cNvPr>
          <p:cNvSpPr txBox="1"/>
          <p:nvPr userDrawn="1"/>
        </p:nvSpPr>
        <p:spPr>
          <a:xfrm>
            <a:off x="700955" y="2381250"/>
            <a:ext cx="5854017" cy="830997"/>
          </a:xfrm>
          <a:prstGeom prst="rect">
            <a:avLst/>
          </a:prstGeom>
          <a:noFill/>
        </p:spPr>
        <p:txBody>
          <a:bodyPr wrap="square" rtlCol="0">
            <a:spAutoFit/>
          </a:bodyPr>
          <a:lstStyle/>
          <a:p>
            <a:r>
              <a:rPr lang="en-US" sz="4800" b="1">
                <a:solidFill>
                  <a:schemeClr val="bg1"/>
                </a:solidFill>
              </a:rPr>
              <a:t>THANK YOU!</a:t>
            </a:r>
          </a:p>
        </p:txBody>
      </p:sp>
    </p:spTree>
    <p:extLst>
      <p:ext uri="{BB962C8B-B14F-4D97-AF65-F5344CB8AC3E}">
        <p14:creationId xmlns:p14="http://schemas.microsoft.com/office/powerpoint/2010/main" val="180803571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0333" y="1343599"/>
            <a:ext cx="5301343" cy="5131845"/>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11" name="Text Placeholder 9"/>
          <p:cNvSpPr>
            <a:spLocks noGrp="1"/>
          </p:cNvSpPr>
          <p:nvPr>
            <p:ph type="body" sz="quarter" idx="11"/>
          </p:nvPr>
        </p:nvSpPr>
        <p:spPr>
          <a:xfrm>
            <a:off x="6472333" y="1334269"/>
            <a:ext cx="5301343" cy="5022082"/>
          </a:xfrm>
          <a:prstGeom prst="rect">
            <a:avLst/>
          </a:prstGeom>
        </p:spPr>
        <p:txBody>
          <a:bodyPr/>
          <a:lstStyle>
            <a:lvl1pPr>
              <a:defRPr sz="2400">
                <a:solidFill>
                  <a:schemeClr val="bg1"/>
                </a:solidFill>
              </a:defRPr>
            </a:lvl1pPr>
            <a:lvl2pPr>
              <a:defRPr sz="20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p:txBody>
      </p:sp>
      <p:sp>
        <p:nvSpPr>
          <p:cNvPr id="6" name="Title 5"/>
          <p:cNvSpPr>
            <a:spLocks noGrp="1"/>
          </p:cNvSpPr>
          <p:nvPr>
            <p:ph type="title"/>
          </p:nvPr>
        </p:nvSpPr>
        <p:spPr>
          <a:xfrm>
            <a:off x="390333" y="102742"/>
            <a:ext cx="10179795" cy="867642"/>
          </a:xfrm>
          <a:prstGeom prst="rect">
            <a:avLst/>
          </a:prstGeom>
        </p:spPr>
        <p:txBody>
          <a:bodyPr anchor="b"/>
          <a:lstStyle>
            <a:lvl1pPr>
              <a:defRPr sz="2800" b="1" baseline="0">
                <a:solidFill>
                  <a:srgbClr val="7FCBF2"/>
                </a:solidFill>
                <a:latin typeface="+mj-lt"/>
              </a:defRPr>
            </a:lvl1pPr>
          </a:lstStyle>
          <a:p>
            <a:r>
              <a:rPr lang="en-US"/>
              <a:t>Click to edit Master title style</a:t>
            </a:r>
          </a:p>
        </p:txBody>
      </p:sp>
      <p:cxnSp>
        <p:nvCxnSpPr>
          <p:cNvPr id="3" name="Straight Connector 2"/>
          <p:cNvCxnSpPr/>
          <p:nvPr userDrawn="1"/>
        </p:nvCxnSpPr>
        <p:spPr>
          <a:xfrm>
            <a:off x="6048462" y="1343599"/>
            <a:ext cx="0" cy="5131845"/>
          </a:xfrm>
          <a:prstGeom prst="line">
            <a:avLst/>
          </a:prstGeom>
          <a:ln>
            <a:solidFill>
              <a:srgbClr val="7FCBF2"/>
            </a:solidFill>
          </a:ln>
        </p:spPr>
        <p:style>
          <a:lnRef idx="1">
            <a:schemeClr val="accent1"/>
          </a:lnRef>
          <a:fillRef idx="0">
            <a:schemeClr val="accent1"/>
          </a:fillRef>
          <a:effectRef idx="0">
            <a:schemeClr val="accent1"/>
          </a:effectRef>
          <a:fontRef idx="minor">
            <a:schemeClr val="tx1"/>
          </a:fontRef>
        </p:style>
      </p:cxnSp>
      <p:sp>
        <p:nvSpPr>
          <p:cNvPr id="7" name="Slide Number Placeholder 1"/>
          <p:cNvSpPr>
            <a:spLocks noGrp="1"/>
          </p:cNvSpPr>
          <p:nvPr>
            <p:ph type="sldNum" sz="quarter" idx="4"/>
          </p:nvPr>
        </p:nvSpPr>
        <p:spPr>
          <a:xfrm>
            <a:off x="9256552" y="6356350"/>
            <a:ext cx="2743200" cy="365125"/>
          </a:xfrm>
          <a:prstGeom prst="rect">
            <a:avLst/>
          </a:prstGeom>
        </p:spPr>
        <p:txBody>
          <a:bodyPr vert="horz" lIns="91440" tIns="45720" rIns="91440" bIns="45720" rtlCol="0" anchor="ctr"/>
          <a:lstStyle>
            <a:lvl1pPr algn="r">
              <a:defRPr sz="1050" b="1">
                <a:solidFill>
                  <a:schemeClr val="bg1"/>
                </a:solidFill>
              </a:defRPr>
            </a:lvl1pPr>
          </a:lstStyle>
          <a:p>
            <a:fld id="{E0290DDA-5B28-4CDD-921B-2223F77C0C78}" type="slidenum">
              <a:rPr lang="en-US" smtClean="0"/>
              <a:pPr/>
              <a:t>‹#›</a:t>
            </a:fld>
            <a:endParaRPr lang="en-US"/>
          </a:p>
        </p:txBody>
      </p:sp>
    </p:spTree>
    <p:extLst>
      <p:ext uri="{BB962C8B-B14F-4D97-AF65-F5344CB8AC3E}">
        <p14:creationId xmlns:p14="http://schemas.microsoft.com/office/powerpoint/2010/main" val="24315273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5692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 Just Hea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8A214BBD-CDBA-4265-811E-F028E59049D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84719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 General U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5" name="Straight Connector 4">
            <a:extLst>
              <a:ext uri="{FF2B5EF4-FFF2-40B4-BE49-F238E27FC236}">
                <a16:creationId xmlns:a16="http://schemas.microsoft.com/office/drawing/2014/main" id="{AAE8144A-5995-42EC-B33B-185D18A34E6E}"/>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882344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lvl1pPr>
          </a:lstStyle>
          <a:p>
            <a:r>
              <a:rPr lang="en-US"/>
              <a:t>Click icon to add chart</a:t>
            </a:r>
          </a:p>
        </p:txBody>
      </p:sp>
      <p:cxnSp>
        <p:nvCxnSpPr>
          <p:cNvPr id="5" name="Straight Connector 4">
            <a:extLst>
              <a:ext uri="{FF2B5EF4-FFF2-40B4-BE49-F238E27FC236}">
                <a16:creationId xmlns:a16="http://schemas.microsoft.com/office/drawing/2014/main" id="{85930477-B6DA-4C8B-BBDC-57139DA6A4E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836161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Content- Copy/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DE2DC473-4BAC-4157-B999-AD38F4410473}"/>
              </a:ext>
            </a:extLst>
          </p:cNvPr>
          <p:cNvSpPr>
            <a:spLocks noGrp="1"/>
          </p:cNvSpPr>
          <p:nvPr>
            <p:ph type="chart" sz="quarter" idx="13"/>
          </p:nvPr>
        </p:nvSpPr>
        <p:spPr>
          <a:xfrm>
            <a:off x="6232525" y="1828800"/>
            <a:ext cx="5577840" cy="4724400"/>
          </a:xfrm>
        </p:spPr>
        <p:txBody>
          <a:bodyPr tIns="731520" anchor="ctr">
            <a:normAutofit/>
          </a:bodyPr>
          <a:lstStyle>
            <a:lvl1pPr marL="0" indent="0" algn="ctr">
              <a:buNone/>
              <a:defRPr sz="1800"/>
            </a:lvl1pPr>
          </a:lstStyle>
          <a:p>
            <a:r>
              <a:rPr lang="en-US"/>
              <a:t>Click icon to add chart</a:t>
            </a:r>
          </a:p>
        </p:txBody>
      </p:sp>
      <p:cxnSp>
        <p:nvCxnSpPr>
          <p:cNvPr id="8" name="Straight Connector 7">
            <a:extLst>
              <a:ext uri="{FF2B5EF4-FFF2-40B4-BE49-F238E27FC236}">
                <a16:creationId xmlns:a16="http://schemas.microsoft.com/office/drawing/2014/main" id="{CDA3A72A-219B-40E5-91F4-1D545CCB09D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8077895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 Chart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cxnSp>
        <p:nvCxnSpPr>
          <p:cNvPr id="8" name="Straight Connector 7">
            <a:extLst>
              <a:ext uri="{FF2B5EF4-FFF2-40B4-BE49-F238E27FC236}">
                <a16:creationId xmlns:a16="http://schemas.microsoft.com/office/drawing/2014/main" id="{12909C87-CD63-44BF-B95D-54FCC69154B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8639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ent- 2 Char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lvl1pPr>
          </a:lstStyle>
          <a:p>
            <a:r>
              <a:rPr lang="en-US"/>
              <a:t>Click icon to add chart</a:t>
            </a:r>
          </a:p>
        </p:txBody>
      </p:sp>
      <p:cxnSp>
        <p:nvCxnSpPr>
          <p:cNvPr id="7" name="Straight Connector 6">
            <a:extLst>
              <a:ext uri="{FF2B5EF4-FFF2-40B4-BE49-F238E27FC236}">
                <a16:creationId xmlns:a16="http://schemas.microsoft.com/office/drawing/2014/main" id="{1EFD2073-327B-41A5-9DE5-922757A57354}"/>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991937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ntent-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9" name="Picture Placeholder 8">
            <a:extLst>
              <a:ext uri="{FF2B5EF4-FFF2-40B4-BE49-F238E27FC236}">
                <a16:creationId xmlns:a16="http://schemas.microsoft.com/office/drawing/2014/main" id="{9B29C633-79F6-4C81-A440-4667E86BF5D1}"/>
              </a:ext>
            </a:extLst>
          </p:cNvPr>
          <p:cNvSpPr>
            <a:spLocks noGrp="1"/>
          </p:cNvSpPr>
          <p:nvPr>
            <p:ph type="pic" sz="quarter" idx="12"/>
          </p:nvPr>
        </p:nvSpPr>
        <p:spPr>
          <a:noFill/>
        </p:spPr>
        <p:txBody>
          <a:bodyPr tIns="731520" anchor="ctr">
            <a:normAutofit/>
          </a:bodyPr>
          <a:lstStyle>
            <a:lvl1pPr marL="0" indent="0" algn="ctr">
              <a:buNone/>
              <a:defRPr sz="1800"/>
            </a:lvl1pPr>
          </a:lstStyle>
          <a:p>
            <a:r>
              <a:rPr lang="en-US"/>
              <a:t>Click icon to add picture</a:t>
            </a:r>
          </a:p>
        </p:txBody>
      </p:sp>
      <p:cxnSp>
        <p:nvCxnSpPr>
          <p:cNvPr id="5" name="Straight Connector 4">
            <a:extLst>
              <a:ext uri="{FF2B5EF4-FFF2-40B4-BE49-F238E27FC236}">
                <a16:creationId xmlns:a16="http://schemas.microsoft.com/office/drawing/2014/main" id="{37ED7008-F85B-4680-AF5E-B0B1EA54DE6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0910387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 Copy/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6233160"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11327410-D166-4268-A4B3-0A3D1077A54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61116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ontent- Pic + Sta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Picture Placeholder 8">
            <a:extLst>
              <a:ext uri="{FF2B5EF4-FFF2-40B4-BE49-F238E27FC236}">
                <a16:creationId xmlns:a16="http://schemas.microsoft.com/office/drawing/2014/main" id="{6065CE7E-F4C7-4553-A65D-E937BB41073A}"/>
              </a:ext>
            </a:extLst>
          </p:cNvPr>
          <p:cNvSpPr>
            <a:spLocks noGrp="1"/>
          </p:cNvSpPr>
          <p:nvPr>
            <p:ph type="pic" sz="quarter" idx="15"/>
          </p:nvPr>
        </p:nvSpPr>
        <p:spPr>
          <a:xfrm>
            <a:off x="381000" y="1828800"/>
            <a:ext cx="7671617" cy="4724399"/>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551F74E0-B33F-400B-B090-F09CB0BBFC2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442842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ntent- Multi Stats">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C7A778BF-328E-41EC-A2BB-2DCD13921ADF}"/>
              </a:ext>
            </a:extLst>
          </p:cNvPr>
          <p:cNvSpPr>
            <a:spLocks noGrp="1"/>
          </p:cNvSpPr>
          <p:nvPr>
            <p:ph type="pic" sz="quarter" idx="15"/>
          </p:nvPr>
        </p:nvSpPr>
        <p:spPr>
          <a:xfrm>
            <a:off x="4267200"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2" name="Picture Placeholder 4">
            <a:extLst>
              <a:ext uri="{FF2B5EF4-FFF2-40B4-BE49-F238E27FC236}">
                <a16:creationId xmlns:a16="http://schemas.microsoft.com/office/drawing/2014/main" id="{77683012-2391-4612-923F-245D215B4CC7}"/>
              </a:ext>
            </a:extLst>
          </p:cNvPr>
          <p:cNvSpPr>
            <a:spLocks noGrp="1"/>
          </p:cNvSpPr>
          <p:nvPr>
            <p:ph type="pic" sz="quarter" idx="16"/>
          </p:nvPr>
        </p:nvSpPr>
        <p:spPr>
          <a:xfrm>
            <a:off x="8153400" y="2718619"/>
            <a:ext cx="3657600" cy="3834581"/>
          </a:xfrm>
          <a:noFill/>
        </p:spPr>
        <p:txBody>
          <a:bodyPr tIns="731520" anchor="ctr">
            <a:normAutofit/>
          </a:bodyPr>
          <a:lstStyle>
            <a:lvl1pPr marL="0" indent="0" algn="ctr">
              <a:buNone/>
              <a:defRPr sz="1800"/>
            </a:lvl1pPr>
          </a:lstStyle>
          <a:p>
            <a:r>
              <a:rPr lang="en-US"/>
              <a:t>Click icon to add picture</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153400" y="304800"/>
            <a:ext cx="3657600" cy="2262188"/>
          </a:xfrm>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3" name="Text Placeholder 17">
            <a:extLst>
              <a:ext uri="{FF2B5EF4-FFF2-40B4-BE49-F238E27FC236}">
                <a16:creationId xmlns:a16="http://schemas.microsoft.com/office/drawing/2014/main" id="{2B0EA08A-2BFE-478E-83F0-C774BE72555D}"/>
              </a:ext>
            </a:extLst>
          </p:cNvPr>
          <p:cNvSpPr>
            <a:spLocks noGrp="1"/>
          </p:cNvSpPr>
          <p:nvPr>
            <p:ph type="body" sz="quarter" idx="17" hasCustomPrompt="1"/>
          </p:nvPr>
        </p:nvSpPr>
        <p:spPr>
          <a:xfrm>
            <a:off x="4709344" y="4714568"/>
            <a:ext cx="2773311" cy="1838632"/>
          </a:xfrm>
          <a:solidFill>
            <a:schemeClr val="bg1"/>
          </a:solidFill>
        </p:spPr>
        <p:txBody>
          <a:bodyPr anchor="ctr"/>
          <a:lstStyle>
            <a:lvl1pPr marL="0" indent="0" algn="ctr">
              <a:buNone/>
              <a:defRPr sz="5400" b="1">
                <a:solidFill>
                  <a:schemeClr val="tx2"/>
                </a:solidFill>
                <a:latin typeface="+mj-lt"/>
              </a:defRPr>
            </a:lvl1pPr>
            <a:lvl2pPr marL="457200" indent="0" algn="ctr">
              <a:buNone/>
              <a:defRPr sz="2400"/>
            </a:lvl2pPr>
            <a:lvl3pPr marL="914400" indent="0" algn="ctr">
              <a:buNone/>
              <a:defRPr sz="1800">
                <a:solidFill>
                  <a:schemeClr val="bg2">
                    <a:lumMod val="5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4" name="Picture Placeholder 4">
            <a:extLst>
              <a:ext uri="{FF2B5EF4-FFF2-40B4-BE49-F238E27FC236}">
                <a16:creationId xmlns:a16="http://schemas.microsoft.com/office/drawing/2014/main" id="{E7A1AE26-D8C9-4460-A2FB-F1E5834C9726}"/>
              </a:ext>
            </a:extLst>
          </p:cNvPr>
          <p:cNvSpPr>
            <a:spLocks noGrp="1"/>
          </p:cNvSpPr>
          <p:nvPr>
            <p:ph type="pic" sz="quarter" idx="18"/>
          </p:nvPr>
        </p:nvSpPr>
        <p:spPr>
          <a:xfrm>
            <a:off x="388374" y="304800"/>
            <a:ext cx="3657600" cy="6248400"/>
          </a:xfrm>
          <a:noFill/>
        </p:spPr>
        <p:txBody>
          <a:bodyPr tIns="731520" anchor="ctr">
            <a:normAutofit/>
          </a:bodyPr>
          <a:lstStyle>
            <a:lvl1pPr marL="0" indent="0" algn="ctr">
              <a:buNone/>
              <a:defRPr sz="1600"/>
            </a:lvl1pPr>
          </a:lstStyle>
          <a:p>
            <a:r>
              <a:rPr lang="en-US"/>
              <a:t>Click icon to add picture</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0" y="639097"/>
            <a:ext cx="3562350" cy="2262188"/>
          </a:xfrm>
          <a:solidFill>
            <a:schemeClr val="tx2"/>
          </a:solidFill>
        </p:spPr>
        <p:txBody>
          <a:bodyPr lIns="457200"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1"/>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Tree>
    <p:extLst>
      <p:ext uri="{BB962C8B-B14F-4D97-AF65-F5344CB8AC3E}">
        <p14:creationId xmlns:p14="http://schemas.microsoft.com/office/powerpoint/2010/main" val="421268807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2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5577840"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7B0C6D47-3E46-4CD6-8A4C-74D55C666CA1}"/>
              </a:ext>
            </a:extLst>
          </p:cNvPr>
          <p:cNvSpPr>
            <a:spLocks noGrp="1"/>
          </p:cNvSpPr>
          <p:nvPr>
            <p:ph type="pic" sz="quarter" idx="13"/>
          </p:nvPr>
        </p:nvSpPr>
        <p:spPr>
          <a:xfrm>
            <a:off x="6226277" y="1828800"/>
            <a:ext cx="5577840" cy="4724400"/>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27BFDDA0-3749-4ADE-AF2A-D31D6FCD49E2}"/>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76572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3 P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10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42672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E373A697-8557-4830-AE6B-AA78E7344E56}"/>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579907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ntent- 3 Pics Coll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380999" y="1828800"/>
            <a:ext cx="7543801"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cxnSp>
        <p:nvCxnSpPr>
          <p:cNvPr id="7" name="Straight Connector 6">
            <a:extLst>
              <a:ext uri="{FF2B5EF4-FFF2-40B4-BE49-F238E27FC236}">
                <a16:creationId xmlns:a16="http://schemas.microsoft.com/office/drawing/2014/main" id="{A421E0D1-6AB8-4577-8C66-51B07B1046B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1096825"/>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Content- Comb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8153400" y="3737112"/>
            <a:ext cx="3657600" cy="2816087"/>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8153400" y="1828800"/>
            <a:ext cx="3657600" cy="1679713"/>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p:txBody>
      </p:sp>
      <p:sp>
        <p:nvSpPr>
          <p:cNvPr id="4" name="Chart Placeholder 3">
            <a:extLst>
              <a:ext uri="{FF2B5EF4-FFF2-40B4-BE49-F238E27FC236}">
                <a16:creationId xmlns:a16="http://schemas.microsoft.com/office/drawing/2014/main" id="{04E86AC8-6EE6-4849-AEED-52A9E3266106}"/>
              </a:ext>
            </a:extLst>
          </p:cNvPr>
          <p:cNvSpPr>
            <a:spLocks noGrp="1"/>
          </p:cNvSpPr>
          <p:nvPr>
            <p:ph type="chart" sz="quarter" idx="15"/>
          </p:nvPr>
        </p:nvSpPr>
        <p:spPr>
          <a:xfrm>
            <a:off x="381000" y="1828800"/>
            <a:ext cx="7550150" cy="4724400"/>
          </a:xfrm>
          <a:noFill/>
        </p:spPr>
        <p:txBody>
          <a:bodyPr tIns="731520" anchor="ctr">
            <a:normAutofit/>
          </a:bodyPr>
          <a:lstStyle>
            <a:lvl1pPr marL="0" indent="0" algn="ctr">
              <a:buNone/>
              <a:defRPr sz="1800"/>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7" name="Straight Connector 6">
            <a:extLst>
              <a:ext uri="{FF2B5EF4-FFF2-40B4-BE49-F238E27FC236}">
                <a16:creationId xmlns:a16="http://schemas.microsoft.com/office/drawing/2014/main" id="{8F1D3C26-7BAE-42FA-816D-EFE03DBBD8F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927345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ontent- Comb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5" name="Picture Placeholder 4">
            <a:extLst>
              <a:ext uri="{FF2B5EF4-FFF2-40B4-BE49-F238E27FC236}">
                <a16:creationId xmlns:a16="http://schemas.microsoft.com/office/drawing/2014/main" id="{5F4247B1-8451-437E-9F30-5A01C51EBBAC}"/>
              </a:ext>
            </a:extLst>
          </p:cNvPr>
          <p:cNvSpPr>
            <a:spLocks noGrp="1"/>
          </p:cNvSpPr>
          <p:nvPr>
            <p:ph type="pic" sz="quarter" idx="12"/>
          </p:nvPr>
        </p:nvSpPr>
        <p:spPr>
          <a:xfrm>
            <a:off x="4267199" y="1828800"/>
            <a:ext cx="7543801" cy="4724400"/>
          </a:xfrm>
          <a:noFill/>
        </p:spPr>
        <p:txBody>
          <a:bodyPr tIns="731520" anchor="ctr">
            <a:normAutofit/>
          </a:bodyPr>
          <a:lstStyle>
            <a:lvl1pPr marL="0" indent="0" algn="ctr">
              <a:buNone/>
              <a:defRPr sz="1800"/>
            </a:lvl1pPr>
          </a:lstStyle>
          <a:p>
            <a:r>
              <a:rPr lang="en-US"/>
              <a:t>Click icon to add picture</a:t>
            </a:r>
          </a:p>
        </p:txBody>
      </p:sp>
      <p:sp>
        <p:nvSpPr>
          <p:cNvPr id="8" name="Picture Placeholder 4">
            <a:extLst>
              <a:ext uri="{FF2B5EF4-FFF2-40B4-BE49-F238E27FC236}">
                <a16:creationId xmlns:a16="http://schemas.microsoft.com/office/drawing/2014/main" id="{A6A6A0E7-ED44-4367-80FF-7A4F35C55DDC}"/>
              </a:ext>
            </a:extLst>
          </p:cNvPr>
          <p:cNvSpPr>
            <a:spLocks noGrp="1"/>
          </p:cNvSpPr>
          <p:nvPr>
            <p:ph type="pic" sz="quarter" idx="13"/>
          </p:nvPr>
        </p:nvSpPr>
        <p:spPr>
          <a:xfrm>
            <a:off x="381000" y="3737112"/>
            <a:ext cx="3657600" cy="2816087"/>
          </a:xfrm>
          <a:noFill/>
        </p:spPr>
        <p:txBody>
          <a:bodyPr tIns="731520" anchor="ctr">
            <a:normAutofit/>
          </a:bodyPr>
          <a:lstStyle>
            <a:lvl1pPr marL="0" indent="0" algn="ctr">
              <a:buNone/>
              <a:defRPr sz="1800"/>
            </a:lvl1pPr>
          </a:lstStyle>
          <a:p>
            <a:r>
              <a:rPr lang="en-US"/>
              <a:t>Click icon to add picture</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3657600" cy="1679713"/>
          </a:xfrm>
          <a:noFill/>
        </p:spPr>
        <p:txBody>
          <a:bodyPr tIns="731520" anchor="ctr">
            <a:normAutofit/>
          </a:bodyPr>
          <a:lstStyle>
            <a:lvl1pPr marL="0" indent="0" algn="ctr">
              <a:buNone/>
              <a:defRPr sz="1800"/>
            </a:lvl1pPr>
          </a:lstStyle>
          <a:p>
            <a:r>
              <a:rPr lang="en-US"/>
              <a:t>Click icon to add picture</a:t>
            </a:r>
          </a:p>
        </p:txBody>
      </p:sp>
      <p:cxnSp>
        <p:nvCxnSpPr>
          <p:cNvPr id="7" name="Straight Connector 6">
            <a:extLst>
              <a:ext uri="{FF2B5EF4-FFF2-40B4-BE49-F238E27FC236}">
                <a16:creationId xmlns:a16="http://schemas.microsoft.com/office/drawing/2014/main" id="{F0424C2E-F60C-4E85-9B57-1556E55BDAED}"/>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16000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ntent- Speaker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a:xfrm>
            <a:off x="3116824" y="2120630"/>
            <a:ext cx="8694175" cy="855047"/>
          </a:xfrm>
        </p:spPr>
        <p:txBody>
          <a:bodyPr>
            <a:normAutofit/>
          </a:bodyPr>
          <a:lstStyle>
            <a:lvl1pPr>
              <a:defRPr sz="3600">
                <a:solidFill>
                  <a:schemeClr val="tx1"/>
                </a:solidFill>
                <a:latin typeface="+mj-lt"/>
              </a:defRPr>
            </a:lvl1pPr>
          </a:lstStyle>
          <a:p>
            <a:r>
              <a:rPr lang="en-US"/>
              <a:t>First </a:t>
            </a:r>
            <a:r>
              <a:rPr lang="en-US" err="1"/>
              <a:t>Lastname</a:t>
            </a:r>
            <a:endParaRPr lang="en-US"/>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2120631"/>
            <a:ext cx="2504768" cy="2468464"/>
          </a:xfrm>
          <a:noFill/>
        </p:spPr>
        <p:txBody>
          <a:bodyPr tIns="731520" anchor="ctr">
            <a:normAutofit/>
          </a:bodyPr>
          <a:lstStyle>
            <a:lvl1pPr marL="0" indent="0" algn="ctr">
              <a:buNone/>
              <a:defRPr sz="1800"/>
            </a:lvl1pPr>
          </a:lstStyle>
          <a:p>
            <a:r>
              <a:rPr lang="en-US"/>
              <a:t>Click icon to add picture</a:t>
            </a:r>
          </a:p>
        </p:txBody>
      </p:sp>
      <p:sp>
        <p:nvSpPr>
          <p:cNvPr id="4" name="Text Placeholder 3">
            <a:extLst>
              <a:ext uri="{FF2B5EF4-FFF2-40B4-BE49-F238E27FC236}">
                <a16:creationId xmlns:a16="http://schemas.microsoft.com/office/drawing/2014/main" id="{A1848585-8AC6-49B0-B22D-0B584F40597C}"/>
              </a:ext>
            </a:extLst>
          </p:cNvPr>
          <p:cNvSpPr>
            <a:spLocks noGrp="1"/>
          </p:cNvSpPr>
          <p:nvPr>
            <p:ph type="body" sz="quarter" idx="15" hasCustomPrompt="1"/>
          </p:nvPr>
        </p:nvSpPr>
        <p:spPr>
          <a:xfrm>
            <a:off x="3116263" y="3206736"/>
            <a:ext cx="7153531" cy="1434983"/>
          </a:xfrm>
        </p:spPr>
        <p:txBody>
          <a:bodyPr>
            <a:normAutofit/>
          </a:bodyPr>
          <a:lstStyle>
            <a:lvl1pPr marL="0" indent="0">
              <a:lnSpc>
                <a:spcPct val="100000"/>
              </a:lnSpc>
              <a:buNone/>
              <a:defRPr sz="2200">
                <a:solidFill>
                  <a:schemeClr val="tx2"/>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Title/Affiliation</a:t>
            </a:r>
          </a:p>
        </p:txBody>
      </p:sp>
      <p:sp>
        <p:nvSpPr>
          <p:cNvPr id="11" name="Rectangle 10">
            <a:extLst>
              <a:ext uri="{FF2B5EF4-FFF2-40B4-BE49-F238E27FC236}">
                <a16:creationId xmlns:a16="http://schemas.microsoft.com/office/drawing/2014/main" id="{C8DA70F1-F03E-4F29-82B2-AE36C7E86D7C}"/>
              </a:ext>
            </a:extLst>
          </p:cNvPr>
          <p:cNvSpPr/>
          <p:nvPr userDrawn="1"/>
        </p:nvSpPr>
        <p:spPr>
          <a:xfrm>
            <a:off x="11273970" y="3217019"/>
            <a:ext cx="537029" cy="537029"/>
          </a:xfrm>
          <a:prstGeom prst="rect">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lIns="0" tIns="502920" rIns="0" bIns="0" rtlCol="0" anchor="ctr"/>
          <a:lstStyle/>
          <a:p>
            <a:pPr algn="ctr"/>
            <a:r>
              <a:rPr lang="en-US" sz="9600">
                <a:latin typeface="Arial" panose="020B0604020202020204" pitchFamily="34" charset="0"/>
                <a:cs typeface="Arial" panose="020B0604020202020204" pitchFamily="34" charset="0"/>
              </a:rPr>
              <a:t>“</a:t>
            </a:r>
          </a:p>
        </p:txBody>
      </p:sp>
      <p:cxnSp>
        <p:nvCxnSpPr>
          <p:cNvPr id="15" name="Connector: Elbow 14">
            <a:extLst>
              <a:ext uri="{FF2B5EF4-FFF2-40B4-BE49-F238E27FC236}">
                <a16:creationId xmlns:a16="http://schemas.microsoft.com/office/drawing/2014/main" id="{44B8B28A-E44E-4F85-BA14-5CAE2C73C299}"/>
              </a:ext>
            </a:extLst>
          </p:cNvPr>
          <p:cNvCxnSpPr>
            <a:cxnSpLocks/>
          </p:cNvCxnSpPr>
          <p:nvPr userDrawn="1"/>
        </p:nvCxnSpPr>
        <p:spPr>
          <a:xfrm rot="5400000">
            <a:off x="10188104" y="4323747"/>
            <a:ext cx="1671484" cy="1047113"/>
          </a:xfrm>
          <a:prstGeom prst="bentConnector3">
            <a:avLst>
              <a:gd name="adj1" fmla="val 100294"/>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3">
            <a:extLst>
              <a:ext uri="{FF2B5EF4-FFF2-40B4-BE49-F238E27FC236}">
                <a16:creationId xmlns:a16="http://schemas.microsoft.com/office/drawing/2014/main" id="{5E032F1B-80CD-4C05-8418-067DF174A2E6}"/>
              </a:ext>
            </a:extLst>
          </p:cNvPr>
          <p:cNvSpPr>
            <a:spLocks noGrp="1"/>
          </p:cNvSpPr>
          <p:nvPr>
            <p:ph type="body" sz="quarter" idx="16" hasCustomPrompt="1"/>
          </p:nvPr>
        </p:nvSpPr>
        <p:spPr>
          <a:xfrm>
            <a:off x="381000" y="4965290"/>
            <a:ext cx="9888794" cy="1395820"/>
          </a:xfrm>
        </p:spPr>
        <p:txBody>
          <a:bodyPr anchor="ctr">
            <a:normAutofit/>
          </a:bodyPr>
          <a:lstStyle>
            <a:lvl1pPr marL="0" indent="0" algn="r">
              <a:buNone/>
              <a:defRPr sz="2400" i="1">
                <a:solidFill>
                  <a:schemeClr val="bg2">
                    <a:lumMod val="75000"/>
                  </a:schemeClr>
                </a:solidFill>
              </a:defRPr>
            </a:lvl1pPr>
            <a:lvl2pPr marL="457200" indent="0">
              <a:buNone/>
              <a:defRPr>
                <a:solidFill>
                  <a:schemeClr val="bg2">
                    <a:lumMod val="75000"/>
                  </a:schemeClr>
                </a:solidFill>
              </a:defRPr>
            </a:lvl2pPr>
            <a:lvl3pPr marL="914400" indent="0">
              <a:buNone/>
              <a:defRPr>
                <a:solidFill>
                  <a:schemeClr val="bg2">
                    <a:lumMod val="75000"/>
                  </a:schemeClr>
                </a:solidFill>
              </a:defRPr>
            </a:lvl3pPr>
            <a:lvl4pPr marL="1371600" indent="0">
              <a:buNone/>
              <a:defRPr>
                <a:solidFill>
                  <a:schemeClr val="bg2">
                    <a:lumMod val="75000"/>
                  </a:schemeClr>
                </a:solidFill>
              </a:defRPr>
            </a:lvl4pPr>
            <a:lvl5pPr marL="1828800" indent="0">
              <a:buNone/>
              <a:defRPr>
                <a:solidFill>
                  <a:schemeClr val="bg2">
                    <a:lumMod val="75000"/>
                  </a:schemeClr>
                </a:solidFill>
              </a:defRPr>
            </a:lvl5pPr>
          </a:lstStyle>
          <a:p>
            <a:pPr lvl="0"/>
            <a:r>
              <a:rPr lang="en-US"/>
              <a:t>Insert quote/slogan/concept/excerpt</a:t>
            </a:r>
          </a:p>
        </p:txBody>
      </p:sp>
      <p:cxnSp>
        <p:nvCxnSpPr>
          <p:cNvPr id="29" name="Straight Connector 28">
            <a:extLst>
              <a:ext uri="{FF2B5EF4-FFF2-40B4-BE49-F238E27FC236}">
                <a16:creationId xmlns:a16="http://schemas.microsoft.com/office/drawing/2014/main" id="{B9D336A9-E660-44BD-B776-EC0819CDBBF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6F0C1A3-524C-4BD6-A0B2-A41AC9B79776}"/>
              </a:ext>
            </a:extLst>
          </p:cNvPr>
          <p:cNvCxnSpPr>
            <a:cxnSpLocks/>
          </p:cNvCxnSpPr>
          <p:nvPr userDrawn="1"/>
        </p:nvCxnSpPr>
        <p:spPr>
          <a:xfrm>
            <a:off x="381000" y="4641719"/>
            <a:ext cx="2504768"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35" name="Text Placeholder 34">
            <a:extLst>
              <a:ext uri="{FF2B5EF4-FFF2-40B4-BE49-F238E27FC236}">
                <a16:creationId xmlns:a16="http://schemas.microsoft.com/office/drawing/2014/main" id="{0B7B4855-F1F6-4A04-8255-B7C7DC9B258E}"/>
              </a:ext>
            </a:extLst>
          </p:cNvPr>
          <p:cNvSpPr>
            <a:spLocks noGrp="1"/>
          </p:cNvSpPr>
          <p:nvPr>
            <p:ph type="body" sz="quarter" idx="17" hasCustomPrompt="1"/>
          </p:nvPr>
        </p:nvSpPr>
        <p:spPr>
          <a:xfrm>
            <a:off x="381000" y="571500"/>
            <a:ext cx="11430000" cy="1028699"/>
          </a:xfrm>
        </p:spPr>
        <p:txBody>
          <a:bodyPr anchor="b">
            <a:normAutofit/>
          </a:bodyPr>
          <a:lstStyle>
            <a:lvl1pPr marL="0" indent="0">
              <a:buNone/>
              <a:defRPr sz="3600" b="1">
                <a:solidFill>
                  <a:schemeClr val="tx1"/>
                </a:solidFill>
                <a:latin typeface="Century Gothic" panose="020B0502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title</a:t>
            </a:r>
          </a:p>
        </p:txBody>
      </p:sp>
    </p:spTree>
    <p:extLst>
      <p:ext uri="{BB962C8B-B14F-4D97-AF65-F5344CB8AC3E}">
        <p14:creationId xmlns:p14="http://schemas.microsoft.com/office/powerpoint/2010/main" val="306430905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Content- Project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3383661"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934212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362890" y="2364900"/>
            <a:ext cx="246888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3383661"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3383661"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9342120" y="5159535"/>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9342120" y="5503797"/>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6362890" y="5155943"/>
            <a:ext cx="246888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6362890" y="5500205"/>
            <a:ext cx="246888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3383661"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934212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6362890" y="4796477"/>
            <a:ext cx="246888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05479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Content- Project Team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404432"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730294"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7382018"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5056156"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404432"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404432"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6" name="Text Placeholder 18">
            <a:extLst>
              <a:ext uri="{FF2B5EF4-FFF2-40B4-BE49-F238E27FC236}">
                <a16:creationId xmlns:a16="http://schemas.microsoft.com/office/drawing/2014/main" id="{9CDBFC8D-7730-40CF-B186-B30EA9EE2D4D}"/>
              </a:ext>
            </a:extLst>
          </p:cNvPr>
          <p:cNvSpPr>
            <a:spLocks noGrp="1"/>
          </p:cNvSpPr>
          <p:nvPr>
            <p:ph type="body" sz="quarter" idx="21" hasCustomPrompt="1"/>
          </p:nvPr>
        </p:nvSpPr>
        <p:spPr>
          <a:xfrm>
            <a:off x="2730294"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7" name="Text Placeholder 18">
            <a:extLst>
              <a:ext uri="{FF2B5EF4-FFF2-40B4-BE49-F238E27FC236}">
                <a16:creationId xmlns:a16="http://schemas.microsoft.com/office/drawing/2014/main" id="{D467025A-63E2-4FBE-AB2B-649863908ECC}"/>
              </a:ext>
            </a:extLst>
          </p:cNvPr>
          <p:cNvSpPr>
            <a:spLocks noGrp="1"/>
          </p:cNvSpPr>
          <p:nvPr>
            <p:ph type="body" sz="quarter" idx="22" hasCustomPrompt="1"/>
          </p:nvPr>
        </p:nvSpPr>
        <p:spPr>
          <a:xfrm>
            <a:off x="2730294"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8" name="Text Placeholder 18">
            <a:extLst>
              <a:ext uri="{FF2B5EF4-FFF2-40B4-BE49-F238E27FC236}">
                <a16:creationId xmlns:a16="http://schemas.microsoft.com/office/drawing/2014/main" id="{97870B90-262B-45CE-B60A-AD1EF5C44170}"/>
              </a:ext>
            </a:extLst>
          </p:cNvPr>
          <p:cNvSpPr>
            <a:spLocks noGrp="1"/>
          </p:cNvSpPr>
          <p:nvPr>
            <p:ph type="body" sz="quarter" idx="23" hasCustomPrompt="1"/>
          </p:nvPr>
        </p:nvSpPr>
        <p:spPr>
          <a:xfrm>
            <a:off x="7382018"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9" name="Text Placeholder 18">
            <a:extLst>
              <a:ext uri="{FF2B5EF4-FFF2-40B4-BE49-F238E27FC236}">
                <a16:creationId xmlns:a16="http://schemas.microsoft.com/office/drawing/2014/main" id="{6E20DE6D-D024-4C7C-BC1D-ED186F219231}"/>
              </a:ext>
            </a:extLst>
          </p:cNvPr>
          <p:cNvSpPr>
            <a:spLocks noGrp="1"/>
          </p:cNvSpPr>
          <p:nvPr>
            <p:ph type="body" sz="quarter" idx="24" hasCustomPrompt="1"/>
          </p:nvPr>
        </p:nvSpPr>
        <p:spPr>
          <a:xfrm>
            <a:off x="7382018"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30" name="Text Placeholder 18">
            <a:extLst>
              <a:ext uri="{FF2B5EF4-FFF2-40B4-BE49-F238E27FC236}">
                <a16:creationId xmlns:a16="http://schemas.microsoft.com/office/drawing/2014/main" id="{529C3EEF-6C4E-4CF7-B5DE-BB6282F7075C}"/>
              </a:ext>
            </a:extLst>
          </p:cNvPr>
          <p:cNvSpPr>
            <a:spLocks noGrp="1"/>
          </p:cNvSpPr>
          <p:nvPr>
            <p:ph type="body" sz="quarter" idx="25" hasCustomPrompt="1"/>
          </p:nvPr>
        </p:nvSpPr>
        <p:spPr>
          <a:xfrm>
            <a:off x="5056156"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31" name="Text Placeholder 18">
            <a:extLst>
              <a:ext uri="{FF2B5EF4-FFF2-40B4-BE49-F238E27FC236}">
                <a16:creationId xmlns:a16="http://schemas.microsoft.com/office/drawing/2014/main" id="{D7700E18-15B3-4681-A9DD-0C6F6DE7F964}"/>
              </a:ext>
            </a:extLst>
          </p:cNvPr>
          <p:cNvSpPr>
            <a:spLocks noGrp="1"/>
          </p:cNvSpPr>
          <p:nvPr>
            <p:ph type="body" sz="quarter" idx="26" hasCustomPrompt="1"/>
          </p:nvPr>
        </p:nvSpPr>
        <p:spPr>
          <a:xfrm>
            <a:off x="5056156"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41" name="Straight Connector 40">
            <a:extLst>
              <a:ext uri="{FF2B5EF4-FFF2-40B4-BE49-F238E27FC236}">
                <a16:creationId xmlns:a16="http://schemas.microsoft.com/office/drawing/2014/main" id="{B1EDC63C-5D8C-41FD-857B-B939F7450147}"/>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E8E7E48-4A39-466D-A3D0-BF87AEFDAE01}"/>
              </a:ext>
            </a:extLst>
          </p:cNvPr>
          <p:cNvCxnSpPr>
            <a:cxnSpLocks/>
          </p:cNvCxnSpPr>
          <p:nvPr userDrawn="1"/>
        </p:nvCxnSpPr>
        <p:spPr>
          <a:xfrm>
            <a:off x="404432"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8EF327-4340-4E7B-8A30-8AEE034138FA}"/>
              </a:ext>
            </a:extLst>
          </p:cNvPr>
          <p:cNvCxnSpPr>
            <a:cxnSpLocks/>
          </p:cNvCxnSpPr>
          <p:nvPr userDrawn="1"/>
        </p:nvCxnSpPr>
        <p:spPr>
          <a:xfrm>
            <a:off x="2730294"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0F77EE5D-8EAB-42FD-B124-684E678427C0}"/>
              </a:ext>
            </a:extLst>
          </p:cNvPr>
          <p:cNvCxnSpPr>
            <a:cxnSpLocks/>
          </p:cNvCxnSpPr>
          <p:nvPr userDrawn="1"/>
        </p:nvCxnSpPr>
        <p:spPr>
          <a:xfrm>
            <a:off x="7382018"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ED4EC98-51CC-4C7E-AC85-1007A1234C38}"/>
              </a:ext>
            </a:extLst>
          </p:cNvPr>
          <p:cNvCxnSpPr>
            <a:cxnSpLocks/>
          </p:cNvCxnSpPr>
          <p:nvPr userDrawn="1"/>
        </p:nvCxnSpPr>
        <p:spPr>
          <a:xfrm>
            <a:off x="5056156"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Picture Placeholder 4">
            <a:extLst>
              <a:ext uri="{FF2B5EF4-FFF2-40B4-BE49-F238E27FC236}">
                <a16:creationId xmlns:a16="http://schemas.microsoft.com/office/drawing/2014/main" id="{6DC78B1C-D7D4-4EFD-8F70-796484576719}"/>
              </a:ext>
            </a:extLst>
          </p:cNvPr>
          <p:cNvSpPr>
            <a:spLocks noGrp="1"/>
          </p:cNvSpPr>
          <p:nvPr>
            <p:ph type="pic" sz="quarter" idx="27"/>
          </p:nvPr>
        </p:nvSpPr>
        <p:spPr>
          <a:xfrm>
            <a:off x="9707880" y="2364900"/>
            <a:ext cx="2103120" cy="2395332"/>
          </a:xfrm>
          <a:noFill/>
          <a:ln>
            <a:noFill/>
          </a:ln>
        </p:spPr>
        <p:txBody>
          <a:bodyPr tIns="731520" anchor="ctr">
            <a:normAutofit/>
          </a:bodyPr>
          <a:lstStyle>
            <a:lvl1pPr marL="0" indent="0" algn="ctr">
              <a:buNone/>
              <a:defRPr sz="1800"/>
            </a:lvl1pPr>
          </a:lstStyle>
          <a:p>
            <a:r>
              <a:rPr lang="en-US"/>
              <a:t>Click icon to add picture</a:t>
            </a:r>
          </a:p>
        </p:txBody>
      </p:sp>
      <p:sp>
        <p:nvSpPr>
          <p:cNvPr id="22" name="Text Placeholder 18">
            <a:extLst>
              <a:ext uri="{FF2B5EF4-FFF2-40B4-BE49-F238E27FC236}">
                <a16:creationId xmlns:a16="http://schemas.microsoft.com/office/drawing/2014/main" id="{BC8807EC-2533-4E51-9F7D-F2C4F2593D7A}"/>
              </a:ext>
            </a:extLst>
          </p:cNvPr>
          <p:cNvSpPr>
            <a:spLocks noGrp="1"/>
          </p:cNvSpPr>
          <p:nvPr>
            <p:ph type="body" sz="quarter" idx="28" hasCustomPrompt="1"/>
          </p:nvPr>
        </p:nvSpPr>
        <p:spPr>
          <a:xfrm>
            <a:off x="9707880" y="5159535"/>
            <a:ext cx="2103120" cy="188912"/>
          </a:xfrm>
        </p:spPr>
        <p:txBody>
          <a:bodyPr lIns="0">
            <a:noAutofit/>
          </a:bodyPr>
          <a:lstStyle>
            <a:lvl1pPr marL="0" indent="0">
              <a:buNone/>
              <a:defRPr sz="14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3" name="Text Placeholder 18">
            <a:extLst>
              <a:ext uri="{FF2B5EF4-FFF2-40B4-BE49-F238E27FC236}">
                <a16:creationId xmlns:a16="http://schemas.microsoft.com/office/drawing/2014/main" id="{1A9DE488-818F-4B47-B3DF-CEBB0199A037}"/>
              </a:ext>
            </a:extLst>
          </p:cNvPr>
          <p:cNvSpPr>
            <a:spLocks noGrp="1"/>
          </p:cNvSpPr>
          <p:nvPr>
            <p:ph type="body" sz="quarter" idx="29" hasCustomPrompt="1"/>
          </p:nvPr>
        </p:nvSpPr>
        <p:spPr>
          <a:xfrm>
            <a:off x="9707880" y="5503797"/>
            <a:ext cx="2103120" cy="461088"/>
          </a:xfrm>
        </p:spPr>
        <p:txBody>
          <a:bodyPr lIns="0">
            <a:noAutofit/>
          </a:bodyPr>
          <a:lstStyle>
            <a:lvl1pPr marL="0" indent="0">
              <a:buNone/>
              <a:defRPr sz="1100">
                <a:solidFill>
                  <a:schemeClr val="bg2">
                    <a:lumMod val="50000"/>
                  </a:schemeClr>
                </a:solidFill>
                <a:latin typeface="+mn-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24" name="Straight Connector 23">
            <a:extLst>
              <a:ext uri="{FF2B5EF4-FFF2-40B4-BE49-F238E27FC236}">
                <a16:creationId xmlns:a16="http://schemas.microsoft.com/office/drawing/2014/main" id="{ABED6E97-E8FA-44FA-8C25-A9C5D58C12F7}"/>
              </a:ext>
            </a:extLst>
          </p:cNvPr>
          <p:cNvCxnSpPr>
            <a:cxnSpLocks/>
          </p:cNvCxnSpPr>
          <p:nvPr userDrawn="1"/>
        </p:nvCxnSpPr>
        <p:spPr>
          <a:xfrm>
            <a:off x="9707880" y="4796477"/>
            <a:ext cx="2103120"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527372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ontent- Big Te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p>
            <a:pPr lvl="0"/>
            <a:r>
              <a:rPr lang="en-US"/>
              <a:t>Click to edit title</a:t>
            </a:r>
          </a:p>
        </p:txBody>
      </p:sp>
      <p:sp>
        <p:nvSpPr>
          <p:cNvPr id="6" name="Text Placeholder 5">
            <a:extLst>
              <a:ext uri="{FF2B5EF4-FFF2-40B4-BE49-F238E27FC236}">
                <a16:creationId xmlns:a16="http://schemas.microsoft.com/office/drawing/2014/main" id="{76BE9174-5DED-44D3-9BE8-13881A7F2BE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50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13" name="Picture Placeholder 4">
            <a:extLst>
              <a:ext uri="{FF2B5EF4-FFF2-40B4-BE49-F238E27FC236}">
                <a16:creationId xmlns:a16="http://schemas.microsoft.com/office/drawing/2014/main" id="{AAE51A4C-6832-4DE8-A185-8E23CE910C03}"/>
              </a:ext>
            </a:extLst>
          </p:cNvPr>
          <p:cNvSpPr>
            <a:spLocks noGrp="1"/>
          </p:cNvSpPr>
          <p:nvPr>
            <p:ph type="pic" sz="quarter" idx="14"/>
          </p:nvPr>
        </p:nvSpPr>
        <p:spPr>
          <a:xfrm>
            <a:off x="381000"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7" name="Picture Placeholder 4">
            <a:extLst>
              <a:ext uri="{FF2B5EF4-FFF2-40B4-BE49-F238E27FC236}">
                <a16:creationId xmlns:a16="http://schemas.microsoft.com/office/drawing/2014/main" id="{12E3A3B0-84BD-413D-B49A-BEC3177777AE}"/>
              </a:ext>
            </a:extLst>
          </p:cNvPr>
          <p:cNvSpPr>
            <a:spLocks noGrp="1"/>
          </p:cNvSpPr>
          <p:nvPr>
            <p:ph type="pic" sz="quarter" idx="15"/>
          </p:nvPr>
        </p:nvSpPr>
        <p:spPr>
          <a:xfrm>
            <a:off x="2332547"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9" name="Picture Placeholder 4">
            <a:extLst>
              <a:ext uri="{FF2B5EF4-FFF2-40B4-BE49-F238E27FC236}">
                <a16:creationId xmlns:a16="http://schemas.microsoft.com/office/drawing/2014/main" id="{0F418052-0020-4FE1-B63C-B0D7615D4ED1}"/>
              </a:ext>
            </a:extLst>
          </p:cNvPr>
          <p:cNvSpPr>
            <a:spLocks noGrp="1"/>
          </p:cNvSpPr>
          <p:nvPr>
            <p:ph type="pic" sz="quarter" idx="16"/>
          </p:nvPr>
        </p:nvSpPr>
        <p:spPr>
          <a:xfrm>
            <a:off x="428409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0" name="Picture Placeholder 4">
            <a:extLst>
              <a:ext uri="{FF2B5EF4-FFF2-40B4-BE49-F238E27FC236}">
                <a16:creationId xmlns:a16="http://schemas.microsoft.com/office/drawing/2014/main" id="{0DFFDEBB-F5C3-4A59-9D3B-8C74DE14EC04}"/>
              </a:ext>
            </a:extLst>
          </p:cNvPr>
          <p:cNvSpPr>
            <a:spLocks noGrp="1"/>
          </p:cNvSpPr>
          <p:nvPr>
            <p:ph type="pic" sz="quarter" idx="17"/>
          </p:nvPr>
        </p:nvSpPr>
        <p:spPr>
          <a:xfrm>
            <a:off x="6235641"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1" name="Picture Placeholder 4">
            <a:extLst>
              <a:ext uri="{FF2B5EF4-FFF2-40B4-BE49-F238E27FC236}">
                <a16:creationId xmlns:a16="http://schemas.microsoft.com/office/drawing/2014/main" id="{E2DBD270-63E8-475C-A347-BEB1D1B36A36}"/>
              </a:ext>
            </a:extLst>
          </p:cNvPr>
          <p:cNvSpPr>
            <a:spLocks noGrp="1"/>
          </p:cNvSpPr>
          <p:nvPr>
            <p:ph type="pic" sz="quarter" idx="18"/>
          </p:nvPr>
        </p:nvSpPr>
        <p:spPr>
          <a:xfrm>
            <a:off x="8187188"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19" name="Text Placeholder 18">
            <a:extLst>
              <a:ext uri="{FF2B5EF4-FFF2-40B4-BE49-F238E27FC236}">
                <a16:creationId xmlns:a16="http://schemas.microsoft.com/office/drawing/2014/main" id="{464D6BB6-6F94-4584-882E-AED523E996D2}"/>
              </a:ext>
            </a:extLst>
          </p:cNvPr>
          <p:cNvSpPr>
            <a:spLocks noGrp="1"/>
          </p:cNvSpPr>
          <p:nvPr>
            <p:ph type="body" sz="quarter" idx="19" hasCustomPrompt="1"/>
          </p:nvPr>
        </p:nvSpPr>
        <p:spPr>
          <a:xfrm>
            <a:off x="38175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20" name="Text Placeholder 18">
            <a:extLst>
              <a:ext uri="{FF2B5EF4-FFF2-40B4-BE49-F238E27FC236}">
                <a16:creationId xmlns:a16="http://schemas.microsoft.com/office/drawing/2014/main" id="{4297364D-82B0-44E2-8A10-86C26E73A3A1}"/>
              </a:ext>
            </a:extLst>
          </p:cNvPr>
          <p:cNvSpPr>
            <a:spLocks noGrp="1"/>
          </p:cNvSpPr>
          <p:nvPr>
            <p:ph type="body" sz="quarter" idx="20" hasCustomPrompt="1"/>
          </p:nvPr>
        </p:nvSpPr>
        <p:spPr>
          <a:xfrm>
            <a:off x="38175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24" name="Picture Placeholder 4">
            <a:extLst>
              <a:ext uri="{FF2B5EF4-FFF2-40B4-BE49-F238E27FC236}">
                <a16:creationId xmlns:a16="http://schemas.microsoft.com/office/drawing/2014/main" id="{D11FD98C-5448-45A2-A0C9-72447F9D325B}"/>
              </a:ext>
            </a:extLst>
          </p:cNvPr>
          <p:cNvSpPr>
            <a:spLocks noGrp="1"/>
          </p:cNvSpPr>
          <p:nvPr>
            <p:ph type="pic" sz="quarter" idx="29"/>
          </p:nvPr>
        </p:nvSpPr>
        <p:spPr>
          <a:xfrm>
            <a:off x="10138734" y="1828800"/>
            <a:ext cx="1672266" cy="1386190"/>
          </a:xfrm>
          <a:noFill/>
          <a:ln>
            <a:noFill/>
          </a:ln>
        </p:spPr>
        <p:txBody>
          <a:bodyPr tIns="731520" anchor="ctr">
            <a:normAutofit/>
          </a:bodyPr>
          <a:lstStyle>
            <a:lvl1pPr marL="0" indent="0" algn="ctr">
              <a:buNone/>
              <a:defRPr sz="1400"/>
            </a:lvl1pPr>
          </a:lstStyle>
          <a:p>
            <a:r>
              <a:rPr lang="en-US"/>
              <a:t>Click icon to add picture</a:t>
            </a:r>
          </a:p>
        </p:txBody>
      </p:sp>
      <p:sp>
        <p:nvSpPr>
          <p:cNvPr id="41" name="Text Placeholder 18">
            <a:extLst>
              <a:ext uri="{FF2B5EF4-FFF2-40B4-BE49-F238E27FC236}">
                <a16:creationId xmlns:a16="http://schemas.microsoft.com/office/drawing/2014/main" id="{B0CDE989-10D2-4938-BCD4-F4C7062813E4}"/>
              </a:ext>
            </a:extLst>
          </p:cNvPr>
          <p:cNvSpPr>
            <a:spLocks noGrp="1"/>
          </p:cNvSpPr>
          <p:nvPr>
            <p:ph type="body" sz="quarter" idx="30" hasCustomPrompt="1"/>
          </p:nvPr>
        </p:nvSpPr>
        <p:spPr>
          <a:xfrm>
            <a:off x="2336393"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2" name="Text Placeholder 18">
            <a:extLst>
              <a:ext uri="{FF2B5EF4-FFF2-40B4-BE49-F238E27FC236}">
                <a16:creationId xmlns:a16="http://schemas.microsoft.com/office/drawing/2014/main" id="{6D33E218-962C-4DAD-A15C-4D53A1ED220B}"/>
              </a:ext>
            </a:extLst>
          </p:cNvPr>
          <p:cNvSpPr>
            <a:spLocks noGrp="1"/>
          </p:cNvSpPr>
          <p:nvPr>
            <p:ph type="body" sz="quarter" idx="31" hasCustomPrompt="1"/>
          </p:nvPr>
        </p:nvSpPr>
        <p:spPr>
          <a:xfrm>
            <a:off x="428447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3" name="Text Placeholder 18">
            <a:extLst>
              <a:ext uri="{FF2B5EF4-FFF2-40B4-BE49-F238E27FC236}">
                <a16:creationId xmlns:a16="http://schemas.microsoft.com/office/drawing/2014/main" id="{DB8C822B-8927-4BD5-BC23-58478D7CCA46}"/>
              </a:ext>
            </a:extLst>
          </p:cNvPr>
          <p:cNvSpPr>
            <a:spLocks noGrp="1"/>
          </p:cNvSpPr>
          <p:nvPr>
            <p:ph type="body" sz="quarter" idx="32" hasCustomPrompt="1"/>
          </p:nvPr>
        </p:nvSpPr>
        <p:spPr>
          <a:xfrm>
            <a:off x="6236018"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4" name="Text Placeholder 18">
            <a:extLst>
              <a:ext uri="{FF2B5EF4-FFF2-40B4-BE49-F238E27FC236}">
                <a16:creationId xmlns:a16="http://schemas.microsoft.com/office/drawing/2014/main" id="{68C8495B-5E84-48CA-A633-899147746B7C}"/>
              </a:ext>
            </a:extLst>
          </p:cNvPr>
          <p:cNvSpPr>
            <a:spLocks noGrp="1"/>
          </p:cNvSpPr>
          <p:nvPr>
            <p:ph type="body" sz="quarter" idx="33" hasCustomPrompt="1"/>
          </p:nvPr>
        </p:nvSpPr>
        <p:spPr>
          <a:xfrm>
            <a:off x="8187565"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5" name="Text Placeholder 18">
            <a:extLst>
              <a:ext uri="{FF2B5EF4-FFF2-40B4-BE49-F238E27FC236}">
                <a16:creationId xmlns:a16="http://schemas.microsoft.com/office/drawing/2014/main" id="{6620288C-B699-44F1-902A-99B5F9C12692}"/>
              </a:ext>
            </a:extLst>
          </p:cNvPr>
          <p:cNvSpPr>
            <a:spLocks noGrp="1"/>
          </p:cNvSpPr>
          <p:nvPr>
            <p:ph type="body" sz="quarter" idx="34" hasCustomPrompt="1"/>
          </p:nvPr>
        </p:nvSpPr>
        <p:spPr>
          <a:xfrm>
            <a:off x="10139111" y="3394976"/>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46" name="Text Placeholder 18">
            <a:extLst>
              <a:ext uri="{FF2B5EF4-FFF2-40B4-BE49-F238E27FC236}">
                <a16:creationId xmlns:a16="http://schemas.microsoft.com/office/drawing/2014/main" id="{7F39F23E-5457-4025-8200-9DCF267914BF}"/>
              </a:ext>
            </a:extLst>
          </p:cNvPr>
          <p:cNvSpPr>
            <a:spLocks noGrp="1"/>
          </p:cNvSpPr>
          <p:nvPr>
            <p:ph type="body" sz="quarter" idx="35" hasCustomPrompt="1"/>
          </p:nvPr>
        </p:nvSpPr>
        <p:spPr>
          <a:xfrm>
            <a:off x="2336393"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7" name="Text Placeholder 18">
            <a:extLst>
              <a:ext uri="{FF2B5EF4-FFF2-40B4-BE49-F238E27FC236}">
                <a16:creationId xmlns:a16="http://schemas.microsoft.com/office/drawing/2014/main" id="{CDC4DA34-25B4-42E5-82B3-93A11E25FC53}"/>
              </a:ext>
            </a:extLst>
          </p:cNvPr>
          <p:cNvSpPr>
            <a:spLocks noGrp="1"/>
          </p:cNvSpPr>
          <p:nvPr>
            <p:ph type="body" sz="quarter" idx="36" hasCustomPrompt="1"/>
          </p:nvPr>
        </p:nvSpPr>
        <p:spPr>
          <a:xfrm>
            <a:off x="428447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8" name="Text Placeholder 18">
            <a:extLst>
              <a:ext uri="{FF2B5EF4-FFF2-40B4-BE49-F238E27FC236}">
                <a16:creationId xmlns:a16="http://schemas.microsoft.com/office/drawing/2014/main" id="{2CEA894A-846B-4DBC-AC50-5B0FB599C136}"/>
              </a:ext>
            </a:extLst>
          </p:cNvPr>
          <p:cNvSpPr>
            <a:spLocks noGrp="1"/>
          </p:cNvSpPr>
          <p:nvPr>
            <p:ph type="body" sz="quarter" idx="37" hasCustomPrompt="1"/>
          </p:nvPr>
        </p:nvSpPr>
        <p:spPr>
          <a:xfrm>
            <a:off x="6236018"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49" name="Text Placeholder 18">
            <a:extLst>
              <a:ext uri="{FF2B5EF4-FFF2-40B4-BE49-F238E27FC236}">
                <a16:creationId xmlns:a16="http://schemas.microsoft.com/office/drawing/2014/main" id="{01DC45DC-A9EF-4356-92AD-0362EFA972E1}"/>
              </a:ext>
            </a:extLst>
          </p:cNvPr>
          <p:cNvSpPr>
            <a:spLocks noGrp="1"/>
          </p:cNvSpPr>
          <p:nvPr>
            <p:ph type="body" sz="quarter" idx="38" hasCustomPrompt="1"/>
          </p:nvPr>
        </p:nvSpPr>
        <p:spPr>
          <a:xfrm>
            <a:off x="8187565"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50" name="Text Placeholder 18">
            <a:extLst>
              <a:ext uri="{FF2B5EF4-FFF2-40B4-BE49-F238E27FC236}">
                <a16:creationId xmlns:a16="http://schemas.microsoft.com/office/drawing/2014/main" id="{6B432251-E7B9-4C27-BA9F-C6B7CAA21D41}"/>
              </a:ext>
            </a:extLst>
          </p:cNvPr>
          <p:cNvSpPr>
            <a:spLocks noGrp="1"/>
          </p:cNvSpPr>
          <p:nvPr>
            <p:ph type="body" sz="quarter" idx="39" hasCustomPrompt="1"/>
          </p:nvPr>
        </p:nvSpPr>
        <p:spPr>
          <a:xfrm>
            <a:off x="10139111" y="3684247"/>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75" name="Picture Placeholder 4">
            <a:extLst>
              <a:ext uri="{FF2B5EF4-FFF2-40B4-BE49-F238E27FC236}">
                <a16:creationId xmlns:a16="http://schemas.microsoft.com/office/drawing/2014/main" id="{BBF5A094-EA43-4E44-96CD-6C3474132A8B}"/>
              </a:ext>
            </a:extLst>
          </p:cNvPr>
          <p:cNvSpPr>
            <a:spLocks noGrp="1"/>
          </p:cNvSpPr>
          <p:nvPr>
            <p:ph type="pic" sz="quarter" idx="40"/>
          </p:nvPr>
        </p:nvSpPr>
        <p:spPr>
          <a:xfrm>
            <a:off x="381000"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6" name="Picture Placeholder 4">
            <a:extLst>
              <a:ext uri="{FF2B5EF4-FFF2-40B4-BE49-F238E27FC236}">
                <a16:creationId xmlns:a16="http://schemas.microsoft.com/office/drawing/2014/main" id="{22505DF2-90DF-44CC-97A2-D36213AF32A0}"/>
              </a:ext>
            </a:extLst>
          </p:cNvPr>
          <p:cNvSpPr>
            <a:spLocks noGrp="1"/>
          </p:cNvSpPr>
          <p:nvPr>
            <p:ph type="pic" sz="quarter" idx="41"/>
          </p:nvPr>
        </p:nvSpPr>
        <p:spPr>
          <a:xfrm>
            <a:off x="2332547"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7" name="Picture Placeholder 4">
            <a:extLst>
              <a:ext uri="{FF2B5EF4-FFF2-40B4-BE49-F238E27FC236}">
                <a16:creationId xmlns:a16="http://schemas.microsoft.com/office/drawing/2014/main" id="{2EA1C2AF-DFDC-4B7C-BFBC-07F57356138C}"/>
              </a:ext>
            </a:extLst>
          </p:cNvPr>
          <p:cNvSpPr>
            <a:spLocks noGrp="1"/>
          </p:cNvSpPr>
          <p:nvPr>
            <p:ph type="pic" sz="quarter" idx="42"/>
          </p:nvPr>
        </p:nvSpPr>
        <p:spPr>
          <a:xfrm>
            <a:off x="428409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8" name="Picture Placeholder 4">
            <a:extLst>
              <a:ext uri="{FF2B5EF4-FFF2-40B4-BE49-F238E27FC236}">
                <a16:creationId xmlns:a16="http://schemas.microsoft.com/office/drawing/2014/main" id="{D5C5843D-D698-43B6-ABB6-B9F27B182EF0}"/>
              </a:ext>
            </a:extLst>
          </p:cNvPr>
          <p:cNvSpPr>
            <a:spLocks noGrp="1"/>
          </p:cNvSpPr>
          <p:nvPr>
            <p:ph type="pic" sz="quarter" idx="43"/>
          </p:nvPr>
        </p:nvSpPr>
        <p:spPr>
          <a:xfrm>
            <a:off x="6235641"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79" name="Picture Placeholder 4">
            <a:extLst>
              <a:ext uri="{FF2B5EF4-FFF2-40B4-BE49-F238E27FC236}">
                <a16:creationId xmlns:a16="http://schemas.microsoft.com/office/drawing/2014/main" id="{58501016-1C45-4B09-8796-AA5402991F2F}"/>
              </a:ext>
            </a:extLst>
          </p:cNvPr>
          <p:cNvSpPr>
            <a:spLocks noGrp="1"/>
          </p:cNvSpPr>
          <p:nvPr>
            <p:ph type="pic" sz="quarter" idx="44"/>
          </p:nvPr>
        </p:nvSpPr>
        <p:spPr>
          <a:xfrm>
            <a:off x="8187188"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1" name="Text Placeholder 18">
            <a:extLst>
              <a:ext uri="{FF2B5EF4-FFF2-40B4-BE49-F238E27FC236}">
                <a16:creationId xmlns:a16="http://schemas.microsoft.com/office/drawing/2014/main" id="{0DFDDD51-B3E6-46B6-B91E-9AE73119E41F}"/>
              </a:ext>
            </a:extLst>
          </p:cNvPr>
          <p:cNvSpPr>
            <a:spLocks noGrp="1"/>
          </p:cNvSpPr>
          <p:nvPr>
            <p:ph type="body" sz="quarter" idx="45" hasCustomPrompt="1"/>
          </p:nvPr>
        </p:nvSpPr>
        <p:spPr>
          <a:xfrm>
            <a:off x="38175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82" name="Text Placeholder 18">
            <a:extLst>
              <a:ext uri="{FF2B5EF4-FFF2-40B4-BE49-F238E27FC236}">
                <a16:creationId xmlns:a16="http://schemas.microsoft.com/office/drawing/2014/main" id="{B1ECAE5B-08EA-40DE-A39C-54BD83C530E9}"/>
              </a:ext>
            </a:extLst>
          </p:cNvPr>
          <p:cNvSpPr>
            <a:spLocks noGrp="1"/>
          </p:cNvSpPr>
          <p:nvPr>
            <p:ph type="body" sz="quarter" idx="46" hasCustomPrompt="1"/>
          </p:nvPr>
        </p:nvSpPr>
        <p:spPr>
          <a:xfrm>
            <a:off x="38175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83" name="Picture Placeholder 4">
            <a:extLst>
              <a:ext uri="{FF2B5EF4-FFF2-40B4-BE49-F238E27FC236}">
                <a16:creationId xmlns:a16="http://schemas.microsoft.com/office/drawing/2014/main" id="{470F3C2F-24F4-43D9-8584-6F908CD03852}"/>
              </a:ext>
            </a:extLst>
          </p:cNvPr>
          <p:cNvSpPr>
            <a:spLocks noGrp="1"/>
          </p:cNvSpPr>
          <p:nvPr>
            <p:ph type="pic" sz="quarter" idx="47"/>
          </p:nvPr>
        </p:nvSpPr>
        <p:spPr>
          <a:xfrm>
            <a:off x="10138734" y="4236182"/>
            <a:ext cx="1672266" cy="1386400"/>
          </a:xfrm>
          <a:noFill/>
          <a:ln>
            <a:noFill/>
          </a:ln>
        </p:spPr>
        <p:txBody>
          <a:bodyPr tIns="731520" anchor="ctr">
            <a:normAutofit/>
          </a:bodyPr>
          <a:lstStyle>
            <a:lvl1pPr marL="0" indent="0" algn="ctr">
              <a:buNone/>
              <a:defRPr sz="1400"/>
            </a:lvl1pPr>
          </a:lstStyle>
          <a:p>
            <a:r>
              <a:rPr lang="en-US"/>
              <a:t>Click icon to add picture</a:t>
            </a:r>
          </a:p>
        </p:txBody>
      </p:sp>
      <p:sp>
        <p:nvSpPr>
          <p:cNvPr id="89" name="Text Placeholder 18">
            <a:extLst>
              <a:ext uri="{FF2B5EF4-FFF2-40B4-BE49-F238E27FC236}">
                <a16:creationId xmlns:a16="http://schemas.microsoft.com/office/drawing/2014/main" id="{D0376FB2-EC0B-4535-96EB-CB81DCB3CA27}"/>
              </a:ext>
            </a:extLst>
          </p:cNvPr>
          <p:cNvSpPr>
            <a:spLocks noGrp="1"/>
          </p:cNvSpPr>
          <p:nvPr>
            <p:ph type="body" sz="quarter" idx="48" hasCustomPrompt="1"/>
          </p:nvPr>
        </p:nvSpPr>
        <p:spPr>
          <a:xfrm>
            <a:off x="2336393"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0" name="Text Placeholder 18">
            <a:extLst>
              <a:ext uri="{FF2B5EF4-FFF2-40B4-BE49-F238E27FC236}">
                <a16:creationId xmlns:a16="http://schemas.microsoft.com/office/drawing/2014/main" id="{6B4C7AF3-E97D-4E58-9EEA-3BC797639049}"/>
              </a:ext>
            </a:extLst>
          </p:cNvPr>
          <p:cNvSpPr>
            <a:spLocks noGrp="1"/>
          </p:cNvSpPr>
          <p:nvPr>
            <p:ph type="body" sz="quarter" idx="49" hasCustomPrompt="1"/>
          </p:nvPr>
        </p:nvSpPr>
        <p:spPr>
          <a:xfrm>
            <a:off x="428447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1" name="Text Placeholder 18">
            <a:extLst>
              <a:ext uri="{FF2B5EF4-FFF2-40B4-BE49-F238E27FC236}">
                <a16:creationId xmlns:a16="http://schemas.microsoft.com/office/drawing/2014/main" id="{DFF6C7BA-EE07-42C9-8C64-2187E0777D70}"/>
              </a:ext>
            </a:extLst>
          </p:cNvPr>
          <p:cNvSpPr>
            <a:spLocks noGrp="1"/>
          </p:cNvSpPr>
          <p:nvPr>
            <p:ph type="body" sz="quarter" idx="50" hasCustomPrompt="1"/>
          </p:nvPr>
        </p:nvSpPr>
        <p:spPr>
          <a:xfrm>
            <a:off x="6236018"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2" name="Text Placeholder 18">
            <a:extLst>
              <a:ext uri="{FF2B5EF4-FFF2-40B4-BE49-F238E27FC236}">
                <a16:creationId xmlns:a16="http://schemas.microsoft.com/office/drawing/2014/main" id="{07E28D6F-6092-43D9-8714-80D6C73C610B}"/>
              </a:ext>
            </a:extLst>
          </p:cNvPr>
          <p:cNvSpPr>
            <a:spLocks noGrp="1"/>
          </p:cNvSpPr>
          <p:nvPr>
            <p:ph type="body" sz="quarter" idx="51" hasCustomPrompt="1"/>
          </p:nvPr>
        </p:nvSpPr>
        <p:spPr>
          <a:xfrm>
            <a:off x="8187565"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3" name="Text Placeholder 18">
            <a:extLst>
              <a:ext uri="{FF2B5EF4-FFF2-40B4-BE49-F238E27FC236}">
                <a16:creationId xmlns:a16="http://schemas.microsoft.com/office/drawing/2014/main" id="{2FFDB61B-B753-46DE-83F0-1C3637288BF7}"/>
              </a:ext>
            </a:extLst>
          </p:cNvPr>
          <p:cNvSpPr>
            <a:spLocks noGrp="1"/>
          </p:cNvSpPr>
          <p:nvPr>
            <p:ph type="body" sz="quarter" idx="52" hasCustomPrompt="1"/>
          </p:nvPr>
        </p:nvSpPr>
        <p:spPr>
          <a:xfrm>
            <a:off x="10139111" y="5802358"/>
            <a:ext cx="1866492" cy="178504"/>
          </a:xfrm>
        </p:spPr>
        <p:txBody>
          <a:bodyPr lIns="0">
            <a:noAutofit/>
          </a:bodyPr>
          <a:lstStyle>
            <a:lvl1pPr marL="0" indent="0">
              <a:buNone/>
              <a:defRPr sz="1100" b="1">
                <a:solidFill>
                  <a:schemeClr val="tx2"/>
                </a:solidFill>
                <a:latin typeface="+mj-lt"/>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First </a:t>
            </a:r>
            <a:r>
              <a:rPr lang="en-US" err="1"/>
              <a:t>Lastname</a:t>
            </a:r>
            <a:endParaRPr lang="en-US"/>
          </a:p>
        </p:txBody>
      </p:sp>
      <p:sp>
        <p:nvSpPr>
          <p:cNvPr id="94" name="Text Placeholder 18">
            <a:extLst>
              <a:ext uri="{FF2B5EF4-FFF2-40B4-BE49-F238E27FC236}">
                <a16:creationId xmlns:a16="http://schemas.microsoft.com/office/drawing/2014/main" id="{8D2E891C-532D-4119-8670-3BEC600C36DC}"/>
              </a:ext>
            </a:extLst>
          </p:cNvPr>
          <p:cNvSpPr>
            <a:spLocks noGrp="1"/>
          </p:cNvSpPr>
          <p:nvPr>
            <p:ph type="body" sz="quarter" idx="53" hasCustomPrompt="1"/>
          </p:nvPr>
        </p:nvSpPr>
        <p:spPr>
          <a:xfrm>
            <a:off x="2336393"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5" name="Text Placeholder 18">
            <a:extLst>
              <a:ext uri="{FF2B5EF4-FFF2-40B4-BE49-F238E27FC236}">
                <a16:creationId xmlns:a16="http://schemas.microsoft.com/office/drawing/2014/main" id="{6856F5CA-5435-4721-B44A-B2C58E2776A6}"/>
              </a:ext>
            </a:extLst>
          </p:cNvPr>
          <p:cNvSpPr>
            <a:spLocks noGrp="1"/>
          </p:cNvSpPr>
          <p:nvPr>
            <p:ph type="body" sz="quarter" idx="54" hasCustomPrompt="1"/>
          </p:nvPr>
        </p:nvSpPr>
        <p:spPr>
          <a:xfrm>
            <a:off x="428447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6" name="Text Placeholder 18">
            <a:extLst>
              <a:ext uri="{FF2B5EF4-FFF2-40B4-BE49-F238E27FC236}">
                <a16:creationId xmlns:a16="http://schemas.microsoft.com/office/drawing/2014/main" id="{9B11DBD6-7413-4761-BD6F-B96A3A6F3109}"/>
              </a:ext>
            </a:extLst>
          </p:cNvPr>
          <p:cNvSpPr>
            <a:spLocks noGrp="1"/>
          </p:cNvSpPr>
          <p:nvPr>
            <p:ph type="body" sz="quarter" idx="55" hasCustomPrompt="1"/>
          </p:nvPr>
        </p:nvSpPr>
        <p:spPr>
          <a:xfrm>
            <a:off x="6236018"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7" name="Text Placeholder 18">
            <a:extLst>
              <a:ext uri="{FF2B5EF4-FFF2-40B4-BE49-F238E27FC236}">
                <a16:creationId xmlns:a16="http://schemas.microsoft.com/office/drawing/2014/main" id="{22A73A65-88DD-42EF-A47D-43A9D1DA5B97}"/>
              </a:ext>
            </a:extLst>
          </p:cNvPr>
          <p:cNvSpPr>
            <a:spLocks noGrp="1"/>
          </p:cNvSpPr>
          <p:nvPr>
            <p:ph type="body" sz="quarter" idx="56" hasCustomPrompt="1"/>
          </p:nvPr>
        </p:nvSpPr>
        <p:spPr>
          <a:xfrm>
            <a:off x="8187565"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sp>
        <p:nvSpPr>
          <p:cNvPr id="98" name="Text Placeholder 18">
            <a:extLst>
              <a:ext uri="{FF2B5EF4-FFF2-40B4-BE49-F238E27FC236}">
                <a16:creationId xmlns:a16="http://schemas.microsoft.com/office/drawing/2014/main" id="{335142EF-6A8E-4680-B035-78CD1AC66BC3}"/>
              </a:ext>
            </a:extLst>
          </p:cNvPr>
          <p:cNvSpPr>
            <a:spLocks noGrp="1"/>
          </p:cNvSpPr>
          <p:nvPr>
            <p:ph type="body" sz="quarter" idx="57" hasCustomPrompt="1"/>
          </p:nvPr>
        </p:nvSpPr>
        <p:spPr>
          <a:xfrm>
            <a:off x="10139111" y="6091629"/>
            <a:ext cx="1866492" cy="371235"/>
          </a:xfrm>
        </p:spPr>
        <p:txBody>
          <a:bodyPr lIns="0">
            <a:noAutofit/>
          </a:bodyPr>
          <a:lstStyle>
            <a:lvl1pPr marL="0" indent="0">
              <a:buNone/>
              <a:defRPr lang="en-US" sz="1000" dirty="0">
                <a:solidFill>
                  <a:schemeClr val="bg2">
                    <a:lumMod val="50000"/>
                  </a:schemeClr>
                </a:solidFill>
              </a:defRPr>
            </a:lvl1pPr>
            <a:lvl2pPr>
              <a:defRPr sz="1400">
                <a:solidFill>
                  <a:schemeClr val="tx2"/>
                </a:solidFill>
                <a:latin typeface="+mj-lt"/>
              </a:defRPr>
            </a:lvl2pPr>
            <a:lvl3pPr>
              <a:defRPr sz="1400">
                <a:solidFill>
                  <a:schemeClr val="tx2"/>
                </a:solidFill>
                <a:latin typeface="+mj-lt"/>
              </a:defRPr>
            </a:lvl3pPr>
            <a:lvl4pPr>
              <a:defRPr sz="1400">
                <a:solidFill>
                  <a:schemeClr val="tx2"/>
                </a:solidFill>
                <a:latin typeface="+mj-lt"/>
              </a:defRPr>
            </a:lvl4pPr>
            <a:lvl5pPr>
              <a:defRPr sz="1400">
                <a:solidFill>
                  <a:schemeClr val="tx2"/>
                </a:solidFill>
                <a:latin typeface="+mj-lt"/>
              </a:defRPr>
            </a:lvl5pPr>
          </a:lstStyle>
          <a:p>
            <a:pPr lvl="0"/>
            <a:r>
              <a:rPr lang="en-US"/>
              <a:t>Title</a:t>
            </a:r>
          </a:p>
        </p:txBody>
      </p:sp>
      <p:cxnSp>
        <p:nvCxnSpPr>
          <p:cNvPr id="99" name="Straight Connector 98">
            <a:extLst>
              <a:ext uri="{FF2B5EF4-FFF2-40B4-BE49-F238E27FC236}">
                <a16:creationId xmlns:a16="http://schemas.microsoft.com/office/drawing/2014/main" id="{09D7ED6E-8458-4133-B25C-4CBAF700D25E}"/>
              </a:ext>
            </a:extLst>
          </p:cNvPr>
          <p:cNvCxnSpPr>
            <a:cxnSpLocks/>
          </p:cNvCxnSpPr>
          <p:nvPr userDrawn="1"/>
        </p:nvCxnSpPr>
        <p:spPr>
          <a:xfrm>
            <a:off x="381000"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194BED3-6701-47C2-B1FD-F0131A2E75C5}"/>
              </a:ext>
            </a:extLst>
          </p:cNvPr>
          <p:cNvCxnSpPr>
            <a:cxnSpLocks/>
          </p:cNvCxnSpPr>
          <p:nvPr userDrawn="1"/>
        </p:nvCxnSpPr>
        <p:spPr>
          <a:xfrm>
            <a:off x="2331461"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94C23FCA-A0D7-41A2-A2FB-CDB6B8FC63CB}"/>
              </a:ext>
            </a:extLst>
          </p:cNvPr>
          <p:cNvCxnSpPr>
            <a:cxnSpLocks/>
          </p:cNvCxnSpPr>
          <p:nvPr userDrawn="1"/>
        </p:nvCxnSpPr>
        <p:spPr>
          <a:xfrm>
            <a:off x="428300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25F3321-4DB0-43FD-8CFC-02D09007B362}"/>
              </a:ext>
            </a:extLst>
          </p:cNvPr>
          <p:cNvCxnSpPr>
            <a:cxnSpLocks/>
          </p:cNvCxnSpPr>
          <p:nvPr userDrawn="1"/>
        </p:nvCxnSpPr>
        <p:spPr>
          <a:xfrm>
            <a:off x="6234555"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5BFC319E-5796-4E60-AD50-51BFB6820B8D}"/>
              </a:ext>
            </a:extLst>
          </p:cNvPr>
          <p:cNvCxnSpPr>
            <a:cxnSpLocks/>
          </p:cNvCxnSpPr>
          <p:nvPr userDrawn="1"/>
        </p:nvCxnSpPr>
        <p:spPr>
          <a:xfrm>
            <a:off x="8186102"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38D850E-4F17-4C7C-A69D-560AC05F33B6}"/>
              </a:ext>
            </a:extLst>
          </p:cNvPr>
          <p:cNvCxnSpPr>
            <a:cxnSpLocks/>
          </p:cNvCxnSpPr>
          <p:nvPr userDrawn="1"/>
        </p:nvCxnSpPr>
        <p:spPr>
          <a:xfrm>
            <a:off x="10137648" y="3254392"/>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380DF329-125D-4CC2-BBA2-EA246711CB58}"/>
              </a:ext>
            </a:extLst>
          </p:cNvPr>
          <p:cNvCxnSpPr>
            <a:cxnSpLocks/>
          </p:cNvCxnSpPr>
          <p:nvPr userDrawn="1"/>
        </p:nvCxnSpPr>
        <p:spPr>
          <a:xfrm>
            <a:off x="381000"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DDAF24F6-CD50-4412-9EED-A94047F94E18}"/>
              </a:ext>
            </a:extLst>
          </p:cNvPr>
          <p:cNvCxnSpPr>
            <a:cxnSpLocks/>
          </p:cNvCxnSpPr>
          <p:nvPr userDrawn="1"/>
        </p:nvCxnSpPr>
        <p:spPr>
          <a:xfrm>
            <a:off x="2331461"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D2A524FC-C50C-47D9-865F-A07E99E80C7C}"/>
              </a:ext>
            </a:extLst>
          </p:cNvPr>
          <p:cNvCxnSpPr>
            <a:cxnSpLocks/>
          </p:cNvCxnSpPr>
          <p:nvPr userDrawn="1"/>
        </p:nvCxnSpPr>
        <p:spPr>
          <a:xfrm>
            <a:off x="428300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22CBA07F-04FF-4B61-95C7-77E5F0AF34B7}"/>
              </a:ext>
            </a:extLst>
          </p:cNvPr>
          <p:cNvCxnSpPr>
            <a:cxnSpLocks/>
          </p:cNvCxnSpPr>
          <p:nvPr userDrawn="1"/>
        </p:nvCxnSpPr>
        <p:spPr>
          <a:xfrm>
            <a:off x="6234555"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5CA51649-F451-42FE-AFF9-85E5C8EF4A6A}"/>
              </a:ext>
            </a:extLst>
          </p:cNvPr>
          <p:cNvCxnSpPr>
            <a:cxnSpLocks/>
          </p:cNvCxnSpPr>
          <p:nvPr userDrawn="1"/>
        </p:nvCxnSpPr>
        <p:spPr>
          <a:xfrm>
            <a:off x="8186102"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D9024DF6-4254-40FA-B5BA-0683ACE870BD}"/>
              </a:ext>
            </a:extLst>
          </p:cNvPr>
          <p:cNvCxnSpPr>
            <a:cxnSpLocks/>
          </p:cNvCxnSpPr>
          <p:nvPr userDrawn="1"/>
        </p:nvCxnSpPr>
        <p:spPr>
          <a:xfrm>
            <a:off x="10137648" y="5661986"/>
            <a:ext cx="1673352" cy="0"/>
          </a:xfrm>
          <a:prstGeom prst="line">
            <a:avLst/>
          </a:prstGeom>
          <a:ln w="857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7B291A03-0B8B-40F9-AA17-16514CF563A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23724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Dk Content- Blank">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546040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Dk Content- Just Header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4" name="Straight Connector 3">
            <a:extLst>
              <a:ext uri="{FF2B5EF4-FFF2-40B4-BE49-F238E27FC236}">
                <a16:creationId xmlns:a16="http://schemas.microsoft.com/office/drawing/2014/main" id="{132840BC-21B0-499A-9D86-D5011E0AF959}"/>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47623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k Content- General Use">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5" name="Text Placeholder 5">
            <a:extLst>
              <a:ext uri="{FF2B5EF4-FFF2-40B4-BE49-F238E27FC236}">
                <a16:creationId xmlns:a16="http://schemas.microsoft.com/office/drawing/2014/main" id="{263FB490-732E-4E7F-86DD-9A0258B37CA3}"/>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CF972857-5763-4F0E-B21A-08ABDB2203C3}"/>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422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Dk Content- Copy/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a:solidFill>
                  <a:schemeClr val="bg1"/>
                </a:solidFill>
              </a:defRPr>
            </a:lvl1pPr>
          </a:lstStyle>
          <a:p>
            <a:r>
              <a:rPr lang="en-US"/>
              <a:t>Click to edit title</a:t>
            </a:r>
          </a:p>
        </p:txBody>
      </p:sp>
      <p:sp>
        <p:nvSpPr>
          <p:cNvPr id="4" name="Content Placeholder 3">
            <a:extLst>
              <a:ext uri="{FF2B5EF4-FFF2-40B4-BE49-F238E27FC236}">
                <a16:creationId xmlns:a16="http://schemas.microsoft.com/office/drawing/2014/main" id="{22BF2DB7-EE11-416A-9DE6-926EAA187487}"/>
              </a:ext>
            </a:extLst>
          </p:cNvPr>
          <p:cNvSpPr>
            <a:spLocks noGrp="1"/>
          </p:cNvSpPr>
          <p:nvPr>
            <p:ph sz="quarter" idx="10" hasCustomPrompt="1"/>
          </p:nvPr>
        </p:nvSpPr>
        <p:spPr>
          <a:xfrm>
            <a:off x="381000" y="1828800"/>
            <a:ext cx="5577840" cy="4724399"/>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7" name="Text Placeholder 5">
            <a:extLst>
              <a:ext uri="{FF2B5EF4-FFF2-40B4-BE49-F238E27FC236}">
                <a16:creationId xmlns:a16="http://schemas.microsoft.com/office/drawing/2014/main" id="{DDB53E48-9D7F-46FA-8CB9-FEE43C12851B}"/>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sp>
        <p:nvSpPr>
          <p:cNvPr id="8" name="Chart Placeholder 7">
            <a:extLst>
              <a:ext uri="{FF2B5EF4-FFF2-40B4-BE49-F238E27FC236}">
                <a16:creationId xmlns:a16="http://schemas.microsoft.com/office/drawing/2014/main" id="{F7E7C804-CEFA-4DE8-9C89-DEAE5091E930}"/>
              </a:ext>
            </a:extLst>
          </p:cNvPr>
          <p:cNvSpPr>
            <a:spLocks noGrp="1"/>
          </p:cNvSpPr>
          <p:nvPr>
            <p:ph type="chart" sz="quarter" idx="13"/>
          </p:nvPr>
        </p:nvSpPr>
        <p:spPr>
          <a:xfrm>
            <a:off x="6232525" y="1828800"/>
            <a:ext cx="5578475" cy="4724400"/>
          </a:xfrm>
        </p:spPr>
        <p:txBody>
          <a:bodyPr tIns="731520" anchor="ctr">
            <a:normAutofit/>
          </a:bodyPr>
          <a:lstStyle>
            <a:lvl1pPr marL="0" indent="0" algn="ctr">
              <a:buNone/>
              <a:defRPr sz="1800">
                <a:solidFill>
                  <a:schemeClr val="bg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chart</a:t>
            </a:r>
          </a:p>
        </p:txBody>
      </p:sp>
      <p:cxnSp>
        <p:nvCxnSpPr>
          <p:cNvPr id="6" name="Straight Connector 5">
            <a:extLst>
              <a:ext uri="{FF2B5EF4-FFF2-40B4-BE49-F238E27FC236}">
                <a16:creationId xmlns:a16="http://schemas.microsoft.com/office/drawing/2014/main" id="{4801C81A-9DB7-4A53-B891-D7A512A4945C}"/>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496806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Dk Content- Chart">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5" name="Text Placeholder 5">
            <a:extLst>
              <a:ext uri="{FF2B5EF4-FFF2-40B4-BE49-F238E27FC236}">
                <a16:creationId xmlns:a16="http://schemas.microsoft.com/office/drawing/2014/main" id="{BE7D228D-40A8-4030-8771-94DCA74ADA69}"/>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8BF46CD4-BB63-42F7-82BC-66C492FC540A}"/>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561285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Dk Content- Chart + Sta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7" name="Chart Placeholder 6">
            <a:extLst>
              <a:ext uri="{FF2B5EF4-FFF2-40B4-BE49-F238E27FC236}">
                <a16:creationId xmlns:a16="http://schemas.microsoft.com/office/drawing/2014/main" id="{14DD7B7C-92EE-45F2-BE31-DE908F3F3CCD}"/>
              </a:ext>
            </a:extLst>
          </p:cNvPr>
          <p:cNvSpPr>
            <a:spLocks noGrp="1"/>
          </p:cNvSpPr>
          <p:nvPr>
            <p:ph type="chart" sz="quarter" idx="12"/>
          </p:nvPr>
        </p:nvSpPr>
        <p:spPr>
          <a:xfrm>
            <a:off x="381000" y="1828801"/>
            <a:ext cx="7671619" cy="4724399"/>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18" name="Text Placeholder 17">
            <a:extLst>
              <a:ext uri="{FF2B5EF4-FFF2-40B4-BE49-F238E27FC236}">
                <a16:creationId xmlns:a16="http://schemas.microsoft.com/office/drawing/2014/main" id="{B379DE08-48A1-4782-90D6-70137FBB4DA1}"/>
              </a:ext>
            </a:extLst>
          </p:cNvPr>
          <p:cNvSpPr>
            <a:spLocks noGrp="1"/>
          </p:cNvSpPr>
          <p:nvPr>
            <p:ph type="body" sz="quarter" idx="13" hasCustomPrompt="1"/>
          </p:nvPr>
        </p:nvSpPr>
        <p:spPr>
          <a:xfrm>
            <a:off x="8248650" y="1828800"/>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19" name="Text Placeholder 17">
            <a:extLst>
              <a:ext uri="{FF2B5EF4-FFF2-40B4-BE49-F238E27FC236}">
                <a16:creationId xmlns:a16="http://schemas.microsoft.com/office/drawing/2014/main" id="{664C693B-208D-4CB6-839C-04E087304CAF}"/>
              </a:ext>
            </a:extLst>
          </p:cNvPr>
          <p:cNvSpPr>
            <a:spLocks noGrp="1"/>
          </p:cNvSpPr>
          <p:nvPr>
            <p:ph type="body" sz="quarter" idx="14" hasCustomPrompt="1"/>
          </p:nvPr>
        </p:nvSpPr>
        <p:spPr>
          <a:xfrm>
            <a:off x="8248650" y="4291781"/>
            <a:ext cx="3562350" cy="2262188"/>
          </a:xfrm>
        </p:spPr>
        <p:txBody>
          <a:bodyPr anchor="ctr"/>
          <a:lstStyle>
            <a:lvl1pPr marL="0" indent="0" algn="ctr">
              <a:buNone/>
              <a:defRPr sz="5400" b="1">
                <a:solidFill>
                  <a:srgbClr val="D0B787"/>
                </a:solidFill>
                <a:latin typeface="+mj-lt"/>
              </a:defRPr>
            </a:lvl1pPr>
            <a:lvl2pPr marL="457200" indent="0" algn="ctr">
              <a:buNone/>
              <a:defRPr sz="2400">
                <a:solidFill>
                  <a:schemeClr val="bg1"/>
                </a:solidFill>
              </a:defRPr>
            </a:lvl2pPr>
            <a:lvl3pPr marL="914400" indent="0" algn="ctr">
              <a:buNone/>
              <a:defRPr sz="1800">
                <a:solidFill>
                  <a:schemeClr val="bg2">
                    <a:lumMod val="90000"/>
                  </a:schemeClr>
                </a:solidFill>
              </a:defRPr>
            </a:lvl3pPr>
            <a:lvl4pPr marL="1371600" indent="0" algn="ctr">
              <a:buNone/>
              <a:defRPr/>
            </a:lvl4pPr>
            <a:lvl5pPr marL="1828800" indent="0" algn="ctr">
              <a:buNone/>
              <a:defRPr/>
            </a:lvl5pPr>
          </a:lstStyle>
          <a:p>
            <a:pPr lvl="0"/>
            <a:r>
              <a:rPr lang="en-US"/>
              <a:t>STAT</a:t>
            </a:r>
          </a:p>
          <a:p>
            <a:pPr lvl="1"/>
            <a:r>
              <a:rPr lang="en-US"/>
              <a:t>Detail 1</a:t>
            </a:r>
          </a:p>
          <a:p>
            <a:pPr lvl="2"/>
            <a:r>
              <a:rPr lang="en-US"/>
              <a:t>Detail 2</a:t>
            </a:r>
          </a:p>
        </p:txBody>
      </p:sp>
      <p:sp>
        <p:nvSpPr>
          <p:cNvPr id="8" name="Text Placeholder 5">
            <a:extLst>
              <a:ext uri="{FF2B5EF4-FFF2-40B4-BE49-F238E27FC236}">
                <a16:creationId xmlns:a16="http://schemas.microsoft.com/office/drawing/2014/main" id="{C7A625B0-9468-4C9F-A92D-C12FBA67B2FD}"/>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9" name="Straight Connector 8">
            <a:extLst>
              <a:ext uri="{FF2B5EF4-FFF2-40B4-BE49-F238E27FC236}">
                <a16:creationId xmlns:a16="http://schemas.microsoft.com/office/drawing/2014/main" id="{524FA242-4BC7-483D-9A03-8DEC35CCA375}"/>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64619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Dk Content- 2 Charts">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178FE-9599-4E04-BC75-677789D3CD3B}"/>
              </a:ext>
            </a:extLst>
          </p:cNvPr>
          <p:cNvSpPr>
            <a:spLocks noGrp="1"/>
          </p:cNvSpPr>
          <p:nvPr>
            <p:ph type="title" hasCustomPrompt="1"/>
          </p:nvPr>
        </p:nvSpPr>
        <p:spPr/>
        <p:txBody>
          <a:bodyPr/>
          <a:lstStyle>
            <a:lvl1pPr>
              <a:defRPr b="1">
                <a:solidFill>
                  <a:schemeClr val="bg1"/>
                </a:solidFill>
                <a:latin typeface="Century Gothic" panose="020B0502020202020204" pitchFamily="34" charset="0"/>
              </a:defRPr>
            </a:lvl1pPr>
          </a:lstStyle>
          <a:p>
            <a:r>
              <a:rPr lang="en-US"/>
              <a:t>Click to edit title</a:t>
            </a:r>
          </a:p>
        </p:txBody>
      </p:sp>
      <p:sp>
        <p:nvSpPr>
          <p:cNvPr id="4" name="Chart Placeholder 3">
            <a:extLst>
              <a:ext uri="{FF2B5EF4-FFF2-40B4-BE49-F238E27FC236}">
                <a16:creationId xmlns:a16="http://schemas.microsoft.com/office/drawing/2014/main" id="{062FEA71-D657-4466-9F95-F6D5E0C38CD3}"/>
              </a:ext>
            </a:extLst>
          </p:cNvPr>
          <p:cNvSpPr>
            <a:spLocks noGrp="1"/>
          </p:cNvSpPr>
          <p:nvPr>
            <p:ph type="chart" sz="quarter" idx="14"/>
          </p:nvPr>
        </p:nvSpPr>
        <p:spPr>
          <a:xfrm>
            <a:off x="6232527"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8" name="Chart Placeholder 3">
            <a:extLst>
              <a:ext uri="{FF2B5EF4-FFF2-40B4-BE49-F238E27FC236}">
                <a16:creationId xmlns:a16="http://schemas.microsoft.com/office/drawing/2014/main" id="{5E45D6C0-1762-43E9-8AA8-3A37DC911B9B}"/>
              </a:ext>
            </a:extLst>
          </p:cNvPr>
          <p:cNvSpPr>
            <a:spLocks noGrp="1"/>
          </p:cNvSpPr>
          <p:nvPr>
            <p:ph type="chart" sz="quarter" idx="15"/>
          </p:nvPr>
        </p:nvSpPr>
        <p:spPr>
          <a:xfrm>
            <a:off x="388318" y="1828800"/>
            <a:ext cx="5578475" cy="4724400"/>
          </a:xfrm>
          <a:noFill/>
        </p:spPr>
        <p:txBody>
          <a:bodyPr tIns="731520" anchor="ctr">
            <a:normAutofit/>
          </a:bodyPr>
          <a:lstStyle>
            <a:lvl1pPr marL="0" indent="0" algn="ctr">
              <a:buNone/>
              <a:defRPr sz="1800">
                <a:solidFill>
                  <a:schemeClr val="bg1"/>
                </a:solidFill>
              </a:defRPr>
            </a:lvl1pPr>
          </a:lstStyle>
          <a:p>
            <a:r>
              <a:rPr lang="en-US"/>
              <a:t>Click icon to add chart</a:t>
            </a:r>
          </a:p>
        </p:txBody>
      </p:sp>
      <p:sp>
        <p:nvSpPr>
          <p:cNvPr id="7" name="Text Placeholder 5">
            <a:extLst>
              <a:ext uri="{FF2B5EF4-FFF2-40B4-BE49-F238E27FC236}">
                <a16:creationId xmlns:a16="http://schemas.microsoft.com/office/drawing/2014/main" id="{3EDF1CDA-17D8-4D84-88B8-124BF6AF2A16}"/>
              </a:ext>
            </a:extLst>
          </p:cNvPr>
          <p:cNvSpPr>
            <a:spLocks noGrp="1"/>
          </p:cNvSpPr>
          <p:nvPr>
            <p:ph type="body" sz="quarter" idx="11" hasCustomPrompt="1"/>
          </p:nvPr>
        </p:nvSpPr>
        <p:spPr>
          <a:xfrm>
            <a:off x="381000" y="304800"/>
            <a:ext cx="11430000" cy="265113"/>
          </a:xfrm>
        </p:spPr>
        <p:txBody>
          <a:bodyPr>
            <a:noAutofit/>
          </a:bodyPr>
          <a:lstStyle>
            <a:lvl1pPr marL="0" indent="0">
              <a:buNone/>
              <a:defRPr sz="1400">
                <a:solidFill>
                  <a:schemeClr val="bg2">
                    <a:lumMod val="75000"/>
                  </a:schemeClr>
                </a:solidFill>
              </a:defRPr>
            </a:lvl1pPr>
            <a:lvl2pPr marL="457200" indent="0">
              <a:buNone/>
              <a:defRPr sz="1400">
                <a:solidFill>
                  <a:schemeClr val="bg2">
                    <a:lumMod val="50000"/>
                  </a:schemeClr>
                </a:solidFill>
              </a:defRPr>
            </a:lvl2pPr>
            <a:lvl3pPr marL="914400" indent="0">
              <a:buNone/>
              <a:defRPr sz="1400">
                <a:solidFill>
                  <a:schemeClr val="bg2">
                    <a:lumMod val="50000"/>
                  </a:schemeClr>
                </a:solidFill>
              </a:defRPr>
            </a:lvl3pPr>
            <a:lvl4pPr marL="1371600" indent="0">
              <a:buNone/>
              <a:defRPr sz="1400">
                <a:solidFill>
                  <a:schemeClr val="bg2">
                    <a:lumMod val="50000"/>
                  </a:schemeClr>
                </a:solidFill>
              </a:defRPr>
            </a:lvl4pPr>
            <a:lvl5pPr marL="1828800" indent="0">
              <a:buNone/>
              <a:defRPr sz="1400">
                <a:solidFill>
                  <a:schemeClr val="bg2">
                    <a:lumMod val="50000"/>
                  </a:schemeClr>
                </a:solidFill>
              </a:defRPr>
            </a:lvl5pPr>
          </a:lstStyle>
          <a:p>
            <a:pPr lvl="0"/>
            <a:r>
              <a:rPr lang="en-US"/>
              <a:t>Section Name — Additional Section Info</a:t>
            </a:r>
          </a:p>
        </p:txBody>
      </p:sp>
      <p:cxnSp>
        <p:nvCxnSpPr>
          <p:cNvPr id="6" name="Straight Connector 5">
            <a:extLst>
              <a:ext uri="{FF2B5EF4-FFF2-40B4-BE49-F238E27FC236}">
                <a16:creationId xmlns:a16="http://schemas.microsoft.com/office/drawing/2014/main" id="{6A31FFAC-FA0E-417B-843C-F8ED477889FB}"/>
              </a:ext>
            </a:extLst>
          </p:cNvPr>
          <p:cNvCxnSpPr>
            <a:cxnSpLocks/>
          </p:cNvCxnSpPr>
          <p:nvPr userDrawn="1"/>
        </p:nvCxnSpPr>
        <p:spPr>
          <a:xfrm>
            <a:off x="381000" y="1652824"/>
            <a:ext cx="1494503" cy="0"/>
          </a:xfrm>
          <a:prstGeom prst="line">
            <a:avLst/>
          </a:prstGeom>
          <a:ln w="85725">
            <a:solidFill>
              <a:srgbClr val="D0B78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560591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A">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0" y="-1"/>
            <a:ext cx="12193200" cy="6861600"/>
          </a:xfrm>
          <a:solidFill>
            <a:schemeClr val="accent3"/>
          </a:solidFill>
        </p:spPr>
        <p:txBody>
          <a:bodyPr lIns="144000" tIns="108000"/>
          <a:lstStyle>
            <a:lvl1pPr marL="0" indent="0" algn="ctr">
              <a:buNone/>
              <a:defRPr sz="1200">
                <a:solidFill>
                  <a:schemeClr val="bg1"/>
                </a:solidFill>
              </a:defRPr>
            </a:lvl1pPr>
          </a:lstStyle>
          <a:p>
            <a:r>
              <a:rPr lang="en-GB"/>
              <a:t>Click here and insert picture via Templafy</a:t>
            </a:r>
          </a:p>
        </p:txBody>
      </p:sp>
      <p:sp>
        <p:nvSpPr>
          <p:cNvPr id="2" name="Title 1"/>
          <p:cNvSpPr>
            <a:spLocks noGrp="1"/>
          </p:cNvSpPr>
          <p:nvPr>
            <p:ph type="ctrTitle" hasCustomPrompt="1"/>
          </p:nvPr>
        </p:nvSpPr>
        <p:spPr>
          <a:xfrm>
            <a:off x="500063" y="2492375"/>
            <a:ext cx="5595937"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0" name="Logo Placeholder 9"/>
          <p:cNvSpPr>
            <a:spLocks noGrp="1"/>
          </p:cNvSpPr>
          <p:nvPr>
            <p:ph type="body" sz="quarter" idx="14" hasCustomPrompt="1"/>
          </p:nvPr>
        </p:nvSpPr>
        <p:spPr>
          <a:xfrm>
            <a:off x="9784233" y="6057019"/>
            <a:ext cx="1905001" cy="426384"/>
          </a:xfrm>
          <a:blipFill>
            <a:blip r:embed="rId2"/>
            <a:stretch>
              <a:fillRect/>
            </a:stretch>
          </a:blipFill>
        </p:spPr>
        <p:txBody>
          <a:bodyPr/>
          <a:lstStyle>
            <a:lvl1pPr marL="0" indent="0">
              <a:buNone/>
              <a:defRPr sz="100">
                <a:noFill/>
              </a:defRPr>
            </a:lvl1pPr>
            <a:lvl2pPr>
              <a:defRPr sz="100"/>
            </a:lvl2pPr>
            <a:lvl3pPr>
              <a:defRPr sz="100"/>
            </a:lvl3pPr>
            <a:lvl4pPr>
              <a:defRPr sz="100"/>
            </a:lvl4pPr>
            <a:lvl5pPr>
              <a:defRPr sz="100"/>
            </a:lvl5pPr>
          </a:lstStyle>
          <a:p>
            <a:pPr lvl="0"/>
            <a:r>
              <a:rPr lang="en-GB" noProof="0"/>
              <a:t>.</a:t>
            </a:r>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64949762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Title B">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tx1"/>
                </a:solidFill>
              </a:defRPr>
            </a:lvl1pPr>
          </a:lstStyle>
          <a:p>
            <a:r>
              <a:rPr lang="en-GB"/>
              <a:t>Click to add title</a:t>
            </a:r>
          </a:p>
        </p:txBody>
      </p:sp>
      <p:sp>
        <p:nvSpPr>
          <p:cNvPr id="8" name="Picture Placeholder 7"/>
          <p:cNvSpPr>
            <a:spLocks noGrp="1"/>
          </p:cNvSpPr>
          <p:nvPr>
            <p:ph type="pic" sz="quarter" idx="13" hasCustomPrompt="1"/>
          </p:nvPr>
        </p:nvSpPr>
        <p:spPr>
          <a:xfrm>
            <a:off x="6218238" y="492125"/>
            <a:ext cx="5472112" cy="5145088"/>
          </a:xfrm>
          <a:noFill/>
        </p:spPr>
        <p:txBody>
          <a:bodyPr lIns="144000" tIns="108000"/>
          <a:lstStyle>
            <a:lvl1pPr marL="0" indent="0" algn="ctr">
              <a:buNone/>
              <a:defRPr sz="1200">
                <a:solidFill>
                  <a:schemeClr val="tx1"/>
                </a:solidFill>
              </a:defRPr>
            </a:lvl1pPr>
          </a:lstStyle>
          <a:p>
            <a:r>
              <a:rPr lang="en-GB"/>
              <a:t>Click here and insert picture via Templafy</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9669" y="6112252"/>
            <a:ext cx="2629369" cy="140506"/>
          </a:xfrm>
        </p:spPr>
        <p:txBody>
          <a:bodyPr/>
          <a:lstStyle>
            <a:lvl1pPr marL="0" indent="0">
              <a:buNone/>
              <a:defRPr sz="900">
                <a:solidFill>
                  <a:schemeClr val="tx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1726" y="6247262"/>
            <a:ext cx="2627312" cy="140910"/>
          </a:xfrm>
        </p:spPr>
        <p:txBody>
          <a:bodyPr wrap="none" lIns="0" tIns="0" rIns="0" bIns="0"/>
          <a:lstStyle>
            <a:lvl1pPr>
              <a:defRPr sz="900">
                <a:solidFill>
                  <a:schemeClr val="tx1"/>
                </a:solidFill>
              </a:defRPr>
            </a:lvl1pPr>
          </a:lstStyle>
          <a:p>
            <a:r>
              <a:rPr lang="en-US"/>
              <a:t>September 20, 2022</a:t>
            </a:r>
            <a:endParaRPr lang="en-GB"/>
          </a:p>
        </p:txBody>
      </p:sp>
      <p:pic>
        <p:nvPicPr>
          <p:cNvPr id="22" name="Picture 21">
            <a:extLst>
              <a:ext uri="{FF2B5EF4-FFF2-40B4-BE49-F238E27FC236}">
                <a16:creationId xmlns:a16="http://schemas.microsoft.com/office/drawing/2014/main" id="{9A7553E4-9495-4C62-83B3-76F11C412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5000" cy="425604"/>
          </a:xfrm>
          <a:prstGeom prst="rect">
            <a:avLst/>
          </a:prstGeom>
        </p:spPr>
      </p:pic>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77270647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itle C">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500063" y="2732088"/>
            <a:ext cx="5473700" cy="1816100"/>
          </a:xfrm>
        </p:spPr>
        <p:txBody>
          <a:bodyPr anchor="t"/>
          <a:lstStyle>
            <a:lvl1pPr algn="l">
              <a:defRPr sz="4000">
                <a:solidFill>
                  <a:schemeClr val="bg1"/>
                </a:solidFill>
              </a:defRPr>
            </a:lvl1pPr>
          </a:lstStyle>
          <a:p>
            <a:r>
              <a:rPr lang="en-GB"/>
              <a:t>Click to add title</a:t>
            </a:r>
          </a:p>
        </p:txBody>
      </p:sp>
      <p:sp>
        <p:nvSpPr>
          <p:cNvPr id="24" name="Text Placeholder 23">
            <a:extLst>
              <a:ext uri="{FF2B5EF4-FFF2-40B4-BE49-F238E27FC236}">
                <a16:creationId xmlns:a16="http://schemas.microsoft.com/office/drawing/2014/main" id="{0053EA21-14DD-464D-95CF-F4D04D57A477}"/>
              </a:ext>
            </a:extLst>
          </p:cNvPr>
          <p:cNvSpPr>
            <a:spLocks noGrp="1"/>
          </p:cNvSpPr>
          <p:nvPr>
            <p:ph type="body" sz="quarter" idx="18" hasCustomPrompt="1"/>
          </p:nvPr>
        </p:nvSpPr>
        <p:spPr>
          <a:xfrm>
            <a:off x="498940" y="6112252"/>
            <a:ext cx="2629369" cy="140506"/>
          </a:xfrm>
        </p:spPr>
        <p:txBody>
          <a:bodyPr/>
          <a:lstStyle>
            <a:lvl1pPr marL="0" indent="0">
              <a:buNone/>
              <a:defRPr sz="900">
                <a:solidFill>
                  <a:schemeClr val="bg1"/>
                </a:solidFill>
              </a:defRPr>
            </a:lvl1pPr>
          </a:lstStyle>
          <a:p>
            <a:pPr lvl="0"/>
            <a:r>
              <a:rPr lang="en-GB"/>
              <a:t>Insert presenter’s name and surname</a:t>
            </a:r>
          </a:p>
        </p:txBody>
      </p:sp>
      <p:sp>
        <p:nvSpPr>
          <p:cNvPr id="7" name="Date Placeholder 6">
            <a:extLst>
              <a:ext uri="{FF2B5EF4-FFF2-40B4-BE49-F238E27FC236}">
                <a16:creationId xmlns:a16="http://schemas.microsoft.com/office/drawing/2014/main" id="{68922A9B-8A21-4C62-B8E0-4E57BCB7F23C}"/>
              </a:ext>
            </a:extLst>
          </p:cNvPr>
          <p:cNvSpPr>
            <a:spLocks noGrp="1"/>
          </p:cNvSpPr>
          <p:nvPr>
            <p:ph type="dt" sz="half" idx="15"/>
          </p:nvPr>
        </p:nvSpPr>
        <p:spPr>
          <a:xfrm>
            <a:off x="500997" y="6247262"/>
            <a:ext cx="2627312" cy="140910"/>
          </a:xfrm>
        </p:spPr>
        <p:txBody>
          <a:bodyPr wrap="none" lIns="0" tIns="0" rIns="0" bIns="0"/>
          <a:lstStyle>
            <a:lvl1pPr>
              <a:defRPr sz="900">
                <a:solidFill>
                  <a:schemeClr val="bg1"/>
                </a:solidFill>
              </a:defRPr>
            </a:lvl1pPr>
          </a:lstStyle>
          <a:p>
            <a:r>
              <a:rPr lang="en-US"/>
              <a:t>September 20, 2022</a:t>
            </a:r>
            <a:endParaRPr lang="en-GB"/>
          </a:p>
        </p:txBody>
      </p:sp>
      <p:sp>
        <p:nvSpPr>
          <p:cNvPr id="19" name="Footer Placeholder 18" hidden="1">
            <a:extLst>
              <a:ext uri="{FF2B5EF4-FFF2-40B4-BE49-F238E27FC236}">
                <a16:creationId xmlns:a16="http://schemas.microsoft.com/office/drawing/2014/main" id="{EF117A4B-54AF-45DE-842B-8168C527210F}"/>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0" name="Slide Number Placeholder 19" hidden="1">
            <a:extLst>
              <a:ext uri="{FF2B5EF4-FFF2-40B4-BE49-F238E27FC236}">
                <a16:creationId xmlns:a16="http://schemas.microsoft.com/office/drawing/2014/main" id="{6BB5F837-CD41-4FEA-B45A-2B3A60DC7C20}"/>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pic>
        <p:nvPicPr>
          <p:cNvPr id="9" name="Logo">
            <a:extLst>
              <a:ext uri="{FF2B5EF4-FFF2-40B4-BE49-F238E27FC236}">
                <a16:creationId xmlns:a16="http://schemas.microsoft.com/office/drawing/2014/main" id="{7048F7A2-A910-4758-AA3D-CD67AF0CDE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786747" y="6057799"/>
            <a:ext cx="1904400" cy="425470"/>
          </a:xfrm>
          <a:prstGeom prst="rect">
            <a:avLst/>
          </a:prstGeom>
        </p:spPr>
      </p:pic>
    </p:spTree>
    <p:extLst>
      <p:ext uri="{BB962C8B-B14F-4D97-AF65-F5344CB8AC3E}">
        <p14:creationId xmlns:p14="http://schemas.microsoft.com/office/powerpoint/2010/main" val="426602413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Agenda A">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bg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0"/>
            <a:ext cx="954087"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0"/>
            <a:ext cx="4546601" cy="3701025"/>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bg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bg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bg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bg1"/>
                </a:solidFill>
              </a:defRPr>
            </a:lvl1pPr>
          </a:lstStyle>
          <a:p>
            <a:fld id="{43A204BC-C5BA-4EF4-ABC8-D45123A0C528}" type="slidenum">
              <a:rPr lang="en-GB" smtClean="0"/>
              <a:pPr/>
              <a:t>‹#›</a:t>
            </a:fld>
            <a:endParaRPr lang="en-GB"/>
          </a:p>
        </p:txBody>
      </p:sp>
      <p:pic>
        <p:nvPicPr>
          <p:cNvPr id="11" name="Picture 10">
            <a:extLst>
              <a:ext uri="{FF2B5EF4-FFF2-40B4-BE49-F238E27FC236}">
                <a16:creationId xmlns:a16="http://schemas.microsoft.com/office/drawing/2014/main" id="{11D98D28-9108-4EC2-92D0-619C856BFF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66321399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Agenda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solidFill>
                  <a:schemeClr val="tx1"/>
                </a:solidFill>
              </a:defRPr>
            </a:lvl1pPr>
          </a:lstStyle>
          <a:p>
            <a:r>
              <a:rPr lang="en-GB" noProof="0"/>
              <a:t>Click to add agenda/contents</a:t>
            </a:r>
          </a:p>
        </p:txBody>
      </p:sp>
      <p:sp>
        <p:nvSpPr>
          <p:cNvPr id="7" name="Text Placeholder 2"/>
          <p:cNvSpPr>
            <a:spLocks noGrp="1"/>
          </p:cNvSpPr>
          <p:nvPr>
            <p:ph type="body" sz="quarter" idx="13" hasCustomPrompt="1"/>
          </p:nvPr>
        </p:nvSpPr>
        <p:spPr>
          <a:xfrm>
            <a:off x="500062" y="1943101"/>
            <a:ext cx="954087"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6pPr>
            <a:lvl7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8pPr>
            <a:lvl9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9pPr>
          </a:lstStyle>
          <a:p>
            <a:pPr lvl="0"/>
            <a:r>
              <a:rPr lang="en-GB" noProof="0"/>
              <a:t>1.00</a:t>
            </a:r>
          </a:p>
          <a:p>
            <a:pPr lvl="1"/>
            <a:r>
              <a:rPr lang="en-GB" noProof="0"/>
              <a:t>2.00</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15" name="Text Placeholder 2">
            <a:extLst>
              <a:ext uri="{FF2B5EF4-FFF2-40B4-BE49-F238E27FC236}">
                <a16:creationId xmlns:a16="http://schemas.microsoft.com/office/drawing/2014/main" id="{7C354DE8-B49E-4B51-91DD-A34B6B5B17F0}"/>
              </a:ext>
            </a:extLst>
          </p:cNvPr>
          <p:cNvSpPr>
            <a:spLocks noGrp="1"/>
          </p:cNvSpPr>
          <p:nvPr>
            <p:ph type="body" sz="quarter" idx="17" hasCustomPrompt="1"/>
          </p:nvPr>
        </p:nvSpPr>
        <p:spPr>
          <a:xfrm>
            <a:off x="1671637" y="1943101"/>
            <a:ext cx="4546601" cy="3696826"/>
          </a:xfrm>
        </p:spPr>
        <p:txBody>
          <a:bodyPr/>
          <a:lstStyle>
            <a:lvl1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1pPr>
            <a:lvl2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2pPr>
            <a:lvl3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3pPr>
            <a:lvl4pPr marL="0" indent="0">
              <a:lnSpc>
                <a:spcPct val="80000"/>
              </a:lnSpc>
              <a:spcBef>
                <a:spcPts val="0"/>
              </a:spcBef>
              <a:spcAft>
                <a:spcPts val="600"/>
              </a:spcAft>
              <a:buFont typeface="Arial" panose="020B0604020202020204" pitchFamily="34" charset="0"/>
              <a:buChar char="​"/>
              <a:defRPr sz="1600" b="0" i="0">
                <a:solidFill>
                  <a:schemeClr val="accent1"/>
                </a:solidFill>
                <a:latin typeface="+mn-lt"/>
              </a:defRPr>
            </a:lvl4pPr>
            <a:lvl5pPr marL="0" indent="0">
              <a:lnSpc>
                <a:spcPct val="80000"/>
              </a:lnSpc>
              <a:spcBef>
                <a:spcPts val="0"/>
              </a:spcBef>
              <a:spcAft>
                <a:spcPts val="600"/>
              </a:spcAft>
              <a:buFont typeface="Arial" panose="020B0604020202020204" pitchFamily="34" charset="0"/>
              <a:buChar char="​"/>
              <a:defRPr sz="1600" b="0" i="0">
                <a:solidFill>
                  <a:schemeClr val="tx1"/>
                </a:solidFill>
                <a:latin typeface="+mn-lt"/>
              </a:defRPr>
            </a:lvl5pPr>
            <a:lvl6pPr marL="0" indent="0">
              <a:lnSpc>
                <a:spcPct val="80000"/>
              </a:lnSpc>
              <a:spcBef>
                <a:spcPts val="0"/>
              </a:spcBef>
              <a:spcAft>
                <a:spcPts val="600"/>
              </a:spcAft>
              <a:buFont typeface="Arial" panose="020B0604020202020204" pitchFamily="34" charset="0"/>
              <a:buChar char="​"/>
              <a:defRPr sz="1600" b="0" i="0">
                <a:solidFill>
                  <a:schemeClr val="accent1"/>
                </a:solidFill>
              </a:defRPr>
            </a:lvl6pPr>
            <a:lvl7pPr marL="0" indent="0">
              <a:lnSpc>
                <a:spcPct val="80000"/>
              </a:lnSpc>
              <a:spcBef>
                <a:spcPts val="0"/>
              </a:spcBef>
              <a:spcAft>
                <a:spcPts val="600"/>
              </a:spcAft>
              <a:buFont typeface="Arial" panose="020B0604020202020204" pitchFamily="34" charset="0"/>
              <a:buChar char="​"/>
              <a:defRPr sz="1600" b="0" i="0">
                <a:solidFill>
                  <a:schemeClr val="tx1"/>
                </a:solidFill>
              </a:defRPr>
            </a:lvl7pPr>
            <a:lvl8pPr marL="0" indent="0">
              <a:lnSpc>
                <a:spcPct val="80000"/>
              </a:lnSpc>
              <a:spcBef>
                <a:spcPts val="0"/>
              </a:spcBef>
              <a:spcAft>
                <a:spcPts val="600"/>
              </a:spcAft>
              <a:buFont typeface="Arial" panose="020B0604020202020204" pitchFamily="34" charset="0"/>
              <a:buChar char="​"/>
              <a:defRPr sz="1600" b="0" i="0">
                <a:solidFill>
                  <a:schemeClr val="accent1"/>
                </a:solidFill>
              </a:defRPr>
            </a:lvl8pPr>
            <a:lvl9pPr marL="0" indent="0">
              <a:lnSpc>
                <a:spcPct val="80000"/>
              </a:lnSpc>
              <a:spcBef>
                <a:spcPts val="0"/>
              </a:spcBef>
              <a:spcAft>
                <a:spcPts val="600"/>
              </a:spcAft>
              <a:buFont typeface="Arial" panose="020B0604020202020204" pitchFamily="34" charset="0"/>
              <a:buChar char="​"/>
              <a:defRPr sz="1600" b="0" i="0">
                <a:solidFill>
                  <a:schemeClr val="tx1"/>
                </a:solidFill>
              </a:defRPr>
            </a:lvl9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a:p>
            <a:pPr lvl="5"/>
            <a:r>
              <a:rPr lang="en-GB" noProof="0"/>
              <a:t>6</a:t>
            </a:r>
          </a:p>
          <a:p>
            <a:pPr lvl="6"/>
            <a:r>
              <a:rPr lang="en-GB" noProof="0"/>
              <a:t>7</a:t>
            </a:r>
          </a:p>
          <a:p>
            <a:pPr lvl="7"/>
            <a:r>
              <a:rPr lang="en-GB" noProof="0"/>
              <a:t>8</a:t>
            </a:r>
          </a:p>
          <a:p>
            <a:pPr lvl="8"/>
            <a:r>
              <a:rPr lang="en-GB" noProof="0"/>
              <a:t>9</a:t>
            </a:r>
          </a:p>
        </p:txBody>
      </p:sp>
      <p:sp>
        <p:nvSpPr>
          <p:cNvPr id="8" name="Footer Placeholder 7">
            <a:extLst>
              <a:ext uri="{FF2B5EF4-FFF2-40B4-BE49-F238E27FC236}">
                <a16:creationId xmlns:a16="http://schemas.microsoft.com/office/drawing/2014/main" id="{E0622D19-DC71-4F90-AA62-D86E2AFEADC3}"/>
              </a:ext>
            </a:extLst>
          </p:cNvPr>
          <p:cNvSpPr>
            <a:spLocks noGrp="1"/>
          </p:cNvSpPr>
          <p:nvPr>
            <p:ph type="ftr" sz="quarter" idx="15"/>
          </p:nvPr>
        </p:nvSpPr>
        <p:spPr/>
        <p:txBody>
          <a:bodyPr/>
          <a:lstStyle>
            <a:lvl1pPr>
              <a:defRPr>
                <a:solidFill>
                  <a:schemeClr val="tx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80AFC17B-5A74-4635-AFC9-1AEF46863139}"/>
              </a:ext>
            </a:extLst>
          </p:cNvPr>
          <p:cNvSpPr>
            <a:spLocks noGrp="1"/>
          </p:cNvSpPr>
          <p:nvPr>
            <p:ph type="sldNum" sz="quarter" idx="16"/>
          </p:nvPr>
        </p:nvSpPr>
        <p:spPr/>
        <p:txBody>
          <a:bodyPr/>
          <a:lstStyle>
            <a:lvl1pPr>
              <a:defRPr>
                <a:solidFill>
                  <a:schemeClr val="tx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10320B85-9075-4BE3-80FE-A4FBA5B89417}"/>
              </a:ext>
            </a:extLst>
          </p:cNvPr>
          <p:cNvSpPr>
            <a:spLocks noGrp="1"/>
          </p:cNvSpPr>
          <p:nvPr>
            <p:ph type="dt" sz="half" idx="14"/>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39150794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Introduction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76334-9261-4B58-9174-1059920D6CE0}"/>
              </a:ext>
            </a:extLst>
          </p:cNvPr>
          <p:cNvSpPr>
            <a:spLocks noGrp="1"/>
          </p:cNvSpPr>
          <p:nvPr>
            <p:ph type="title" hasCustomPrompt="1"/>
          </p:nvPr>
        </p:nvSpPr>
        <p:spPr>
          <a:xfrm>
            <a:off x="500400" y="501649"/>
            <a:ext cx="5484476" cy="1990726"/>
          </a:xfrm>
        </p:spPr>
        <p:txBody>
          <a:bodyPr/>
          <a:lstStyle>
            <a:lvl1pPr marL="0" indent="0">
              <a:buFontTx/>
              <a:buNone/>
              <a:tabLst>
                <a:tab pos="936000" algn="l"/>
              </a:tabLst>
              <a:defRPr sz="4000"/>
            </a:lvl1pPr>
          </a:lstStyle>
          <a:p>
            <a:r>
              <a:rPr lang="en-GB" noProof="0"/>
              <a:t>Click to add title, tab for first line indent</a:t>
            </a:r>
            <a:endParaRPr lang="en-GB"/>
          </a:p>
        </p:txBody>
      </p:sp>
      <p:sp>
        <p:nvSpPr>
          <p:cNvPr id="3" name="Footer Placeholder 2">
            <a:extLst>
              <a:ext uri="{FF2B5EF4-FFF2-40B4-BE49-F238E27FC236}">
                <a16:creationId xmlns:a16="http://schemas.microsoft.com/office/drawing/2014/main" id="{B097E6BB-0526-4ECF-A7B6-F012FA93D06B}"/>
              </a:ext>
            </a:extLst>
          </p:cNvPr>
          <p:cNvSpPr>
            <a:spLocks noGrp="1"/>
          </p:cNvSpPr>
          <p:nvPr>
            <p:ph type="ftr" sz="quarter" idx="10"/>
          </p:nvPr>
        </p:nvSpPr>
        <p:spPr/>
        <p:txBody>
          <a:bodyPr/>
          <a:lstStyle/>
          <a:p>
            <a:r>
              <a:rPr lang="it-IT"/>
              <a:t>Carlo Bertani, Maersk, Inland Decarbonization Lead</a:t>
            </a:r>
            <a:endParaRPr lang="en-GB"/>
          </a:p>
        </p:txBody>
      </p:sp>
      <p:sp>
        <p:nvSpPr>
          <p:cNvPr id="4" name="Slide Number Placeholder 3">
            <a:extLst>
              <a:ext uri="{FF2B5EF4-FFF2-40B4-BE49-F238E27FC236}">
                <a16:creationId xmlns:a16="http://schemas.microsoft.com/office/drawing/2014/main" id="{08AE9849-36F9-4EC3-BE81-D2FC41D399AC}"/>
              </a:ext>
            </a:extLst>
          </p:cNvPr>
          <p:cNvSpPr>
            <a:spLocks noGrp="1"/>
          </p:cNvSpPr>
          <p:nvPr>
            <p:ph type="sldNum" sz="quarter" idx="11"/>
          </p:nvPr>
        </p:nvSpPr>
        <p:spPr/>
        <p:txBody>
          <a:bodyPr/>
          <a:lstStyle/>
          <a:p>
            <a:fld id="{43A204BC-C5BA-4EF4-ABC8-D45123A0C528}" type="slidenum">
              <a:rPr lang="en-GB" smtClean="0"/>
              <a:pPr/>
              <a:t>‹#›</a:t>
            </a:fld>
            <a:endParaRPr lang="en-GB"/>
          </a:p>
        </p:txBody>
      </p:sp>
      <p:sp>
        <p:nvSpPr>
          <p:cNvPr id="5" name="Date Placeholder 4">
            <a:extLst>
              <a:ext uri="{FF2B5EF4-FFF2-40B4-BE49-F238E27FC236}">
                <a16:creationId xmlns:a16="http://schemas.microsoft.com/office/drawing/2014/main" id="{2ECB67E9-4625-4D5C-A0BB-D895986FA297}"/>
              </a:ext>
            </a:extLst>
          </p:cNvPr>
          <p:cNvSpPr>
            <a:spLocks noGrp="1"/>
          </p:cNvSpPr>
          <p:nvPr>
            <p:ph type="dt" sz="half" idx="12"/>
          </p:nvPr>
        </p:nvSpPr>
        <p:spPr/>
        <p:txBody>
          <a:bodyPr/>
          <a:lstStyle/>
          <a:p>
            <a:r>
              <a:rPr lang="en-US"/>
              <a:t>September 20, 2022</a:t>
            </a:r>
            <a:endParaRPr lang="en-GB"/>
          </a:p>
        </p:txBody>
      </p:sp>
      <p:sp>
        <p:nvSpPr>
          <p:cNvPr id="9" name="Text Placeholder 8">
            <a:extLst>
              <a:ext uri="{FF2B5EF4-FFF2-40B4-BE49-F238E27FC236}">
                <a16:creationId xmlns:a16="http://schemas.microsoft.com/office/drawing/2014/main" id="{6CBAD38D-0859-4790-A878-F926B90F35CB}"/>
              </a:ext>
            </a:extLst>
          </p:cNvPr>
          <p:cNvSpPr>
            <a:spLocks noGrp="1"/>
          </p:cNvSpPr>
          <p:nvPr>
            <p:ph type="body" sz="quarter" idx="13"/>
          </p:nvPr>
        </p:nvSpPr>
        <p:spPr>
          <a:xfrm>
            <a:off x="4314825" y="3521075"/>
            <a:ext cx="7375525" cy="2116138"/>
          </a:xfrm>
        </p:spPr>
        <p:txBody>
          <a:bodyPr/>
          <a:lstStyle>
            <a:lvl1pPr marL="0" indent="0">
              <a:spcAft>
                <a:spcPts val="0"/>
              </a:spcAft>
              <a:buFont typeface="Arial" panose="020B0604020202020204" pitchFamily="34" charset="0"/>
              <a:buChar char="​"/>
              <a:defRPr sz="2400">
                <a:latin typeface="+mj-lt"/>
              </a:defRPr>
            </a:lvl1pPr>
            <a:lvl2pPr marL="0" indent="0">
              <a:spcBef>
                <a:spcPts val="0"/>
              </a:spcBef>
              <a:spcAft>
                <a:spcPts val="0"/>
              </a:spcAft>
              <a:buFont typeface="Arial" panose="020B0604020202020204" pitchFamily="34" charset="0"/>
              <a:buChar char="​"/>
              <a:defRPr sz="2400">
                <a:solidFill>
                  <a:schemeClr val="accent1"/>
                </a:solidFill>
                <a:latin typeface="+mj-lt"/>
              </a:defRPr>
            </a:lvl2pPr>
            <a:lvl3pPr marL="180000" indent="-180000">
              <a:defRPr sz="16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1947037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3092536505"/>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Pictur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88700"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0"/>
            <a:ext cx="6675437" cy="369411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1943100"/>
            <a:ext cx="3560763" cy="369411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29612920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wo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943099"/>
            <a:ext cx="5464800" cy="3694879"/>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971745166"/>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wo content B">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43100"/>
            <a:ext cx="35782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14825" y="1943100"/>
            <a:ext cx="7375525" cy="36948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94786380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wo content and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6675437" cy="930275"/>
          </a:xfrm>
        </p:spPr>
        <p:txBody>
          <a:bodyPr/>
          <a:lstStyle>
            <a:lvl1pPr>
              <a:defRPr/>
            </a:lvl1pPr>
          </a:lstStyle>
          <a:p>
            <a:r>
              <a:rPr lang="en-GB" noProof="0"/>
              <a:t>Click to add title</a:t>
            </a:r>
          </a:p>
        </p:txBody>
      </p:sp>
      <p:sp>
        <p:nvSpPr>
          <p:cNvPr id="7" name="Content Placeholder 2"/>
          <p:cNvSpPr>
            <a:spLocks noGrp="1"/>
          </p:cNvSpPr>
          <p:nvPr>
            <p:ph sz="quarter" idx="13" hasCustomPrompt="1"/>
          </p:nvPr>
        </p:nvSpPr>
        <p:spPr>
          <a:xfrm>
            <a:off x="500063" y="1943101"/>
            <a:ext cx="6675437" cy="1485900"/>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Picture Placeholder 3"/>
          <p:cNvSpPr>
            <a:spLocks noGrp="1"/>
          </p:cNvSpPr>
          <p:nvPr>
            <p:ph type="pic" sz="quarter" idx="14" hasCustomPrompt="1"/>
          </p:nvPr>
        </p:nvSpPr>
        <p:spPr>
          <a:xfrm>
            <a:off x="8129587" y="501650"/>
            <a:ext cx="3560763" cy="5135563"/>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
        <p:nvSpPr>
          <p:cNvPr id="10" name="Content Placeholder 2">
            <a:extLst>
              <a:ext uri="{FF2B5EF4-FFF2-40B4-BE49-F238E27FC236}">
                <a16:creationId xmlns:a16="http://schemas.microsoft.com/office/drawing/2014/main" id="{CA9E8C0B-1C97-4D16-9DD8-EB4FE101D0F5}"/>
              </a:ext>
            </a:extLst>
          </p:cNvPr>
          <p:cNvSpPr>
            <a:spLocks noGrp="1"/>
          </p:cNvSpPr>
          <p:nvPr>
            <p:ph sz="quarter" idx="18" hasCustomPrompt="1"/>
          </p:nvPr>
        </p:nvSpPr>
        <p:spPr>
          <a:xfrm>
            <a:off x="493714" y="4070350"/>
            <a:ext cx="6675436" cy="1566863"/>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35255182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68500"/>
            <a:ext cx="3559175" cy="3669478"/>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203942381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Four content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2620800"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336073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6219989"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8059DA8A-4391-4F2F-8A22-F32154823E87}"/>
              </a:ext>
            </a:extLst>
          </p:cNvPr>
          <p:cNvSpPr>
            <a:spLocks noGrp="1"/>
          </p:cNvSpPr>
          <p:nvPr>
            <p:ph sz="half" idx="17" hasCustomPrompt="1"/>
          </p:nvPr>
        </p:nvSpPr>
        <p:spPr>
          <a:xfrm>
            <a:off x="9069388" y="1950097"/>
            <a:ext cx="2619375" cy="3687881"/>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10007450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Bulleted list with numbers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4" y="412442"/>
            <a:ext cx="11188800" cy="719138"/>
          </a:xfrm>
        </p:spPr>
        <p:txBody>
          <a:bodyPr/>
          <a:lstStyle>
            <a:lvl1pPr>
              <a:defRPr sz="2400"/>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accent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8" y="1943099"/>
            <a:ext cx="9302400" cy="3694113"/>
          </a:xfrm>
        </p:spPr>
        <p:txBody>
          <a:bodyPr/>
          <a:lstStyle>
            <a:lvl1pPr marL="0" indent="0">
              <a:spcAft>
                <a:spcPts val="2400"/>
              </a:spcAft>
              <a:buNone/>
              <a:defRPr lang="en-US" sz="2800" kern="1200" dirty="0" smtClean="0">
                <a:solidFill>
                  <a:schemeClr val="tx1"/>
                </a:solidFill>
                <a:latin typeface="+mj-lt"/>
                <a:ea typeface="+mn-ea"/>
                <a:cs typeface="+mn-cs"/>
              </a:defRPr>
            </a:lvl1pPr>
          </a:lstStyle>
          <a:p>
            <a:pPr lvl="0"/>
            <a:r>
              <a:rPr lang="en-GB" noProof="0"/>
              <a:t>Click to add text</a:t>
            </a:r>
            <a:endParaRPr lang="en-GB"/>
          </a:p>
        </p:txBody>
      </p:sp>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68935367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Bulleted list with numbers B">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500064" y="1943099"/>
            <a:ext cx="715961"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a:t>01 -</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1454149" y="1943099"/>
            <a:ext cx="9301164" cy="3694113"/>
          </a:xfrm>
        </p:spPr>
        <p:txBody>
          <a:bodyPr/>
          <a:lstStyle>
            <a:lvl1pPr marL="0" indent="0">
              <a:spcAft>
                <a:spcPts val="2400"/>
              </a:spcAft>
              <a:buNone/>
              <a:defRPr lang="en-US" sz="2800" kern="1200" dirty="0" smtClean="0">
                <a:solidFill>
                  <a:schemeClr val="bg1"/>
                </a:solidFill>
                <a:latin typeface="+mj-lt"/>
                <a:ea typeface="+mn-ea"/>
                <a:cs typeface="+mn-cs"/>
              </a:defRPr>
            </a:lvl1pPr>
          </a:lstStyle>
          <a:p>
            <a:pPr lvl="0"/>
            <a:r>
              <a:rPr lang="en-GB" noProof="0"/>
              <a:t>Click to add text</a:t>
            </a:r>
            <a:endParaRPr lang="en-GB"/>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83669289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Highlight message">
    <p:spTree>
      <p:nvGrpSpPr>
        <p:cNvPr id="1" name=""/>
        <p:cNvGrpSpPr/>
        <p:nvPr/>
      </p:nvGrpSpPr>
      <p:grpSpPr>
        <a:xfrm>
          <a:off x="0" y="0"/>
          <a:ext cx="0" cy="0"/>
          <a:chOff x="0" y="0"/>
          <a:chExt cx="0" cy="0"/>
        </a:xfrm>
      </p:grpSpPr>
      <p:sp>
        <p:nvSpPr>
          <p:cNvPr id="3" name="Background">
            <a:extLst>
              <a:ext uri="{FF2B5EF4-FFF2-40B4-BE49-F238E27FC236}">
                <a16:creationId xmlns:a16="http://schemas.microsoft.com/office/drawing/2014/main" id="{A5975426-E16F-4D12-98B6-8FE2A0F7895B}"/>
              </a:ext>
            </a:extLst>
          </p:cNvPr>
          <p:cNvSpPr/>
          <p:nvPr userDrawn="1"/>
        </p:nvSpPr>
        <p:spPr>
          <a:xfrm>
            <a:off x="0" y="0"/>
            <a:ext cx="1219047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2" name="Title 1"/>
          <p:cNvSpPr>
            <a:spLocks noGrp="1"/>
          </p:cNvSpPr>
          <p:nvPr>
            <p:ph type="title" hasCustomPrompt="1"/>
          </p:nvPr>
        </p:nvSpPr>
        <p:spPr>
          <a:xfrm>
            <a:off x="500064" y="412442"/>
            <a:ext cx="11190286" cy="719138"/>
          </a:xfrm>
        </p:spPr>
        <p:txBody>
          <a:bodyPr/>
          <a:lstStyle>
            <a:lvl1pPr>
              <a:defRPr sz="2400">
                <a:solidFill>
                  <a:schemeClr val="bg1"/>
                </a:solidFill>
              </a:defRPr>
            </a:lvl1pPr>
          </a:lstStyle>
          <a:p>
            <a:r>
              <a:rPr lang="en-GB" noProof="0"/>
              <a:t>Click to add title</a:t>
            </a:r>
          </a:p>
        </p:txBody>
      </p:sp>
      <p:sp>
        <p:nvSpPr>
          <p:cNvPr id="12" name="Text Placeholder 2">
            <a:extLst>
              <a:ext uri="{FF2B5EF4-FFF2-40B4-BE49-F238E27FC236}">
                <a16:creationId xmlns:a16="http://schemas.microsoft.com/office/drawing/2014/main" id="{C5027FDC-6FFF-4553-A164-9D1EA73663FE}"/>
              </a:ext>
            </a:extLst>
          </p:cNvPr>
          <p:cNvSpPr>
            <a:spLocks noGrp="1"/>
          </p:cNvSpPr>
          <p:nvPr>
            <p:ph type="body" sz="quarter" idx="19" hasCustomPrompt="1"/>
          </p:nvPr>
        </p:nvSpPr>
        <p:spPr>
          <a:xfrm>
            <a:off x="323386" y="1943100"/>
            <a:ext cx="6615577" cy="2711450"/>
          </a:xfrm>
        </p:spPr>
        <p:txBody>
          <a:bodyPr/>
          <a:lstStyle>
            <a:lvl1pPr marL="0" indent="0">
              <a:buNone/>
              <a:defRPr lang="en-US" sz="23000" kern="1200" dirty="0" smtClean="0">
                <a:solidFill>
                  <a:schemeClr val="bg1"/>
                </a:solidFill>
                <a:latin typeface="+mj-lt"/>
                <a:ea typeface="+mn-ea"/>
                <a:cs typeface="+mn-cs"/>
              </a:defRPr>
            </a:lvl1pPr>
          </a:lstStyle>
          <a:p>
            <a:pPr lvl="0"/>
            <a:r>
              <a:rPr lang="en-GB"/>
              <a:t>62%</a:t>
            </a:r>
          </a:p>
        </p:txBody>
      </p:sp>
      <p:sp>
        <p:nvSpPr>
          <p:cNvPr id="14" name="Text Placeholder 3">
            <a:extLst>
              <a:ext uri="{FF2B5EF4-FFF2-40B4-BE49-F238E27FC236}">
                <a16:creationId xmlns:a16="http://schemas.microsoft.com/office/drawing/2014/main" id="{7049ABFC-94E9-40A1-97A7-B001CEAD3292}"/>
              </a:ext>
            </a:extLst>
          </p:cNvPr>
          <p:cNvSpPr>
            <a:spLocks noGrp="1"/>
          </p:cNvSpPr>
          <p:nvPr>
            <p:ph type="body" sz="quarter" idx="20" hasCustomPrompt="1"/>
          </p:nvPr>
        </p:nvSpPr>
        <p:spPr>
          <a:xfrm>
            <a:off x="4314825" y="5084763"/>
            <a:ext cx="7375525" cy="547687"/>
          </a:xfrm>
        </p:spPr>
        <p:txBody>
          <a:bodyPr/>
          <a:lstStyle>
            <a:lvl1pPr marL="0" marR="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lang="en-US" sz="3000" i="0" kern="1200" dirty="0" smtClean="0">
                <a:solidFill>
                  <a:schemeClr val="bg1"/>
                </a:solidFill>
                <a:latin typeface="Maersk Text Office Light" panose="00000400000000000000" pitchFamily="2" charset="0"/>
                <a:ea typeface="+mn-ea"/>
                <a:cs typeface="+mn-cs"/>
              </a:defRPr>
            </a:lvl1pPr>
          </a:lstStyle>
          <a:p>
            <a:pPr marL="0" marR="0" lvl="0" indent="0" algn="l"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noProof="0"/>
              <a:t>Click to add </a:t>
            </a:r>
            <a:r>
              <a:rPr lang="en-GB"/>
              <a:t>text</a:t>
            </a:r>
          </a:p>
        </p:txBody>
      </p:sp>
      <p:pic>
        <p:nvPicPr>
          <p:cNvPr id="24" name="Logo">
            <a:extLst>
              <a:ext uri="{FF2B5EF4-FFF2-40B4-BE49-F238E27FC236}">
                <a16:creationId xmlns:a16="http://schemas.microsoft.com/office/drawing/2014/main" id="{1E4FBBA8-C15E-48AA-A048-FDFD4E9C67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
        <p:nvSpPr>
          <p:cNvPr id="8" name="Footer Placeholder 7">
            <a:extLst>
              <a:ext uri="{FF2B5EF4-FFF2-40B4-BE49-F238E27FC236}">
                <a16:creationId xmlns:a16="http://schemas.microsoft.com/office/drawing/2014/main" id="{C56DACA2-719F-4647-9BA8-281A8F2BFCA5}"/>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DDAB2A36-6220-480C-B58F-CFF0A15787CF}"/>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p:txBody>
          <a:bodyPr/>
          <a:lstStyle/>
          <a:p>
            <a:r>
              <a:rPr lang="en-US"/>
              <a:t>September 20, 2022</a:t>
            </a:r>
            <a:endParaRPr lang="en-GB"/>
          </a:p>
        </p:txBody>
      </p:sp>
    </p:spTree>
    <p:extLst>
      <p:ext uri="{BB962C8B-B14F-4D97-AF65-F5344CB8AC3E}">
        <p14:creationId xmlns:p14="http://schemas.microsoft.com/office/powerpoint/2010/main" val="11282309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Several text boxes">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6536757-24D6-4CE3-BC82-E594F5B33A4A}"/>
              </a:ext>
            </a:extLst>
          </p:cNvPr>
          <p:cNvSpPr>
            <a:spLocks noGrp="1"/>
          </p:cNvSpPr>
          <p:nvPr>
            <p:ph type="title" hasCustomPrompt="1"/>
          </p:nvPr>
        </p:nvSpPr>
        <p:spPr/>
        <p:txBody>
          <a:bodyPr/>
          <a:lstStyle>
            <a:lvl1pPr>
              <a:defRPr/>
            </a:lvl1pPr>
          </a:lstStyle>
          <a:p>
            <a:r>
              <a:rPr lang="en-US"/>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527716"/>
            <a:ext cx="5484812" cy="1753641"/>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spcBef>
                <a:spcPts val="0"/>
              </a:spcBef>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0350"/>
            <a:ext cx="5484812" cy="1566850"/>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chemeClr val="tx1"/>
                </a:solidFill>
              </a:defRPr>
            </a:lvl2pPr>
            <a:lvl3pPr marL="360000">
              <a:defRPr>
                <a:solidFill>
                  <a:schemeClr val="tx1"/>
                </a:solidFill>
              </a:defRPr>
            </a:lvl3pPr>
            <a:lvl5pPr>
              <a:defRPr>
                <a:solidFill>
                  <a:schemeClr val="tx1"/>
                </a:solidFill>
              </a:defRPr>
            </a:lvl5pPr>
          </a:lstStyle>
          <a:p>
            <a:pPr lvl="0"/>
            <a:r>
              <a:rPr lang="en-GB" noProof="0"/>
              <a:t>Click to add text</a:t>
            </a:r>
          </a:p>
          <a:p>
            <a:pPr lvl="1"/>
            <a:r>
              <a:rPr lang="en-GB" noProof="0"/>
              <a:t>2</a:t>
            </a:r>
          </a:p>
          <a:p>
            <a:pPr lvl="2"/>
            <a:r>
              <a:rPr lang="en-GB" noProof="0"/>
              <a:t>3</a:t>
            </a:r>
          </a:p>
          <a:p>
            <a:pPr lvl="3"/>
            <a:r>
              <a:rPr lang="en-GB" noProof="0"/>
              <a:t>4</a:t>
            </a:r>
          </a:p>
          <a:p>
            <a:pPr lvl="4"/>
            <a:r>
              <a:rPr lang="en-GB" noProof="0"/>
              <a:t>5</a:t>
            </a:r>
          </a:p>
          <a:p>
            <a:pPr lvl="5"/>
            <a:r>
              <a:rPr lang="en-GB" noProof="0"/>
              <a:t>6</a:t>
            </a:r>
            <a:endParaRPr lang="en-GB"/>
          </a:p>
        </p:txBody>
      </p:sp>
      <p:sp>
        <p:nvSpPr>
          <p:cNvPr id="4" name="Content Placeholder 4">
            <a:extLst>
              <a:ext uri="{FF2B5EF4-FFF2-40B4-BE49-F238E27FC236}">
                <a16:creationId xmlns:a16="http://schemas.microsoft.com/office/drawing/2014/main" id="{25700A65-5A8D-4928-8A10-F9DB7E931F98}"/>
              </a:ext>
            </a:extLst>
          </p:cNvPr>
          <p:cNvSpPr>
            <a:spLocks noGrp="1"/>
          </p:cNvSpPr>
          <p:nvPr>
            <p:ph sz="quarter" idx="25" hasCustomPrompt="1"/>
          </p:nvPr>
        </p:nvSpPr>
        <p:spPr>
          <a:xfrm>
            <a:off x="6225806" y="1527717"/>
            <a:ext cx="5467350" cy="2537993"/>
          </a:xfrm>
        </p:spPr>
        <p:txBody>
          <a:bodyPr tIns="72000"/>
          <a:lstStyle>
            <a:lvl1pPr>
              <a:defRPr sz="1100">
                <a:solidFill>
                  <a:schemeClr val="tx1"/>
                </a:solidFill>
              </a:defRPr>
            </a:lvl1pPr>
            <a:lvl2pPr>
              <a:defRPr sz="1100">
                <a:solidFill>
                  <a:schemeClr val="tx1"/>
                </a:solidFill>
              </a:defRPr>
            </a:lvl2pPr>
            <a:lvl3pPr>
              <a:defRPr sz="1100">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3" name="Text Placeholder 5">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6222999" y="4654550"/>
            <a:ext cx="4532313" cy="982663"/>
          </a:xfrm>
        </p:spPr>
        <p:txBody>
          <a:bodyPr tIns="0" numCol="2" spcCol="180000"/>
          <a:lstStyle>
            <a:lvl1pPr marL="0" indent="0">
              <a:spcAft>
                <a:spcPts val="0"/>
              </a:spcAft>
              <a:buClrTx/>
              <a:buFont typeface="Arial" panose="020B0604020202020204" pitchFamily="34" charset="0"/>
              <a:buChar char="​"/>
              <a:defRPr sz="1100" b="1">
                <a:solidFill>
                  <a:schemeClr val="accent1"/>
                </a:solidFill>
              </a:defRPr>
            </a:lvl1pPr>
            <a:lvl2pPr marL="0" indent="0">
              <a:lnSpc>
                <a:spcPct val="110000"/>
              </a:lnSpc>
              <a:spcBef>
                <a:spcPts val="0"/>
              </a:spcBef>
              <a:spcAft>
                <a:spcPts val="0"/>
              </a:spcAft>
              <a:buFont typeface="Arial" panose="020B0604020202020204" pitchFamily="34" charset="0"/>
              <a:buChar char="​"/>
              <a:defRPr sz="1100">
                <a:solidFill>
                  <a:srgbClr val="878787"/>
                </a:solidFill>
              </a:defRPr>
            </a:lvl2pPr>
            <a:lvl3pPr marL="180000">
              <a:lnSpc>
                <a:spcPct val="110000"/>
              </a:lnSpc>
              <a:spcBef>
                <a:spcPts val="0"/>
              </a:spcBef>
              <a:spcAft>
                <a:spcPts val="0"/>
              </a:spcAft>
              <a:defRPr sz="1100">
                <a:solidFill>
                  <a:srgbClr val="878787"/>
                </a:solidFill>
              </a:defRPr>
            </a:lvl3pPr>
          </a:lstStyle>
          <a:p>
            <a:pPr lvl="0"/>
            <a:r>
              <a:rPr lang="en-GB" noProof="0"/>
              <a:t>Click to add text</a:t>
            </a:r>
          </a:p>
          <a:p>
            <a:pPr lvl="1"/>
            <a:r>
              <a:rPr lang="en-GB" noProof="0"/>
              <a:t>1</a:t>
            </a:r>
          </a:p>
          <a:p>
            <a:pPr lvl="2"/>
            <a:r>
              <a:rPr lang="en-GB" noProof="0"/>
              <a:t>2</a:t>
            </a:r>
          </a:p>
          <a:p>
            <a:pPr lvl="3"/>
            <a:r>
              <a:rPr lang="en-GB" noProof="0"/>
              <a:t>3</a:t>
            </a:r>
            <a:endParaRPr lang="en-GB"/>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cxnSp>
        <p:nvCxnSpPr>
          <p:cNvPr id="27" name="Straight Connector 1">
            <a:extLst>
              <a:ext uri="{FF2B5EF4-FFF2-40B4-BE49-F238E27FC236}">
                <a16:creationId xmlns:a16="http://schemas.microsoft.com/office/drawing/2014/main" id="{7096DEC8-77C9-4DD3-9025-ECDC80F2146B}"/>
              </a:ext>
            </a:extLst>
          </p:cNvPr>
          <p:cNvCxnSpPr/>
          <p:nvPr userDrawn="1"/>
        </p:nvCxnSpPr>
        <p:spPr>
          <a:xfrm>
            <a:off x="500064" y="3521075"/>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90E9CF-510E-4225-A3BB-91F013987BD5}"/>
              </a:ext>
            </a:extLst>
          </p:cNvPr>
          <p:cNvCxnSpPr/>
          <p:nvPr userDrawn="1"/>
        </p:nvCxnSpPr>
        <p:spPr>
          <a:xfrm>
            <a:off x="6225806" y="1527717"/>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3">
            <a:extLst>
              <a:ext uri="{FF2B5EF4-FFF2-40B4-BE49-F238E27FC236}">
                <a16:creationId xmlns:a16="http://schemas.microsoft.com/office/drawing/2014/main" id="{CA039D30-14CC-454E-9DA1-C777E3C44776}"/>
              </a:ext>
            </a:extLst>
          </p:cNvPr>
          <p:cNvCxnSpPr/>
          <p:nvPr userDrawn="1"/>
        </p:nvCxnSpPr>
        <p:spPr>
          <a:xfrm>
            <a:off x="6225806" y="4400550"/>
            <a:ext cx="54684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2C382236-11EE-4251-B331-C34A1F0BC3C7}"/>
              </a:ext>
            </a:extLst>
          </p:cNvPr>
          <p:cNvSpPr>
            <a:spLocks noGrp="1"/>
          </p:cNvSpPr>
          <p:nvPr>
            <p:ph type="dt" sz="half" idx="26"/>
          </p:nvPr>
        </p:nvSpPr>
        <p:spPr/>
        <p:txBody>
          <a:bodyPr/>
          <a:lstStyle/>
          <a:p>
            <a:r>
              <a:rPr lang="en-US"/>
              <a:t>September 20, 2022</a:t>
            </a:r>
            <a:endParaRPr lang="en-GB"/>
          </a:p>
        </p:txBody>
      </p:sp>
      <p:sp>
        <p:nvSpPr>
          <p:cNvPr id="6" name="Footer Placeholder 5">
            <a:extLst>
              <a:ext uri="{FF2B5EF4-FFF2-40B4-BE49-F238E27FC236}">
                <a16:creationId xmlns:a16="http://schemas.microsoft.com/office/drawing/2014/main" id="{3662E7F8-5569-4FBF-9D79-FD373EB71C09}"/>
              </a:ext>
            </a:extLst>
          </p:cNvPr>
          <p:cNvSpPr>
            <a:spLocks noGrp="1"/>
          </p:cNvSpPr>
          <p:nvPr>
            <p:ph type="ftr" sz="quarter" idx="27"/>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7D00A7CC-3278-4F1E-AD5C-F27447EEAE98}"/>
              </a:ext>
            </a:extLst>
          </p:cNvPr>
          <p:cNvSpPr>
            <a:spLocks noGrp="1"/>
          </p:cNvSpPr>
          <p:nvPr>
            <p:ph type="sldNum" sz="quarter" idx="28"/>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392109105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Text and picture ">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8131175" y="501650"/>
            <a:ext cx="3559176" cy="5135563"/>
          </a:xfrm>
          <a:noFill/>
          <a:ln>
            <a:noFill/>
          </a:ln>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8" name="Title 1">
            <a:extLst>
              <a:ext uri="{FF2B5EF4-FFF2-40B4-BE49-F238E27FC236}">
                <a16:creationId xmlns:a16="http://schemas.microsoft.com/office/drawing/2014/main" id="{E637B88C-6BF1-4846-8D23-5E4678D6149C}"/>
              </a:ext>
            </a:extLst>
          </p:cNvPr>
          <p:cNvSpPr>
            <a:spLocks noGrp="1"/>
          </p:cNvSpPr>
          <p:nvPr>
            <p:ph type="title" hasCustomPrompt="1"/>
          </p:nvPr>
        </p:nvSpPr>
        <p:spPr>
          <a:xfrm>
            <a:off x="500399" y="501649"/>
            <a:ext cx="6676689" cy="930275"/>
          </a:xfrm>
        </p:spPr>
        <p:txBody>
          <a:bodyPr/>
          <a:lstStyle>
            <a:lvl1pPr>
              <a:defRPr/>
            </a:lvl1pPr>
          </a:lstStyle>
          <a:p>
            <a:r>
              <a:rPr lang="en-GB" noProof="0"/>
              <a:t>Click to add title</a:t>
            </a:r>
            <a:endParaRPr lang="en-GB"/>
          </a:p>
        </p:txBody>
      </p:sp>
      <p:sp>
        <p:nvSpPr>
          <p:cNvPr id="9" name="Text Placeholder 2">
            <a:extLst>
              <a:ext uri="{FF2B5EF4-FFF2-40B4-BE49-F238E27FC236}">
                <a16:creationId xmlns:a16="http://schemas.microsoft.com/office/drawing/2014/main" id="{6EEC2DAD-CD0D-4A12-B275-257EC3F16D2C}"/>
              </a:ext>
            </a:extLst>
          </p:cNvPr>
          <p:cNvSpPr>
            <a:spLocks noGrp="1"/>
          </p:cNvSpPr>
          <p:nvPr>
            <p:ph type="body" sz="quarter" idx="22" hasCustomPrompt="1"/>
          </p:nvPr>
        </p:nvSpPr>
        <p:spPr>
          <a:xfrm>
            <a:off x="500063" y="1943100"/>
            <a:ext cx="4530725" cy="1577975"/>
          </a:xfrm>
        </p:spPr>
        <p:txBody>
          <a:bodyPr/>
          <a:lstStyle>
            <a:lvl1pPr>
              <a:defRPr sz="1100">
                <a:solidFill>
                  <a:schemeClr val="tx1"/>
                </a:solidFill>
              </a:defRPr>
            </a:lvl1pPr>
            <a:lvl2pPr marL="0" indent="0">
              <a:spcBef>
                <a:spcPts val="0"/>
              </a:spcBef>
              <a:buFont typeface="Arial" panose="020B0604020202020204" pitchFamily="34" charset="0"/>
              <a:buChar char="​"/>
              <a:defRPr sz="1100" b="1">
                <a:solidFill>
                  <a:schemeClr val="accent1"/>
                </a:solidFill>
              </a:defRPr>
            </a:lvl2pPr>
            <a:lvl3pPr marL="360000">
              <a:defRPr>
                <a:solidFill>
                  <a:schemeClr val="tx1"/>
                </a:solidFill>
              </a:defRPr>
            </a:lvl3pPr>
            <a:lvl5pPr>
              <a:defRPr>
                <a:solidFill>
                  <a:schemeClr val="tx1"/>
                </a:solidFill>
              </a:defRPr>
            </a:lvl5pPr>
          </a:lstStyle>
          <a:p>
            <a:pPr lvl="0"/>
            <a:r>
              <a:rPr lang="en-GB" noProof="0"/>
              <a:t>Click to add text</a:t>
            </a:r>
            <a:endParaRPr lang="en-GB"/>
          </a:p>
          <a:p>
            <a:pPr lvl="1"/>
            <a:r>
              <a:rPr lang="en-GB"/>
              <a:t>Second level</a:t>
            </a:r>
          </a:p>
          <a:p>
            <a:pPr lvl="2"/>
            <a:r>
              <a:rPr lang="en-GB"/>
              <a:t>Third level</a:t>
            </a:r>
          </a:p>
          <a:p>
            <a:pPr lvl="3"/>
            <a:r>
              <a:rPr lang="en-GB"/>
              <a:t>Fourth level</a:t>
            </a:r>
          </a:p>
          <a:p>
            <a:pPr lvl="4"/>
            <a:r>
              <a:rPr lang="en-GB"/>
              <a:t>Fifth level</a:t>
            </a:r>
          </a:p>
        </p:txBody>
      </p:sp>
      <p:sp>
        <p:nvSpPr>
          <p:cNvPr id="31" name="Text Placeholder 3">
            <a:extLst>
              <a:ext uri="{FF2B5EF4-FFF2-40B4-BE49-F238E27FC236}">
                <a16:creationId xmlns:a16="http://schemas.microsoft.com/office/drawing/2014/main" id="{E3EA61B2-2CC5-4483-A81E-CE7D1E113515}"/>
              </a:ext>
            </a:extLst>
          </p:cNvPr>
          <p:cNvSpPr>
            <a:spLocks noGrp="1"/>
          </p:cNvSpPr>
          <p:nvPr>
            <p:ph type="body" sz="quarter" idx="23" hasCustomPrompt="1"/>
          </p:nvPr>
        </p:nvSpPr>
        <p:spPr>
          <a:xfrm>
            <a:off x="500063" y="4078099"/>
            <a:ext cx="4532400" cy="230376"/>
          </a:xfrm>
        </p:spPr>
        <p:txBody>
          <a:bodyPr/>
          <a:lstStyle>
            <a:lvl1pPr marL="0" indent="0">
              <a:buFont typeface="Arial" panose="020B0604020202020204" pitchFamily="34" charset="0"/>
              <a:buChar char="​"/>
              <a:defRPr sz="1100" b="1">
                <a:solidFill>
                  <a:schemeClr val="accent1"/>
                </a:solidFill>
              </a:defRPr>
            </a:lvl1pPr>
            <a:lvl2pPr marL="180000" indent="-180000">
              <a:spcBef>
                <a:spcPts val="0"/>
              </a:spcBef>
              <a:buFont typeface="Arial" panose="020B0604020202020204" pitchFamily="34" charset="0"/>
              <a:buChar char="•"/>
              <a:defRPr sz="1100" b="0">
                <a:solidFill>
                  <a:srgbClr val="687A86"/>
                </a:solidFill>
              </a:defRPr>
            </a:lvl2pPr>
            <a:lvl3pPr marL="360000">
              <a:defRPr>
                <a:solidFill>
                  <a:srgbClr val="687A86"/>
                </a:solidFill>
              </a:defRPr>
            </a:lvl3pPr>
            <a:lvl5pPr>
              <a:defRPr>
                <a:solidFill>
                  <a:srgbClr val="687A86"/>
                </a:solidFill>
              </a:defRPr>
            </a:lvl5pPr>
          </a:lstStyle>
          <a:p>
            <a:pPr lvl="0"/>
            <a:r>
              <a:rPr lang="en-GB" noProof="0"/>
              <a:t>Click to add text</a:t>
            </a:r>
            <a:endParaRPr lang="en-GB"/>
          </a:p>
        </p:txBody>
      </p:sp>
      <p:sp>
        <p:nvSpPr>
          <p:cNvPr id="33" name="Text Placeholder 4">
            <a:extLst>
              <a:ext uri="{FF2B5EF4-FFF2-40B4-BE49-F238E27FC236}">
                <a16:creationId xmlns:a16="http://schemas.microsoft.com/office/drawing/2014/main" id="{A2424BA5-C278-45AB-B9F5-B85D4A3A86B9}"/>
              </a:ext>
            </a:extLst>
          </p:cNvPr>
          <p:cNvSpPr>
            <a:spLocks noGrp="1"/>
          </p:cNvSpPr>
          <p:nvPr>
            <p:ph type="body" sz="quarter" idx="24" hasCustomPrompt="1"/>
          </p:nvPr>
        </p:nvSpPr>
        <p:spPr>
          <a:xfrm>
            <a:off x="500063" y="4440055"/>
            <a:ext cx="3578225" cy="876454"/>
          </a:xfrm>
        </p:spPr>
        <p:txBody>
          <a:bodyPr tIns="90000" numCol="2" spcCol="180000"/>
          <a:lstStyle>
            <a:lvl1pPr marL="198000" indent="-198000">
              <a:spcAft>
                <a:spcPts val="300"/>
              </a:spcAft>
              <a:buClrTx/>
              <a:buFont typeface="+mj-lt"/>
              <a:buAutoNum type="arabicPeriod"/>
              <a:defRPr sz="1100">
                <a:solidFill>
                  <a:srgbClr val="878787"/>
                </a:solidFill>
              </a:defRPr>
            </a:lvl1pPr>
          </a:lstStyle>
          <a:p>
            <a:pPr lvl="0"/>
            <a:r>
              <a:rPr lang="en-GB" noProof="0"/>
              <a:t>Click to add text</a:t>
            </a:r>
            <a:endParaRPr lang="en-GB"/>
          </a:p>
        </p:txBody>
      </p:sp>
      <p:cxnSp>
        <p:nvCxnSpPr>
          <p:cNvPr id="12" name="Straight Connector 1">
            <a:extLst>
              <a:ext uri="{FF2B5EF4-FFF2-40B4-BE49-F238E27FC236}">
                <a16:creationId xmlns:a16="http://schemas.microsoft.com/office/drawing/2014/main" id="{CA039D30-14CC-454E-9DA1-C777E3C44776}"/>
              </a:ext>
            </a:extLst>
          </p:cNvPr>
          <p:cNvCxnSpPr/>
          <p:nvPr userDrawn="1"/>
        </p:nvCxnSpPr>
        <p:spPr>
          <a:xfrm>
            <a:off x="500064" y="4308475"/>
            <a:ext cx="5484811"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
            <a:extLst>
              <a:ext uri="{FF2B5EF4-FFF2-40B4-BE49-F238E27FC236}">
                <a16:creationId xmlns:a16="http://schemas.microsoft.com/office/drawing/2014/main" id="{EA3D1E53-A268-4438-A6D9-6DD6795760C6}"/>
              </a:ext>
            </a:extLst>
          </p:cNvPr>
          <p:cNvCxnSpPr/>
          <p:nvPr userDrawn="1"/>
        </p:nvCxnSpPr>
        <p:spPr>
          <a:xfrm>
            <a:off x="500064" y="5637213"/>
            <a:ext cx="5484811" cy="0"/>
          </a:xfrm>
          <a:prstGeom prst="line">
            <a:avLst/>
          </a:prstGeom>
          <a:ln w="12700">
            <a:solidFill>
              <a:srgbClr val="878787"/>
            </a:solidFill>
          </a:ln>
        </p:spPr>
        <p:style>
          <a:lnRef idx="1">
            <a:schemeClr val="accent1"/>
          </a:lnRef>
          <a:fillRef idx="0">
            <a:schemeClr val="accent1"/>
          </a:fillRef>
          <a:effectRef idx="0">
            <a:schemeClr val="accent1"/>
          </a:effectRef>
          <a:fontRef idx="minor">
            <a:schemeClr val="tx1"/>
          </a:fontRef>
        </p:style>
      </p:cxnSp>
      <p:sp>
        <p:nvSpPr>
          <p:cNvPr id="2" name="Date Placeholder 1" hidden="1">
            <a:extLst>
              <a:ext uri="{FF2B5EF4-FFF2-40B4-BE49-F238E27FC236}">
                <a16:creationId xmlns:a16="http://schemas.microsoft.com/office/drawing/2014/main" id="{83C375B8-9D52-48FF-B9DE-8BD6EEC3AB3E}"/>
              </a:ext>
            </a:extLst>
          </p:cNvPr>
          <p:cNvSpPr>
            <a:spLocks noGrp="1"/>
          </p:cNvSpPr>
          <p:nvPr>
            <p:ph type="dt" sz="half" idx="25"/>
          </p:nvPr>
        </p:nvSpPr>
        <p:spPr/>
        <p:txBody>
          <a:bodyPr/>
          <a:lstStyle/>
          <a:p>
            <a:r>
              <a:rPr lang="en-US"/>
              <a:t>September 20, 2022</a:t>
            </a:r>
            <a:endParaRPr lang="en-GB"/>
          </a:p>
        </p:txBody>
      </p:sp>
      <p:sp>
        <p:nvSpPr>
          <p:cNvPr id="4" name="Footer Placeholder 3">
            <a:extLst>
              <a:ext uri="{FF2B5EF4-FFF2-40B4-BE49-F238E27FC236}">
                <a16:creationId xmlns:a16="http://schemas.microsoft.com/office/drawing/2014/main" id="{2F4DD863-7BBE-4D3F-8B44-500AE483AC81}"/>
              </a:ext>
            </a:extLst>
          </p:cNvPr>
          <p:cNvSpPr>
            <a:spLocks noGrp="1"/>
          </p:cNvSpPr>
          <p:nvPr>
            <p:ph type="ftr" sz="quarter" idx="26"/>
          </p:nvPr>
        </p:nvSpPr>
        <p:spPr/>
        <p:txBody>
          <a:bodyPr/>
          <a:lstStyle/>
          <a:p>
            <a:r>
              <a:rPr lang="it-IT"/>
              <a:t>Carlo Bertani, Maersk, Inland Decarbonization Lead</a:t>
            </a:r>
            <a:endParaRPr lang="en-GB"/>
          </a:p>
        </p:txBody>
      </p:sp>
      <p:sp>
        <p:nvSpPr>
          <p:cNvPr id="6" name="Slide Number Placeholder 5">
            <a:extLst>
              <a:ext uri="{FF2B5EF4-FFF2-40B4-BE49-F238E27FC236}">
                <a16:creationId xmlns:a16="http://schemas.microsoft.com/office/drawing/2014/main" id="{2DEBACDB-2C17-4569-8330-7E4B0C324ABA}"/>
              </a:ext>
            </a:extLst>
          </p:cNvPr>
          <p:cNvSpPr>
            <a:spLocks noGrp="1"/>
          </p:cNvSpPr>
          <p:nvPr>
            <p:ph type="sldNum" sz="quarter" idx="27"/>
          </p:nvPr>
        </p:nvSpPr>
        <p:spPr/>
        <p:txBody>
          <a:bodyPr/>
          <a:lstStyle/>
          <a:p>
            <a:fld id="{43A204BC-C5BA-4EF4-ABC8-D45123A0C528}" type="slidenum">
              <a:rPr lang="en-GB" smtClean="0"/>
              <a:pPr/>
              <a:t>‹#›</a:t>
            </a:fld>
            <a:endParaRPr lang="en-GB"/>
          </a:p>
        </p:txBody>
      </p:sp>
    </p:spTree>
    <p:extLst>
      <p:ext uri="{BB962C8B-B14F-4D97-AF65-F5344CB8AC3E}">
        <p14:creationId xmlns:p14="http://schemas.microsoft.com/office/powerpoint/2010/main" val="145354688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Breaker">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2" y="3521074"/>
            <a:ext cx="10491787" cy="2116137"/>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555D39A8-1DFB-490B-B73E-DECDD50DB28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251586085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Breaker w. picture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3429000"/>
            <a:ext cx="5484812" cy="2208212"/>
          </a:xfrm>
        </p:spPr>
        <p:txBody>
          <a:bodyPr/>
          <a:lstStyle>
            <a:lvl1pPr>
              <a:defRPr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13" name="Text Placeholder 12">
            <a:extLst>
              <a:ext uri="{FF2B5EF4-FFF2-40B4-BE49-F238E27FC236}">
                <a16:creationId xmlns:a16="http://schemas.microsoft.com/office/drawing/2014/main" id="{396DE752-EA38-4814-AFA5-3A736D036BFE}"/>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283688659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Breaker w. picture B">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3429000"/>
            <a:ext cx="5484813"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BD99E0C0-56FA-4B2A-BB66-76081F6E2F70}"/>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192128490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Breaker w. picture C">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6223000" y="3429000"/>
            <a:ext cx="5467350" cy="2208212"/>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E9CFB424-23CA-445E-B56D-C69541529484}"/>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32189037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Case story A">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2732088"/>
            <a:ext cx="5484812" cy="2125662"/>
          </a:xfrm>
        </p:spPr>
        <p:txBody>
          <a:bodyPr/>
          <a:lstStyle>
            <a:lvl1pPr>
              <a:defRPr sz="4000" b="0">
                <a:solidFill>
                  <a:schemeClr val="bg1"/>
                </a:solidFill>
                <a:latin typeface="+mj-lt"/>
              </a:defRPr>
            </a:lvl1pPr>
          </a:lstStyle>
          <a:p>
            <a:r>
              <a:rPr lang="en-GB" noProof="0"/>
              <a:t>Click to add title</a:t>
            </a:r>
          </a:p>
        </p:txBody>
      </p:sp>
      <p:sp>
        <p:nvSpPr>
          <p:cNvPr id="15" name="Content Placeholder 2">
            <a:extLst>
              <a:ext uri="{FF2B5EF4-FFF2-40B4-BE49-F238E27FC236}">
                <a16:creationId xmlns:a16="http://schemas.microsoft.com/office/drawing/2014/main" id="{248F43D1-063F-48C6-A5D5-90EFC34AB131}"/>
              </a:ext>
            </a:extLst>
          </p:cNvPr>
          <p:cNvSpPr>
            <a:spLocks noGrp="1"/>
          </p:cNvSpPr>
          <p:nvPr>
            <p:ph sz="quarter" idx="21" hasCustomPrompt="1"/>
          </p:nvPr>
        </p:nvSpPr>
        <p:spPr>
          <a:xfrm>
            <a:off x="500062" y="6278400"/>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12" name="Text Placeholder logo">
            <a:extLst>
              <a:ext uri="{FF2B5EF4-FFF2-40B4-BE49-F238E27FC236}">
                <a16:creationId xmlns:a16="http://schemas.microsoft.com/office/drawing/2014/main" id="{B9A1D87C-1728-4DC9-BEC9-168709C842AA}"/>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112687168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ase story B">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6223000" y="500063"/>
            <a:ext cx="5467350" cy="5137151"/>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tx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2" y="2735263"/>
            <a:ext cx="5484813" cy="2365375"/>
          </a:xfrm>
        </p:spPr>
        <p:txBody>
          <a:bodyPr/>
          <a:lstStyle>
            <a:lvl1pPr>
              <a:defRPr sz="4000" b="0">
                <a:solidFill>
                  <a:schemeClr val="tx1"/>
                </a:solidFill>
                <a:latin typeface="+mj-lt"/>
              </a:defRPr>
            </a:lvl1pPr>
          </a:lstStyle>
          <a:p>
            <a:r>
              <a:rPr lang="en-GB" noProof="0"/>
              <a:t>Click to add title</a:t>
            </a:r>
          </a:p>
        </p:txBody>
      </p:sp>
      <p:sp>
        <p:nvSpPr>
          <p:cNvPr id="13" name="Content Placeholder 2">
            <a:extLst>
              <a:ext uri="{FF2B5EF4-FFF2-40B4-BE49-F238E27FC236}">
                <a16:creationId xmlns:a16="http://schemas.microsoft.com/office/drawing/2014/main" id="{F149FF58-D257-4EC7-B21D-296239E0971A}"/>
              </a:ext>
            </a:extLst>
          </p:cNvPr>
          <p:cNvSpPr>
            <a:spLocks noGrp="1"/>
          </p:cNvSpPr>
          <p:nvPr>
            <p:ph sz="quarter" idx="19" hasCustomPrompt="1"/>
          </p:nvPr>
        </p:nvSpPr>
        <p:spPr>
          <a:xfrm>
            <a:off x="500062" y="6278400"/>
            <a:ext cx="2862000" cy="133200"/>
          </a:xfrm>
        </p:spPr>
        <p:txBody>
          <a:bodyPr/>
          <a:lstStyle>
            <a:lvl1pPr marL="0" indent="0">
              <a:buNone/>
              <a:defRPr sz="900">
                <a:solidFill>
                  <a:srgbClr val="687A86"/>
                </a:solidFill>
              </a:defRPr>
            </a:lvl1pPr>
            <a:lvl2pPr marL="180000" indent="0">
              <a:buNone/>
              <a:defRPr/>
            </a:lvl2pPr>
          </a:lstStyle>
          <a:p>
            <a:pPr lvl="0"/>
            <a:r>
              <a:rPr lang="en-GB"/>
              <a:t>Insert case story</a:t>
            </a:r>
          </a:p>
        </p:txBody>
      </p:sp>
      <p:sp>
        <p:nvSpPr>
          <p:cNvPr id="9" name="Footer Placeholder 8" hidden="1">
            <a:extLst>
              <a:ext uri="{FF2B5EF4-FFF2-40B4-BE49-F238E27FC236}">
                <a16:creationId xmlns:a16="http://schemas.microsoft.com/office/drawing/2014/main" id="{A9A96F2B-17B8-409E-AEA9-1195DB57C00A}"/>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10" name="Slide Number Placeholder 9" hidden="1">
            <a:extLst>
              <a:ext uri="{FF2B5EF4-FFF2-40B4-BE49-F238E27FC236}">
                <a16:creationId xmlns:a16="http://schemas.microsoft.com/office/drawing/2014/main" id="{644E83C0-32E9-43EF-864A-C6C827731210}"/>
              </a:ext>
            </a:extLst>
          </p:cNvPr>
          <p:cNvSpPr>
            <a:spLocks noGrp="1"/>
          </p:cNvSpPr>
          <p:nvPr>
            <p:ph type="sldNum" sz="quarter" idx="17"/>
          </p:nvPr>
        </p:nvSpPr>
        <p:spPr>
          <a:xfrm>
            <a:off x="0" y="6858000"/>
            <a:ext cx="0" cy="0"/>
          </a:xfrm>
        </p:spPr>
        <p:txBody>
          <a:bodyPr/>
          <a:lstStyle>
            <a:lvl1pPr>
              <a:defRPr sz="100">
                <a:noFill/>
              </a:defRPr>
            </a:lvl1pPr>
          </a:lstStyle>
          <a:p>
            <a:endParaRPr lang="en-GB"/>
          </a:p>
          <a:p>
            <a:r>
              <a:rPr lang="en-GB"/>
              <a:t>.</a:t>
            </a:r>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Tree>
    <p:extLst>
      <p:ext uri="{BB962C8B-B14F-4D97-AF65-F5344CB8AC3E}">
        <p14:creationId xmlns:p14="http://schemas.microsoft.com/office/powerpoint/2010/main" val="374751934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ase story C">
    <p:spTree>
      <p:nvGrpSpPr>
        <p:cNvPr id="1" name=""/>
        <p:cNvGrpSpPr/>
        <p:nvPr/>
      </p:nvGrpSpPr>
      <p:grpSpPr>
        <a:xfrm>
          <a:off x="0" y="0"/>
          <a:ext cx="0" cy="0"/>
          <a:chOff x="0" y="0"/>
          <a:chExt cx="0" cy="0"/>
        </a:xfrm>
      </p:grpSpPr>
      <p:sp>
        <p:nvSpPr>
          <p:cNvPr id="11" name="Background">
            <a:extLst>
              <a:ext uri="{FF2B5EF4-FFF2-40B4-BE49-F238E27FC236}">
                <a16:creationId xmlns:a16="http://schemas.microsoft.com/office/drawing/2014/main" id="{AF81BF6F-7D05-4852-828C-3879CADCF160}"/>
              </a:ext>
            </a:extLst>
          </p:cNvPr>
          <p:cNvSpPr/>
          <p:nvPr userDrawn="1"/>
        </p:nvSpPr>
        <p:spPr>
          <a:xfrm>
            <a:off x="0" y="0"/>
            <a:ext cx="12190476" cy="6858000"/>
          </a:xfrm>
          <a:prstGeom prst="rect">
            <a:avLst/>
          </a:prstGeom>
          <a:solidFill>
            <a:srgbClr val="ACACAC"/>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GB" sz="2000" noProof="0"/>
          </a:p>
        </p:txBody>
      </p:sp>
      <p:sp>
        <p:nvSpPr>
          <p:cNvPr id="17" name="Title 1">
            <a:extLst>
              <a:ext uri="{FF2B5EF4-FFF2-40B4-BE49-F238E27FC236}">
                <a16:creationId xmlns:a16="http://schemas.microsoft.com/office/drawing/2014/main" id="{D1FB8002-AF3C-460C-BA7E-9F5263B687BF}"/>
              </a:ext>
            </a:extLst>
          </p:cNvPr>
          <p:cNvSpPr>
            <a:spLocks noGrp="1"/>
          </p:cNvSpPr>
          <p:nvPr>
            <p:ph type="title" hasCustomPrompt="1"/>
          </p:nvPr>
        </p:nvSpPr>
        <p:spPr>
          <a:xfrm>
            <a:off x="500062" y="2732088"/>
            <a:ext cx="5484813" cy="2120712"/>
          </a:xfrm>
        </p:spPr>
        <p:txBody>
          <a:bodyPr/>
          <a:lstStyle>
            <a:lvl1pPr>
              <a:tabLst>
                <a:tab pos="936000" algn="l"/>
              </a:tabLst>
              <a:defRPr sz="4000" b="0">
                <a:solidFill>
                  <a:schemeClr val="bg1"/>
                </a:solidFill>
                <a:latin typeface="+mj-lt"/>
              </a:defRPr>
            </a:lvl1pPr>
          </a:lstStyle>
          <a:p>
            <a:r>
              <a:rPr lang="en-GB" noProof="0"/>
              <a:t>Click to add title, tab for first line indent</a:t>
            </a:r>
          </a:p>
        </p:txBody>
      </p:sp>
      <p:sp>
        <p:nvSpPr>
          <p:cNvPr id="21" name="Content Placeholder 2">
            <a:extLst>
              <a:ext uri="{FF2B5EF4-FFF2-40B4-BE49-F238E27FC236}">
                <a16:creationId xmlns:a16="http://schemas.microsoft.com/office/drawing/2014/main" id="{1BC693FA-5D05-4C1F-8558-FBF0F1B4B033}"/>
              </a:ext>
            </a:extLst>
          </p:cNvPr>
          <p:cNvSpPr>
            <a:spLocks noGrp="1"/>
          </p:cNvSpPr>
          <p:nvPr>
            <p:ph sz="quarter" idx="18" hasCustomPrompt="1"/>
          </p:nvPr>
        </p:nvSpPr>
        <p:spPr>
          <a:xfrm>
            <a:off x="500062" y="6250512"/>
            <a:ext cx="2862000" cy="133200"/>
          </a:xfrm>
        </p:spPr>
        <p:txBody>
          <a:bodyPr/>
          <a:lstStyle>
            <a:lvl1pPr marL="0" indent="0">
              <a:buNone/>
              <a:defRPr sz="900">
                <a:solidFill>
                  <a:schemeClr val="bg1"/>
                </a:solidFill>
              </a:defRPr>
            </a:lvl1pPr>
            <a:lvl2pPr marL="180000" indent="0">
              <a:buNone/>
              <a:defRPr/>
            </a:lvl2pPr>
          </a:lstStyle>
          <a:p>
            <a:pPr lvl="0"/>
            <a:r>
              <a:rPr lang="en-GB"/>
              <a:t>Insert case story</a:t>
            </a:r>
          </a:p>
        </p:txBody>
      </p:sp>
      <p:sp>
        <p:nvSpPr>
          <p:cNvPr id="22" name="Content Placeholder 3">
            <a:extLst>
              <a:ext uri="{FF2B5EF4-FFF2-40B4-BE49-F238E27FC236}">
                <a16:creationId xmlns:a16="http://schemas.microsoft.com/office/drawing/2014/main" id="{F804FBC7-9C3E-4D1D-B918-9B6E55CB4AFF}"/>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bg1"/>
                </a:solidFill>
                <a:latin typeface="+mj-lt"/>
              </a:defRPr>
            </a:lvl1pPr>
            <a:lvl2pPr marL="180000" indent="0">
              <a:buNone/>
              <a:defRPr/>
            </a:lvl2pPr>
          </a:lstStyle>
          <a:p>
            <a:pPr lvl="0"/>
            <a:r>
              <a:rPr lang="en-GB"/>
              <a:t>Click to add text</a:t>
            </a:r>
            <a:endParaRPr lang="en-US"/>
          </a:p>
        </p:txBody>
      </p:sp>
      <p:pic>
        <p:nvPicPr>
          <p:cNvPr id="13" name="Logo">
            <a:extLst>
              <a:ext uri="{FF2B5EF4-FFF2-40B4-BE49-F238E27FC236}">
                <a16:creationId xmlns:a16="http://schemas.microsoft.com/office/drawing/2014/main" id="{81AC2EDD-D666-4150-9ABF-DE1FAABE1B2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7214" y="6137500"/>
            <a:ext cx="1435438" cy="320697"/>
          </a:xfrm>
          <a:prstGeom prst="rect">
            <a:avLst/>
          </a:prstGeom>
        </p:spPr>
      </p:pic>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117344783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ase story D">
    <p:spTree>
      <p:nvGrpSpPr>
        <p:cNvPr id="1" name=""/>
        <p:cNvGrpSpPr/>
        <p:nvPr/>
      </p:nvGrpSpPr>
      <p:grpSpPr>
        <a:xfrm>
          <a:off x="0" y="0"/>
          <a:ext cx="0" cy="0"/>
          <a:chOff x="0" y="0"/>
          <a:chExt cx="0" cy="0"/>
        </a:xfrm>
      </p:grpSpPr>
      <p:sp>
        <p:nvSpPr>
          <p:cNvPr id="23" name="Picture Placeholder 3"/>
          <p:cNvSpPr>
            <a:spLocks noGrp="1"/>
          </p:cNvSpPr>
          <p:nvPr>
            <p:ph type="pic" sz="quarter" idx="14" hasCustomPrompt="1"/>
          </p:nvPr>
        </p:nvSpPr>
        <p:spPr>
          <a:xfrm>
            <a:off x="6223001" y="501650"/>
            <a:ext cx="5467350" cy="5135563"/>
          </a:xfrm>
          <a:noFill/>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31" name="Title 1">
            <a:extLst>
              <a:ext uri="{FF2B5EF4-FFF2-40B4-BE49-F238E27FC236}">
                <a16:creationId xmlns:a16="http://schemas.microsoft.com/office/drawing/2014/main" id="{740DA269-FA7A-44B3-BAB8-307D66285E09}"/>
              </a:ext>
            </a:extLst>
          </p:cNvPr>
          <p:cNvSpPr>
            <a:spLocks noGrp="1"/>
          </p:cNvSpPr>
          <p:nvPr>
            <p:ph type="title" hasCustomPrompt="1"/>
          </p:nvPr>
        </p:nvSpPr>
        <p:spPr>
          <a:xfrm>
            <a:off x="500062" y="2732088"/>
            <a:ext cx="5484813" cy="2125662"/>
          </a:xfrm>
        </p:spPr>
        <p:txBody>
          <a:bodyPr/>
          <a:lstStyle>
            <a:lvl1pPr>
              <a:tabLst>
                <a:tab pos="936000" algn="l"/>
              </a:tabLst>
              <a:defRPr sz="4000" b="0">
                <a:solidFill>
                  <a:schemeClr val="tx1"/>
                </a:solidFill>
                <a:latin typeface="+mj-lt"/>
              </a:defRPr>
            </a:lvl1pPr>
          </a:lstStyle>
          <a:p>
            <a:r>
              <a:rPr lang="en-GB" noProof="0"/>
              <a:t>Click to add title, tab for first line indent</a:t>
            </a:r>
          </a:p>
        </p:txBody>
      </p:sp>
      <p:sp>
        <p:nvSpPr>
          <p:cNvPr id="9" name="Content Placeholder 2">
            <a:extLst>
              <a:ext uri="{FF2B5EF4-FFF2-40B4-BE49-F238E27FC236}">
                <a16:creationId xmlns:a16="http://schemas.microsoft.com/office/drawing/2014/main" id="{A5760E0E-D53B-47E2-9695-6AA917F7B7A1}"/>
              </a:ext>
            </a:extLst>
          </p:cNvPr>
          <p:cNvSpPr>
            <a:spLocks noGrp="1"/>
          </p:cNvSpPr>
          <p:nvPr>
            <p:ph sz="quarter" idx="18" hasCustomPrompt="1"/>
          </p:nvPr>
        </p:nvSpPr>
        <p:spPr>
          <a:xfrm>
            <a:off x="500062" y="6252276"/>
            <a:ext cx="2862000" cy="133200"/>
          </a:xfrm>
        </p:spPr>
        <p:txBody>
          <a:bodyPr/>
          <a:lstStyle>
            <a:lvl1pPr marL="0" indent="0">
              <a:buNone/>
              <a:defRPr sz="900">
                <a:solidFill>
                  <a:schemeClr val="tx1"/>
                </a:solidFill>
              </a:defRPr>
            </a:lvl1pPr>
            <a:lvl2pPr marL="180000" indent="0">
              <a:buNone/>
              <a:defRPr/>
            </a:lvl2pPr>
          </a:lstStyle>
          <a:p>
            <a:pPr lvl="0"/>
            <a:r>
              <a:rPr lang="en-GB"/>
              <a:t>Insert case story</a:t>
            </a:r>
          </a:p>
        </p:txBody>
      </p:sp>
      <p:sp>
        <p:nvSpPr>
          <p:cNvPr id="12" name="Content Placeholder 3">
            <a:extLst>
              <a:ext uri="{FF2B5EF4-FFF2-40B4-BE49-F238E27FC236}">
                <a16:creationId xmlns:a16="http://schemas.microsoft.com/office/drawing/2014/main" id="{37DD9DDB-5F46-40A0-A8FA-05AFD85DDCF9}"/>
              </a:ext>
            </a:extLst>
          </p:cNvPr>
          <p:cNvSpPr>
            <a:spLocks noGrp="1"/>
          </p:cNvSpPr>
          <p:nvPr>
            <p:ph sz="quarter" idx="19" hasCustomPrompt="1"/>
          </p:nvPr>
        </p:nvSpPr>
        <p:spPr>
          <a:xfrm>
            <a:off x="500062" y="5084763"/>
            <a:ext cx="5486400" cy="273600"/>
          </a:xfrm>
        </p:spPr>
        <p:txBody>
          <a:bodyPr anchor="b" anchorCtr="0"/>
          <a:lstStyle>
            <a:lvl1pPr marL="0" indent="0">
              <a:buNone/>
              <a:defRPr sz="2400">
                <a:solidFill>
                  <a:schemeClr val="tx1"/>
                </a:solidFill>
                <a:latin typeface="+mj-lt"/>
              </a:defRPr>
            </a:lvl1pPr>
            <a:lvl2pPr marL="180000" indent="0">
              <a:buNone/>
              <a:defRPr/>
            </a:lvl2pPr>
          </a:lstStyle>
          <a:p>
            <a:pPr lvl="0"/>
            <a:r>
              <a:rPr lang="en-GB"/>
              <a:t>Click to add text</a:t>
            </a:r>
            <a:endParaRPr lang="en-US"/>
          </a:p>
        </p:txBody>
      </p:sp>
      <p:grpSp>
        <p:nvGrpSpPr>
          <p:cNvPr id="16" name="Group logo">
            <a:extLst>
              <a:ext uri="{FF2B5EF4-FFF2-40B4-BE49-F238E27FC236}">
                <a16:creationId xmlns:a16="http://schemas.microsoft.com/office/drawing/2014/main" id="{F096A198-57B0-402E-B8FD-71C5BF944700}"/>
              </a:ext>
            </a:extLst>
          </p:cNvPr>
          <p:cNvGrpSpPr>
            <a:grpSpLocks noChangeAspect="1"/>
          </p:cNvGrpSpPr>
          <p:nvPr userDrawn="1"/>
        </p:nvGrpSpPr>
        <p:grpSpPr bwMode="auto">
          <a:xfrm>
            <a:off x="10256489" y="6137500"/>
            <a:ext cx="1436163" cy="320400"/>
            <a:chOff x="6478" y="3868"/>
            <a:chExt cx="892" cy="199"/>
          </a:xfrm>
        </p:grpSpPr>
        <p:sp>
          <p:nvSpPr>
            <p:cNvPr id="17" name="Freeform 5">
              <a:extLst>
                <a:ext uri="{FF2B5EF4-FFF2-40B4-BE49-F238E27FC236}">
                  <a16:creationId xmlns:a16="http://schemas.microsoft.com/office/drawing/2014/main" id="{9735D8F0-DF96-4E27-BA61-1D988B869192}"/>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8" name="Freeform 6">
              <a:extLst>
                <a:ext uri="{FF2B5EF4-FFF2-40B4-BE49-F238E27FC236}">
                  <a16:creationId xmlns:a16="http://schemas.microsoft.com/office/drawing/2014/main" id="{1497644D-7612-422C-AF4D-1E0DD385458D}"/>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id="{A6B732CD-52AC-420B-8B09-36FD5C70C89F}"/>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id="{C85937AE-5276-446F-AB67-7B60605D469B}"/>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id="{1142013A-0C22-460F-9469-E0A34D93C5A3}"/>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id="{0F3AFC74-3794-4E77-9F20-A4B649553CE2}"/>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4" name="Freeform 11">
              <a:extLst>
                <a:ext uri="{FF2B5EF4-FFF2-40B4-BE49-F238E27FC236}">
                  <a16:creationId xmlns:a16="http://schemas.microsoft.com/office/drawing/2014/main" id="{1D726B94-52B6-40D9-90FC-C0F4F1324043}"/>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5" name="Freeform 12">
              <a:extLst>
                <a:ext uri="{FF2B5EF4-FFF2-40B4-BE49-F238E27FC236}">
                  <a16:creationId xmlns:a16="http://schemas.microsoft.com/office/drawing/2014/main" id="{04D1092F-9F78-4F84-96C4-3D628BA8E4A5}"/>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6" name="Date Placeholder 5" hidden="1">
            <a:extLst>
              <a:ext uri="{FF2B5EF4-FFF2-40B4-BE49-F238E27FC236}">
                <a16:creationId xmlns:a16="http://schemas.microsoft.com/office/drawing/2014/main" id="{BC8FE318-906F-4EA5-9B25-B9CA26679122}"/>
              </a:ext>
            </a:extLst>
          </p:cNvPr>
          <p:cNvSpPr>
            <a:spLocks noGrp="1"/>
          </p:cNvSpPr>
          <p:nvPr>
            <p:ph type="dt" sz="half" idx="15"/>
          </p:nvPr>
        </p:nvSpPr>
        <p:spPr>
          <a:xfrm>
            <a:off x="0" y="6858000"/>
            <a:ext cx="0" cy="0"/>
          </a:xfrm>
        </p:spPr>
        <p:txBody>
          <a:bodyPr/>
          <a:lstStyle/>
          <a:p>
            <a:r>
              <a:rPr lang="en-US"/>
              <a:t>September 20, 2022</a:t>
            </a:r>
            <a:endParaRPr lang="en-GB"/>
          </a:p>
        </p:txBody>
      </p:sp>
      <p:sp>
        <p:nvSpPr>
          <p:cNvPr id="27" name="Footer Placeholder 18" hidden="1">
            <a:extLst>
              <a:ext uri="{FF2B5EF4-FFF2-40B4-BE49-F238E27FC236}">
                <a16:creationId xmlns:a16="http://schemas.microsoft.com/office/drawing/2014/main" id="{7BC00E8E-7767-4CBC-8922-35975B938062}"/>
              </a:ext>
            </a:extLst>
          </p:cNvPr>
          <p:cNvSpPr>
            <a:spLocks noGrp="1"/>
          </p:cNvSpPr>
          <p:nvPr>
            <p:ph type="ftr" sz="quarter" idx="16"/>
          </p:nvPr>
        </p:nvSpPr>
        <p:spPr>
          <a:xfrm>
            <a:off x="0" y="6858000"/>
            <a:ext cx="0" cy="0"/>
          </a:xfrm>
        </p:spPr>
        <p:txBody>
          <a:bodyPr/>
          <a:lstStyle>
            <a:lvl1pPr>
              <a:defRPr sz="100">
                <a:noFill/>
              </a:defRPr>
            </a:lvl1pPr>
          </a:lstStyle>
          <a:p>
            <a:r>
              <a:rPr lang="it-IT"/>
              <a:t>Carlo Bertani, Maersk, Inland Decarbonization Lead</a:t>
            </a:r>
            <a:endParaRPr lang="en-GB"/>
          </a:p>
        </p:txBody>
      </p:sp>
      <p:sp>
        <p:nvSpPr>
          <p:cNvPr id="28" name="Slide Number Placeholder 19" hidden="1">
            <a:extLst>
              <a:ext uri="{FF2B5EF4-FFF2-40B4-BE49-F238E27FC236}">
                <a16:creationId xmlns:a16="http://schemas.microsoft.com/office/drawing/2014/main" id="{768E6C0E-9500-4A30-831D-49B7D31ACD26}"/>
              </a:ext>
            </a:extLst>
          </p:cNvPr>
          <p:cNvSpPr>
            <a:spLocks noGrp="1"/>
          </p:cNvSpPr>
          <p:nvPr>
            <p:ph type="sldNum" sz="quarter" idx="17"/>
          </p:nvPr>
        </p:nvSpPr>
        <p:spPr>
          <a:xfrm>
            <a:off x="0" y="6858000"/>
            <a:ext cx="0" cy="0"/>
          </a:xfrm>
        </p:spPr>
        <p:txBody>
          <a:bodyPr/>
          <a:lstStyle>
            <a:lvl1pPr>
              <a:defRPr sz="100">
                <a:noFill/>
              </a:defRPr>
            </a:lvl1pPr>
          </a:lstStyle>
          <a:p>
            <a:r>
              <a:rPr lang="en-GB"/>
              <a:t>.</a:t>
            </a:r>
          </a:p>
        </p:txBody>
      </p:sp>
    </p:spTree>
    <p:extLst>
      <p:ext uri="{BB962C8B-B14F-4D97-AF65-F5344CB8AC3E}">
        <p14:creationId xmlns:p14="http://schemas.microsoft.com/office/powerpoint/2010/main" val="396849587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wo content grey 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49"/>
            <a:ext cx="1119028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399" y="1950097"/>
            <a:ext cx="54844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4788" y="1950097"/>
            <a:ext cx="5465562"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402449515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wo content grey B">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400" y="1950098"/>
            <a:ext cx="356040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7201" y="1950097"/>
            <a:ext cx="7363150" cy="3686400"/>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5" name="Title 4">
            <a:extLst>
              <a:ext uri="{FF2B5EF4-FFF2-40B4-BE49-F238E27FC236}">
                <a16:creationId xmlns:a16="http://schemas.microsoft.com/office/drawing/2014/main" id="{CC0AB295-B1DB-4A8F-98EB-8D0294F0974A}"/>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1072902563"/>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hree content gre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501650"/>
            <a:ext cx="11209537" cy="930275"/>
          </a:xfrm>
        </p:spPr>
        <p:txBody>
          <a:bodyPr/>
          <a:lstStyle>
            <a:lvl1pPr>
              <a:defRPr/>
            </a:lvl1pPr>
          </a:lstStyle>
          <a:p>
            <a:r>
              <a:rPr lang="en-GB"/>
              <a:t>Click to add title</a:t>
            </a:r>
          </a:p>
        </p:txBody>
      </p:sp>
      <p:sp>
        <p:nvSpPr>
          <p:cNvPr id="3" name="Content Placeholder 2"/>
          <p:cNvSpPr>
            <a:spLocks noGrp="1"/>
          </p:cNvSpPr>
          <p:nvPr>
            <p:ph sz="half" idx="1" hasCustomPrompt="1"/>
          </p:nvPr>
        </p:nvSpPr>
        <p:spPr>
          <a:xfrm>
            <a:off x="500063"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4326138" y="1950097"/>
            <a:ext cx="3560736"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8131175" y="1950097"/>
            <a:ext cx="3559175" cy="3687881"/>
          </a:xfrm>
          <a:solidFill>
            <a:schemeClr val="bg2"/>
          </a:solidFill>
        </p:spPr>
        <p:txBody>
          <a:bodyPr lIns="237600" tIns="237600" rIns="237600" bIns="237600"/>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Tree>
    <p:extLst>
      <p:ext uri="{BB962C8B-B14F-4D97-AF65-F5344CB8AC3E}">
        <p14:creationId xmlns:p14="http://schemas.microsoft.com/office/powerpoint/2010/main" val="350146304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Four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0399" y="150125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hasCustomPrompt="1"/>
          </p:nvPr>
        </p:nvSpPr>
        <p:spPr>
          <a:xfrm>
            <a:off x="6225550" y="150125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8" name="Content Placeholder 3">
            <a:extLst>
              <a:ext uri="{FF2B5EF4-FFF2-40B4-BE49-F238E27FC236}">
                <a16:creationId xmlns:a16="http://schemas.microsoft.com/office/drawing/2014/main" id="{43327ACD-F89A-484C-8B15-F2161D2D5BCB}"/>
              </a:ext>
            </a:extLst>
          </p:cNvPr>
          <p:cNvSpPr>
            <a:spLocks noGrp="1"/>
          </p:cNvSpPr>
          <p:nvPr>
            <p:ph sz="half" idx="13" hasCustomPrompt="1"/>
          </p:nvPr>
        </p:nvSpPr>
        <p:spPr>
          <a:xfrm>
            <a:off x="500399" y="3678175"/>
            <a:ext cx="5484476"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12" name="Footer Placeholder 11">
            <a:extLst>
              <a:ext uri="{FF2B5EF4-FFF2-40B4-BE49-F238E27FC236}">
                <a16:creationId xmlns:a16="http://schemas.microsoft.com/office/drawing/2014/main" id="{18C6ED01-FBEF-43FA-9DEC-6C188F0B9998}"/>
              </a:ext>
            </a:extLst>
          </p:cNvPr>
          <p:cNvSpPr>
            <a:spLocks noGrp="1"/>
          </p:cNvSpPr>
          <p:nvPr>
            <p:ph type="ftr" sz="quarter" idx="15"/>
          </p:nvPr>
        </p:nvSpPr>
        <p:spPr/>
        <p:txBody>
          <a:bodyPr/>
          <a:lstStyle/>
          <a:p>
            <a:r>
              <a:rPr lang="it-IT"/>
              <a:t>Carlo Bertani, Maersk, Inland Decarbonization Lead</a:t>
            </a:r>
            <a:endParaRPr lang="en-GB"/>
          </a:p>
        </p:txBody>
      </p:sp>
      <p:sp>
        <p:nvSpPr>
          <p:cNvPr id="13" name="Slide Number Placeholder 12">
            <a:extLst>
              <a:ext uri="{FF2B5EF4-FFF2-40B4-BE49-F238E27FC236}">
                <a16:creationId xmlns:a16="http://schemas.microsoft.com/office/drawing/2014/main" id="{E56BDAC3-1A7D-4E21-85A0-10315A7DA9F4}"/>
              </a:ext>
            </a:extLst>
          </p:cNvPr>
          <p:cNvSpPr>
            <a:spLocks noGrp="1"/>
          </p:cNvSpPr>
          <p:nvPr>
            <p:ph type="sldNum" sz="quarter" idx="16"/>
          </p:nvPr>
        </p:nvSpPr>
        <p:spPr/>
        <p:txBody>
          <a:bodyPr/>
          <a:lstStyle/>
          <a:p>
            <a:fld id="{43A204BC-C5BA-4EF4-ABC8-D45123A0C528}" type="slidenum">
              <a:rPr lang="en-GB" smtClean="0"/>
              <a:pPr/>
              <a:t>‹#›</a:t>
            </a:fld>
            <a:endParaRPr lang="en-GB"/>
          </a:p>
        </p:txBody>
      </p:sp>
      <p:sp>
        <p:nvSpPr>
          <p:cNvPr id="11" name="Date Placeholder 10" hidden="1">
            <a:extLst>
              <a:ext uri="{FF2B5EF4-FFF2-40B4-BE49-F238E27FC236}">
                <a16:creationId xmlns:a16="http://schemas.microsoft.com/office/drawing/2014/main" id="{C8F53383-3780-4626-A2BE-E67BBD0A1DFE}"/>
              </a:ext>
            </a:extLst>
          </p:cNvPr>
          <p:cNvSpPr>
            <a:spLocks noGrp="1"/>
          </p:cNvSpPr>
          <p:nvPr>
            <p:ph type="dt" sz="half" idx="14"/>
          </p:nvPr>
        </p:nvSpPr>
        <p:spPr/>
        <p:txBody>
          <a:bodyPr/>
          <a:lstStyle/>
          <a:p>
            <a:r>
              <a:rPr lang="en-US"/>
              <a:t>September 20, 2022</a:t>
            </a:r>
            <a:endParaRPr lang="en-GB"/>
          </a:p>
        </p:txBody>
      </p:sp>
      <p:sp>
        <p:nvSpPr>
          <p:cNvPr id="9" name="Content Placeholder 3">
            <a:extLst>
              <a:ext uri="{FF2B5EF4-FFF2-40B4-BE49-F238E27FC236}">
                <a16:creationId xmlns:a16="http://schemas.microsoft.com/office/drawing/2014/main" id="{4F9FA52E-E6B6-497B-8CDF-4291B6C70B9B}"/>
              </a:ext>
            </a:extLst>
          </p:cNvPr>
          <p:cNvSpPr>
            <a:spLocks noGrp="1"/>
          </p:cNvSpPr>
          <p:nvPr>
            <p:ph sz="half" idx="17" hasCustomPrompt="1"/>
          </p:nvPr>
        </p:nvSpPr>
        <p:spPr>
          <a:xfrm>
            <a:off x="6225550" y="3678175"/>
            <a:ext cx="5464800" cy="1940400"/>
          </a:xfrm>
          <a:solidFill>
            <a:schemeClr val="bg1"/>
          </a:solidFill>
        </p:spPr>
        <p:txBody>
          <a:bodyPr/>
          <a:lstStyle>
            <a:lvl1pPr>
              <a:defRPr/>
            </a:lvl1pPr>
          </a:lstStyle>
          <a:p>
            <a:pPr lvl="0"/>
            <a:r>
              <a:rPr lang="en-GB"/>
              <a:t>Click to add text</a:t>
            </a:r>
          </a:p>
          <a:p>
            <a:pPr lvl="1"/>
            <a:r>
              <a:rPr lang="en-GB"/>
              <a:t>Second level</a:t>
            </a:r>
          </a:p>
          <a:p>
            <a:pPr lvl="2"/>
            <a:r>
              <a:rPr lang="en-GB"/>
              <a:t>Third level</a:t>
            </a:r>
          </a:p>
          <a:p>
            <a:pPr lvl="3"/>
            <a:r>
              <a:rPr lang="en-GB"/>
              <a:t>Fourth level</a:t>
            </a:r>
          </a:p>
          <a:p>
            <a:pPr lvl="4"/>
            <a:r>
              <a:rPr lang="en-GB"/>
              <a:t>Fifth level</a:t>
            </a:r>
          </a:p>
        </p:txBody>
      </p:sp>
      <p:sp>
        <p:nvSpPr>
          <p:cNvPr id="5" name="Title 4">
            <a:extLst>
              <a:ext uri="{FF2B5EF4-FFF2-40B4-BE49-F238E27FC236}">
                <a16:creationId xmlns:a16="http://schemas.microsoft.com/office/drawing/2014/main" id="{0535A655-0007-42B8-9AAE-D572D30C69E7}"/>
              </a:ext>
            </a:extLst>
          </p:cNvPr>
          <p:cNvSpPr>
            <a:spLocks noGrp="1"/>
          </p:cNvSpPr>
          <p:nvPr>
            <p:ph type="title" hasCustomPrompt="1"/>
          </p:nvPr>
        </p:nvSpPr>
        <p:spPr/>
        <p:txBody>
          <a:bodyPr/>
          <a:lstStyle>
            <a:lvl1pPr>
              <a:defRPr/>
            </a:lvl1pPr>
          </a:lstStyle>
          <a:p>
            <a:r>
              <a:rPr lang="en-GB"/>
              <a:t>Click to add title</a:t>
            </a:r>
          </a:p>
        </p:txBody>
      </p:sp>
    </p:spTree>
    <p:extLst>
      <p:ext uri="{BB962C8B-B14F-4D97-AF65-F5344CB8AC3E}">
        <p14:creationId xmlns:p14="http://schemas.microsoft.com/office/powerpoint/2010/main" val="46919411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399" y="501649"/>
            <a:ext cx="11189951" cy="930275"/>
          </a:xfrm>
        </p:spPr>
        <p:txBody>
          <a:bodyPr/>
          <a:lstStyle>
            <a:lvl1pPr>
              <a:defRPr/>
            </a:lvl1pPr>
          </a:lstStyle>
          <a:p>
            <a:r>
              <a:rPr lang="en-GB" noProof="0"/>
              <a:t>Click to add title</a:t>
            </a:r>
          </a:p>
        </p:txBody>
      </p:sp>
      <p:sp>
        <p:nvSpPr>
          <p:cNvPr id="3" name="Content Placeholder 2"/>
          <p:cNvSpPr>
            <a:spLocks noGrp="1"/>
          </p:cNvSpPr>
          <p:nvPr>
            <p:ph idx="1" hasCustomPrompt="1"/>
          </p:nvPr>
        </p:nvSpPr>
        <p:spPr>
          <a:xfrm>
            <a:off x="500399" y="1943100"/>
            <a:ext cx="11189951" cy="3690257"/>
          </a:xfrm>
        </p:spPr>
        <p:txBody>
          <a:bodyPr/>
          <a:lstStyle>
            <a:lvl1pPr>
              <a:defRPr/>
            </a:lvl1pPr>
          </a:lstStyle>
          <a:p>
            <a:pPr lvl="0"/>
            <a:r>
              <a:rPr lang="en-GB" noProof="0"/>
              <a:t>Click to add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Footer Placeholder 7">
            <a:extLst>
              <a:ext uri="{FF2B5EF4-FFF2-40B4-BE49-F238E27FC236}">
                <a16:creationId xmlns:a16="http://schemas.microsoft.com/office/drawing/2014/main" id="{E9436AB1-5F87-45A0-A4D3-ACB62D87C979}"/>
              </a:ext>
            </a:extLst>
          </p:cNvPr>
          <p:cNvSpPr>
            <a:spLocks noGrp="1"/>
          </p:cNvSpPr>
          <p:nvPr>
            <p:ph type="ftr" sz="quarter" idx="11"/>
          </p:nvPr>
        </p:nvSpPr>
        <p:spPr/>
        <p:txBody>
          <a:bodyPr/>
          <a:lstStyle/>
          <a:p>
            <a:r>
              <a:rPr lang="it-IT"/>
              <a:t>Carlo Bertani, Maersk, Inland Decarbonization Lead</a:t>
            </a:r>
            <a:endParaRPr lang="en-GB"/>
          </a:p>
        </p:txBody>
      </p:sp>
      <p:sp>
        <p:nvSpPr>
          <p:cNvPr id="9" name="Slide Number Placeholder 8">
            <a:extLst>
              <a:ext uri="{FF2B5EF4-FFF2-40B4-BE49-F238E27FC236}">
                <a16:creationId xmlns:a16="http://schemas.microsoft.com/office/drawing/2014/main" id="{1DEC2C57-2A89-4D06-932E-353E043E7C9E}"/>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7" name="Date Placeholder 6" hidden="1">
            <a:extLst>
              <a:ext uri="{FF2B5EF4-FFF2-40B4-BE49-F238E27FC236}">
                <a16:creationId xmlns:a16="http://schemas.microsoft.com/office/drawing/2014/main" id="{C0878BA1-CFB4-4349-B120-1867D280A4EA}"/>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41374241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GB"/>
              <a:t>Click to add title</a:t>
            </a:r>
          </a:p>
        </p:txBody>
      </p:sp>
      <p:sp>
        <p:nvSpPr>
          <p:cNvPr id="7" name="Footer Placeholder 6">
            <a:extLst>
              <a:ext uri="{FF2B5EF4-FFF2-40B4-BE49-F238E27FC236}">
                <a16:creationId xmlns:a16="http://schemas.microsoft.com/office/drawing/2014/main" id="{B66D4F2E-FFF6-4D94-A0A4-43A43FCDEB38}"/>
              </a:ext>
            </a:extLst>
          </p:cNvPr>
          <p:cNvSpPr>
            <a:spLocks noGrp="1"/>
          </p:cNvSpPr>
          <p:nvPr>
            <p:ph type="ftr" sz="quarter" idx="11"/>
          </p:nvPr>
        </p:nvSpPr>
        <p:spPr/>
        <p:txBody>
          <a:bodyPr/>
          <a:lstStyle/>
          <a:p>
            <a:r>
              <a:rPr lang="it-IT"/>
              <a:t>Carlo Bertani, Maersk, Inland Decarbonization Lead</a:t>
            </a:r>
            <a:endParaRPr lang="en-GB"/>
          </a:p>
        </p:txBody>
      </p:sp>
      <p:sp>
        <p:nvSpPr>
          <p:cNvPr id="8" name="Slide Number Placeholder 7">
            <a:extLst>
              <a:ext uri="{FF2B5EF4-FFF2-40B4-BE49-F238E27FC236}">
                <a16:creationId xmlns:a16="http://schemas.microsoft.com/office/drawing/2014/main" id="{810EAA6D-6226-4D0B-A23A-3D2469B69BC5}"/>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C3750702-865E-424E-BDAE-F6B87694C5F2}"/>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405008977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D1017D30-3C3B-4E02-956C-526F80577709}"/>
              </a:ext>
            </a:extLst>
          </p:cNvPr>
          <p:cNvSpPr>
            <a:spLocks noGrp="1"/>
          </p:cNvSpPr>
          <p:nvPr>
            <p:ph type="ftr" sz="quarter" idx="11"/>
          </p:nvPr>
        </p:nvSpPr>
        <p:spPr/>
        <p:txBody>
          <a:bodyPr/>
          <a:lstStyle/>
          <a:p>
            <a:r>
              <a:rPr lang="it-IT"/>
              <a:t>Carlo Bertani, Maersk, Inland Decarbonization Lead</a:t>
            </a:r>
            <a:endParaRPr lang="en-GB"/>
          </a:p>
        </p:txBody>
      </p:sp>
      <p:sp>
        <p:nvSpPr>
          <p:cNvPr id="7" name="Slide Number Placeholder 6">
            <a:extLst>
              <a:ext uri="{FF2B5EF4-FFF2-40B4-BE49-F238E27FC236}">
                <a16:creationId xmlns:a16="http://schemas.microsoft.com/office/drawing/2014/main" id="{5A2CD91E-E870-45AB-B6B3-21B3C5472439}"/>
              </a:ext>
            </a:extLst>
          </p:cNvPr>
          <p:cNvSpPr>
            <a:spLocks noGrp="1"/>
          </p:cNvSpPr>
          <p:nvPr>
            <p:ph type="sldNum" sz="quarter" idx="12"/>
          </p:nvPr>
        </p:nvSpPr>
        <p:spPr/>
        <p:txBody>
          <a:bodyPr/>
          <a:lstStyle/>
          <a:p>
            <a:fld id="{43A204BC-C5BA-4EF4-ABC8-D45123A0C528}" type="slidenum">
              <a:rPr lang="en-GB" smtClean="0"/>
              <a:pPr/>
              <a:t>‹#›</a:t>
            </a:fld>
            <a:endParaRPr lang="en-GB"/>
          </a:p>
        </p:txBody>
      </p:sp>
      <p:sp>
        <p:nvSpPr>
          <p:cNvPr id="5" name="Date Placeholder 4" hidden="1">
            <a:extLst>
              <a:ext uri="{FF2B5EF4-FFF2-40B4-BE49-F238E27FC236}">
                <a16:creationId xmlns:a16="http://schemas.microsoft.com/office/drawing/2014/main" id="{CF0E3E31-9EAD-4ECD-A589-4F158B739B5B}"/>
              </a:ext>
            </a:extLst>
          </p:cNvPr>
          <p:cNvSpPr>
            <a:spLocks noGrp="1"/>
          </p:cNvSpPr>
          <p:nvPr>
            <p:ph type="dt" sz="half" idx="10"/>
          </p:nvPr>
        </p:nvSpPr>
        <p:spPr/>
        <p:txBody>
          <a:bodyPr/>
          <a:lstStyle/>
          <a:p>
            <a:r>
              <a:rPr lang="en-US"/>
              <a:t>September 20, 2022</a:t>
            </a:r>
            <a:endParaRPr lang="en-GB"/>
          </a:p>
        </p:txBody>
      </p:sp>
    </p:spTree>
    <p:extLst>
      <p:ext uri="{BB962C8B-B14F-4D97-AF65-F5344CB8AC3E}">
        <p14:creationId xmlns:p14="http://schemas.microsoft.com/office/powerpoint/2010/main" val="316975637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userDrawn="1">
  <p:cSld name="En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0063" y="4308475"/>
            <a:ext cx="10491788" cy="1318735"/>
          </a:xfrm>
        </p:spPr>
        <p:txBody>
          <a:bodyPr/>
          <a:lstStyle>
            <a:lvl1pPr>
              <a:defRPr sz="4000" b="0">
                <a:solidFill>
                  <a:schemeClr val="accent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pic>
        <p:nvPicPr>
          <p:cNvPr id="7" name="Picture 6">
            <a:extLst>
              <a:ext uri="{FF2B5EF4-FFF2-40B4-BE49-F238E27FC236}">
                <a16:creationId xmlns:a16="http://schemas.microsoft.com/office/drawing/2014/main" id="{B70C7CED-62BB-4D41-91E8-AED15ACB42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59676" y="6134617"/>
            <a:ext cx="1435438" cy="320697"/>
          </a:xfrm>
          <a:prstGeom prst="rect">
            <a:avLst/>
          </a:prstGeom>
        </p:spPr>
      </p:pic>
    </p:spTree>
    <p:extLst>
      <p:ext uri="{BB962C8B-B14F-4D97-AF65-F5344CB8AC3E}">
        <p14:creationId xmlns:p14="http://schemas.microsoft.com/office/powerpoint/2010/main" val="3620560641"/>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End w. picture">
    <p:bg>
      <p:bgPr>
        <a:solidFill>
          <a:schemeClr val="accent3"/>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0"/>
            <a:ext cx="12193200" cy="6861600"/>
          </a:xfrm>
        </p:spPr>
        <p:txBody>
          <a:bodyPr tIns="72000" anchor="t" anchorCtr="0"/>
          <a:lstStyle>
            <a:lvl1pPr marL="0" marR="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sz="1200">
                <a:solidFill>
                  <a:schemeClr val="bg1"/>
                </a:solidFill>
              </a:defRPr>
            </a:lvl1pPr>
          </a:lstStyle>
          <a:p>
            <a:pPr marL="0" marR="0" lvl="0" indent="0" algn="ctr" defTabSz="914400" rtl="0" eaLnBrk="1" fontAlgn="auto" latinLnBrk="0" hangingPunct="1">
              <a:lnSpc>
                <a:spcPct val="90000"/>
              </a:lnSpc>
              <a:spcBef>
                <a:spcPts val="0"/>
              </a:spcBef>
              <a:spcAft>
                <a:spcPts val="600"/>
              </a:spcAft>
              <a:buClr>
                <a:schemeClr val="accent1"/>
              </a:buClr>
              <a:buSzTx/>
              <a:buFont typeface="Arial" panose="020B0604020202020204" pitchFamily="34" charset="0"/>
              <a:buNone/>
              <a:tabLst/>
              <a:defRPr/>
            </a:pPr>
            <a:r>
              <a:rPr lang="en-GB"/>
              <a:t>Click here and insert picture via Templafy</a:t>
            </a:r>
          </a:p>
        </p:txBody>
      </p:sp>
      <p:sp>
        <p:nvSpPr>
          <p:cNvPr id="2" name="Title 1"/>
          <p:cNvSpPr>
            <a:spLocks noGrp="1"/>
          </p:cNvSpPr>
          <p:nvPr>
            <p:ph type="title" hasCustomPrompt="1"/>
          </p:nvPr>
        </p:nvSpPr>
        <p:spPr>
          <a:xfrm>
            <a:off x="500063" y="4308474"/>
            <a:ext cx="10491788" cy="1323975"/>
          </a:xfrm>
        </p:spPr>
        <p:txBody>
          <a:bodyPr/>
          <a:lstStyle>
            <a:lvl1pPr>
              <a:defRPr sz="4000" b="0">
                <a:solidFill>
                  <a:schemeClr val="bg1"/>
                </a:solidFill>
                <a:latin typeface="+mj-lt"/>
              </a:defRPr>
            </a:lvl1pPr>
          </a:lstStyle>
          <a:p>
            <a:r>
              <a:rPr lang="en-GB" noProof="0"/>
              <a:t>Click to add title</a:t>
            </a:r>
          </a:p>
        </p:txBody>
      </p:sp>
      <p:sp>
        <p:nvSpPr>
          <p:cNvPr id="9" name="Footer Placeholder 8">
            <a:extLst>
              <a:ext uri="{FF2B5EF4-FFF2-40B4-BE49-F238E27FC236}">
                <a16:creationId xmlns:a16="http://schemas.microsoft.com/office/drawing/2014/main" id="{A9A96F2B-17B8-409E-AEA9-1195DB57C00A}"/>
              </a:ext>
            </a:extLst>
          </p:cNvPr>
          <p:cNvSpPr>
            <a:spLocks noGrp="1"/>
          </p:cNvSpPr>
          <p:nvPr>
            <p:ph type="ftr" sz="quarter" idx="16"/>
          </p:nvPr>
        </p:nvSpPr>
        <p:spPr/>
        <p:txBody>
          <a:bodyPr/>
          <a:lstStyle>
            <a:lvl1pPr>
              <a:defRPr>
                <a:solidFill>
                  <a:schemeClr val="bg1"/>
                </a:solidFill>
              </a:defRPr>
            </a:lvl1pPr>
          </a:lstStyle>
          <a:p>
            <a:r>
              <a:rPr lang="it-IT"/>
              <a:t>Carlo Bertani, Maersk, Inland Decarbonization Lead</a:t>
            </a:r>
            <a:endParaRPr lang="en-GB"/>
          </a:p>
        </p:txBody>
      </p:sp>
      <p:sp>
        <p:nvSpPr>
          <p:cNvPr id="10" name="Slide Number Placeholder 9">
            <a:extLst>
              <a:ext uri="{FF2B5EF4-FFF2-40B4-BE49-F238E27FC236}">
                <a16:creationId xmlns:a16="http://schemas.microsoft.com/office/drawing/2014/main" id="{644E83C0-32E9-43EF-864A-C6C827731210}"/>
              </a:ext>
            </a:extLst>
          </p:cNvPr>
          <p:cNvSpPr>
            <a:spLocks noGrp="1"/>
          </p:cNvSpPr>
          <p:nvPr>
            <p:ph type="sldNum" sz="quarter" idx="17"/>
          </p:nvPr>
        </p:nvSpPr>
        <p:spPr/>
        <p:txBody>
          <a:bodyPr/>
          <a:lstStyle>
            <a:lvl1pPr>
              <a:defRPr>
                <a:solidFill>
                  <a:schemeClr val="bg1"/>
                </a:solidFill>
              </a:defRPr>
            </a:lvl1pPr>
          </a:lstStyle>
          <a:p>
            <a:fld id="{43A204BC-C5BA-4EF4-ABC8-D45123A0C528}" type="slidenum">
              <a:rPr lang="en-GB" smtClean="0"/>
              <a:pPr/>
              <a:t>‹#›</a:t>
            </a:fld>
            <a:endParaRPr lang="en-GB"/>
          </a:p>
        </p:txBody>
      </p:sp>
      <p:sp>
        <p:nvSpPr>
          <p:cNvPr id="6" name="Date Placeholder 5" hidden="1">
            <a:extLst>
              <a:ext uri="{FF2B5EF4-FFF2-40B4-BE49-F238E27FC236}">
                <a16:creationId xmlns:a16="http://schemas.microsoft.com/office/drawing/2014/main" id="{08F8CACC-6EC3-45E4-B2E4-A9916C3AA0BC}"/>
              </a:ext>
            </a:extLst>
          </p:cNvPr>
          <p:cNvSpPr>
            <a:spLocks noGrp="1"/>
          </p:cNvSpPr>
          <p:nvPr>
            <p:ph type="dt" sz="half" idx="15"/>
          </p:nvPr>
        </p:nvSpPr>
        <p:spPr/>
        <p:txBody>
          <a:bodyPr/>
          <a:lstStyle>
            <a:lvl1pPr>
              <a:defRPr>
                <a:noFill/>
              </a:defRPr>
            </a:lvl1pPr>
          </a:lstStyle>
          <a:p>
            <a:r>
              <a:rPr lang="en-US"/>
              <a:t>September 20, 2022</a:t>
            </a:r>
            <a:endParaRPr lang="en-GB"/>
          </a:p>
        </p:txBody>
      </p:sp>
      <p:sp>
        <p:nvSpPr>
          <p:cNvPr id="8" name="Text Placeholder 12">
            <a:extLst>
              <a:ext uri="{FF2B5EF4-FFF2-40B4-BE49-F238E27FC236}">
                <a16:creationId xmlns:a16="http://schemas.microsoft.com/office/drawing/2014/main" id="{A6CDA879-E7F2-4945-8A09-C6477E28A6A6}"/>
              </a:ext>
            </a:extLst>
          </p:cNvPr>
          <p:cNvSpPr>
            <a:spLocks noGrp="1"/>
          </p:cNvSpPr>
          <p:nvPr>
            <p:ph type="body" sz="quarter" idx="18" hasCustomPrompt="1"/>
          </p:nvPr>
        </p:nvSpPr>
        <p:spPr>
          <a:xfrm>
            <a:off x="10252534" y="6134616"/>
            <a:ext cx="1435437" cy="320697"/>
          </a:xfrm>
          <a:blipFill>
            <a:blip r:embed="rId2"/>
            <a:stretch>
              <a:fillRect/>
            </a:stretch>
          </a:blipFill>
        </p:spPr>
        <p:txBody>
          <a:bodyPr/>
          <a:lstStyle>
            <a:lvl1pPr marL="0" indent="0">
              <a:buNone/>
              <a:defRPr sz="100">
                <a:noFill/>
              </a:defRPr>
            </a:lvl1pPr>
          </a:lstStyle>
          <a:p>
            <a:pPr lvl="0"/>
            <a:r>
              <a:rPr lang="en-GB"/>
              <a:t>.</a:t>
            </a:r>
          </a:p>
        </p:txBody>
      </p:sp>
    </p:spTree>
    <p:extLst>
      <p:ext uri="{BB962C8B-B14F-4D97-AF65-F5344CB8AC3E}">
        <p14:creationId xmlns:p14="http://schemas.microsoft.com/office/powerpoint/2010/main" val="371184780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User guide ">
    <p:spTree>
      <p:nvGrpSpPr>
        <p:cNvPr id="1" name=""/>
        <p:cNvGrpSpPr/>
        <p:nvPr/>
      </p:nvGrpSpPr>
      <p:grpSpPr>
        <a:xfrm>
          <a:off x="0" y="0"/>
          <a:ext cx="0" cy="0"/>
          <a:chOff x="0" y="0"/>
          <a:chExt cx="0" cy="0"/>
        </a:xfrm>
      </p:grpSpPr>
      <p:sp>
        <p:nvSpPr>
          <p:cNvPr id="21" name="Text Box 3"/>
          <p:cNvSpPr txBox="1">
            <a:spLocks noChangeArrowheads="1"/>
          </p:cNvSpPr>
          <p:nvPr userDrawn="1"/>
        </p:nvSpPr>
        <p:spPr bwMode="auto">
          <a:xfrm>
            <a:off x="4325290" y="1439372"/>
            <a:ext cx="2917403" cy="472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ts val="1200"/>
              </a:spcBef>
              <a:spcAft>
                <a:spcPts val="600"/>
              </a:spcAft>
              <a:defRPr/>
            </a:pPr>
            <a:r>
              <a:rPr lang="en-GB" sz="900" b="1" noProof="1">
                <a:solidFill>
                  <a:schemeClr val="tx1"/>
                </a:solidFill>
                <a:latin typeface="+mn-lt"/>
                <a:cs typeface="Arial" panose="020B0604020202020204" pitchFamily="34" charset="0"/>
              </a:rPr>
              <a:t>A. Insert corporate picture</a:t>
            </a:r>
            <a:endParaRPr lang="en-GB" altLang="da-DK" sz="900" b="0" noProof="1">
              <a:solidFill>
                <a:schemeClr val="tx1"/>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noProof="1">
                <a:solidFill>
                  <a:schemeClr val="tx1"/>
                </a:solidFill>
                <a:latin typeface="+mn-lt"/>
                <a:cs typeface="Arial" panose="020B0604020202020204" pitchFamily="34" charset="0"/>
              </a:rPr>
              <a:t>1.</a:t>
            </a:r>
            <a:r>
              <a:rPr lang="en-GB" altLang="da-DK" sz="900" b="0" noProof="1">
                <a:solidFill>
                  <a:schemeClr val="tx1"/>
                </a:solidFill>
                <a:latin typeface="+mn-lt"/>
                <a:cs typeface="Arial" panose="020B0604020202020204" pitchFamily="34" charset="0"/>
              </a:rPr>
              <a:t> Click the blue </a:t>
            </a:r>
            <a:r>
              <a:rPr lang="en-GB" altLang="da-DK" sz="900" b="1" baseline="0" noProof="1">
                <a:solidFill>
                  <a:schemeClr val="tx1"/>
                </a:solidFill>
                <a:latin typeface="+mn-lt"/>
                <a:cs typeface="Arial" panose="020B0604020202020204" pitchFamily="34" charset="0"/>
              </a:rPr>
              <a:t>Templafy</a:t>
            </a:r>
            <a:r>
              <a:rPr lang="en-GB" altLang="da-DK" sz="900" b="0" baseline="0" noProof="1">
                <a:solidFill>
                  <a:schemeClr val="tx1"/>
                </a:solidFill>
                <a:latin typeface="+mn-lt"/>
                <a:cs typeface="Arial" panose="020B0604020202020204" pitchFamily="34" charset="0"/>
              </a:rPr>
              <a:t>-button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In the dropdown, click </a:t>
            </a:r>
            <a:r>
              <a:rPr lang="en-GB" altLang="da-DK" sz="900" b="1" baseline="0" noProof="1">
                <a:solidFill>
                  <a:schemeClr val="tx1"/>
                </a:solidFill>
                <a:latin typeface="+mn-lt"/>
                <a:cs typeface="Arial" panose="020B0604020202020204" pitchFamily="34" charset="0"/>
              </a:rPr>
              <a:t>Images</a:t>
            </a:r>
            <a:r>
              <a:rPr lang="en-GB" altLang="da-DK" sz="900" b="0" baseline="0" noProof="1">
                <a:solidFill>
                  <a:schemeClr val="tx1"/>
                </a:solidFill>
                <a:latin typeface="+mn-lt"/>
                <a:cs typeface="Arial" panose="020B0604020202020204" pitchFamily="34" charset="0"/>
              </a:rPr>
              <a:t>,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or click </a:t>
            </a:r>
            <a:r>
              <a:rPr lang="en-GB" altLang="da-DK" sz="900" b="1" baseline="0" noProof="1">
                <a:solidFill>
                  <a:schemeClr val="tx1"/>
                </a:solidFill>
                <a:latin typeface="+mn-lt"/>
                <a:cs typeface="Arial" panose="020B0604020202020204" pitchFamily="34" charset="0"/>
              </a:rPr>
              <a:t>Images</a:t>
            </a:r>
            <a:r>
              <a:rPr lang="en-GB" altLang="da-DK" sz="900" b="0" i="0" baseline="0" noProof="1">
                <a:solidFill>
                  <a:schemeClr val="tx1"/>
                </a:solidFill>
                <a:latin typeface="+mn-lt"/>
                <a:cs typeface="Arial" panose="020B0604020202020204" pitchFamily="34" charset="0"/>
              </a:rPr>
              <a:t>-button</a:t>
            </a:r>
            <a:r>
              <a:rPr lang="en-GB" altLang="da-DK" sz="900" b="0" baseline="0" noProof="1">
                <a:solidFill>
                  <a:schemeClr val="tx1"/>
                </a:solidFill>
                <a:latin typeface="+mn-lt"/>
                <a:cs typeface="Arial" panose="020B0604020202020204" pitchFamily="34" charset="0"/>
              </a:rPr>
              <a:t> in the right Templafy pane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altLang="da-DK" sz="900" b="1" baseline="0" noProof="1">
                <a:solidFill>
                  <a:schemeClr val="tx1"/>
                </a:solidFill>
                <a:latin typeface="+mn-lt"/>
                <a:cs typeface="Arial" panose="020B0604020202020204" pitchFamily="34" charset="0"/>
              </a:rPr>
              <a:t>B. Browse for other pictures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Insert</a:t>
            </a:r>
            <a:r>
              <a:rPr lang="en-GB" altLang="da-DK" sz="900" b="0" baseline="0" noProof="1">
                <a:solidFill>
                  <a:schemeClr val="tx1"/>
                </a:solidFill>
                <a:latin typeface="+mn-lt"/>
                <a:cs typeface="Arial" panose="020B0604020202020204" pitchFamily="34" charset="0"/>
              </a:rPr>
              <a:t> to browse for </a:t>
            </a:r>
            <a:br>
              <a:rPr lang="en-GB" altLang="da-DK" sz="900" b="0" baseline="0" noProof="1">
                <a:solidFill>
                  <a:schemeClr val="tx1"/>
                </a:solidFill>
                <a:latin typeface="+mn-lt"/>
                <a:cs typeface="Arial" panose="020B0604020202020204" pitchFamily="34" charset="0"/>
              </a:rPr>
            </a:br>
            <a:r>
              <a:rPr lang="en-GB" altLang="da-DK" sz="900" b="0" baseline="0" noProof="1">
                <a:solidFill>
                  <a:schemeClr val="tx1"/>
                </a:solidFill>
                <a:latin typeface="+mn-lt"/>
                <a:cs typeface="Arial" panose="020B0604020202020204" pitchFamily="34" charset="0"/>
              </a:rPr>
              <a:t>a picture</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 </a:t>
            </a:r>
            <a:r>
              <a:rPr lang="en-GB" sz="900" b="1" noProof="0">
                <a:solidFill>
                  <a:srgbClr val="000000"/>
                </a:solidFill>
                <a:latin typeface="+mn-lt"/>
                <a:ea typeface="Times New Roman" panose="02020603050405020304" pitchFamily="18" charset="0"/>
              </a:rPr>
              <a:t>Insert copied picture</a:t>
            </a:r>
            <a:endParaRPr lang="en-GB" altLang="da-DK" sz="900" noProof="0">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a:t>
            </a:r>
            <a:r>
              <a:rPr lang="en-GB" altLang="da-DK" sz="900" b="0" baseline="0" noProof="1">
                <a:solidFill>
                  <a:schemeClr val="tx1"/>
                </a:solidFill>
                <a:latin typeface="+mn-lt"/>
                <a:cs typeface="Arial" panose="020B0604020202020204" pitchFamily="34" charset="0"/>
              </a:rPr>
              <a:t> on </a:t>
            </a:r>
            <a:r>
              <a:rPr lang="en-GB" altLang="da-DK" sz="900" b="1" baseline="0" noProof="1">
                <a:solidFill>
                  <a:schemeClr val="tx1"/>
                </a:solidFill>
                <a:latin typeface="+mn-lt"/>
                <a:cs typeface="Arial" panose="020B0604020202020204" pitchFamily="34" charset="0"/>
              </a:rPr>
              <a:t>Image Tools </a:t>
            </a:r>
            <a:r>
              <a:rPr lang="en-GB" altLang="da-DK" sz="900" b="0" baseline="0" noProof="1">
                <a:solidFill>
                  <a:schemeClr val="tx1"/>
                </a:solidFill>
                <a:latin typeface="+mn-lt"/>
                <a:cs typeface="Arial" panose="020B0604020202020204" pitchFamily="34" charset="0"/>
              </a:rPr>
              <a:t>under company tab </a:t>
            </a:r>
          </a:p>
          <a:p>
            <a:pPr eaLnBrk="1" hangingPunct="1">
              <a:spcAft>
                <a:spcPts val="600"/>
              </a:spcAft>
              <a:defRPr/>
            </a:pPr>
            <a:r>
              <a:rPr lang="en-GB" altLang="da-DK" sz="900" b="1" baseline="0" noProof="1">
                <a:solidFill>
                  <a:schemeClr val="tx1"/>
                </a:solidFill>
                <a:latin typeface="+mn-lt"/>
                <a:cs typeface="Arial" panose="020B0604020202020204" pitchFamily="34" charset="0"/>
              </a:rPr>
              <a:t>2. </a:t>
            </a:r>
            <a:r>
              <a:rPr lang="en-GB" altLang="da-DK" sz="900" b="0" baseline="0" noProof="1">
                <a:solidFill>
                  <a:schemeClr val="tx1"/>
                </a:solidFill>
                <a:latin typeface="+mn-lt"/>
                <a:cs typeface="Arial" panose="020B0604020202020204" pitchFamily="34" charset="0"/>
              </a:rPr>
              <a:t>Click on </a:t>
            </a:r>
            <a:r>
              <a:rPr lang="en-GB" altLang="da-DK" sz="900" b="1" baseline="0" noProof="1">
                <a:solidFill>
                  <a:schemeClr val="tx1"/>
                </a:solidFill>
                <a:latin typeface="+mn-lt"/>
                <a:cs typeface="Arial" panose="020B0604020202020204" pitchFamily="34" charset="0"/>
              </a:rPr>
              <a:t>paste</a:t>
            </a:r>
            <a:r>
              <a:rPr lang="en-GB" altLang="da-DK" sz="900" b="0" baseline="0" noProof="1">
                <a:solidFill>
                  <a:schemeClr val="tx1"/>
                </a:solidFill>
                <a:latin typeface="+mn-lt"/>
                <a:cs typeface="Arial" panose="020B0604020202020204" pitchFamily="34" charset="0"/>
              </a:rPr>
              <a:t> to browse for a picture</a:t>
            </a: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Guides</a:t>
            </a:r>
          </a:p>
          <a:p>
            <a:pPr eaLnBrk="1" hangingPunct="1">
              <a:spcAft>
                <a:spcPts val="600"/>
              </a:spcAft>
              <a:defRPr/>
            </a:pPr>
            <a:r>
              <a:rPr lang="en-GB" altLang="da-DK" sz="900" b="0" noProof="1">
                <a:solidFill>
                  <a:schemeClr val="tx1"/>
                </a:solidFill>
                <a:latin typeface="+mn-lt"/>
                <a:cs typeface="Arial" panose="020B0604020202020204" pitchFamily="34" charset="0"/>
              </a:rPr>
              <a:t>To view drawing guides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View</a:t>
            </a:r>
            <a:r>
              <a:rPr lang="en-GB" altLang="da-DK" sz="900" b="0" noProof="1">
                <a:solidFill>
                  <a:schemeClr val="tx1"/>
                </a:solidFill>
                <a:latin typeface="+mn-lt"/>
                <a:cs typeface="Arial" panose="020B0604020202020204" pitchFamily="34" charset="0"/>
              </a:rPr>
              <a:t> tab, set tick mark next to </a:t>
            </a:r>
            <a:r>
              <a:rPr lang="en-GB" altLang="da-DK" sz="900" b="1" noProof="1">
                <a:solidFill>
                  <a:schemeClr val="tx1"/>
                </a:solidFill>
                <a:latin typeface="+mn-lt"/>
                <a:cs typeface="Arial" panose="020B0604020202020204" pitchFamily="34" charset="0"/>
              </a:rPr>
              <a:t>Guides</a:t>
            </a:r>
            <a:endParaRPr lang="en-GB" altLang="da-DK" sz="900" b="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Alt + F9 </a:t>
            </a:r>
            <a:r>
              <a:rPr lang="en-GB" altLang="da-DK" sz="900" b="0" noProof="1">
                <a:solidFill>
                  <a:schemeClr val="tx1"/>
                </a:solidFill>
                <a:latin typeface="+mn-lt"/>
                <a:cs typeface="Arial" panose="020B0604020202020204" pitchFamily="34" charset="0"/>
              </a:rPr>
              <a:t>for quick viewing of guides</a:t>
            </a:r>
          </a:p>
          <a:p>
            <a:pPr fontAlgn="auto">
              <a:spcBef>
                <a:spcPts val="1200"/>
              </a:spcBef>
              <a:spcAft>
                <a:spcPts val="600"/>
              </a:spcAft>
              <a:buFont typeface="+mj-lt"/>
              <a:buNone/>
              <a:defRPr/>
            </a:pPr>
            <a:r>
              <a:rPr lang="en-GB" sz="900" b="1" noProof="1">
                <a:solidFill>
                  <a:schemeClr val="tx1"/>
                </a:solidFill>
                <a:latin typeface="+mn-lt"/>
                <a:cs typeface="Arial" panose="020B0604020202020204" pitchFamily="34" charset="0"/>
              </a:rPr>
              <a:t>Reset slide</a:t>
            </a: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1.</a:t>
            </a:r>
            <a:r>
              <a:rPr lang="en-GB" altLang="da-DK" sz="900" noProof="1">
                <a:solidFill>
                  <a:schemeClr val="tx1"/>
                </a:solidFill>
                <a:latin typeface="+mn-lt"/>
                <a:cs typeface="Arial" panose="020B0604020202020204" pitchFamily="34" charset="0"/>
              </a:rPr>
              <a:t> Click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marL="0" marR="0" indent="0" algn="l" defTabSz="914400" rtl="0" eaLnBrk="1" fontAlgn="auto" latinLnBrk="0" hangingPunct="1">
              <a:lnSpc>
                <a:spcPct val="100000"/>
              </a:lnSpc>
              <a:spcBef>
                <a:spcPts val="0"/>
              </a:spcBef>
              <a:spcAft>
                <a:spcPts val="600"/>
              </a:spcAft>
              <a:buClrTx/>
              <a:buSzTx/>
              <a:buFont typeface="+mj-lt"/>
              <a:buNone/>
              <a:tabLst/>
              <a:defRPr/>
            </a:pPr>
            <a:r>
              <a:rPr lang="en-GB" altLang="da-DK" sz="900" b="1" noProof="1">
                <a:solidFill>
                  <a:schemeClr val="tx1"/>
                </a:solidFill>
                <a:latin typeface="+mn-lt"/>
                <a:cs typeface="Arial" panose="020B0604020202020204" pitchFamily="34" charset="0"/>
              </a:rPr>
              <a:t>2.</a:t>
            </a:r>
            <a:r>
              <a:rPr lang="en-GB" altLang="da-DK" sz="900" noProof="1">
                <a:solidFill>
                  <a:schemeClr val="tx1"/>
                </a:solidFill>
                <a:latin typeface="+mn-lt"/>
                <a:cs typeface="Arial" panose="020B0604020202020204" pitchFamily="34" charset="0"/>
              </a:rPr>
              <a:t> Click the </a:t>
            </a:r>
            <a:r>
              <a:rPr lang="en-GB" altLang="da-DK" sz="900" b="1" baseline="0" noProof="1">
                <a:solidFill>
                  <a:schemeClr val="tx1"/>
                </a:solidFill>
                <a:latin typeface="+mn-lt"/>
                <a:cs typeface="Arial" panose="020B0604020202020204" pitchFamily="34" charset="0"/>
              </a:rPr>
              <a:t>Reset </a:t>
            </a:r>
            <a:r>
              <a:rPr lang="en-GB" altLang="da-DK" sz="900" noProof="1">
                <a:solidFill>
                  <a:schemeClr val="tx1"/>
                </a:solidFill>
                <a:latin typeface="+mn-lt"/>
                <a:cs typeface="Arial" panose="020B0604020202020204" pitchFamily="34" charset="0"/>
              </a:rPr>
              <a:t>menu to reset position,</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size</a:t>
            </a:r>
            <a:r>
              <a:rPr lang="en-GB" altLang="da-DK" sz="900" baseline="0" noProof="1">
                <a:solidFill>
                  <a:schemeClr val="tx1"/>
                </a:solidFill>
                <a:latin typeface="+mn-lt"/>
                <a:cs typeface="Arial" panose="020B0604020202020204" pitchFamily="34" charset="0"/>
              </a:rPr>
              <a:t> and formatting of the slide placeholders</a:t>
            </a:r>
            <a:br>
              <a:rPr lang="en-GB" altLang="da-DK" sz="900" baseline="0" noProof="1">
                <a:solidFill>
                  <a:schemeClr val="tx1"/>
                </a:solidFill>
                <a:latin typeface="+mn-lt"/>
                <a:cs typeface="Arial" panose="020B0604020202020204" pitchFamily="34" charset="0"/>
              </a:rPr>
            </a:br>
            <a:r>
              <a:rPr lang="en-GB" altLang="da-DK" sz="900" baseline="0" noProof="1">
                <a:solidFill>
                  <a:schemeClr val="tx1"/>
                </a:solidFill>
                <a:latin typeface="+mn-lt"/>
                <a:cs typeface="Arial" panose="020B0604020202020204" pitchFamily="34" charset="0"/>
              </a:rPr>
              <a:t>to their default settings</a:t>
            </a:r>
            <a:endParaRPr lang="en-GB" sz="900" noProof="1">
              <a:solidFill>
                <a:schemeClr val="tx1"/>
              </a:solidFill>
              <a:latin typeface="+mn-lt"/>
              <a:cs typeface="Arial" panose="020B0604020202020204" pitchFamily="34" charset="0"/>
            </a:endParaRPr>
          </a:p>
          <a:p>
            <a:pPr eaLnBrk="1" hangingPunct="1">
              <a:spcAft>
                <a:spcPts val="600"/>
              </a:spcAft>
              <a:defRPr/>
            </a:pPr>
            <a:endParaRPr lang="en-GB" altLang="da-DK" sz="900" b="1" noProof="1">
              <a:solidFill>
                <a:schemeClr val="tx1"/>
              </a:solidFill>
              <a:latin typeface="+mn-lt"/>
              <a:cs typeface="Arial" panose="020B0604020202020204" pitchFamily="34" charset="0"/>
            </a:endParaRPr>
          </a:p>
        </p:txBody>
      </p:sp>
      <p:sp>
        <p:nvSpPr>
          <p:cNvPr id="9" name="Header"/>
          <p:cNvSpPr txBox="1"/>
          <p:nvPr userDrawn="1"/>
        </p:nvSpPr>
        <p:spPr>
          <a:xfrm>
            <a:off x="481014" y="464888"/>
            <a:ext cx="11072810" cy="629149"/>
          </a:xfrm>
          <a:prstGeom prst="rect">
            <a:avLst/>
          </a:prstGeom>
          <a:noFill/>
        </p:spPr>
        <p:txBody>
          <a:bodyPr wrap="square" lIns="0" tIns="0" rIns="0" bIns="0" rtlCol="0" anchor="t" anchorCtr="0">
            <a:noAutofit/>
          </a:bodyPr>
          <a:lstStyle/>
          <a:p>
            <a:r>
              <a:rPr kumimoji="0" lang="en-GB" sz="3200" b="0" i="0" u="none" strike="noStrike" kern="1200" cap="none" spc="0" normalizeH="0" baseline="0" noProof="0">
                <a:ln>
                  <a:noFill/>
                </a:ln>
                <a:solidFill>
                  <a:schemeClr val="accent1"/>
                </a:solidFill>
                <a:effectLst/>
                <a:uLnTx/>
                <a:uFillTx/>
                <a:latin typeface="+mj-lt"/>
                <a:ea typeface="+mj-ea"/>
                <a:cs typeface="Arial" panose="020B0604020202020204" pitchFamily="34" charset="0"/>
              </a:rPr>
              <a:t>User guide – delete before use</a:t>
            </a:r>
            <a:endParaRPr lang="en-GB" sz="1800" noProof="0">
              <a:solidFill>
                <a:schemeClr val="accent1"/>
              </a:solidFill>
              <a:latin typeface="+mj-lt"/>
            </a:endParaRPr>
          </a:p>
        </p:txBody>
      </p:sp>
      <p:sp>
        <p:nvSpPr>
          <p:cNvPr id="29" name="Text Box 2"/>
          <p:cNvSpPr txBox="1">
            <a:spLocks noChangeArrowheads="1"/>
          </p:cNvSpPr>
          <p:nvPr userDrawn="1"/>
        </p:nvSpPr>
        <p:spPr bwMode="auto">
          <a:xfrm>
            <a:off x="507139" y="1439372"/>
            <a:ext cx="2412000"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Use text</a:t>
            </a:r>
            <a:r>
              <a:rPr lang="en-GB" sz="900" b="1" baseline="0" noProof="1">
                <a:solidFill>
                  <a:schemeClr val="tx1"/>
                </a:solidFill>
                <a:latin typeface="+mn-lt"/>
                <a:cs typeface="Arial" panose="020B0604020202020204" pitchFamily="34" charset="0"/>
              </a:rPr>
              <a:t> styles</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0" noProof="1">
                <a:solidFill>
                  <a:schemeClr val="tx1"/>
                </a:solidFill>
                <a:latin typeface="+mn-lt"/>
                <a:cs typeface="Arial" panose="020B0604020202020204" pitchFamily="34" charset="0"/>
              </a:rPr>
              <a:t>Use the </a:t>
            </a:r>
            <a:r>
              <a:rPr lang="en-GB" altLang="da-DK" sz="900" b="1" noProof="1">
                <a:solidFill>
                  <a:schemeClr val="tx1"/>
                </a:solidFill>
                <a:latin typeface="+mn-lt"/>
                <a:cs typeface="Arial" panose="020B0604020202020204" pitchFamily="34" charset="0"/>
              </a:rPr>
              <a:t>TAB</a:t>
            </a:r>
            <a:r>
              <a:rPr lang="en-GB" altLang="da-DK" sz="900" b="0" noProof="1">
                <a:solidFill>
                  <a:schemeClr val="tx1"/>
                </a:solidFill>
                <a:latin typeface="+mn-lt"/>
                <a:cs typeface="Arial" panose="020B0604020202020204" pitchFamily="34" charset="0"/>
              </a:rPr>
              <a:t>-key</a:t>
            </a:r>
            <a:r>
              <a:rPr lang="en-GB" altLang="da-DK" sz="900" b="0" baseline="0" noProof="1">
                <a:solidFill>
                  <a:schemeClr val="tx1"/>
                </a:solidFill>
                <a:latin typeface="+mn-lt"/>
                <a:cs typeface="Arial" panose="020B0604020202020204" pitchFamily="34" charset="0"/>
              </a:rPr>
              <a:t> to jump through levels. Click </a:t>
            </a:r>
            <a:r>
              <a:rPr lang="en-GB" altLang="da-DK" sz="900" b="1" baseline="0" noProof="1">
                <a:solidFill>
                  <a:schemeClr val="tx1"/>
                </a:solidFill>
                <a:latin typeface="+mn-lt"/>
                <a:cs typeface="Arial" panose="020B0604020202020204" pitchFamily="34" charset="0"/>
              </a:rPr>
              <a:t>ENTER</a:t>
            </a:r>
            <a:r>
              <a:rPr lang="en-GB" altLang="da-DK" sz="900" b="0" baseline="0" noProof="1">
                <a:solidFill>
                  <a:schemeClr val="tx1"/>
                </a:solidFill>
                <a:latin typeface="+mn-lt"/>
                <a:cs typeface="Arial" panose="020B0604020202020204" pitchFamily="34" charset="0"/>
              </a:rPr>
              <a:t>, then </a:t>
            </a:r>
            <a:r>
              <a:rPr lang="en-GB" altLang="da-DK" sz="900" b="1" baseline="0" noProof="1">
                <a:solidFill>
                  <a:schemeClr val="tx1"/>
                </a:solidFill>
                <a:latin typeface="+mn-lt"/>
                <a:cs typeface="Arial" panose="020B0604020202020204" pitchFamily="34" charset="0"/>
              </a:rPr>
              <a:t>TAB</a:t>
            </a:r>
            <a:r>
              <a:rPr lang="en-GB" altLang="da-DK" sz="900" b="0" baseline="0" noProof="1">
                <a:solidFill>
                  <a:schemeClr val="tx1"/>
                </a:solidFill>
                <a:latin typeface="+mn-lt"/>
                <a:cs typeface="Arial" panose="020B0604020202020204" pitchFamily="34" charset="0"/>
              </a:rPr>
              <a:t> to switch from one level to the next level</a:t>
            </a:r>
          </a:p>
          <a:p>
            <a:pPr eaLnBrk="1" hangingPunct="1">
              <a:spcAft>
                <a:spcPts val="600"/>
              </a:spcAft>
              <a:defRPr/>
            </a:pPr>
            <a:r>
              <a:rPr lang="en-GB" altLang="da-DK" sz="900" b="0" baseline="0" noProof="1">
                <a:solidFill>
                  <a:schemeClr val="tx1"/>
                </a:solidFill>
                <a:latin typeface="+mn-lt"/>
                <a:cs typeface="Arial" panose="020B0604020202020204" pitchFamily="34" charset="0"/>
              </a:rPr>
              <a:t>To go back in levels use </a:t>
            </a:r>
            <a:r>
              <a:rPr lang="en-GB" altLang="da-DK" sz="900" b="1" baseline="0" noProof="1">
                <a:solidFill>
                  <a:schemeClr val="tx1"/>
                </a:solidFill>
                <a:latin typeface="+mn-lt"/>
                <a:cs typeface="Arial" panose="020B0604020202020204" pitchFamily="34" charset="0"/>
              </a:rPr>
              <a:t>SHIFT-TAB</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sz="900" noProof="1">
                <a:solidFill>
                  <a:schemeClr val="tx1"/>
                </a:solidFill>
                <a:latin typeface="+mn-lt"/>
                <a:cs typeface="Arial" panose="020B0604020202020204" pitchFamily="34" charset="0"/>
              </a:rPr>
              <a:t>Alternatively, </a:t>
            </a:r>
            <a:r>
              <a:rPr lang="en-GB" sz="900" b="1" noProof="1">
                <a:solidFill>
                  <a:schemeClr val="tx1"/>
                </a:solidFill>
                <a:latin typeface="+mn-lt"/>
                <a:cs typeface="Arial" panose="020B0604020202020204" pitchFamily="34" charset="0"/>
              </a:rPr>
              <a:t>Increase</a:t>
            </a:r>
            <a:r>
              <a:rPr lang="en-GB" sz="900" baseline="0" noProof="1">
                <a:solidFill>
                  <a:schemeClr val="tx1"/>
                </a:solidFill>
                <a:latin typeface="+mn-lt"/>
                <a:cs typeface="Arial" panose="020B0604020202020204" pitchFamily="34" charset="0"/>
              </a:rPr>
              <a:t> and </a:t>
            </a:r>
            <a:r>
              <a:rPr lang="en-GB" sz="900" b="1" baseline="0" noProof="1">
                <a:solidFill>
                  <a:schemeClr val="tx1"/>
                </a:solidFill>
                <a:latin typeface="+mn-lt"/>
                <a:cs typeface="Arial" panose="020B0604020202020204" pitchFamily="34" charset="0"/>
              </a:rPr>
              <a:t>Decrease</a:t>
            </a:r>
            <a:br>
              <a:rPr lang="en-GB" sz="900" b="1" baseline="0" noProof="1">
                <a:solidFill>
                  <a:schemeClr val="tx1"/>
                </a:solidFill>
                <a:latin typeface="+mn-lt"/>
                <a:cs typeface="Arial" panose="020B0604020202020204" pitchFamily="34" charset="0"/>
              </a:rPr>
            </a:br>
            <a:r>
              <a:rPr lang="en-GB" sz="900" baseline="0" noProof="1">
                <a:solidFill>
                  <a:schemeClr val="tx1"/>
                </a:solidFill>
                <a:latin typeface="+mn-lt"/>
                <a:cs typeface="Arial" panose="020B0604020202020204" pitchFamily="34" charset="0"/>
              </a:rPr>
              <a:t>list level can be used</a:t>
            </a:r>
          </a:p>
          <a:p>
            <a:pPr eaLnBrk="1" hangingPunct="1">
              <a:spcAft>
                <a:spcPts val="600"/>
              </a:spcAft>
              <a:defRPr/>
            </a:pPr>
            <a:endParaRPr lang="en-GB" sz="900" baseline="0"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sz="900" b="1" noProof="1">
                <a:solidFill>
                  <a:schemeClr val="tx1"/>
                </a:solidFill>
                <a:latin typeface="+mn-lt"/>
                <a:cs typeface="Arial" panose="020B0604020202020204" pitchFamily="34" charset="0"/>
              </a:rPr>
              <a:t>Use bullet button</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Delete bullet for regular text.</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Click on the bullet button to reaply the correct bullet again.</a:t>
            </a:r>
          </a:p>
          <a:p>
            <a:pPr eaLnBrk="1" hangingPunct="1">
              <a:spcBef>
                <a:spcPts val="1200"/>
              </a:spcBef>
              <a:spcAft>
                <a:spcPts val="600"/>
              </a:spcAft>
              <a:defRPr/>
            </a:pPr>
            <a:r>
              <a:rPr lang="en-GB" sz="900" b="1" noProof="0">
                <a:solidFill>
                  <a:srgbClr val="000000"/>
                </a:solidFill>
                <a:latin typeface="+mn-lt"/>
                <a:ea typeface="Times New Roman" panose="02020603050405020304" pitchFamily="18" charset="0"/>
              </a:rPr>
              <a:t>Insert</a:t>
            </a:r>
            <a:r>
              <a:rPr lang="en-GB" sz="900" b="1">
                <a:solidFill>
                  <a:srgbClr val="000000"/>
                </a:solidFill>
                <a:latin typeface="+mn-lt"/>
                <a:ea typeface="Times New Roman" panose="02020603050405020304" pitchFamily="18" charset="0"/>
              </a:rPr>
              <a:t> a New Slide</a:t>
            </a:r>
            <a:endParaRPr lang="en-GB" sz="900" b="1"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noProof="1">
                <a:solidFill>
                  <a:schemeClr val="tx1"/>
                </a:solidFill>
                <a:latin typeface="+mn-lt"/>
                <a:cs typeface="Arial" panose="020B0604020202020204" pitchFamily="34" charset="0"/>
              </a:rPr>
              <a:t>Click on the </a:t>
            </a:r>
            <a:r>
              <a:rPr lang="en-GB" altLang="da-DK" sz="900" b="1" noProof="1">
                <a:solidFill>
                  <a:schemeClr val="tx1"/>
                </a:solidFill>
                <a:latin typeface="+mn-lt"/>
                <a:cs typeface="Arial" panose="020B0604020202020204" pitchFamily="34" charset="0"/>
              </a:rPr>
              <a:t>Home </a:t>
            </a:r>
            <a:r>
              <a:rPr lang="en-GB" altLang="da-DK" sz="900" b="0" noProof="1">
                <a:solidFill>
                  <a:schemeClr val="tx1"/>
                </a:solidFill>
                <a:latin typeface="+mn-lt"/>
                <a:cs typeface="Arial" panose="020B0604020202020204" pitchFamily="34" charset="0"/>
              </a:rPr>
              <a:t>tab</a:t>
            </a:r>
            <a:endParaRPr lang="en-GB" altLang="da-DK" sz="900" b="0" strike="sngStrike" noProof="1">
              <a:solidFill>
                <a:schemeClr val="tx1"/>
              </a:solidFill>
              <a:latin typeface="+mn-lt"/>
              <a:cs typeface="Arial" panose="020B0604020202020204" pitchFamily="34" charset="0"/>
            </a:endParaRP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noProof="1">
                <a:solidFill>
                  <a:schemeClr val="tx1"/>
                </a:solidFill>
                <a:latin typeface="+mn-lt"/>
                <a:cs typeface="Arial" panose="020B0604020202020204" pitchFamily="34" charset="0"/>
              </a:rPr>
              <a:t>Click on the </a:t>
            </a:r>
            <a:r>
              <a:rPr lang="en-GB" altLang="da-DK" sz="900" b="1" baseline="0" noProof="1">
                <a:solidFill>
                  <a:schemeClr val="tx1"/>
                </a:solidFill>
                <a:latin typeface="+mn-lt"/>
                <a:cs typeface="Arial" panose="020B0604020202020204" pitchFamily="34" charset="0"/>
              </a:rPr>
              <a:t>New Slide </a:t>
            </a:r>
            <a:r>
              <a:rPr lang="en-GB" altLang="da-DK" sz="900" noProof="1">
                <a:solidFill>
                  <a:schemeClr val="tx1"/>
                </a:solidFill>
                <a:latin typeface="+mn-lt"/>
                <a:cs typeface="Arial" panose="020B0604020202020204" pitchFamily="34" charset="0"/>
              </a:rPr>
              <a:t>to insert </a:t>
            </a:r>
            <a:br>
              <a:rPr lang="en-GB" altLang="da-DK" sz="900" noProof="1">
                <a:solidFill>
                  <a:schemeClr val="tx1"/>
                </a:solidFill>
                <a:latin typeface="+mn-lt"/>
                <a:cs typeface="Arial" panose="020B0604020202020204" pitchFamily="34" charset="0"/>
              </a:rPr>
            </a:br>
            <a:r>
              <a:rPr lang="en-GB" altLang="da-DK" sz="900" noProof="1">
                <a:solidFill>
                  <a:schemeClr val="tx1"/>
                </a:solidFill>
                <a:latin typeface="+mn-lt"/>
                <a:cs typeface="Arial" panose="020B0604020202020204" pitchFamily="34" charset="0"/>
              </a:rPr>
              <a:t>new slide</a:t>
            </a:r>
          </a:p>
          <a:p>
            <a:pPr eaLnBrk="1" hangingPunct="1">
              <a:spcBef>
                <a:spcPts val="1200"/>
              </a:spcBef>
              <a:spcAft>
                <a:spcPts val="600"/>
              </a:spcAft>
              <a:defRPr/>
            </a:pPr>
            <a:r>
              <a:rPr lang="en-GB" sz="900" b="1">
                <a:solidFill>
                  <a:srgbClr val="000000"/>
                </a:solidFill>
                <a:latin typeface="+mn-lt"/>
                <a:ea typeface="Times New Roman" panose="02020603050405020304" pitchFamily="18" charset="0"/>
              </a:rPr>
              <a:t>Change Slide Layout</a:t>
            </a:r>
            <a:endParaRPr lang="en-GB" altLang="da-DK" sz="900" noProof="1">
              <a:solidFill>
                <a:schemeClr val="tx1"/>
              </a:solidFill>
              <a:latin typeface="+mn-lt"/>
              <a:cs typeface="Arial" panose="020B0604020202020204" pitchFamily="34" charset="0"/>
            </a:endParaRPr>
          </a:p>
          <a:p>
            <a:pPr marL="0" indent="0">
              <a:spcAft>
                <a:spcPts val="600"/>
              </a:spcAft>
              <a:buFont typeface="+mj-lt"/>
              <a:buNone/>
            </a:pPr>
            <a:r>
              <a:rPr lang="en-GB" sz="900" b="1">
                <a:solidFill>
                  <a:srgbClr val="000000"/>
                </a:solidFill>
                <a:latin typeface="+mn-lt"/>
                <a:ea typeface="Times New Roman" panose="02020603050405020304" pitchFamily="18" charset="0"/>
              </a:rPr>
              <a:t>1</a:t>
            </a:r>
            <a:r>
              <a:rPr lang="en-GB" sz="900" b="1" noProof="0">
                <a:solidFill>
                  <a:srgbClr val="000000"/>
                </a:solidFill>
                <a:latin typeface="+mn-lt"/>
                <a:ea typeface="Times New Roman" panose="02020603050405020304" pitchFamily="18" charset="0"/>
              </a:rPr>
              <a:t>. </a:t>
            </a:r>
            <a:r>
              <a:rPr lang="en-GB" sz="900" noProof="0">
                <a:solidFill>
                  <a:srgbClr val="000000"/>
                </a:solidFill>
                <a:latin typeface="+mn-lt"/>
                <a:ea typeface="Times New Roman" panose="02020603050405020304" pitchFamily="18" charset="0"/>
              </a:rPr>
              <a:t>Click on the arrow next to </a:t>
            </a:r>
            <a:r>
              <a:rPr lang="en-GB" sz="900" b="1" noProof="0">
                <a:solidFill>
                  <a:srgbClr val="000000"/>
                </a:solidFill>
                <a:latin typeface="+mn-lt"/>
                <a:ea typeface="Times New Roman" panose="02020603050405020304" pitchFamily="18" charset="0"/>
              </a:rPr>
              <a:t>Layout</a:t>
            </a:r>
            <a:br>
              <a:rPr lang="en-GB" sz="900" b="1"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to view a dropdown menu of possible  layouts</a:t>
            </a:r>
            <a:endParaRPr lang="en-GB" sz="900" noProof="0">
              <a:latin typeface="+mn-lt"/>
              <a:ea typeface="Times New Roman" panose="02020603050405020304" pitchFamily="18" charset="0"/>
            </a:endParaRPr>
          </a:p>
          <a:p>
            <a:pPr marL="0" indent="0">
              <a:spcAft>
                <a:spcPts val="0"/>
              </a:spcAft>
              <a:buFont typeface="+mj-lt"/>
              <a:buNone/>
            </a:pPr>
            <a:r>
              <a:rPr lang="en-GB" sz="900" b="1" noProof="0">
                <a:solidFill>
                  <a:srgbClr val="000000"/>
                </a:solidFill>
                <a:latin typeface="+mn-lt"/>
                <a:ea typeface="Times New Roman" panose="02020603050405020304" pitchFamily="18" charset="0"/>
              </a:rPr>
              <a:t>2. </a:t>
            </a:r>
            <a:r>
              <a:rPr lang="en-GB" sz="900" noProof="0">
                <a:solidFill>
                  <a:srgbClr val="000000"/>
                </a:solidFill>
                <a:latin typeface="+mn-lt"/>
                <a:ea typeface="Times New Roman" panose="02020603050405020304" pitchFamily="18" charset="0"/>
              </a:rPr>
              <a:t>Click on the layout you prefer and it</a:t>
            </a:r>
            <a:br>
              <a:rPr lang="en-GB" sz="900" noProof="0">
                <a:solidFill>
                  <a:srgbClr val="000000"/>
                </a:solidFill>
                <a:latin typeface="+mn-lt"/>
                <a:ea typeface="Times New Roman" panose="02020603050405020304" pitchFamily="18" charset="0"/>
              </a:rPr>
            </a:br>
            <a:r>
              <a:rPr lang="en-GB" sz="900" noProof="0">
                <a:solidFill>
                  <a:srgbClr val="000000"/>
                </a:solidFill>
                <a:latin typeface="+mn-lt"/>
                <a:ea typeface="Times New Roman" panose="02020603050405020304" pitchFamily="18" charset="0"/>
              </a:rPr>
              <a:t>will be applied to the new slide</a:t>
            </a:r>
          </a:p>
        </p:txBody>
      </p:sp>
      <p:sp>
        <p:nvSpPr>
          <p:cNvPr id="25" name="Text Box 4"/>
          <p:cNvSpPr txBox="1">
            <a:spLocks noChangeArrowheads="1"/>
          </p:cNvSpPr>
          <p:nvPr userDrawn="1"/>
        </p:nvSpPr>
        <p:spPr bwMode="auto">
          <a:xfrm>
            <a:off x="8849935" y="1439372"/>
            <a:ext cx="2412000" cy="4375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144000" bIns="0" anchor="t" anchorCtr="0">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Aft>
                <a:spcPts val="600"/>
              </a:spcAft>
              <a:defRPr/>
            </a:pPr>
            <a:r>
              <a:rPr lang="en-GB" sz="900" b="1" noProof="1">
                <a:solidFill>
                  <a:schemeClr val="tx1"/>
                </a:solidFill>
                <a:latin typeface="+mn-lt"/>
                <a:cs typeface="Arial" panose="020B0604020202020204" pitchFamily="34" charset="0"/>
              </a:rPr>
              <a:t>Insert picture</a:t>
            </a:r>
          </a:p>
          <a:p>
            <a:pPr marL="0" marR="0" lvl="0" indent="0" algn="l" defTabSz="914400" rtl="0" eaLnBrk="1" fontAlgn="auto" latinLnBrk="0" hangingPunct="1">
              <a:lnSpc>
                <a:spcPct val="100000"/>
              </a:lnSpc>
              <a:spcBef>
                <a:spcPts val="0"/>
              </a:spcBef>
              <a:spcAft>
                <a:spcPts val="600"/>
              </a:spcAft>
              <a:buClrTx/>
              <a:buSzTx/>
              <a:buFontTx/>
              <a:buNone/>
              <a:tabLst/>
              <a:defRPr/>
            </a:pPr>
            <a:r>
              <a:rPr lang="en-GB" altLang="da-DK" sz="900" b="0" noProof="1">
                <a:solidFill>
                  <a:schemeClr val="tx1"/>
                </a:solidFill>
                <a:latin typeface="+mn-lt"/>
                <a:cs typeface="Arial" panose="020B0604020202020204" pitchFamily="34" charset="0"/>
              </a:rPr>
              <a:t>On slides with picture placeholder or any other placeholder, click on the placeholder.</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Hint: hold down the Shift button and click on the placeholder</a:t>
            </a:r>
            <a:endParaRPr lang="en-GB" altLang="da-DK" sz="900" noProof="1">
              <a:solidFill>
                <a:schemeClr val="tx1"/>
              </a:solidFill>
              <a:latin typeface="+mn-lt"/>
              <a:cs typeface="Arial" panose="020B0604020202020204" pitchFamily="34" charset="0"/>
            </a:endParaRPr>
          </a:p>
          <a:p>
            <a:pPr eaLnBrk="1" hangingPunct="1">
              <a:spcBef>
                <a:spcPts val="1200"/>
              </a:spcBef>
              <a:spcAft>
                <a:spcPts val="600"/>
              </a:spcAft>
              <a:defRPr/>
            </a:pPr>
            <a:r>
              <a:rPr lang="en-GB" sz="900" b="1" noProof="1">
                <a:solidFill>
                  <a:schemeClr val="tx1"/>
                </a:solidFill>
                <a:latin typeface="+mn-lt"/>
                <a:cs typeface="Arial" panose="020B0604020202020204" pitchFamily="34" charset="0"/>
              </a:rPr>
              <a:t>Change picture</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Crop</a:t>
            </a:r>
            <a:r>
              <a:rPr lang="en-GB" altLang="da-DK" sz="900" b="0" noProof="1">
                <a:solidFill>
                  <a:schemeClr val="tx1"/>
                </a:solidFill>
                <a:latin typeface="+mn-lt"/>
                <a:cs typeface="Arial" panose="020B0604020202020204" pitchFamily="34" charset="0"/>
              </a:rPr>
              <a:t> to change size or focus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If you want to scale the picture, hold </a:t>
            </a:r>
            <a:r>
              <a:rPr lang="en-GB" altLang="da-DK" sz="900" b="1" noProof="1">
                <a:solidFill>
                  <a:schemeClr val="tx1"/>
                </a:solidFill>
                <a:latin typeface="+mn-lt"/>
                <a:cs typeface="Arial" panose="020B0604020202020204" pitchFamily="34" charset="0"/>
              </a:rPr>
              <a:t>SHIFT</a:t>
            </a:r>
            <a:r>
              <a:rPr lang="en-GB" altLang="da-DK" sz="900" b="0" noProof="1">
                <a:solidFill>
                  <a:schemeClr val="tx1"/>
                </a:solidFill>
                <a:latin typeface="+mn-lt"/>
                <a:cs typeface="Arial" panose="020B0604020202020204" pitchFamily="34" charset="0"/>
              </a:rPr>
              <a:t>-key down while dragging the corners of the picture</a:t>
            </a:r>
          </a:p>
          <a:p>
            <a:pPr eaLnBrk="1" hangingPunct="1">
              <a:spcAft>
                <a:spcPts val="600"/>
              </a:spcAft>
              <a:defRPr/>
            </a:pPr>
            <a:r>
              <a:rPr lang="en-GB" altLang="da-DK" sz="900" b="1" noProof="1">
                <a:solidFill>
                  <a:schemeClr val="tx1"/>
                </a:solidFill>
                <a:latin typeface="+mn-lt"/>
                <a:cs typeface="Arial" panose="020B0604020202020204" pitchFamily="34" charset="0"/>
              </a:rPr>
              <a:t>Hint: </a:t>
            </a:r>
            <a:r>
              <a:rPr lang="en-GB" altLang="da-DK" sz="900" b="0" noProof="1">
                <a:solidFill>
                  <a:schemeClr val="tx1"/>
                </a:solidFill>
                <a:latin typeface="+mn-lt"/>
                <a:cs typeface="Arial" panose="020B0604020202020204" pitchFamily="34" charset="0"/>
              </a:rPr>
              <a:t>If you delete the picture and insert a new one, the picture may lie in front of the text or graphic.</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If this happens, select the picture, right-click and choose </a:t>
            </a:r>
            <a:r>
              <a:rPr lang="en-GB" altLang="da-DK" sz="900" b="1" noProof="1">
                <a:solidFill>
                  <a:schemeClr val="tx1"/>
                </a:solidFill>
                <a:latin typeface="+mn-lt"/>
                <a:cs typeface="Arial" panose="020B0604020202020204" pitchFamily="34" charset="0"/>
              </a:rPr>
              <a:t>Send to Back</a:t>
            </a:r>
            <a:endParaRPr lang="en-GB" sz="900" b="1" noProof="1">
              <a:solidFill>
                <a:schemeClr val="tx1"/>
              </a:solidFill>
              <a:latin typeface="+mn-lt"/>
              <a:cs typeface="Arial" panose="020B0604020202020204" pitchFamily="34" charset="0"/>
            </a:endParaRPr>
          </a:p>
          <a:p>
            <a:pPr eaLnBrk="1" hangingPunct="1">
              <a:spcBef>
                <a:spcPts val="1000"/>
              </a:spcBef>
              <a:spcAft>
                <a:spcPts val="600"/>
              </a:spcAft>
              <a:defRPr/>
            </a:pPr>
            <a:r>
              <a:rPr lang="en-GB" sz="900" b="1" noProof="1">
                <a:solidFill>
                  <a:schemeClr val="tx1"/>
                </a:solidFill>
                <a:latin typeface="+mn-lt"/>
                <a:cs typeface="Arial" panose="020B0604020202020204" pitchFamily="34" charset="0"/>
              </a:rPr>
              <a:t>Change slide number, date and footer</a:t>
            </a:r>
          </a:p>
          <a:p>
            <a:pPr eaLnBrk="1" hangingPunct="1">
              <a:spcAft>
                <a:spcPts val="600"/>
              </a:spcAft>
              <a:defRPr/>
            </a:pPr>
            <a:r>
              <a:rPr lang="en-GB" altLang="da-DK" sz="900" b="0" noProof="1">
                <a:solidFill>
                  <a:schemeClr val="tx1"/>
                </a:solidFill>
                <a:latin typeface="+mn-lt"/>
                <a:cs typeface="Arial" panose="020B0604020202020204" pitchFamily="34" charset="0"/>
              </a:rPr>
              <a:t>Do this at the very end, so you get all the corrections on all slides</a:t>
            </a:r>
          </a:p>
          <a:p>
            <a:pPr eaLnBrk="1" hangingPunct="1">
              <a:spcAft>
                <a:spcPts val="600"/>
              </a:spcAft>
              <a:defRPr/>
            </a:pPr>
            <a:r>
              <a:rPr lang="en-GB" altLang="da-DK" sz="900" b="1" noProof="1">
                <a:solidFill>
                  <a:schemeClr val="tx1"/>
                </a:solidFill>
                <a:latin typeface="+mn-lt"/>
                <a:cs typeface="Arial" panose="020B0604020202020204" pitchFamily="34" charset="0"/>
              </a:rPr>
              <a:t>1. </a:t>
            </a:r>
            <a:r>
              <a:rPr lang="en-GB" altLang="da-DK" sz="900" b="0" noProof="1">
                <a:solidFill>
                  <a:schemeClr val="tx1"/>
                </a:solidFill>
                <a:latin typeface="+mn-lt"/>
                <a:cs typeface="Arial" panose="020B0604020202020204" pitchFamily="34" charset="0"/>
              </a:rPr>
              <a:t>Click the </a:t>
            </a:r>
            <a:r>
              <a:rPr lang="en-GB" altLang="da-DK" sz="900" b="1" noProof="1">
                <a:solidFill>
                  <a:schemeClr val="tx1"/>
                </a:solidFill>
                <a:latin typeface="+mn-lt"/>
                <a:cs typeface="Arial" panose="020B0604020202020204" pitchFamily="34" charset="0"/>
              </a:rPr>
              <a:t>Insert </a:t>
            </a:r>
            <a:r>
              <a:rPr lang="en-GB" altLang="da-DK" sz="900" b="0" noProof="1">
                <a:solidFill>
                  <a:schemeClr val="tx1"/>
                </a:solidFill>
                <a:latin typeface="+mn-lt"/>
                <a:cs typeface="Arial" panose="020B0604020202020204" pitchFamily="34" charset="0"/>
              </a:rPr>
              <a:t>tab</a:t>
            </a:r>
          </a:p>
          <a:p>
            <a:pPr eaLnBrk="1" hangingPunct="1">
              <a:spcAft>
                <a:spcPts val="600"/>
              </a:spcAft>
              <a:defRPr/>
            </a:pPr>
            <a:r>
              <a:rPr lang="en-GB" altLang="da-DK" sz="900" b="1" noProof="1">
                <a:solidFill>
                  <a:schemeClr val="tx1"/>
                </a:solidFill>
                <a:latin typeface="+mn-lt"/>
                <a:cs typeface="Arial" panose="020B0604020202020204" pitchFamily="34" charset="0"/>
              </a:rPr>
              <a:t>2. </a:t>
            </a:r>
            <a:r>
              <a:rPr lang="en-GB" altLang="da-DK" sz="900" b="0" noProof="1">
                <a:solidFill>
                  <a:schemeClr val="tx1"/>
                </a:solidFill>
                <a:latin typeface="+mn-lt"/>
                <a:cs typeface="Arial" panose="020B0604020202020204" pitchFamily="34" charset="0"/>
              </a:rPr>
              <a:t>Click on </a:t>
            </a:r>
            <a:r>
              <a:rPr lang="en-GB" altLang="da-DK" sz="900" b="1" noProof="1">
                <a:solidFill>
                  <a:schemeClr val="tx1"/>
                </a:solidFill>
                <a:latin typeface="+mn-lt"/>
                <a:cs typeface="Arial" panose="020B0604020202020204" pitchFamily="34" charset="0"/>
              </a:rPr>
              <a:t>Header and Footer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(write the desired text)</a:t>
            </a:r>
          </a:p>
          <a:p>
            <a:pPr eaLnBrk="1" hangingPunct="1">
              <a:spcAft>
                <a:spcPts val="600"/>
              </a:spcAft>
              <a:defRPr/>
            </a:pPr>
            <a:r>
              <a:rPr lang="en-GB" altLang="da-DK" sz="900" b="1" noProof="1">
                <a:solidFill>
                  <a:schemeClr val="tx1"/>
                </a:solidFill>
                <a:latin typeface="+mn-lt"/>
                <a:cs typeface="Arial" panose="020B0604020202020204" pitchFamily="34" charset="0"/>
              </a:rPr>
              <a:t>3. </a:t>
            </a:r>
            <a:r>
              <a:rPr lang="en-GB" altLang="da-DK" sz="900" b="0" noProof="1">
                <a:solidFill>
                  <a:schemeClr val="tx1"/>
                </a:solidFill>
                <a:latin typeface="+mn-lt"/>
                <a:cs typeface="Arial" panose="020B0604020202020204" pitchFamily="34" charset="0"/>
              </a:rPr>
              <a:t>Click </a:t>
            </a:r>
            <a:r>
              <a:rPr lang="en-GB" altLang="da-DK" sz="900" b="1" noProof="1">
                <a:solidFill>
                  <a:schemeClr val="tx1"/>
                </a:solidFill>
                <a:latin typeface="+mn-lt"/>
                <a:cs typeface="Arial" panose="020B0604020202020204" pitchFamily="34" charset="0"/>
              </a:rPr>
              <a:t>Apply to All </a:t>
            </a:r>
            <a:r>
              <a:rPr lang="en-GB" altLang="da-DK" sz="900" b="0" noProof="1">
                <a:solidFill>
                  <a:schemeClr val="tx1"/>
                </a:solidFill>
                <a:latin typeface="+mn-lt"/>
                <a:cs typeface="Arial" panose="020B0604020202020204" pitchFamily="34" charset="0"/>
              </a:rPr>
              <a:t>or </a:t>
            </a:r>
            <a:r>
              <a:rPr lang="en-GB" altLang="da-DK" sz="900" b="1" noProof="1">
                <a:solidFill>
                  <a:schemeClr val="tx1"/>
                </a:solidFill>
                <a:latin typeface="+mn-lt"/>
                <a:cs typeface="Arial" panose="020B0604020202020204" pitchFamily="34" charset="0"/>
              </a:rPr>
              <a:t>Apply</a:t>
            </a:r>
            <a:r>
              <a:rPr lang="en-GB" altLang="da-DK" sz="900" b="0" noProof="1">
                <a:solidFill>
                  <a:schemeClr val="tx1"/>
                </a:solidFill>
                <a:latin typeface="+mn-lt"/>
                <a:cs typeface="Arial" panose="020B0604020202020204" pitchFamily="34" charset="0"/>
              </a:rPr>
              <a:t> if </a:t>
            </a:r>
            <a:br>
              <a:rPr lang="en-GB" altLang="da-DK" sz="900" b="0" noProof="1">
                <a:solidFill>
                  <a:schemeClr val="tx1"/>
                </a:solidFill>
                <a:latin typeface="+mn-lt"/>
                <a:cs typeface="Arial" panose="020B0604020202020204" pitchFamily="34" charset="0"/>
              </a:rPr>
            </a:br>
            <a:r>
              <a:rPr lang="en-GB" altLang="da-DK" sz="900" b="0" noProof="1">
                <a:solidFill>
                  <a:schemeClr val="tx1"/>
                </a:solidFill>
                <a:latin typeface="+mn-lt"/>
                <a:cs typeface="Arial" panose="020B0604020202020204" pitchFamily="34" charset="0"/>
              </a:rPr>
              <a:t>only used on one slide</a:t>
            </a:r>
          </a:p>
        </p:txBody>
      </p:sp>
      <p:pic>
        <p:nvPicPr>
          <p:cNvPr id="28" name="1 Increase decrease"/>
          <p:cNvPicPr>
            <a:picLocks noChangeAspect="1"/>
          </p:cNvPicPr>
          <p:nvPr userDrawn="1"/>
        </p:nvPicPr>
        <p:blipFill>
          <a:blip r:embed="rId2"/>
          <a:stretch>
            <a:fillRect/>
          </a:stretch>
        </p:blipFill>
        <p:spPr>
          <a:xfrm>
            <a:off x="2757291" y="2308484"/>
            <a:ext cx="549328" cy="285228"/>
          </a:xfrm>
          <a:prstGeom prst="rect">
            <a:avLst/>
          </a:prstGeom>
        </p:spPr>
      </p:pic>
      <p:pic>
        <p:nvPicPr>
          <p:cNvPr id="13" name="2 New picture"/>
          <p:cNvPicPr>
            <a:picLocks noChangeAspect="1"/>
          </p:cNvPicPr>
          <p:nvPr userDrawn="1"/>
        </p:nvPicPr>
        <p:blipFill>
          <a:blip r:embed="rId3"/>
          <a:stretch>
            <a:fillRect/>
          </a:stretch>
        </p:blipFill>
        <p:spPr>
          <a:xfrm>
            <a:off x="2757291" y="4038223"/>
            <a:ext cx="324764" cy="578237"/>
          </a:xfrm>
          <a:prstGeom prst="rect">
            <a:avLst/>
          </a:prstGeom>
        </p:spPr>
      </p:pic>
      <p:pic>
        <p:nvPicPr>
          <p:cNvPr id="16" name="3 Layout"/>
          <p:cNvPicPr>
            <a:picLocks noChangeAspect="1"/>
          </p:cNvPicPr>
          <p:nvPr userDrawn="1"/>
        </p:nvPicPr>
        <p:blipFill rotWithShape="1">
          <a:blip r:embed="rId4"/>
          <a:srcRect l="36944" r="2272" b="69429"/>
          <a:stretch/>
        </p:blipFill>
        <p:spPr>
          <a:xfrm>
            <a:off x="2757291" y="4861989"/>
            <a:ext cx="593368" cy="192211"/>
          </a:xfrm>
          <a:prstGeom prst="rect">
            <a:avLst/>
          </a:prstGeom>
        </p:spPr>
      </p:pic>
      <p:pic>
        <p:nvPicPr>
          <p:cNvPr id="19" name="4 Reset"/>
          <p:cNvPicPr>
            <a:picLocks noChangeAspect="1"/>
          </p:cNvPicPr>
          <p:nvPr userDrawn="1"/>
        </p:nvPicPr>
        <p:blipFill>
          <a:blip r:embed="rId5"/>
          <a:stretch>
            <a:fillRect/>
          </a:stretch>
        </p:blipFill>
        <p:spPr>
          <a:xfrm>
            <a:off x="7116372" y="5282559"/>
            <a:ext cx="492452" cy="200416"/>
          </a:xfrm>
          <a:prstGeom prst="rect">
            <a:avLst/>
          </a:prstGeom>
        </p:spPr>
      </p:pic>
      <p:grpSp>
        <p:nvGrpSpPr>
          <p:cNvPr id="24" name="Gruppe 23">
            <a:extLst>
              <a:ext uri="{FF2B5EF4-FFF2-40B4-BE49-F238E27FC236}">
                <a16:creationId xmlns:a16="http://schemas.microsoft.com/office/drawing/2014/main" id="{48EAA219-FFE7-4387-A385-4D3D0AF728CE}"/>
              </a:ext>
            </a:extLst>
          </p:cNvPr>
          <p:cNvGrpSpPr/>
          <p:nvPr userDrawn="1"/>
        </p:nvGrpSpPr>
        <p:grpSpPr>
          <a:xfrm>
            <a:off x="7028244" y="2583743"/>
            <a:ext cx="740398" cy="734626"/>
            <a:chOff x="6398620" y="3815586"/>
            <a:chExt cx="740398" cy="734626"/>
          </a:xfrm>
        </p:grpSpPr>
        <p:pic>
          <p:nvPicPr>
            <p:cNvPr id="30" name="6 Crop">
              <a:extLst>
                <a:ext uri="{FF2B5EF4-FFF2-40B4-BE49-F238E27FC236}">
                  <a16:creationId xmlns:a16="http://schemas.microsoft.com/office/drawing/2014/main" id="{EC854AD3-9DFC-4A83-BDF0-A7E2B01F9B09}"/>
                </a:ext>
              </a:extLst>
            </p:cNvPr>
            <p:cNvPicPr>
              <a:picLocks noChangeAspect="1"/>
            </p:cNvPicPr>
            <p:nvPr userDrawn="1"/>
          </p:nvPicPr>
          <p:blipFill>
            <a:blip r:embed="rId6"/>
            <a:stretch>
              <a:fillRect/>
            </a:stretch>
          </p:blipFill>
          <p:spPr>
            <a:xfrm>
              <a:off x="6398620" y="3815586"/>
              <a:ext cx="337400" cy="321707"/>
            </a:xfrm>
            <a:prstGeom prst="rect">
              <a:avLst/>
            </a:prstGeom>
          </p:spPr>
        </p:pic>
        <p:pic>
          <p:nvPicPr>
            <p:cNvPr id="31" name="Billede 30">
              <a:extLst>
                <a:ext uri="{FF2B5EF4-FFF2-40B4-BE49-F238E27FC236}">
                  <a16:creationId xmlns:a16="http://schemas.microsoft.com/office/drawing/2014/main" id="{E2414F06-53F0-4323-A4A9-91728B89EE83}"/>
                </a:ext>
              </a:extLst>
            </p:cNvPr>
            <p:cNvPicPr>
              <a:picLocks noChangeAspect="1"/>
            </p:cNvPicPr>
            <p:nvPr userDrawn="1"/>
          </p:nvPicPr>
          <p:blipFill rotWithShape="1">
            <a:blip r:embed="rId7"/>
            <a:srcRect l="1304" t="11451" r="30180" b="46035"/>
            <a:stretch/>
          </p:blipFill>
          <p:spPr>
            <a:xfrm>
              <a:off x="6442770" y="4118189"/>
              <a:ext cx="696248" cy="432023"/>
            </a:xfrm>
            <a:prstGeom prst="rect">
              <a:avLst/>
            </a:prstGeom>
            <a:ln w="3175">
              <a:solidFill>
                <a:schemeClr val="bg1">
                  <a:lumMod val="95000"/>
                </a:schemeClr>
              </a:solidFill>
            </a:ln>
          </p:spPr>
        </p:pic>
      </p:grpSp>
      <p:grpSp>
        <p:nvGrpSpPr>
          <p:cNvPr id="32" name="Gruppe 31">
            <a:extLst>
              <a:ext uri="{FF2B5EF4-FFF2-40B4-BE49-F238E27FC236}">
                <a16:creationId xmlns:a16="http://schemas.microsoft.com/office/drawing/2014/main" id="{78224CA6-7D55-40AF-AF08-7CC6E7C4B3C8}"/>
              </a:ext>
            </a:extLst>
          </p:cNvPr>
          <p:cNvGrpSpPr/>
          <p:nvPr userDrawn="1"/>
        </p:nvGrpSpPr>
        <p:grpSpPr>
          <a:xfrm>
            <a:off x="7072982" y="3558164"/>
            <a:ext cx="740397" cy="929593"/>
            <a:chOff x="6391652" y="4854581"/>
            <a:chExt cx="740397" cy="929593"/>
          </a:xfrm>
        </p:grpSpPr>
        <p:pic>
          <p:nvPicPr>
            <p:cNvPr id="33" name="6 Crop">
              <a:extLst>
                <a:ext uri="{FF2B5EF4-FFF2-40B4-BE49-F238E27FC236}">
                  <a16:creationId xmlns:a16="http://schemas.microsoft.com/office/drawing/2014/main" id="{B89DF8E6-B7F7-4857-A1D8-15B39D7AF804}"/>
                </a:ext>
              </a:extLst>
            </p:cNvPr>
            <p:cNvPicPr>
              <a:picLocks noChangeAspect="1"/>
            </p:cNvPicPr>
            <p:nvPr userDrawn="1"/>
          </p:nvPicPr>
          <p:blipFill>
            <a:blip r:embed="rId6"/>
            <a:stretch>
              <a:fillRect/>
            </a:stretch>
          </p:blipFill>
          <p:spPr>
            <a:xfrm>
              <a:off x="6391652" y="4854581"/>
              <a:ext cx="337400" cy="321707"/>
            </a:xfrm>
            <a:prstGeom prst="rect">
              <a:avLst/>
            </a:prstGeom>
          </p:spPr>
        </p:pic>
        <p:pic>
          <p:nvPicPr>
            <p:cNvPr id="34" name="Billede 33">
              <a:extLst>
                <a:ext uri="{FF2B5EF4-FFF2-40B4-BE49-F238E27FC236}">
                  <a16:creationId xmlns:a16="http://schemas.microsoft.com/office/drawing/2014/main" id="{39AFA131-B5A7-4AB6-889F-69CF39F4C881}"/>
                </a:ext>
              </a:extLst>
            </p:cNvPr>
            <p:cNvPicPr>
              <a:picLocks noChangeAspect="1"/>
            </p:cNvPicPr>
            <p:nvPr userDrawn="1"/>
          </p:nvPicPr>
          <p:blipFill rotWithShape="1">
            <a:blip r:embed="rId8"/>
            <a:srcRect l="1152" t="11676" r="31017" b="26411"/>
            <a:stretch/>
          </p:blipFill>
          <p:spPr>
            <a:xfrm>
              <a:off x="6442770" y="5155024"/>
              <a:ext cx="689279" cy="629150"/>
            </a:xfrm>
            <a:prstGeom prst="rect">
              <a:avLst/>
            </a:prstGeom>
            <a:ln w="3175">
              <a:solidFill>
                <a:schemeClr val="bg1">
                  <a:lumMod val="95000"/>
                </a:schemeClr>
              </a:solidFill>
            </a:ln>
          </p:spPr>
        </p:pic>
      </p:grpSp>
      <p:grpSp>
        <p:nvGrpSpPr>
          <p:cNvPr id="35" name="Gruppe 34">
            <a:extLst>
              <a:ext uri="{FF2B5EF4-FFF2-40B4-BE49-F238E27FC236}">
                <a16:creationId xmlns:a16="http://schemas.microsoft.com/office/drawing/2014/main" id="{126BB6BB-8852-44D9-A0EB-7B0A29B5CAFC}"/>
              </a:ext>
            </a:extLst>
          </p:cNvPr>
          <p:cNvGrpSpPr/>
          <p:nvPr userDrawn="1"/>
        </p:nvGrpSpPr>
        <p:grpSpPr>
          <a:xfrm>
            <a:off x="7072394" y="1479976"/>
            <a:ext cx="676669" cy="997704"/>
            <a:chOff x="6442771" y="2574072"/>
            <a:chExt cx="676669" cy="997704"/>
          </a:xfrm>
        </p:grpSpPr>
        <p:pic>
          <p:nvPicPr>
            <p:cNvPr id="36" name="Billede 35">
              <a:extLst>
                <a:ext uri="{FF2B5EF4-FFF2-40B4-BE49-F238E27FC236}">
                  <a16:creationId xmlns:a16="http://schemas.microsoft.com/office/drawing/2014/main" id="{2EC1AD58-F087-456F-B1CF-97A8AD608A12}"/>
                </a:ext>
              </a:extLst>
            </p:cNvPr>
            <p:cNvPicPr>
              <a:picLocks noChangeAspect="1"/>
            </p:cNvPicPr>
            <p:nvPr userDrawn="1"/>
          </p:nvPicPr>
          <p:blipFill>
            <a:blip r:embed="rId9"/>
            <a:stretch>
              <a:fillRect/>
            </a:stretch>
          </p:blipFill>
          <p:spPr>
            <a:xfrm>
              <a:off x="6442771" y="2574072"/>
              <a:ext cx="305786" cy="365851"/>
            </a:xfrm>
            <a:prstGeom prst="rect">
              <a:avLst/>
            </a:prstGeom>
          </p:spPr>
        </p:pic>
        <p:pic>
          <p:nvPicPr>
            <p:cNvPr id="37" name="Billede 36">
              <a:extLst>
                <a:ext uri="{FF2B5EF4-FFF2-40B4-BE49-F238E27FC236}">
                  <a16:creationId xmlns:a16="http://schemas.microsoft.com/office/drawing/2014/main" id="{A1105FA6-DF1D-44A9-BD39-B99136D7B2BC}"/>
                </a:ext>
              </a:extLst>
            </p:cNvPr>
            <p:cNvPicPr>
              <a:picLocks noChangeAspect="1"/>
            </p:cNvPicPr>
            <p:nvPr userDrawn="1"/>
          </p:nvPicPr>
          <p:blipFill rotWithShape="1">
            <a:blip r:embed="rId10"/>
            <a:srcRect l="1432" t="16308" r="2422" b="1509"/>
            <a:stretch/>
          </p:blipFill>
          <p:spPr>
            <a:xfrm>
              <a:off x="6444587" y="2943287"/>
              <a:ext cx="674853" cy="628489"/>
            </a:xfrm>
            <a:prstGeom prst="rect">
              <a:avLst/>
            </a:prstGeom>
            <a:ln w="3175">
              <a:solidFill>
                <a:schemeClr val="bg1">
                  <a:lumMod val="95000"/>
                </a:schemeClr>
              </a:solidFill>
            </a:ln>
          </p:spPr>
        </p:pic>
      </p:grpSp>
      <p:pic>
        <p:nvPicPr>
          <p:cNvPr id="39" name="6 Beskær">
            <a:extLst>
              <a:ext uri="{FF2B5EF4-FFF2-40B4-BE49-F238E27FC236}">
                <a16:creationId xmlns:a16="http://schemas.microsoft.com/office/drawing/2014/main" id="{F1E5DB47-CE9C-4A68-BA80-97FFD80C5CAE}"/>
              </a:ext>
            </a:extLst>
          </p:cNvPr>
          <p:cNvPicPr>
            <a:picLocks noChangeAspect="1"/>
          </p:cNvPicPr>
          <p:nvPr userDrawn="1"/>
        </p:nvPicPr>
        <p:blipFill>
          <a:blip r:embed="rId6"/>
          <a:stretch>
            <a:fillRect/>
          </a:stretch>
        </p:blipFill>
        <p:spPr>
          <a:xfrm>
            <a:off x="11186326" y="2593712"/>
            <a:ext cx="337400" cy="321707"/>
          </a:xfrm>
          <a:prstGeom prst="rect">
            <a:avLst/>
          </a:prstGeom>
        </p:spPr>
      </p:pic>
      <p:pic>
        <p:nvPicPr>
          <p:cNvPr id="40" name="7 Skalér billede">
            <a:extLst>
              <a:ext uri="{FF2B5EF4-FFF2-40B4-BE49-F238E27FC236}">
                <a16:creationId xmlns:a16="http://schemas.microsoft.com/office/drawing/2014/main" id="{472C50C0-81D4-4FF8-9774-95FB88A3DB59}"/>
              </a:ext>
            </a:extLst>
          </p:cNvPr>
          <p:cNvPicPr>
            <a:picLocks noChangeAspect="1"/>
          </p:cNvPicPr>
          <p:nvPr userDrawn="1"/>
        </p:nvPicPr>
        <p:blipFill>
          <a:blip r:embed="rId11"/>
          <a:stretch>
            <a:fillRect/>
          </a:stretch>
        </p:blipFill>
        <p:spPr>
          <a:xfrm>
            <a:off x="11186326" y="3510628"/>
            <a:ext cx="359695" cy="335309"/>
          </a:xfrm>
          <a:prstGeom prst="rect">
            <a:avLst/>
          </a:prstGeom>
        </p:spPr>
      </p:pic>
      <p:pic>
        <p:nvPicPr>
          <p:cNvPr id="22" name="Picture 21">
            <a:extLst>
              <a:ext uri="{FF2B5EF4-FFF2-40B4-BE49-F238E27FC236}">
                <a16:creationId xmlns:a16="http://schemas.microsoft.com/office/drawing/2014/main" id="{3C4EB944-268B-4588-9575-20967FF1FDE8}"/>
              </a:ext>
            </a:extLst>
          </p:cNvPr>
          <p:cNvPicPr>
            <a:picLocks noChangeAspect="1"/>
          </p:cNvPicPr>
          <p:nvPr userDrawn="1"/>
        </p:nvPicPr>
        <p:blipFill>
          <a:blip r:embed="rId12"/>
          <a:stretch>
            <a:fillRect/>
          </a:stretch>
        </p:blipFill>
        <p:spPr>
          <a:xfrm>
            <a:off x="2757291" y="3179601"/>
            <a:ext cx="257143" cy="285714"/>
          </a:xfrm>
          <a:prstGeom prst="rect">
            <a:avLst/>
          </a:prstGeom>
        </p:spPr>
      </p:pic>
      <p:sp>
        <p:nvSpPr>
          <p:cNvPr id="23" name="Date Placeholder 2">
            <a:extLst>
              <a:ext uri="{FF2B5EF4-FFF2-40B4-BE49-F238E27FC236}">
                <a16:creationId xmlns:a16="http://schemas.microsoft.com/office/drawing/2014/main" id="{C47240A8-F4C6-438F-B627-9F10AF7702F7}"/>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26" name="Footer Placeholder 3">
            <a:extLst>
              <a:ext uri="{FF2B5EF4-FFF2-40B4-BE49-F238E27FC236}">
                <a16:creationId xmlns:a16="http://schemas.microsoft.com/office/drawing/2014/main" id="{CE7E8215-C535-47A6-A19E-191CCD6226DF}"/>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27" name="Slide Number Placeholder 4">
            <a:extLst>
              <a:ext uri="{FF2B5EF4-FFF2-40B4-BE49-F238E27FC236}">
                <a16:creationId xmlns:a16="http://schemas.microsoft.com/office/drawing/2014/main" id="{B1580671-F9A8-48F5-99CE-4A5C15752817}"/>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88017041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gt;Do not use layouts after this &gt;">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F124504-36FD-4753-851D-5B7D02D4A2D1}"/>
              </a:ext>
            </a:extLst>
          </p:cNvPr>
          <p:cNvSpPr/>
          <p:nvPr userDrawn="1"/>
        </p:nvSpPr>
        <p:spPr>
          <a:xfrm>
            <a:off x="0" y="0"/>
            <a:ext cx="12192000" cy="6858000"/>
          </a:xfrm>
          <a:prstGeom prst="rect">
            <a:avLst/>
          </a:prstGeom>
          <a:solidFill>
            <a:schemeClr val="tx1"/>
          </a:solid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5" name="Do not use"/>
          <p:cNvSpPr txBox="1"/>
          <p:nvPr userDrawn="1"/>
        </p:nvSpPr>
        <p:spPr>
          <a:xfrm>
            <a:off x="430213" y="656823"/>
            <a:ext cx="11356977" cy="2893100"/>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bg1"/>
                </a:solidFill>
              </a:rPr>
              <a:t>If you see any </a:t>
            </a:r>
            <a:r>
              <a:rPr lang="en-GB" sz="4400" b="1" i="1" noProof="0">
                <a:solidFill>
                  <a:schemeClr val="bg1"/>
                </a:solidFill>
              </a:rPr>
              <a:t>layouts after this </a:t>
            </a:r>
            <a:r>
              <a:rPr lang="en-GB" sz="4400" b="0" i="0" noProof="0">
                <a:solidFill>
                  <a:schemeClr val="bg1"/>
                </a:solidFill>
              </a:rPr>
              <a:t>one</a:t>
            </a:r>
            <a:r>
              <a:rPr lang="en-GB" sz="4400" b="1" i="1" noProof="0">
                <a:solidFill>
                  <a:schemeClr val="bg1"/>
                </a:solidFill>
              </a:rPr>
              <a:t>,</a:t>
            </a:r>
            <a:br>
              <a:rPr lang="en-GB" sz="4400" b="0" i="0" noProof="0">
                <a:solidFill>
                  <a:schemeClr val="bg1"/>
                </a:solidFill>
              </a:rPr>
            </a:br>
            <a:r>
              <a:rPr lang="en-GB" sz="4400" b="0" noProof="0">
                <a:solidFill>
                  <a:schemeClr val="bg1"/>
                </a:solidFill>
              </a:rPr>
              <a:t>do not use them. These layouts </a:t>
            </a:r>
            <a:r>
              <a:rPr lang="en-GB" sz="4400" b="1" i="1" u="none" noProof="0">
                <a:solidFill>
                  <a:schemeClr val="bg1"/>
                </a:solidFill>
              </a:rPr>
              <a:t>are not </a:t>
            </a:r>
            <a:r>
              <a:rPr lang="en-GB" sz="4400" b="0" noProof="0">
                <a:solidFill>
                  <a:schemeClr val="bg1"/>
                </a:solidFill>
              </a:rPr>
              <a:t>part of our corporate template.</a:t>
            </a:r>
            <a:br>
              <a:rPr lang="en-GB" sz="2800" b="0" noProof="0">
                <a:solidFill>
                  <a:schemeClr val="bg1"/>
                </a:solidFill>
              </a:rPr>
            </a:br>
            <a:br>
              <a:rPr lang="en-GB" sz="2800" b="0" noProof="0">
                <a:solidFill>
                  <a:schemeClr val="bg1"/>
                </a:solidFill>
              </a:rPr>
            </a:br>
            <a:endParaRPr lang="en-GB" sz="2800" b="0" noProof="0">
              <a:solidFill>
                <a:schemeClr val="bg1"/>
              </a:solidFill>
            </a:endParaRPr>
          </a:p>
        </p:txBody>
      </p:sp>
      <p:grpSp>
        <p:nvGrpSpPr>
          <p:cNvPr id="4" name="Group 3">
            <a:extLst>
              <a:ext uri="{FF2B5EF4-FFF2-40B4-BE49-F238E27FC236}">
                <a16:creationId xmlns:a16="http://schemas.microsoft.com/office/drawing/2014/main" id="{2BEB5E5A-DA85-4D5B-80B9-F94482F55D76}"/>
              </a:ext>
            </a:extLst>
          </p:cNvPr>
          <p:cNvGrpSpPr/>
          <p:nvPr userDrawn="1"/>
        </p:nvGrpSpPr>
        <p:grpSpPr>
          <a:xfrm rot="8100000">
            <a:off x="10404874" y="3325226"/>
            <a:ext cx="1036788" cy="1036788"/>
            <a:chOff x="6096000" y="4963130"/>
            <a:chExt cx="1456719" cy="1456719"/>
          </a:xfrm>
          <a:solidFill>
            <a:schemeClr val="bg1"/>
          </a:solidFill>
        </p:grpSpPr>
        <p:sp>
          <p:nvSpPr>
            <p:cNvPr id="3" name="Rectangle 2">
              <a:extLst>
                <a:ext uri="{FF2B5EF4-FFF2-40B4-BE49-F238E27FC236}">
                  <a16:creationId xmlns:a16="http://schemas.microsoft.com/office/drawing/2014/main" id="{C823227E-A862-4A7F-BC20-0D107430AB2C}"/>
                </a:ext>
              </a:extLst>
            </p:cNvPr>
            <p:cNvSpPr/>
            <p:nvPr userDrawn="1"/>
          </p:nvSpPr>
          <p:spPr>
            <a:xfrm rot="5400000">
              <a:off x="5534135" y="5524995"/>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sp>
          <p:nvSpPr>
            <p:cNvPr id="6" name="Rectangle 5">
              <a:extLst>
                <a:ext uri="{FF2B5EF4-FFF2-40B4-BE49-F238E27FC236}">
                  <a16:creationId xmlns:a16="http://schemas.microsoft.com/office/drawing/2014/main" id="{08501AE6-6504-4184-9443-E89AFACF769D}"/>
                </a:ext>
              </a:extLst>
            </p:cNvPr>
            <p:cNvSpPr/>
            <p:nvPr userDrawn="1"/>
          </p:nvSpPr>
          <p:spPr>
            <a:xfrm rot="10800000">
              <a:off x="6096000" y="4963130"/>
              <a:ext cx="1456719" cy="332990"/>
            </a:xfrm>
            <a:prstGeom prst="rect">
              <a:avLst/>
            </a:prstGeom>
            <a:grpFill/>
            <a:ln w="6350" cap="rnd">
              <a:noFill/>
              <a:roun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spcBef>
                  <a:spcPts val="600"/>
                </a:spcBef>
                <a:buClr>
                  <a:srgbClr val="003755"/>
                </a:buClr>
              </a:pPr>
              <a:endParaRPr lang="en-GB" sz="1400">
                <a:solidFill>
                  <a:schemeClr val="tx1"/>
                </a:solidFill>
              </a:endParaRPr>
            </a:p>
          </p:txBody>
        </p:sp>
      </p:grpSp>
      <p:sp>
        <p:nvSpPr>
          <p:cNvPr id="12" name="Rectangle 11">
            <a:extLst>
              <a:ext uri="{FF2B5EF4-FFF2-40B4-BE49-F238E27FC236}">
                <a16:creationId xmlns:a16="http://schemas.microsoft.com/office/drawing/2014/main" id="{67CEE09B-6EE1-4BF2-85A3-DE69E91BC4C6}"/>
              </a:ext>
            </a:extLst>
          </p:cNvPr>
          <p:cNvSpPr/>
          <p:nvPr userDrawn="1"/>
        </p:nvSpPr>
        <p:spPr>
          <a:xfrm>
            <a:off x="430213" y="2588374"/>
            <a:ext cx="10152346" cy="2215991"/>
          </a:xfrm>
          <a:prstGeom prst="rect">
            <a:avLst/>
          </a:prstGeom>
        </p:spPr>
        <p:txBody>
          <a:bodyPr wrap="square">
            <a:spAutoFit/>
          </a:bodyPr>
          <a:lstStyle/>
          <a:p>
            <a:pPr algn="ctr"/>
            <a:r>
              <a:rPr lang="en-GB" sz="13800" b="1" i="1" noProof="0">
                <a:solidFill>
                  <a:schemeClr val="bg1"/>
                </a:solidFill>
              </a:rPr>
              <a:t>Do not use </a:t>
            </a:r>
            <a:endParaRPr lang="en-GB" sz="2400" b="1" i="1"/>
          </a:p>
        </p:txBody>
      </p:sp>
      <p:sp>
        <p:nvSpPr>
          <p:cNvPr id="16" name="Do not use">
            <a:extLst>
              <a:ext uri="{FF2B5EF4-FFF2-40B4-BE49-F238E27FC236}">
                <a16:creationId xmlns:a16="http://schemas.microsoft.com/office/drawing/2014/main" id="{A8FA78FA-4D94-4717-B7C6-6F86378D6B01}"/>
              </a:ext>
            </a:extLst>
          </p:cNvPr>
          <p:cNvSpPr txBox="1"/>
          <p:nvPr userDrawn="1"/>
        </p:nvSpPr>
        <p:spPr>
          <a:xfrm>
            <a:off x="430214" y="5186455"/>
            <a:ext cx="11356974" cy="969496"/>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Due to PowerPoint’s standard Copy/Paste functionality extra undesirable layouts can appear.</a:t>
            </a:r>
          </a:p>
          <a:p>
            <a:pPr marL="0" marR="0" indent="0" algn="ctr" fontAlgn="auto">
              <a:lnSpc>
                <a:spcPct val="100000"/>
              </a:lnSpc>
              <a:spcBef>
                <a:spcPts val="600"/>
              </a:spcBef>
              <a:spcAft>
                <a:spcPts val="0"/>
              </a:spcAft>
              <a:buClr>
                <a:srgbClr val="003755"/>
              </a:buClr>
              <a:buSzTx/>
              <a:buFontTx/>
              <a:buNone/>
              <a:tabLst/>
            </a:pPr>
            <a:r>
              <a:rPr lang="en-GB" sz="2000" b="0" noProof="0">
                <a:solidFill>
                  <a:schemeClr val="bg1"/>
                </a:solidFill>
              </a:rPr>
              <a:t>Also notice: Layouts after this might contain potential confidential information.</a:t>
            </a:r>
            <a:br>
              <a:rPr lang="en-GB" sz="1800" b="0" noProof="0">
                <a:solidFill>
                  <a:schemeClr val="bg1"/>
                </a:solidFill>
              </a:rPr>
            </a:br>
            <a:endParaRPr lang="en-GB" sz="1800" b="0" noProof="0">
              <a:solidFill>
                <a:schemeClr val="bg1"/>
              </a:solidFill>
            </a:endParaRPr>
          </a:p>
        </p:txBody>
      </p:sp>
      <p:sp>
        <p:nvSpPr>
          <p:cNvPr id="9" name="Date Placeholder 2">
            <a:extLst>
              <a:ext uri="{FF2B5EF4-FFF2-40B4-BE49-F238E27FC236}">
                <a16:creationId xmlns:a16="http://schemas.microsoft.com/office/drawing/2014/main" id="{B12B154D-76F1-409D-A798-AA5203EE7F44}"/>
              </a:ext>
            </a:extLst>
          </p:cNvPr>
          <p:cNvSpPr>
            <a:spLocks noGrp="1"/>
          </p:cNvSpPr>
          <p:nvPr>
            <p:ph type="dt" sz="half" idx="10"/>
          </p:nvPr>
        </p:nvSpPr>
        <p:spPr>
          <a:xfrm>
            <a:off x="0" y="6912000"/>
            <a:ext cx="0" cy="0"/>
          </a:xfrm>
          <a:prstGeom prst="rect">
            <a:avLst/>
          </a:prstGeom>
        </p:spPr>
        <p:txBody>
          <a:bodyPr/>
          <a:lstStyle>
            <a:lvl1pPr>
              <a:defRPr>
                <a:noFill/>
              </a:defRPr>
            </a:lvl1pPr>
          </a:lstStyle>
          <a:p>
            <a:r>
              <a:rPr lang="en-US"/>
              <a:t>September 20, 2022</a:t>
            </a:r>
            <a:endParaRPr lang="en-GB"/>
          </a:p>
        </p:txBody>
      </p:sp>
      <p:sp>
        <p:nvSpPr>
          <p:cNvPr id="10" name="Footer Placeholder 3">
            <a:extLst>
              <a:ext uri="{FF2B5EF4-FFF2-40B4-BE49-F238E27FC236}">
                <a16:creationId xmlns:a16="http://schemas.microsoft.com/office/drawing/2014/main" id="{7D212C3A-1726-4BC5-8AF1-72D08F6358E7}"/>
              </a:ext>
            </a:extLst>
          </p:cNvPr>
          <p:cNvSpPr>
            <a:spLocks noGrp="1"/>
          </p:cNvSpPr>
          <p:nvPr>
            <p:ph type="ftr" sz="quarter" idx="11"/>
          </p:nvPr>
        </p:nvSpPr>
        <p:spPr>
          <a:xfrm>
            <a:off x="0" y="6912000"/>
            <a:ext cx="0" cy="0"/>
          </a:xfrm>
          <a:prstGeom prst="rect">
            <a:avLst/>
          </a:prstGeom>
        </p:spPr>
        <p:txBody>
          <a:bodyPr/>
          <a:lstStyle>
            <a:lvl1pPr>
              <a:defRPr>
                <a:noFill/>
              </a:defRPr>
            </a:lvl1pPr>
          </a:lstStyle>
          <a:p>
            <a:r>
              <a:rPr lang="it-IT"/>
              <a:t>Carlo Bertani, Maersk, Inland Decarbonization Lead</a:t>
            </a:r>
            <a:endParaRPr lang="en-GB"/>
          </a:p>
        </p:txBody>
      </p:sp>
      <p:sp>
        <p:nvSpPr>
          <p:cNvPr id="11" name="Slide Number Placeholder 4">
            <a:extLst>
              <a:ext uri="{FF2B5EF4-FFF2-40B4-BE49-F238E27FC236}">
                <a16:creationId xmlns:a16="http://schemas.microsoft.com/office/drawing/2014/main" id="{989D5CFC-5012-4F36-B4E7-CE36F67CD235}"/>
              </a:ext>
            </a:extLst>
          </p:cNvPr>
          <p:cNvSpPr>
            <a:spLocks noGrp="1"/>
          </p:cNvSpPr>
          <p:nvPr>
            <p:ph type="sldNum" sz="quarter" idx="12"/>
          </p:nvPr>
        </p:nvSpPr>
        <p:spPr>
          <a:xfrm flipV="1">
            <a:off x="0" y="6912000"/>
            <a:ext cx="0" cy="0"/>
          </a:xfrm>
          <a:prstGeom prst="rect">
            <a:avLst/>
          </a:prstGeom>
        </p:spPr>
        <p:txBody>
          <a:bodyPr/>
          <a:lstStyle>
            <a:lvl1pPr>
              <a:defRPr>
                <a:noFill/>
              </a:defRPr>
            </a:lvl1pPr>
          </a:lstStyle>
          <a:p>
            <a:fld id="{24C8C45C-947F-4981-8B3F-4F32E973C901}" type="slidenum">
              <a:rPr lang="en-GB" smtClean="0"/>
              <a:pPr/>
              <a:t>‹#›</a:t>
            </a:fld>
            <a:endParaRPr lang="en-GB"/>
          </a:p>
        </p:txBody>
      </p:sp>
    </p:spTree>
    <p:extLst>
      <p:ext uri="{BB962C8B-B14F-4D97-AF65-F5344CB8AC3E}">
        <p14:creationId xmlns:p14="http://schemas.microsoft.com/office/powerpoint/2010/main" val="287957991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
        <p:cNvGrpSpPr/>
        <p:nvPr/>
      </p:nvGrpSpPr>
      <p:grpSpPr>
        <a:xfrm>
          <a:off x="0" y="0"/>
          <a:ext cx="0" cy="0"/>
          <a:chOff x="0" y="0"/>
          <a:chExt cx="0" cy="0"/>
        </a:xfrm>
      </p:grpSpPr>
      <p:sp>
        <p:nvSpPr>
          <p:cNvPr id="14" name="Google Shape;14;p7"/>
          <p:cNvSpPr txBox="1">
            <a:spLocks noGrp="1"/>
          </p:cNvSpPr>
          <p:nvPr>
            <p:ph type="title"/>
          </p:nvPr>
        </p:nvSpPr>
        <p:spPr>
          <a:xfrm>
            <a:off x="381003" y="285750"/>
            <a:ext cx="9045628" cy="4291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FFFFFF"/>
              </a:buClr>
              <a:buSzPts val="3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7"/>
          <p:cNvSpPr txBox="1">
            <a:spLocks noGrp="1"/>
          </p:cNvSpPr>
          <p:nvPr>
            <p:ph type="body" idx="1"/>
          </p:nvPr>
        </p:nvSpPr>
        <p:spPr>
          <a:xfrm>
            <a:off x="381003" y="1276346"/>
            <a:ext cx="11077571" cy="4742069"/>
          </a:xfrm>
          <a:prstGeom prst="rect">
            <a:avLst/>
          </a:prstGeom>
          <a:noFill/>
          <a:ln>
            <a:noFill/>
          </a:ln>
        </p:spPr>
        <p:txBody>
          <a:bodyPr spcFirstLastPara="1" wrap="square" lIns="91425" tIns="45700" rIns="91425" bIns="45700" anchor="t" anchorCtr="0">
            <a:normAutofit/>
          </a:bodyPr>
          <a:lstStyle>
            <a:lvl1pPr marL="457200" lvl="0" indent="-331470" algn="l">
              <a:lnSpc>
                <a:spcPct val="90000"/>
              </a:lnSpc>
              <a:spcBef>
                <a:spcPts val="1000"/>
              </a:spcBef>
              <a:spcAft>
                <a:spcPts val="0"/>
              </a:spcAft>
              <a:buClr>
                <a:srgbClr val="000000"/>
              </a:buClr>
              <a:buSzPts val="1620"/>
              <a:buChar char="&gt;"/>
              <a:defRPr/>
            </a:lvl1pPr>
            <a:lvl2pPr marL="914400" lvl="1" indent="-331469" algn="l">
              <a:lnSpc>
                <a:spcPct val="90000"/>
              </a:lnSpc>
              <a:spcBef>
                <a:spcPts val="500"/>
              </a:spcBef>
              <a:spcAft>
                <a:spcPts val="0"/>
              </a:spcAft>
              <a:buClr>
                <a:srgbClr val="000000"/>
              </a:buClr>
              <a:buSzPts val="1620"/>
              <a:buChar char="•"/>
              <a:defRPr/>
            </a:lvl2pPr>
            <a:lvl3pPr marL="1371600" lvl="2" indent="-331469" algn="l">
              <a:lnSpc>
                <a:spcPct val="90000"/>
              </a:lnSpc>
              <a:spcBef>
                <a:spcPts val="500"/>
              </a:spcBef>
              <a:spcAft>
                <a:spcPts val="0"/>
              </a:spcAft>
              <a:buClr>
                <a:srgbClr val="000000"/>
              </a:buClr>
              <a:buSzPts val="1620"/>
              <a:buChar char="•"/>
              <a:defRPr/>
            </a:lvl3pPr>
            <a:lvl4pPr marL="1828800" lvl="3" indent="-331469" algn="l">
              <a:lnSpc>
                <a:spcPct val="90000"/>
              </a:lnSpc>
              <a:spcBef>
                <a:spcPts val="500"/>
              </a:spcBef>
              <a:spcAft>
                <a:spcPts val="0"/>
              </a:spcAft>
              <a:buClr>
                <a:srgbClr val="000000"/>
              </a:buClr>
              <a:buSzPts val="1620"/>
              <a:buChar char="•"/>
              <a:defRPr/>
            </a:lvl4pPr>
            <a:lvl5pPr marL="2286000" lvl="4" indent="-331470" algn="l">
              <a:lnSpc>
                <a:spcPct val="90000"/>
              </a:lnSpc>
              <a:spcBef>
                <a:spcPts val="500"/>
              </a:spcBef>
              <a:spcAft>
                <a:spcPts val="0"/>
              </a:spcAft>
              <a:buClr>
                <a:srgbClr val="000000"/>
              </a:buClr>
              <a:buSzPts val="16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 name="Google Shape;16;p7"/>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a:lvl1pPr>
            <a:lvl2pPr marL="0" marR="0" lvl="1" indent="0" algn="r">
              <a:lnSpc>
                <a:spcPct val="100000"/>
              </a:lnSpc>
              <a:spcBef>
                <a:spcPts val="0"/>
              </a:spcBef>
              <a:spcAft>
                <a:spcPts val="0"/>
              </a:spcAft>
              <a:buClr>
                <a:srgbClr val="898989"/>
              </a:buClr>
              <a:buSzPts val="1200"/>
              <a:buFont typeface="Calibri"/>
              <a:buNone/>
              <a:defRPr/>
            </a:lvl2pPr>
            <a:lvl3pPr marL="0" marR="0" lvl="2" indent="0" algn="r">
              <a:lnSpc>
                <a:spcPct val="100000"/>
              </a:lnSpc>
              <a:spcBef>
                <a:spcPts val="0"/>
              </a:spcBef>
              <a:spcAft>
                <a:spcPts val="0"/>
              </a:spcAft>
              <a:buClr>
                <a:srgbClr val="898989"/>
              </a:buClr>
              <a:buSzPts val="1200"/>
              <a:buFont typeface="Calibri"/>
              <a:buNone/>
              <a:defRPr/>
            </a:lvl3pPr>
            <a:lvl4pPr marL="0" marR="0" lvl="3" indent="0" algn="r">
              <a:lnSpc>
                <a:spcPct val="100000"/>
              </a:lnSpc>
              <a:spcBef>
                <a:spcPts val="0"/>
              </a:spcBef>
              <a:spcAft>
                <a:spcPts val="0"/>
              </a:spcAft>
              <a:buClr>
                <a:srgbClr val="898989"/>
              </a:buClr>
              <a:buSzPts val="1200"/>
              <a:buFont typeface="Calibri"/>
              <a:buNone/>
              <a:defRPr/>
            </a:lvl4pPr>
            <a:lvl5pPr marL="0" marR="0" lvl="4" indent="0" algn="r">
              <a:lnSpc>
                <a:spcPct val="100000"/>
              </a:lnSpc>
              <a:spcBef>
                <a:spcPts val="0"/>
              </a:spcBef>
              <a:spcAft>
                <a:spcPts val="0"/>
              </a:spcAft>
              <a:buClr>
                <a:srgbClr val="898989"/>
              </a:buClr>
              <a:buSzPts val="1200"/>
              <a:buFont typeface="Calibri"/>
              <a:buNone/>
              <a:defRPr/>
            </a:lvl5pPr>
            <a:lvl6pPr marL="0" marR="0" lvl="5" indent="0" algn="r">
              <a:lnSpc>
                <a:spcPct val="100000"/>
              </a:lnSpc>
              <a:spcBef>
                <a:spcPts val="0"/>
              </a:spcBef>
              <a:spcAft>
                <a:spcPts val="0"/>
              </a:spcAft>
              <a:buClr>
                <a:srgbClr val="898989"/>
              </a:buClr>
              <a:buSzPts val="1200"/>
              <a:buFont typeface="Calibri"/>
              <a:buNone/>
              <a:defRPr/>
            </a:lvl6pPr>
            <a:lvl7pPr marL="0" marR="0" lvl="6" indent="0" algn="r">
              <a:lnSpc>
                <a:spcPct val="100000"/>
              </a:lnSpc>
              <a:spcBef>
                <a:spcPts val="0"/>
              </a:spcBef>
              <a:spcAft>
                <a:spcPts val="0"/>
              </a:spcAft>
              <a:buClr>
                <a:srgbClr val="898989"/>
              </a:buClr>
              <a:buSzPts val="1200"/>
              <a:buFont typeface="Calibri"/>
              <a:buNone/>
              <a:defRPr/>
            </a:lvl7pPr>
            <a:lvl8pPr marL="0" marR="0" lvl="7" indent="0" algn="r">
              <a:lnSpc>
                <a:spcPct val="100000"/>
              </a:lnSpc>
              <a:spcBef>
                <a:spcPts val="0"/>
              </a:spcBef>
              <a:spcAft>
                <a:spcPts val="0"/>
              </a:spcAft>
              <a:buClr>
                <a:srgbClr val="898989"/>
              </a:buClr>
              <a:buSzPts val="1200"/>
              <a:buFont typeface="Calibri"/>
              <a:buNone/>
              <a:defRPr/>
            </a:lvl8pPr>
            <a:lvl9pPr marL="0" marR="0" lvl="8" indent="0" algn="r">
              <a:lnSpc>
                <a:spcPct val="100000"/>
              </a:lnSpc>
              <a:spcBef>
                <a:spcPts val="0"/>
              </a:spcBef>
              <a:spcAft>
                <a:spcPts val="0"/>
              </a:spcAft>
              <a:buClr>
                <a:srgbClr val="898989"/>
              </a:buClr>
              <a:buSzPts val="1200"/>
              <a:buFont typeface="Calibri"/>
              <a:buNone/>
              <a:defRPr/>
            </a:lvl9pPr>
          </a:lstStyle>
          <a:p>
            <a:pPr marL="0" lvl="0" indent="0" algn="r" rtl="0">
              <a:spcBef>
                <a:spcPts val="0"/>
              </a:spcBef>
              <a:spcAft>
                <a:spcPts val="0"/>
              </a:spcAft>
              <a:buNone/>
            </a:pPr>
            <a:fld id="{00000000-1234-1234-1234-123412341234}" type="slidenum">
              <a:rPr lang="en-US"/>
              <a:t>‹#›</a:t>
            </a:fld>
            <a:endParaRPr sz="1200" b="0" i="0" u="none" strike="noStrike" cap="none">
              <a:solidFill>
                <a:srgbClr val="898989"/>
              </a:solidFill>
              <a:latin typeface="Calibri"/>
              <a:ea typeface="Calibri"/>
              <a:cs typeface="Calibri"/>
              <a:sym typeface="Calibri"/>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Title Slide">
  <p:cSld name="Title Slide">
    <p:bg>
      <p:bgPr>
        <a:blipFill>
          <a:blip r:embed="rId2">
            <a:alphaModFix/>
          </a:blip>
          <a:stretch>
            <a:fillRect/>
          </a:stretch>
        </a:blipFill>
        <a:effectLst/>
      </p:bgPr>
    </p:bg>
    <p:spTree>
      <p:nvGrpSpPr>
        <p:cNvPr id="1" name="Shape 17"/>
        <p:cNvGrpSpPr/>
        <p:nvPr/>
      </p:nvGrpSpPr>
      <p:grpSpPr>
        <a:xfrm>
          <a:off x="0" y="0"/>
          <a:ext cx="0" cy="0"/>
          <a:chOff x="0" y="0"/>
          <a:chExt cx="0" cy="0"/>
        </a:xfrm>
      </p:grpSpPr>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1_Title Slide">
  <p:cSld name="1_Title Slide">
    <p:bg>
      <p:bgPr>
        <a:blipFill>
          <a:blip r:embed="rId2">
            <a:alphaModFix/>
          </a:blip>
          <a:stretch>
            <a:fillRect/>
          </a:stretch>
        </a:blipFill>
        <a:effectLst/>
      </p:bgPr>
    </p:bg>
    <p:spTree>
      <p:nvGrpSpPr>
        <p:cNvPr id="1" name="Shape 18"/>
        <p:cNvGrpSpPr/>
        <p:nvPr/>
      </p:nvGrpSpPr>
      <p:grpSpPr>
        <a:xfrm>
          <a:off x="0" y="0"/>
          <a:ext cx="0" cy="0"/>
          <a:chOff x="0" y="0"/>
          <a:chExt cx="0" cy="0"/>
        </a:xfrm>
      </p:grpSpPr>
      <p:sp>
        <p:nvSpPr>
          <p:cNvPr id="19" name="Google Shape;19;p9"/>
          <p:cNvSpPr/>
          <p:nvPr/>
        </p:nvSpPr>
        <p:spPr>
          <a:xfrm>
            <a:off x="877458" y="737555"/>
            <a:ext cx="10437089" cy="5382880"/>
          </a:xfrm>
          <a:prstGeom prst="rect">
            <a:avLst/>
          </a:prstGeom>
          <a:solidFill>
            <a:srgbClr val="FFFFFF"/>
          </a:solidFill>
          <a:ln w="12700" cap="flat" cmpd="sng">
            <a:solidFill>
              <a:srgbClr val="61B9B4"/>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2_Title Slide">
  <p:cSld name="2_Title Slide">
    <p:bg>
      <p:bgPr>
        <a:blipFill>
          <a:blip r:embed="rId2">
            <a:alphaModFix/>
          </a:blip>
          <a:stretch>
            <a:fillRect/>
          </a:stretch>
        </a:blipFill>
        <a:effectLst/>
      </p:bgPr>
    </p:bg>
    <p:spTree>
      <p:nvGrpSpPr>
        <p:cNvPr id="1" name="Shape 20"/>
        <p:cNvGrpSpPr/>
        <p:nvPr/>
      </p:nvGrpSpPr>
      <p:grpSpPr>
        <a:xfrm>
          <a:off x="0" y="0"/>
          <a:ext cx="0" cy="0"/>
          <a:chOff x="0" y="0"/>
          <a:chExt cx="0" cy="0"/>
        </a:xfrm>
      </p:grpSpPr>
      <p:sp>
        <p:nvSpPr>
          <p:cNvPr id="21" name="Google Shape;21;p10"/>
          <p:cNvSpPr/>
          <p:nvPr/>
        </p:nvSpPr>
        <p:spPr>
          <a:xfrm>
            <a:off x="1250826" y="737555"/>
            <a:ext cx="9721973" cy="5190317"/>
          </a:xfrm>
          <a:prstGeom prst="rect">
            <a:avLst/>
          </a:prstGeom>
          <a:solidFill>
            <a:srgbClr val="00B4BD"/>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1_Welcome">
  <p:cSld name="1_Welcome">
    <p:bg>
      <p:bgPr>
        <a:blipFill>
          <a:blip r:embed="rId2">
            <a:alphaModFix/>
          </a:blip>
          <a:stretch>
            <a:fillRect/>
          </a:stretch>
        </a:blipFill>
        <a:effectLst/>
      </p:bgPr>
    </p:bg>
    <p:spTree>
      <p:nvGrpSpPr>
        <p:cNvPr id="1" name="Shape 22"/>
        <p:cNvGrpSpPr/>
        <p:nvPr/>
      </p:nvGrpSpPr>
      <p:grpSpPr>
        <a:xfrm>
          <a:off x="0" y="0"/>
          <a:ext cx="0" cy="0"/>
          <a:chOff x="0" y="0"/>
          <a:chExt cx="0" cy="0"/>
        </a:xfrm>
      </p:grpSpPr>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23"/>
        <p:cNvGrpSpPr/>
        <p:nvPr/>
      </p:nvGrpSpPr>
      <p:grpSpPr>
        <a:xfrm>
          <a:off x="0" y="0"/>
          <a:ext cx="0" cy="0"/>
          <a:chOff x="0" y="0"/>
          <a:chExt cx="0" cy="0"/>
        </a:xfrm>
      </p:grpSpPr>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2_Welcome">
  <p:cSld name="2_Welcome">
    <p:spTree>
      <p:nvGrpSpPr>
        <p:cNvPr id="1" name="Shape 24"/>
        <p:cNvGrpSpPr/>
        <p:nvPr/>
      </p:nvGrpSpPr>
      <p:grpSpPr>
        <a:xfrm>
          <a:off x="0" y="0"/>
          <a:ext cx="0" cy="0"/>
          <a:chOff x="0" y="0"/>
          <a:chExt cx="0" cy="0"/>
        </a:xfrm>
      </p:grpSpPr>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5"/>
        <p:cNvGrpSpPr/>
        <p:nvPr/>
      </p:nvGrpSpPr>
      <p:grpSpPr>
        <a:xfrm>
          <a:off x="0" y="0"/>
          <a:ext cx="0" cy="0"/>
          <a:chOff x="0" y="0"/>
          <a:chExt cx="0" cy="0"/>
        </a:xfrm>
      </p:grpSpPr>
      <p:sp>
        <p:nvSpPr>
          <p:cNvPr id="26" name="Google Shape;26;p14"/>
          <p:cNvSpPr txBox="1">
            <a:spLocks noGrp="1"/>
          </p:cNvSpPr>
          <p:nvPr>
            <p:ph type="title"/>
          </p:nvPr>
        </p:nvSpPr>
        <p:spPr>
          <a:xfrm>
            <a:off x="381003" y="285750"/>
            <a:ext cx="9045628" cy="4291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FFFFFF"/>
              </a:buClr>
              <a:buSzPts val="3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4"/>
          <p:cNvSpPr txBox="1">
            <a:spLocks noGrp="1"/>
          </p:cNvSpPr>
          <p:nvPr>
            <p:ph type="body" idx="1"/>
          </p:nvPr>
        </p:nvSpPr>
        <p:spPr>
          <a:xfrm>
            <a:off x="381003" y="1276346"/>
            <a:ext cx="5286375" cy="4675564"/>
          </a:xfrm>
          <a:prstGeom prst="rect">
            <a:avLst/>
          </a:prstGeom>
          <a:noFill/>
          <a:ln>
            <a:noFill/>
          </a:ln>
        </p:spPr>
        <p:txBody>
          <a:bodyPr spcFirstLastPara="1" wrap="square" lIns="91425" tIns="45700" rIns="91425" bIns="45700" anchor="t" anchorCtr="0">
            <a:normAutofit/>
          </a:bodyPr>
          <a:lstStyle>
            <a:lvl1pPr marL="457200" lvl="0" indent="-331470" algn="l">
              <a:lnSpc>
                <a:spcPct val="90000"/>
              </a:lnSpc>
              <a:spcBef>
                <a:spcPts val="1000"/>
              </a:spcBef>
              <a:spcAft>
                <a:spcPts val="0"/>
              </a:spcAft>
              <a:buClr>
                <a:srgbClr val="000000"/>
              </a:buClr>
              <a:buSzPts val="1620"/>
              <a:buChar char="&gt;"/>
              <a:defRPr/>
            </a:lvl1pPr>
            <a:lvl2pPr marL="914400" lvl="1" indent="-331469" algn="l">
              <a:lnSpc>
                <a:spcPct val="90000"/>
              </a:lnSpc>
              <a:spcBef>
                <a:spcPts val="500"/>
              </a:spcBef>
              <a:spcAft>
                <a:spcPts val="0"/>
              </a:spcAft>
              <a:buClr>
                <a:srgbClr val="000000"/>
              </a:buClr>
              <a:buSzPts val="1620"/>
              <a:buChar char="•"/>
              <a:defRPr/>
            </a:lvl2pPr>
            <a:lvl3pPr marL="1371600" lvl="2" indent="-331469" algn="l">
              <a:lnSpc>
                <a:spcPct val="90000"/>
              </a:lnSpc>
              <a:spcBef>
                <a:spcPts val="500"/>
              </a:spcBef>
              <a:spcAft>
                <a:spcPts val="0"/>
              </a:spcAft>
              <a:buClr>
                <a:srgbClr val="000000"/>
              </a:buClr>
              <a:buSzPts val="1620"/>
              <a:buChar char="•"/>
              <a:defRPr/>
            </a:lvl3pPr>
            <a:lvl4pPr marL="1828800" lvl="3" indent="-331469" algn="l">
              <a:lnSpc>
                <a:spcPct val="90000"/>
              </a:lnSpc>
              <a:spcBef>
                <a:spcPts val="500"/>
              </a:spcBef>
              <a:spcAft>
                <a:spcPts val="0"/>
              </a:spcAft>
              <a:buClr>
                <a:srgbClr val="000000"/>
              </a:buClr>
              <a:buSzPts val="1620"/>
              <a:buChar char="•"/>
              <a:defRPr/>
            </a:lvl4pPr>
            <a:lvl5pPr marL="2286000" lvl="4" indent="-331470" algn="l">
              <a:lnSpc>
                <a:spcPct val="90000"/>
              </a:lnSpc>
              <a:spcBef>
                <a:spcPts val="500"/>
              </a:spcBef>
              <a:spcAft>
                <a:spcPts val="0"/>
              </a:spcAft>
              <a:buClr>
                <a:srgbClr val="000000"/>
              </a:buClr>
              <a:buSzPts val="16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14"/>
          <p:cNvSpPr txBox="1">
            <a:spLocks noGrp="1"/>
          </p:cNvSpPr>
          <p:nvPr>
            <p:ph type="body" idx="2"/>
          </p:nvPr>
        </p:nvSpPr>
        <p:spPr>
          <a:xfrm>
            <a:off x="6172200" y="1276346"/>
            <a:ext cx="5181603" cy="4675564"/>
          </a:xfrm>
          <a:prstGeom prst="rect">
            <a:avLst/>
          </a:prstGeom>
          <a:noFill/>
          <a:ln>
            <a:noFill/>
          </a:ln>
        </p:spPr>
        <p:txBody>
          <a:bodyPr spcFirstLastPara="1" wrap="square" lIns="91425" tIns="45700" rIns="91425" bIns="45700" anchor="t" anchorCtr="0">
            <a:normAutofit/>
          </a:bodyPr>
          <a:lstStyle>
            <a:lvl1pPr marL="457200" lvl="0" indent="-331470" algn="l">
              <a:lnSpc>
                <a:spcPct val="90000"/>
              </a:lnSpc>
              <a:spcBef>
                <a:spcPts val="1000"/>
              </a:spcBef>
              <a:spcAft>
                <a:spcPts val="0"/>
              </a:spcAft>
              <a:buClr>
                <a:srgbClr val="000000"/>
              </a:buClr>
              <a:buSzPts val="1620"/>
              <a:buChar char="&gt;"/>
              <a:defRPr/>
            </a:lvl1pPr>
            <a:lvl2pPr marL="914400" lvl="1" indent="-331469" algn="l">
              <a:lnSpc>
                <a:spcPct val="90000"/>
              </a:lnSpc>
              <a:spcBef>
                <a:spcPts val="500"/>
              </a:spcBef>
              <a:spcAft>
                <a:spcPts val="0"/>
              </a:spcAft>
              <a:buClr>
                <a:srgbClr val="000000"/>
              </a:buClr>
              <a:buSzPts val="1620"/>
              <a:buChar char="•"/>
              <a:defRPr/>
            </a:lvl2pPr>
            <a:lvl3pPr marL="1371600" lvl="2" indent="-331469" algn="l">
              <a:lnSpc>
                <a:spcPct val="90000"/>
              </a:lnSpc>
              <a:spcBef>
                <a:spcPts val="500"/>
              </a:spcBef>
              <a:spcAft>
                <a:spcPts val="0"/>
              </a:spcAft>
              <a:buClr>
                <a:srgbClr val="000000"/>
              </a:buClr>
              <a:buSzPts val="1620"/>
              <a:buChar char="•"/>
              <a:defRPr/>
            </a:lvl3pPr>
            <a:lvl4pPr marL="1828800" lvl="3" indent="-331469" algn="l">
              <a:lnSpc>
                <a:spcPct val="90000"/>
              </a:lnSpc>
              <a:spcBef>
                <a:spcPts val="500"/>
              </a:spcBef>
              <a:spcAft>
                <a:spcPts val="0"/>
              </a:spcAft>
              <a:buClr>
                <a:srgbClr val="000000"/>
              </a:buClr>
              <a:buSzPts val="1620"/>
              <a:buChar char="•"/>
              <a:defRPr/>
            </a:lvl4pPr>
            <a:lvl5pPr marL="2286000" lvl="4" indent="-331470" algn="l">
              <a:lnSpc>
                <a:spcPct val="90000"/>
              </a:lnSpc>
              <a:spcBef>
                <a:spcPts val="500"/>
              </a:spcBef>
              <a:spcAft>
                <a:spcPts val="0"/>
              </a:spcAft>
              <a:buClr>
                <a:srgbClr val="000000"/>
              </a:buClr>
              <a:buSzPts val="16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9" name="Google Shape;29;p14"/>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a:lvl1pPr>
            <a:lvl2pPr marL="0" marR="0" lvl="1" indent="0" algn="r">
              <a:lnSpc>
                <a:spcPct val="100000"/>
              </a:lnSpc>
              <a:spcBef>
                <a:spcPts val="0"/>
              </a:spcBef>
              <a:spcAft>
                <a:spcPts val="0"/>
              </a:spcAft>
              <a:buClr>
                <a:srgbClr val="898989"/>
              </a:buClr>
              <a:buSzPts val="1200"/>
              <a:buFont typeface="Calibri"/>
              <a:buNone/>
              <a:defRPr/>
            </a:lvl2pPr>
            <a:lvl3pPr marL="0" marR="0" lvl="2" indent="0" algn="r">
              <a:lnSpc>
                <a:spcPct val="100000"/>
              </a:lnSpc>
              <a:spcBef>
                <a:spcPts val="0"/>
              </a:spcBef>
              <a:spcAft>
                <a:spcPts val="0"/>
              </a:spcAft>
              <a:buClr>
                <a:srgbClr val="898989"/>
              </a:buClr>
              <a:buSzPts val="1200"/>
              <a:buFont typeface="Calibri"/>
              <a:buNone/>
              <a:defRPr/>
            </a:lvl3pPr>
            <a:lvl4pPr marL="0" marR="0" lvl="3" indent="0" algn="r">
              <a:lnSpc>
                <a:spcPct val="100000"/>
              </a:lnSpc>
              <a:spcBef>
                <a:spcPts val="0"/>
              </a:spcBef>
              <a:spcAft>
                <a:spcPts val="0"/>
              </a:spcAft>
              <a:buClr>
                <a:srgbClr val="898989"/>
              </a:buClr>
              <a:buSzPts val="1200"/>
              <a:buFont typeface="Calibri"/>
              <a:buNone/>
              <a:defRPr/>
            </a:lvl4pPr>
            <a:lvl5pPr marL="0" marR="0" lvl="4" indent="0" algn="r">
              <a:lnSpc>
                <a:spcPct val="100000"/>
              </a:lnSpc>
              <a:spcBef>
                <a:spcPts val="0"/>
              </a:spcBef>
              <a:spcAft>
                <a:spcPts val="0"/>
              </a:spcAft>
              <a:buClr>
                <a:srgbClr val="898989"/>
              </a:buClr>
              <a:buSzPts val="1200"/>
              <a:buFont typeface="Calibri"/>
              <a:buNone/>
              <a:defRPr/>
            </a:lvl5pPr>
            <a:lvl6pPr marL="0" marR="0" lvl="5" indent="0" algn="r">
              <a:lnSpc>
                <a:spcPct val="100000"/>
              </a:lnSpc>
              <a:spcBef>
                <a:spcPts val="0"/>
              </a:spcBef>
              <a:spcAft>
                <a:spcPts val="0"/>
              </a:spcAft>
              <a:buClr>
                <a:srgbClr val="898989"/>
              </a:buClr>
              <a:buSzPts val="1200"/>
              <a:buFont typeface="Calibri"/>
              <a:buNone/>
              <a:defRPr/>
            </a:lvl6pPr>
            <a:lvl7pPr marL="0" marR="0" lvl="6" indent="0" algn="r">
              <a:lnSpc>
                <a:spcPct val="100000"/>
              </a:lnSpc>
              <a:spcBef>
                <a:spcPts val="0"/>
              </a:spcBef>
              <a:spcAft>
                <a:spcPts val="0"/>
              </a:spcAft>
              <a:buClr>
                <a:srgbClr val="898989"/>
              </a:buClr>
              <a:buSzPts val="1200"/>
              <a:buFont typeface="Calibri"/>
              <a:buNone/>
              <a:defRPr/>
            </a:lvl7pPr>
            <a:lvl8pPr marL="0" marR="0" lvl="7" indent="0" algn="r">
              <a:lnSpc>
                <a:spcPct val="100000"/>
              </a:lnSpc>
              <a:spcBef>
                <a:spcPts val="0"/>
              </a:spcBef>
              <a:spcAft>
                <a:spcPts val="0"/>
              </a:spcAft>
              <a:buClr>
                <a:srgbClr val="898989"/>
              </a:buClr>
              <a:buSzPts val="1200"/>
              <a:buFont typeface="Calibri"/>
              <a:buNone/>
              <a:defRPr/>
            </a:lvl8pPr>
            <a:lvl9pPr marL="0" marR="0" lvl="8" indent="0" algn="r">
              <a:lnSpc>
                <a:spcPct val="100000"/>
              </a:lnSpc>
              <a:spcBef>
                <a:spcPts val="0"/>
              </a:spcBef>
              <a:spcAft>
                <a:spcPts val="0"/>
              </a:spcAft>
              <a:buClr>
                <a:srgbClr val="898989"/>
              </a:buClr>
              <a:buSzPts val="1200"/>
              <a:buFont typeface="Calibri"/>
              <a:buNone/>
              <a:defRPr/>
            </a:lvl9pPr>
          </a:lstStyle>
          <a:p>
            <a:pPr marL="0" lvl="0" indent="0" algn="r" rtl="0">
              <a:spcBef>
                <a:spcPts val="0"/>
              </a:spcBef>
              <a:spcAft>
                <a:spcPts val="0"/>
              </a:spcAft>
              <a:buNone/>
            </a:pPr>
            <a:fld id="{00000000-1234-1234-1234-123412341234}" type="slidenum">
              <a:rPr lang="en-US"/>
              <a:t>‹#›</a:t>
            </a:fld>
            <a:endParaRPr sz="1200" b="0" i="0" u="none" strike="noStrike" cap="none">
              <a:solidFill>
                <a:srgbClr val="898989"/>
              </a:solidFill>
              <a:latin typeface="Calibri"/>
              <a:ea typeface="Calibri"/>
              <a:cs typeface="Calibri"/>
              <a:sym typeface="Calibri"/>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1_Two Content">
  <p:cSld name="1_Two Content">
    <p:spTree>
      <p:nvGrpSpPr>
        <p:cNvPr id="1" name="Shape 30"/>
        <p:cNvGrpSpPr/>
        <p:nvPr/>
      </p:nvGrpSpPr>
      <p:grpSpPr>
        <a:xfrm>
          <a:off x="0" y="0"/>
          <a:ext cx="0" cy="0"/>
          <a:chOff x="0" y="0"/>
          <a:chExt cx="0" cy="0"/>
        </a:xfrm>
      </p:grpSpPr>
      <p:sp>
        <p:nvSpPr>
          <p:cNvPr id="31" name="Google Shape;31;p15"/>
          <p:cNvSpPr txBox="1">
            <a:spLocks noGrp="1"/>
          </p:cNvSpPr>
          <p:nvPr>
            <p:ph type="title"/>
          </p:nvPr>
        </p:nvSpPr>
        <p:spPr>
          <a:xfrm>
            <a:off x="381003" y="285750"/>
            <a:ext cx="9045628" cy="4291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FFFFFF"/>
              </a:buClr>
              <a:buSzPts val="3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a:lvl1pPr>
            <a:lvl2pPr marL="0" marR="0" lvl="1" indent="0" algn="r">
              <a:lnSpc>
                <a:spcPct val="100000"/>
              </a:lnSpc>
              <a:spcBef>
                <a:spcPts val="0"/>
              </a:spcBef>
              <a:spcAft>
                <a:spcPts val="0"/>
              </a:spcAft>
              <a:buClr>
                <a:srgbClr val="898989"/>
              </a:buClr>
              <a:buSzPts val="1200"/>
              <a:buFont typeface="Calibri"/>
              <a:buNone/>
              <a:defRPr/>
            </a:lvl2pPr>
            <a:lvl3pPr marL="0" marR="0" lvl="2" indent="0" algn="r">
              <a:lnSpc>
                <a:spcPct val="100000"/>
              </a:lnSpc>
              <a:spcBef>
                <a:spcPts val="0"/>
              </a:spcBef>
              <a:spcAft>
                <a:spcPts val="0"/>
              </a:spcAft>
              <a:buClr>
                <a:srgbClr val="898989"/>
              </a:buClr>
              <a:buSzPts val="1200"/>
              <a:buFont typeface="Calibri"/>
              <a:buNone/>
              <a:defRPr/>
            </a:lvl3pPr>
            <a:lvl4pPr marL="0" marR="0" lvl="3" indent="0" algn="r">
              <a:lnSpc>
                <a:spcPct val="100000"/>
              </a:lnSpc>
              <a:spcBef>
                <a:spcPts val="0"/>
              </a:spcBef>
              <a:spcAft>
                <a:spcPts val="0"/>
              </a:spcAft>
              <a:buClr>
                <a:srgbClr val="898989"/>
              </a:buClr>
              <a:buSzPts val="1200"/>
              <a:buFont typeface="Calibri"/>
              <a:buNone/>
              <a:defRPr/>
            </a:lvl4pPr>
            <a:lvl5pPr marL="0" marR="0" lvl="4" indent="0" algn="r">
              <a:lnSpc>
                <a:spcPct val="100000"/>
              </a:lnSpc>
              <a:spcBef>
                <a:spcPts val="0"/>
              </a:spcBef>
              <a:spcAft>
                <a:spcPts val="0"/>
              </a:spcAft>
              <a:buClr>
                <a:srgbClr val="898989"/>
              </a:buClr>
              <a:buSzPts val="1200"/>
              <a:buFont typeface="Calibri"/>
              <a:buNone/>
              <a:defRPr/>
            </a:lvl5pPr>
            <a:lvl6pPr marL="0" marR="0" lvl="5" indent="0" algn="r">
              <a:lnSpc>
                <a:spcPct val="100000"/>
              </a:lnSpc>
              <a:spcBef>
                <a:spcPts val="0"/>
              </a:spcBef>
              <a:spcAft>
                <a:spcPts val="0"/>
              </a:spcAft>
              <a:buClr>
                <a:srgbClr val="898989"/>
              </a:buClr>
              <a:buSzPts val="1200"/>
              <a:buFont typeface="Calibri"/>
              <a:buNone/>
              <a:defRPr/>
            </a:lvl6pPr>
            <a:lvl7pPr marL="0" marR="0" lvl="6" indent="0" algn="r">
              <a:lnSpc>
                <a:spcPct val="100000"/>
              </a:lnSpc>
              <a:spcBef>
                <a:spcPts val="0"/>
              </a:spcBef>
              <a:spcAft>
                <a:spcPts val="0"/>
              </a:spcAft>
              <a:buClr>
                <a:srgbClr val="898989"/>
              </a:buClr>
              <a:buSzPts val="1200"/>
              <a:buFont typeface="Calibri"/>
              <a:buNone/>
              <a:defRPr/>
            </a:lvl7pPr>
            <a:lvl8pPr marL="0" marR="0" lvl="7" indent="0" algn="r">
              <a:lnSpc>
                <a:spcPct val="100000"/>
              </a:lnSpc>
              <a:spcBef>
                <a:spcPts val="0"/>
              </a:spcBef>
              <a:spcAft>
                <a:spcPts val="0"/>
              </a:spcAft>
              <a:buClr>
                <a:srgbClr val="898989"/>
              </a:buClr>
              <a:buSzPts val="1200"/>
              <a:buFont typeface="Calibri"/>
              <a:buNone/>
              <a:defRPr/>
            </a:lvl8pPr>
            <a:lvl9pPr marL="0" marR="0" lvl="8" indent="0" algn="r">
              <a:lnSpc>
                <a:spcPct val="100000"/>
              </a:lnSpc>
              <a:spcBef>
                <a:spcPts val="0"/>
              </a:spcBef>
              <a:spcAft>
                <a:spcPts val="0"/>
              </a:spcAft>
              <a:buClr>
                <a:srgbClr val="898989"/>
              </a:buClr>
              <a:buSzPts val="1200"/>
              <a:buFont typeface="Calibri"/>
              <a:buNone/>
              <a:defRPr/>
            </a:lvl9pPr>
          </a:lstStyle>
          <a:p>
            <a:pPr marL="0" lvl="0" indent="0" algn="r" rtl="0">
              <a:spcBef>
                <a:spcPts val="0"/>
              </a:spcBef>
              <a:spcAft>
                <a:spcPts val="0"/>
              </a:spcAft>
              <a:buNone/>
            </a:pPr>
            <a:fld id="{00000000-1234-1234-1234-123412341234}" type="slidenum">
              <a:rPr lang="en-US"/>
              <a:t>‹#›</a:t>
            </a:fld>
            <a:endParaRPr sz="1200" b="0" i="0" u="none" strike="noStrike" cap="none">
              <a:solidFill>
                <a:srgbClr val="898989"/>
              </a:solidFill>
              <a:latin typeface="Calibri"/>
              <a:ea typeface="Calibri"/>
              <a:cs typeface="Calibri"/>
              <a:sym typeface="Calibri"/>
            </a:endParaRPr>
          </a:p>
        </p:txBody>
      </p:sp>
      <p:sp>
        <p:nvSpPr>
          <p:cNvPr id="33" name="Google Shape;33;p15"/>
          <p:cNvSpPr>
            <a:spLocks noGrp="1"/>
          </p:cNvSpPr>
          <p:nvPr>
            <p:ph type="pic" idx="2"/>
          </p:nvPr>
        </p:nvSpPr>
        <p:spPr>
          <a:xfrm>
            <a:off x="6172200" y="1276346"/>
            <a:ext cx="5665119" cy="4675564"/>
          </a:xfrm>
          <a:prstGeom prst="rect">
            <a:avLst/>
          </a:prstGeom>
          <a:solidFill>
            <a:srgbClr val="D9D9D9"/>
          </a:solidFill>
          <a:ln>
            <a:noFill/>
          </a:ln>
        </p:spPr>
      </p:sp>
      <p:sp>
        <p:nvSpPr>
          <p:cNvPr id="34" name="Google Shape;34;p15"/>
          <p:cNvSpPr txBox="1">
            <a:spLocks noGrp="1"/>
          </p:cNvSpPr>
          <p:nvPr>
            <p:ph type="body" idx="1"/>
          </p:nvPr>
        </p:nvSpPr>
        <p:spPr>
          <a:xfrm>
            <a:off x="381003" y="1276346"/>
            <a:ext cx="5286375" cy="4675564"/>
          </a:xfrm>
          <a:prstGeom prst="rect">
            <a:avLst/>
          </a:prstGeom>
          <a:noFill/>
          <a:ln>
            <a:noFill/>
          </a:ln>
        </p:spPr>
        <p:txBody>
          <a:bodyPr spcFirstLastPara="1" wrap="square" lIns="91425" tIns="45700" rIns="91425" bIns="45700" anchor="t" anchorCtr="0">
            <a:normAutofit/>
          </a:bodyPr>
          <a:lstStyle>
            <a:lvl1pPr marL="457200" lvl="0" indent="-331470" algn="l">
              <a:lnSpc>
                <a:spcPct val="90000"/>
              </a:lnSpc>
              <a:spcBef>
                <a:spcPts val="1000"/>
              </a:spcBef>
              <a:spcAft>
                <a:spcPts val="0"/>
              </a:spcAft>
              <a:buClr>
                <a:srgbClr val="000000"/>
              </a:buClr>
              <a:buSzPts val="1620"/>
              <a:buChar char="&gt;"/>
              <a:defRPr/>
            </a:lvl1pPr>
            <a:lvl2pPr marL="914400" lvl="1" indent="-331469" algn="l">
              <a:lnSpc>
                <a:spcPct val="90000"/>
              </a:lnSpc>
              <a:spcBef>
                <a:spcPts val="500"/>
              </a:spcBef>
              <a:spcAft>
                <a:spcPts val="0"/>
              </a:spcAft>
              <a:buClr>
                <a:srgbClr val="000000"/>
              </a:buClr>
              <a:buSzPts val="1620"/>
              <a:buChar char="•"/>
              <a:defRPr/>
            </a:lvl2pPr>
            <a:lvl3pPr marL="1371600" lvl="2" indent="-331469" algn="l">
              <a:lnSpc>
                <a:spcPct val="90000"/>
              </a:lnSpc>
              <a:spcBef>
                <a:spcPts val="500"/>
              </a:spcBef>
              <a:spcAft>
                <a:spcPts val="0"/>
              </a:spcAft>
              <a:buClr>
                <a:srgbClr val="000000"/>
              </a:buClr>
              <a:buSzPts val="1620"/>
              <a:buChar char="•"/>
              <a:defRPr/>
            </a:lvl3pPr>
            <a:lvl4pPr marL="1828800" lvl="3" indent="-331469" algn="l">
              <a:lnSpc>
                <a:spcPct val="90000"/>
              </a:lnSpc>
              <a:spcBef>
                <a:spcPts val="500"/>
              </a:spcBef>
              <a:spcAft>
                <a:spcPts val="0"/>
              </a:spcAft>
              <a:buClr>
                <a:srgbClr val="000000"/>
              </a:buClr>
              <a:buSzPts val="1620"/>
              <a:buChar char="•"/>
              <a:defRPr/>
            </a:lvl4pPr>
            <a:lvl5pPr marL="2286000" lvl="4" indent="-331470" algn="l">
              <a:lnSpc>
                <a:spcPct val="90000"/>
              </a:lnSpc>
              <a:spcBef>
                <a:spcPts val="500"/>
              </a:spcBef>
              <a:spcAft>
                <a:spcPts val="0"/>
              </a:spcAft>
              <a:buClr>
                <a:srgbClr val="000000"/>
              </a:buClr>
              <a:buSzPts val="16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Picture">
  <p:cSld name="Picture">
    <p:spTree>
      <p:nvGrpSpPr>
        <p:cNvPr id="1" name="Shape 35"/>
        <p:cNvGrpSpPr/>
        <p:nvPr/>
      </p:nvGrpSpPr>
      <p:grpSpPr>
        <a:xfrm>
          <a:off x="0" y="0"/>
          <a:ext cx="0" cy="0"/>
          <a:chOff x="0" y="0"/>
          <a:chExt cx="0" cy="0"/>
        </a:xfrm>
      </p:grpSpPr>
      <p:sp>
        <p:nvSpPr>
          <p:cNvPr id="36" name="Google Shape;36;p16"/>
          <p:cNvSpPr txBox="1">
            <a:spLocks noGrp="1"/>
          </p:cNvSpPr>
          <p:nvPr>
            <p:ph type="title"/>
          </p:nvPr>
        </p:nvSpPr>
        <p:spPr>
          <a:xfrm>
            <a:off x="381003" y="285750"/>
            <a:ext cx="9045628" cy="4291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FFFFFF"/>
              </a:buClr>
              <a:buSzPts val="3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16"/>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a:lvl1pPr>
            <a:lvl2pPr marL="0" marR="0" lvl="1" indent="0" algn="r">
              <a:lnSpc>
                <a:spcPct val="100000"/>
              </a:lnSpc>
              <a:spcBef>
                <a:spcPts val="0"/>
              </a:spcBef>
              <a:spcAft>
                <a:spcPts val="0"/>
              </a:spcAft>
              <a:buClr>
                <a:srgbClr val="898989"/>
              </a:buClr>
              <a:buSzPts val="1200"/>
              <a:buFont typeface="Calibri"/>
              <a:buNone/>
              <a:defRPr/>
            </a:lvl2pPr>
            <a:lvl3pPr marL="0" marR="0" lvl="2" indent="0" algn="r">
              <a:lnSpc>
                <a:spcPct val="100000"/>
              </a:lnSpc>
              <a:spcBef>
                <a:spcPts val="0"/>
              </a:spcBef>
              <a:spcAft>
                <a:spcPts val="0"/>
              </a:spcAft>
              <a:buClr>
                <a:srgbClr val="898989"/>
              </a:buClr>
              <a:buSzPts val="1200"/>
              <a:buFont typeface="Calibri"/>
              <a:buNone/>
              <a:defRPr/>
            </a:lvl3pPr>
            <a:lvl4pPr marL="0" marR="0" lvl="3" indent="0" algn="r">
              <a:lnSpc>
                <a:spcPct val="100000"/>
              </a:lnSpc>
              <a:spcBef>
                <a:spcPts val="0"/>
              </a:spcBef>
              <a:spcAft>
                <a:spcPts val="0"/>
              </a:spcAft>
              <a:buClr>
                <a:srgbClr val="898989"/>
              </a:buClr>
              <a:buSzPts val="1200"/>
              <a:buFont typeface="Calibri"/>
              <a:buNone/>
              <a:defRPr/>
            </a:lvl4pPr>
            <a:lvl5pPr marL="0" marR="0" lvl="4" indent="0" algn="r">
              <a:lnSpc>
                <a:spcPct val="100000"/>
              </a:lnSpc>
              <a:spcBef>
                <a:spcPts val="0"/>
              </a:spcBef>
              <a:spcAft>
                <a:spcPts val="0"/>
              </a:spcAft>
              <a:buClr>
                <a:srgbClr val="898989"/>
              </a:buClr>
              <a:buSzPts val="1200"/>
              <a:buFont typeface="Calibri"/>
              <a:buNone/>
              <a:defRPr/>
            </a:lvl5pPr>
            <a:lvl6pPr marL="0" marR="0" lvl="5" indent="0" algn="r">
              <a:lnSpc>
                <a:spcPct val="100000"/>
              </a:lnSpc>
              <a:spcBef>
                <a:spcPts val="0"/>
              </a:spcBef>
              <a:spcAft>
                <a:spcPts val="0"/>
              </a:spcAft>
              <a:buClr>
                <a:srgbClr val="898989"/>
              </a:buClr>
              <a:buSzPts val="1200"/>
              <a:buFont typeface="Calibri"/>
              <a:buNone/>
              <a:defRPr/>
            </a:lvl6pPr>
            <a:lvl7pPr marL="0" marR="0" lvl="6" indent="0" algn="r">
              <a:lnSpc>
                <a:spcPct val="100000"/>
              </a:lnSpc>
              <a:spcBef>
                <a:spcPts val="0"/>
              </a:spcBef>
              <a:spcAft>
                <a:spcPts val="0"/>
              </a:spcAft>
              <a:buClr>
                <a:srgbClr val="898989"/>
              </a:buClr>
              <a:buSzPts val="1200"/>
              <a:buFont typeface="Calibri"/>
              <a:buNone/>
              <a:defRPr/>
            </a:lvl7pPr>
            <a:lvl8pPr marL="0" marR="0" lvl="7" indent="0" algn="r">
              <a:lnSpc>
                <a:spcPct val="100000"/>
              </a:lnSpc>
              <a:spcBef>
                <a:spcPts val="0"/>
              </a:spcBef>
              <a:spcAft>
                <a:spcPts val="0"/>
              </a:spcAft>
              <a:buClr>
                <a:srgbClr val="898989"/>
              </a:buClr>
              <a:buSzPts val="1200"/>
              <a:buFont typeface="Calibri"/>
              <a:buNone/>
              <a:defRPr/>
            </a:lvl8pPr>
            <a:lvl9pPr marL="0" marR="0" lvl="8" indent="0" algn="r">
              <a:lnSpc>
                <a:spcPct val="100000"/>
              </a:lnSpc>
              <a:spcBef>
                <a:spcPts val="0"/>
              </a:spcBef>
              <a:spcAft>
                <a:spcPts val="0"/>
              </a:spcAft>
              <a:buClr>
                <a:srgbClr val="898989"/>
              </a:buClr>
              <a:buSzPts val="1200"/>
              <a:buFont typeface="Calibri"/>
              <a:buNone/>
              <a:defRPr/>
            </a:lvl9pPr>
          </a:lstStyle>
          <a:p>
            <a:pPr marL="0" lvl="0" indent="0" algn="r" rtl="0">
              <a:spcBef>
                <a:spcPts val="0"/>
              </a:spcBef>
              <a:spcAft>
                <a:spcPts val="0"/>
              </a:spcAft>
              <a:buNone/>
            </a:pPr>
            <a:fld id="{00000000-1234-1234-1234-123412341234}" type="slidenum">
              <a:rPr lang="en-US"/>
              <a:t>‹#›</a:t>
            </a:fld>
            <a:endParaRPr sz="1200" b="0" i="0" u="none" strike="noStrike" cap="none">
              <a:solidFill>
                <a:srgbClr val="898989"/>
              </a:solidFill>
              <a:latin typeface="Calibri"/>
              <a:ea typeface="Calibri"/>
              <a:cs typeface="Calibri"/>
              <a:sym typeface="Calibri"/>
            </a:endParaRPr>
          </a:p>
        </p:txBody>
      </p:sp>
      <p:sp>
        <p:nvSpPr>
          <p:cNvPr id="38" name="Google Shape;38;p16"/>
          <p:cNvSpPr>
            <a:spLocks noGrp="1"/>
          </p:cNvSpPr>
          <p:nvPr>
            <p:ph type="pic" idx="2"/>
          </p:nvPr>
        </p:nvSpPr>
        <p:spPr>
          <a:xfrm>
            <a:off x="381003" y="1276346"/>
            <a:ext cx="11456325" cy="4675564"/>
          </a:xfrm>
          <a:prstGeom prst="rect">
            <a:avLst/>
          </a:prstGeom>
          <a:solidFill>
            <a:srgbClr val="D9D9D9"/>
          </a:solidFill>
          <a:ln>
            <a:noFill/>
          </a:ln>
        </p:spPr>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9"/>
        <p:cNvGrpSpPr/>
        <p:nvPr/>
      </p:nvGrpSpPr>
      <p:grpSpPr>
        <a:xfrm>
          <a:off x="0" y="0"/>
          <a:ext cx="0" cy="0"/>
          <a:chOff x="0" y="0"/>
          <a:chExt cx="0" cy="0"/>
        </a:xfrm>
      </p:grpSpPr>
      <p:sp>
        <p:nvSpPr>
          <p:cNvPr id="40" name="Google Shape;40;p17"/>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a:lvl1pPr>
            <a:lvl2pPr marL="0" marR="0" lvl="1" indent="0" algn="r">
              <a:lnSpc>
                <a:spcPct val="100000"/>
              </a:lnSpc>
              <a:spcBef>
                <a:spcPts val="0"/>
              </a:spcBef>
              <a:spcAft>
                <a:spcPts val="0"/>
              </a:spcAft>
              <a:buClr>
                <a:srgbClr val="898989"/>
              </a:buClr>
              <a:buSzPts val="1200"/>
              <a:buFont typeface="Calibri"/>
              <a:buNone/>
              <a:defRPr/>
            </a:lvl2pPr>
            <a:lvl3pPr marL="0" marR="0" lvl="2" indent="0" algn="r">
              <a:lnSpc>
                <a:spcPct val="100000"/>
              </a:lnSpc>
              <a:spcBef>
                <a:spcPts val="0"/>
              </a:spcBef>
              <a:spcAft>
                <a:spcPts val="0"/>
              </a:spcAft>
              <a:buClr>
                <a:srgbClr val="898989"/>
              </a:buClr>
              <a:buSzPts val="1200"/>
              <a:buFont typeface="Calibri"/>
              <a:buNone/>
              <a:defRPr/>
            </a:lvl3pPr>
            <a:lvl4pPr marL="0" marR="0" lvl="3" indent="0" algn="r">
              <a:lnSpc>
                <a:spcPct val="100000"/>
              </a:lnSpc>
              <a:spcBef>
                <a:spcPts val="0"/>
              </a:spcBef>
              <a:spcAft>
                <a:spcPts val="0"/>
              </a:spcAft>
              <a:buClr>
                <a:srgbClr val="898989"/>
              </a:buClr>
              <a:buSzPts val="1200"/>
              <a:buFont typeface="Calibri"/>
              <a:buNone/>
              <a:defRPr/>
            </a:lvl4pPr>
            <a:lvl5pPr marL="0" marR="0" lvl="4" indent="0" algn="r">
              <a:lnSpc>
                <a:spcPct val="100000"/>
              </a:lnSpc>
              <a:spcBef>
                <a:spcPts val="0"/>
              </a:spcBef>
              <a:spcAft>
                <a:spcPts val="0"/>
              </a:spcAft>
              <a:buClr>
                <a:srgbClr val="898989"/>
              </a:buClr>
              <a:buSzPts val="1200"/>
              <a:buFont typeface="Calibri"/>
              <a:buNone/>
              <a:defRPr/>
            </a:lvl5pPr>
            <a:lvl6pPr marL="0" marR="0" lvl="5" indent="0" algn="r">
              <a:lnSpc>
                <a:spcPct val="100000"/>
              </a:lnSpc>
              <a:spcBef>
                <a:spcPts val="0"/>
              </a:spcBef>
              <a:spcAft>
                <a:spcPts val="0"/>
              </a:spcAft>
              <a:buClr>
                <a:srgbClr val="898989"/>
              </a:buClr>
              <a:buSzPts val="1200"/>
              <a:buFont typeface="Calibri"/>
              <a:buNone/>
              <a:defRPr/>
            </a:lvl6pPr>
            <a:lvl7pPr marL="0" marR="0" lvl="6" indent="0" algn="r">
              <a:lnSpc>
                <a:spcPct val="100000"/>
              </a:lnSpc>
              <a:spcBef>
                <a:spcPts val="0"/>
              </a:spcBef>
              <a:spcAft>
                <a:spcPts val="0"/>
              </a:spcAft>
              <a:buClr>
                <a:srgbClr val="898989"/>
              </a:buClr>
              <a:buSzPts val="1200"/>
              <a:buFont typeface="Calibri"/>
              <a:buNone/>
              <a:defRPr/>
            </a:lvl7pPr>
            <a:lvl8pPr marL="0" marR="0" lvl="7" indent="0" algn="r">
              <a:lnSpc>
                <a:spcPct val="100000"/>
              </a:lnSpc>
              <a:spcBef>
                <a:spcPts val="0"/>
              </a:spcBef>
              <a:spcAft>
                <a:spcPts val="0"/>
              </a:spcAft>
              <a:buClr>
                <a:srgbClr val="898989"/>
              </a:buClr>
              <a:buSzPts val="1200"/>
              <a:buFont typeface="Calibri"/>
              <a:buNone/>
              <a:defRPr/>
            </a:lvl8pPr>
            <a:lvl9pPr marL="0" marR="0" lvl="8" indent="0" algn="r">
              <a:lnSpc>
                <a:spcPct val="100000"/>
              </a:lnSpc>
              <a:spcBef>
                <a:spcPts val="0"/>
              </a:spcBef>
              <a:spcAft>
                <a:spcPts val="0"/>
              </a:spcAft>
              <a:buClr>
                <a:srgbClr val="898989"/>
              </a:buClr>
              <a:buSzPts val="1200"/>
              <a:buFont typeface="Calibri"/>
              <a:buNone/>
              <a:defRPr/>
            </a:lvl9pPr>
          </a:lstStyle>
          <a:p>
            <a:pPr marL="0" lvl="0" indent="0" algn="r" rtl="0">
              <a:spcBef>
                <a:spcPts val="0"/>
              </a:spcBef>
              <a:spcAft>
                <a:spcPts val="0"/>
              </a:spcAft>
              <a:buNone/>
            </a:pPr>
            <a:fld id="{00000000-1234-1234-1234-123412341234}" type="slidenum">
              <a:rPr lang="en-US"/>
              <a:t>‹#›</a:t>
            </a:fld>
            <a:endParaRPr sz="1200" b="0" i="0" u="none" strike="noStrike" cap="none">
              <a:solidFill>
                <a:srgbClr val="898989"/>
              </a:solidFill>
              <a:latin typeface="Calibri"/>
              <a:ea typeface="Calibri"/>
              <a:cs typeface="Calibri"/>
              <a:sym typeface="Calibri"/>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41"/>
        <p:cNvGrpSpPr/>
        <p:nvPr/>
      </p:nvGrpSpPr>
      <p:grpSpPr>
        <a:xfrm>
          <a:off x="0" y="0"/>
          <a:ext cx="0" cy="0"/>
          <a:chOff x="0" y="0"/>
          <a:chExt cx="0" cy="0"/>
        </a:xfrm>
      </p:grpSpPr>
      <p:sp>
        <p:nvSpPr>
          <p:cNvPr id="42" name="Google Shape;42;p18"/>
          <p:cNvSpPr txBox="1">
            <a:spLocks noGrp="1"/>
          </p:cNvSpPr>
          <p:nvPr>
            <p:ph type="title"/>
          </p:nvPr>
        </p:nvSpPr>
        <p:spPr>
          <a:xfrm>
            <a:off x="381003" y="285750"/>
            <a:ext cx="9045628" cy="4291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FFFFFF"/>
              </a:buClr>
              <a:buSzPts val="3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18"/>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a:lvl1pPr>
            <a:lvl2pPr marL="0" marR="0" lvl="1" indent="0" algn="r">
              <a:lnSpc>
                <a:spcPct val="100000"/>
              </a:lnSpc>
              <a:spcBef>
                <a:spcPts val="0"/>
              </a:spcBef>
              <a:spcAft>
                <a:spcPts val="0"/>
              </a:spcAft>
              <a:buClr>
                <a:srgbClr val="898989"/>
              </a:buClr>
              <a:buSzPts val="1200"/>
              <a:buFont typeface="Calibri"/>
              <a:buNone/>
              <a:defRPr/>
            </a:lvl2pPr>
            <a:lvl3pPr marL="0" marR="0" lvl="2" indent="0" algn="r">
              <a:lnSpc>
                <a:spcPct val="100000"/>
              </a:lnSpc>
              <a:spcBef>
                <a:spcPts val="0"/>
              </a:spcBef>
              <a:spcAft>
                <a:spcPts val="0"/>
              </a:spcAft>
              <a:buClr>
                <a:srgbClr val="898989"/>
              </a:buClr>
              <a:buSzPts val="1200"/>
              <a:buFont typeface="Calibri"/>
              <a:buNone/>
              <a:defRPr/>
            </a:lvl3pPr>
            <a:lvl4pPr marL="0" marR="0" lvl="3" indent="0" algn="r">
              <a:lnSpc>
                <a:spcPct val="100000"/>
              </a:lnSpc>
              <a:spcBef>
                <a:spcPts val="0"/>
              </a:spcBef>
              <a:spcAft>
                <a:spcPts val="0"/>
              </a:spcAft>
              <a:buClr>
                <a:srgbClr val="898989"/>
              </a:buClr>
              <a:buSzPts val="1200"/>
              <a:buFont typeface="Calibri"/>
              <a:buNone/>
              <a:defRPr/>
            </a:lvl4pPr>
            <a:lvl5pPr marL="0" marR="0" lvl="4" indent="0" algn="r">
              <a:lnSpc>
                <a:spcPct val="100000"/>
              </a:lnSpc>
              <a:spcBef>
                <a:spcPts val="0"/>
              </a:spcBef>
              <a:spcAft>
                <a:spcPts val="0"/>
              </a:spcAft>
              <a:buClr>
                <a:srgbClr val="898989"/>
              </a:buClr>
              <a:buSzPts val="1200"/>
              <a:buFont typeface="Calibri"/>
              <a:buNone/>
              <a:defRPr/>
            </a:lvl5pPr>
            <a:lvl6pPr marL="0" marR="0" lvl="5" indent="0" algn="r">
              <a:lnSpc>
                <a:spcPct val="100000"/>
              </a:lnSpc>
              <a:spcBef>
                <a:spcPts val="0"/>
              </a:spcBef>
              <a:spcAft>
                <a:spcPts val="0"/>
              </a:spcAft>
              <a:buClr>
                <a:srgbClr val="898989"/>
              </a:buClr>
              <a:buSzPts val="1200"/>
              <a:buFont typeface="Calibri"/>
              <a:buNone/>
              <a:defRPr/>
            </a:lvl6pPr>
            <a:lvl7pPr marL="0" marR="0" lvl="6" indent="0" algn="r">
              <a:lnSpc>
                <a:spcPct val="100000"/>
              </a:lnSpc>
              <a:spcBef>
                <a:spcPts val="0"/>
              </a:spcBef>
              <a:spcAft>
                <a:spcPts val="0"/>
              </a:spcAft>
              <a:buClr>
                <a:srgbClr val="898989"/>
              </a:buClr>
              <a:buSzPts val="1200"/>
              <a:buFont typeface="Calibri"/>
              <a:buNone/>
              <a:defRPr/>
            </a:lvl7pPr>
            <a:lvl8pPr marL="0" marR="0" lvl="7" indent="0" algn="r">
              <a:lnSpc>
                <a:spcPct val="100000"/>
              </a:lnSpc>
              <a:spcBef>
                <a:spcPts val="0"/>
              </a:spcBef>
              <a:spcAft>
                <a:spcPts val="0"/>
              </a:spcAft>
              <a:buClr>
                <a:srgbClr val="898989"/>
              </a:buClr>
              <a:buSzPts val="1200"/>
              <a:buFont typeface="Calibri"/>
              <a:buNone/>
              <a:defRPr/>
            </a:lvl8pPr>
            <a:lvl9pPr marL="0" marR="0" lvl="8" indent="0" algn="r">
              <a:lnSpc>
                <a:spcPct val="100000"/>
              </a:lnSpc>
              <a:spcBef>
                <a:spcPts val="0"/>
              </a:spcBef>
              <a:spcAft>
                <a:spcPts val="0"/>
              </a:spcAft>
              <a:buClr>
                <a:srgbClr val="898989"/>
              </a:buClr>
              <a:buSzPts val="1200"/>
              <a:buFont typeface="Calibri"/>
              <a:buNone/>
              <a:defRPr/>
            </a:lvl9pPr>
          </a:lstStyle>
          <a:p>
            <a:pPr marL="0" lvl="0" indent="0" algn="r" rtl="0">
              <a:spcBef>
                <a:spcPts val="0"/>
              </a:spcBef>
              <a:spcAft>
                <a:spcPts val="0"/>
              </a:spcAft>
              <a:buNone/>
            </a:pPr>
            <a:fld id="{00000000-1234-1234-1234-123412341234}" type="slidenum">
              <a:rPr lang="en-US"/>
              <a:t>‹#›</a:t>
            </a:fld>
            <a:endParaRPr sz="1200" b="0" i="0" u="none" strike="noStrike" cap="none">
              <a:solidFill>
                <a:srgbClr val="898989"/>
              </a:solidFill>
              <a:latin typeface="Calibri"/>
              <a:ea typeface="Calibri"/>
              <a:cs typeface="Calibri"/>
              <a:sym typeface="Calibri"/>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1_Custom Layout">
  <p:cSld name="1_Custom Layout">
    <p:bg>
      <p:bgPr>
        <a:solidFill>
          <a:srgbClr val="FFFFFF"/>
        </a:solidFill>
        <a:effectLst/>
      </p:bgPr>
    </p:bg>
    <p:spTree>
      <p:nvGrpSpPr>
        <p:cNvPr id="1" name="Shape 44"/>
        <p:cNvGrpSpPr/>
        <p:nvPr/>
      </p:nvGrpSpPr>
      <p:grpSpPr>
        <a:xfrm>
          <a:off x="0" y="0"/>
          <a:ext cx="0" cy="0"/>
          <a:chOff x="0" y="0"/>
          <a:chExt cx="0" cy="0"/>
        </a:xfrm>
      </p:grpSpPr>
      <p:sp>
        <p:nvSpPr>
          <p:cNvPr id="45" name="Google Shape;45;p19"/>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a:lvl1pPr>
            <a:lvl2pPr marL="0" marR="0" lvl="1" indent="0" algn="r">
              <a:lnSpc>
                <a:spcPct val="100000"/>
              </a:lnSpc>
              <a:spcBef>
                <a:spcPts val="0"/>
              </a:spcBef>
              <a:spcAft>
                <a:spcPts val="0"/>
              </a:spcAft>
              <a:buClr>
                <a:srgbClr val="898989"/>
              </a:buClr>
              <a:buSzPts val="1200"/>
              <a:buFont typeface="Calibri"/>
              <a:buNone/>
              <a:defRPr/>
            </a:lvl2pPr>
            <a:lvl3pPr marL="0" marR="0" lvl="2" indent="0" algn="r">
              <a:lnSpc>
                <a:spcPct val="100000"/>
              </a:lnSpc>
              <a:spcBef>
                <a:spcPts val="0"/>
              </a:spcBef>
              <a:spcAft>
                <a:spcPts val="0"/>
              </a:spcAft>
              <a:buClr>
                <a:srgbClr val="898989"/>
              </a:buClr>
              <a:buSzPts val="1200"/>
              <a:buFont typeface="Calibri"/>
              <a:buNone/>
              <a:defRPr/>
            </a:lvl3pPr>
            <a:lvl4pPr marL="0" marR="0" lvl="3" indent="0" algn="r">
              <a:lnSpc>
                <a:spcPct val="100000"/>
              </a:lnSpc>
              <a:spcBef>
                <a:spcPts val="0"/>
              </a:spcBef>
              <a:spcAft>
                <a:spcPts val="0"/>
              </a:spcAft>
              <a:buClr>
                <a:srgbClr val="898989"/>
              </a:buClr>
              <a:buSzPts val="1200"/>
              <a:buFont typeface="Calibri"/>
              <a:buNone/>
              <a:defRPr/>
            </a:lvl4pPr>
            <a:lvl5pPr marL="0" marR="0" lvl="4" indent="0" algn="r">
              <a:lnSpc>
                <a:spcPct val="100000"/>
              </a:lnSpc>
              <a:spcBef>
                <a:spcPts val="0"/>
              </a:spcBef>
              <a:spcAft>
                <a:spcPts val="0"/>
              </a:spcAft>
              <a:buClr>
                <a:srgbClr val="898989"/>
              </a:buClr>
              <a:buSzPts val="1200"/>
              <a:buFont typeface="Calibri"/>
              <a:buNone/>
              <a:defRPr/>
            </a:lvl5pPr>
            <a:lvl6pPr marL="0" marR="0" lvl="5" indent="0" algn="r">
              <a:lnSpc>
                <a:spcPct val="100000"/>
              </a:lnSpc>
              <a:spcBef>
                <a:spcPts val="0"/>
              </a:spcBef>
              <a:spcAft>
                <a:spcPts val="0"/>
              </a:spcAft>
              <a:buClr>
                <a:srgbClr val="898989"/>
              </a:buClr>
              <a:buSzPts val="1200"/>
              <a:buFont typeface="Calibri"/>
              <a:buNone/>
              <a:defRPr/>
            </a:lvl6pPr>
            <a:lvl7pPr marL="0" marR="0" lvl="6" indent="0" algn="r">
              <a:lnSpc>
                <a:spcPct val="100000"/>
              </a:lnSpc>
              <a:spcBef>
                <a:spcPts val="0"/>
              </a:spcBef>
              <a:spcAft>
                <a:spcPts val="0"/>
              </a:spcAft>
              <a:buClr>
                <a:srgbClr val="898989"/>
              </a:buClr>
              <a:buSzPts val="1200"/>
              <a:buFont typeface="Calibri"/>
              <a:buNone/>
              <a:defRPr/>
            </a:lvl7pPr>
            <a:lvl8pPr marL="0" marR="0" lvl="7" indent="0" algn="r">
              <a:lnSpc>
                <a:spcPct val="100000"/>
              </a:lnSpc>
              <a:spcBef>
                <a:spcPts val="0"/>
              </a:spcBef>
              <a:spcAft>
                <a:spcPts val="0"/>
              </a:spcAft>
              <a:buClr>
                <a:srgbClr val="898989"/>
              </a:buClr>
              <a:buSzPts val="1200"/>
              <a:buFont typeface="Calibri"/>
              <a:buNone/>
              <a:defRPr/>
            </a:lvl8pPr>
            <a:lvl9pPr marL="0" marR="0" lvl="8" indent="0" algn="r">
              <a:lnSpc>
                <a:spcPct val="100000"/>
              </a:lnSpc>
              <a:spcBef>
                <a:spcPts val="0"/>
              </a:spcBef>
              <a:spcAft>
                <a:spcPts val="0"/>
              </a:spcAft>
              <a:buClr>
                <a:srgbClr val="898989"/>
              </a:buClr>
              <a:buSzPts val="1200"/>
              <a:buFont typeface="Calibri"/>
              <a:buNone/>
              <a:defRPr/>
            </a:lvl9pPr>
          </a:lstStyle>
          <a:p>
            <a:pPr marL="0" lvl="0" indent="0" algn="r" rtl="0">
              <a:spcBef>
                <a:spcPts val="0"/>
              </a:spcBef>
              <a:spcAft>
                <a:spcPts val="0"/>
              </a:spcAft>
              <a:buNone/>
            </a:pPr>
            <a:fld id="{00000000-1234-1234-1234-123412341234}" type="slidenum">
              <a:rPr lang="en-US"/>
              <a:t>‹#›</a:t>
            </a:fld>
            <a:endParaRPr sz="1200" b="0" i="0" u="none" strike="noStrike" cap="none">
              <a:solidFill>
                <a:srgbClr val="898989"/>
              </a:solidFill>
              <a:latin typeface="Calibri"/>
              <a:ea typeface="Calibri"/>
              <a:cs typeface="Calibri"/>
              <a:sym typeface="Calibri"/>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46"/>
        <p:cNvGrpSpPr/>
        <p:nvPr/>
      </p:nvGrpSpPr>
      <p:grpSpPr>
        <a:xfrm>
          <a:off x="0" y="0"/>
          <a:ext cx="0" cy="0"/>
          <a:chOff x="0" y="0"/>
          <a:chExt cx="0" cy="0"/>
        </a:xfrm>
      </p:grpSpPr>
      <p:sp>
        <p:nvSpPr>
          <p:cNvPr id="47" name="Google Shape;47;p20"/>
          <p:cNvSpPr txBox="1">
            <a:spLocks noGrp="1"/>
          </p:cNvSpPr>
          <p:nvPr>
            <p:ph type="title"/>
          </p:nvPr>
        </p:nvSpPr>
        <p:spPr>
          <a:xfrm>
            <a:off x="381003" y="285750"/>
            <a:ext cx="9045628" cy="4291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FFFFFF"/>
              </a:buClr>
              <a:buSzPts val="3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20"/>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a:lvl1pPr>
            <a:lvl2pPr marL="0" marR="0" lvl="1" indent="0" algn="r">
              <a:lnSpc>
                <a:spcPct val="100000"/>
              </a:lnSpc>
              <a:spcBef>
                <a:spcPts val="0"/>
              </a:spcBef>
              <a:spcAft>
                <a:spcPts val="0"/>
              </a:spcAft>
              <a:buClr>
                <a:srgbClr val="898989"/>
              </a:buClr>
              <a:buSzPts val="1200"/>
              <a:buFont typeface="Calibri"/>
              <a:buNone/>
              <a:defRPr/>
            </a:lvl2pPr>
            <a:lvl3pPr marL="0" marR="0" lvl="2" indent="0" algn="r">
              <a:lnSpc>
                <a:spcPct val="100000"/>
              </a:lnSpc>
              <a:spcBef>
                <a:spcPts val="0"/>
              </a:spcBef>
              <a:spcAft>
                <a:spcPts val="0"/>
              </a:spcAft>
              <a:buClr>
                <a:srgbClr val="898989"/>
              </a:buClr>
              <a:buSzPts val="1200"/>
              <a:buFont typeface="Calibri"/>
              <a:buNone/>
              <a:defRPr/>
            </a:lvl3pPr>
            <a:lvl4pPr marL="0" marR="0" lvl="3" indent="0" algn="r">
              <a:lnSpc>
                <a:spcPct val="100000"/>
              </a:lnSpc>
              <a:spcBef>
                <a:spcPts val="0"/>
              </a:spcBef>
              <a:spcAft>
                <a:spcPts val="0"/>
              </a:spcAft>
              <a:buClr>
                <a:srgbClr val="898989"/>
              </a:buClr>
              <a:buSzPts val="1200"/>
              <a:buFont typeface="Calibri"/>
              <a:buNone/>
              <a:defRPr/>
            </a:lvl4pPr>
            <a:lvl5pPr marL="0" marR="0" lvl="4" indent="0" algn="r">
              <a:lnSpc>
                <a:spcPct val="100000"/>
              </a:lnSpc>
              <a:spcBef>
                <a:spcPts val="0"/>
              </a:spcBef>
              <a:spcAft>
                <a:spcPts val="0"/>
              </a:spcAft>
              <a:buClr>
                <a:srgbClr val="898989"/>
              </a:buClr>
              <a:buSzPts val="1200"/>
              <a:buFont typeface="Calibri"/>
              <a:buNone/>
              <a:defRPr/>
            </a:lvl5pPr>
            <a:lvl6pPr marL="0" marR="0" lvl="5" indent="0" algn="r">
              <a:lnSpc>
                <a:spcPct val="100000"/>
              </a:lnSpc>
              <a:spcBef>
                <a:spcPts val="0"/>
              </a:spcBef>
              <a:spcAft>
                <a:spcPts val="0"/>
              </a:spcAft>
              <a:buClr>
                <a:srgbClr val="898989"/>
              </a:buClr>
              <a:buSzPts val="1200"/>
              <a:buFont typeface="Calibri"/>
              <a:buNone/>
              <a:defRPr/>
            </a:lvl6pPr>
            <a:lvl7pPr marL="0" marR="0" lvl="6" indent="0" algn="r">
              <a:lnSpc>
                <a:spcPct val="100000"/>
              </a:lnSpc>
              <a:spcBef>
                <a:spcPts val="0"/>
              </a:spcBef>
              <a:spcAft>
                <a:spcPts val="0"/>
              </a:spcAft>
              <a:buClr>
                <a:srgbClr val="898989"/>
              </a:buClr>
              <a:buSzPts val="1200"/>
              <a:buFont typeface="Calibri"/>
              <a:buNone/>
              <a:defRPr/>
            </a:lvl7pPr>
            <a:lvl8pPr marL="0" marR="0" lvl="7" indent="0" algn="r">
              <a:lnSpc>
                <a:spcPct val="100000"/>
              </a:lnSpc>
              <a:spcBef>
                <a:spcPts val="0"/>
              </a:spcBef>
              <a:spcAft>
                <a:spcPts val="0"/>
              </a:spcAft>
              <a:buClr>
                <a:srgbClr val="898989"/>
              </a:buClr>
              <a:buSzPts val="1200"/>
              <a:buFont typeface="Calibri"/>
              <a:buNone/>
              <a:defRPr/>
            </a:lvl8pPr>
            <a:lvl9pPr marL="0" marR="0" lvl="8" indent="0" algn="r">
              <a:lnSpc>
                <a:spcPct val="100000"/>
              </a:lnSpc>
              <a:spcBef>
                <a:spcPts val="0"/>
              </a:spcBef>
              <a:spcAft>
                <a:spcPts val="0"/>
              </a:spcAft>
              <a:buClr>
                <a:srgbClr val="898989"/>
              </a:buClr>
              <a:buSzPts val="1200"/>
              <a:buFont typeface="Calibri"/>
              <a:buNone/>
              <a:defRPr/>
            </a:lvl9pPr>
          </a:lstStyle>
          <a:p>
            <a:pPr marL="0" lvl="0" indent="0" algn="r" rtl="0">
              <a:spcBef>
                <a:spcPts val="0"/>
              </a:spcBef>
              <a:spcAft>
                <a:spcPts val="0"/>
              </a:spcAft>
              <a:buNone/>
            </a:pPr>
            <a:fld id="{00000000-1234-1234-1234-123412341234}" type="slidenum">
              <a:rPr lang="en-US"/>
              <a:t>‹#›</a:t>
            </a:fld>
            <a:endParaRPr sz="1200" b="0" i="0" u="none" strike="noStrike" cap="none">
              <a:solidFill>
                <a:srgbClr val="898989"/>
              </a:solidFill>
              <a:latin typeface="Calibri"/>
              <a:ea typeface="Calibri"/>
              <a:cs typeface="Calibri"/>
              <a:sym typeface="Calibri"/>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1_section 1a">
  <p:cSld name="1_section 1a">
    <p:bg>
      <p:bgPr>
        <a:blipFill>
          <a:blip r:embed="rId2">
            <a:alphaModFix/>
          </a:blip>
          <a:stretch>
            <a:fillRect/>
          </a:stretch>
        </a:blipFill>
        <a:effectLst/>
      </p:bgPr>
    </p:bg>
    <p:spTree>
      <p:nvGrpSpPr>
        <p:cNvPr id="1" name="Shape 49"/>
        <p:cNvGrpSpPr/>
        <p:nvPr/>
      </p:nvGrpSpPr>
      <p:grpSpPr>
        <a:xfrm>
          <a:off x="0" y="0"/>
          <a:ext cx="0" cy="0"/>
          <a:chOff x="0" y="0"/>
          <a:chExt cx="0" cy="0"/>
        </a:xfrm>
      </p:grpSpPr>
      <p:sp>
        <p:nvSpPr>
          <p:cNvPr id="50" name="Google Shape;50;p21"/>
          <p:cNvSpPr txBox="1">
            <a:spLocks noGrp="1"/>
          </p:cNvSpPr>
          <p:nvPr>
            <p:ph type="title"/>
          </p:nvPr>
        </p:nvSpPr>
        <p:spPr>
          <a:xfrm>
            <a:off x="457200" y="146614"/>
            <a:ext cx="10375696" cy="68560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3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2_Custom Layout">
  <p:cSld name="2_Custom Layout">
    <p:bg>
      <p:bgPr>
        <a:solidFill>
          <a:srgbClr val="FFFFFF"/>
        </a:solidFill>
        <a:effectLst/>
      </p:bgPr>
    </p:bg>
    <p:spTree>
      <p:nvGrpSpPr>
        <p:cNvPr id="1" name="Shape 51"/>
        <p:cNvGrpSpPr/>
        <p:nvPr/>
      </p:nvGrpSpPr>
      <p:grpSpPr>
        <a:xfrm>
          <a:off x="0" y="0"/>
          <a:ext cx="0" cy="0"/>
          <a:chOff x="0" y="0"/>
          <a:chExt cx="0" cy="0"/>
        </a:xfrm>
      </p:grpSpPr>
      <p:sp>
        <p:nvSpPr>
          <p:cNvPr id="52" name="Google Shape;52;p22"/>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a:lvl1pPr>
            <a:lvl2pPr marL="0" marR="0" lvl="1" indent="0" algn="r">
              <a:lnSpc>
                <a:spcPct val="100000"/>
              </a:lnSpc>
              <a:spcBef>
                <a:spcPts val="0"/>
              </a:spcBef>
              <a:spcAft>
                <a:spcPts val="0"/>
              </a:spcAft>
              <a:buClr>
                <a:srgbClr val="898989"/>
              </a:buClr>
              <a:buSzPts val="1200"/>
              <a:buFont typeface="Calibri"/>
              <a:buNone/>
              <a:defRPr/>
            </a:lvl2pPr>
            <a:lvl3pPr marL="0" marR="0" lvl="2" indent="0" algn="r">
              <a:lnSpc>
                <a:spcPct val="100000"/>
              </a:lnSpc>
              <a:spcBef>
                <a:spcPts val="0"/>
              </a:spcBef>
              <a:spcAft>
                <a:spcPts val="0"/>
              </a:spcAft>
              <a:buClr>
                <a:srgbClr val="898989"/>
              </a:buClr>
              <a:buSzPts val="1200"/>
              <a:buFont typeface="Calibri"/>
              <a:buNone/>
              <a:defRPr/>
            </a:lvl3pPr>
            <a:lvl4pPr marL="0" marR="0" lvl="3" indent="0" algn="r">
              <a:lnSpc>
                <a:spcPct val="100000"/>
              </a:lnSpc>
              <a:spcBef>
                <a:spcPts val="0"/>
              </a:spcBef>
              <a:spcAft>
                <a:spcPts val="0"/>
              </a:spcAft>
              <a:buClr>
                <a:srgbClr val="898989"/>
              </a:buClr>
              <a:buSzPts val="1200"/>
              <a:buFont typeface="Calibri"/>
              <a:buNone/>
              <a:defRPr/>
            </a:lvl4pPr>
            <a:lvl5pPr marL="0" marR="0" lvl="4" indent="0" algn="r">
              <a:lnSpc>
                <a:spcPct val="100000"/>
              </a:lnSpc>
              <a:spcBef>
                <a:spcPts val="0"/>
              </a:spcBef>
              <a:spcAft>
                <a:spcPts val="0"/>
              </a:spcAft>
              <a:buClr>
                <a:srgbClr val="898989"/>
              </a:buClr>
              <a:buSzPts val="1200"/>
              <a:buFont typeface="Calibri"/>
              <a:buNone/>
              <a:defRPr/>
            </a:lvl5pPr>
            <a:lvl6pPr marL="0" marR="0" lvl="5" indent="0" algn="r">
              <a:lnSpc>
                <a:spcPct val="100000"/>
              </a:lnSpc>
              <a:spcBef>
                <a:spcPts val="0"/>
              </a:spcBef>
              <a:spcAft>
                <a:spcPts val="0"/>
              </a:spcAft>
              <a:buClr>
                <a:srgbClr val="898989"/>
              </a:buClr>
              <a:buSzPts val="1200"/>
              <a:buFont typeface="Calibri"/>
              <a:buNone/>
              <a:defRPr/>
            </a:lvl6pPr>
            <a:lvl7pPr marL="0" marR="0" lvl="6" indent="0" algn="r">
              <a:lnSpc>
                <a:spcPct val="100000"/>
              </a:lnSpc>
              <a:spcBef>
                <a:spcPts val="0"/>
              </a:spcBef>
              <a:spcAft>
                <a:spcPts val="0"/>
              </a:spcAft>
              <a:buClr>
                <a:srgbClr val="898989"/>
              </a:buClr>
              <a:buSzPts val="1200"/>
              <a:buFont typeface="Calibri"/>
              <a:buNone/>
              <a:defRPr/>
            </a:lvl7pPr>
            <a:lvl8pPr marL="0" marR="0" lvl="7" indent="0" algn="r">
              <a:lnSpc>
                <a:spcPct val="100000"/>
              </a:lnSpc>
              <a:spcBef>
                <a:spcPts val="0"/>
              </a:spcBef>
              <a:spcAft>
                <a:spcPts val="0"/>
              </a:spcAft>
              <a:buClr>
                <a:srgbClr val="898989"/>
              </a:buClr>
              <a:buSzPts val="1200"/>
              <a:buFont typeface="Calibri"/>
              <a:buNone/>
              <a:defRPr/>
            </a:lvl8pPr>
            <a:lvl9pPr marL="0" marR="0" lvl="8" indent="0" algn="r">
              <a:lnSpc>
                <a:spcPct val="100000"/>
              </a:lnSpc>
              <a:spcBef>
                <a:spcPts val="0"/>
              </a:spcBef>
              <a:spcAft>
                <a:spcPts val="0"/>
              </a:spcAft>
              <a:buClr>
                <a:srgbClr val="898989"/>
              </a:buClr>
              <a:buSzPts val="1200"/>
              <a:buFont typeface="Calibri"/>
              <a:buNone/>
              <a:defRPr/>
            </a:lvl9pPr>
          </a:lstStyle>
          <a:p>
            <a:pPr marL="0" lvl="0" indent="0" algn="r" rtl="0">
              <a:spcBef>
                <a:spcPts val="0"/>
              </a:spcBef>
              <a:spcAft>
                <a:spcPts val="0"/>
              </a:spcAft>
              <a:buNone/>
            </a:pPr>
            <a:fld id="{00000000-1234-1234-1234-123412341234}" type="slidenum">
              <a:rPr lang="en-US"/>
              <a:t>‹#›</a:t>
            </a:fld>
            <a:endParaRPr sz="1200" b="0" i="0" u="none" strike="noStrike" cap="none">
              <a:solidFill>
                <a:srgbClr val="898989"/>
              </a:solidFill>
              <a:latin typeface="Calibri"/>
              <a:ea typeface="Calibri"/>
              <a:cs typeface="Calibri"/>
              <a:sym typeface="Calibri"/>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53"/>
        <p:cNvGrpSpPr/>
        <p:nvPr/>
      </p:nvGrpSpPr>
      <p:grpSpPr>
        <a:xfrm>
          <a:off x="0" y="0"/>
          <a:ext cx="0" cy="0"/>
          <a:chOff x="0" y="0"/>
          <a:chExt cx="0" cy="0"/>
        </a:xfrm>
      </p:grpSpPr>
      <p:sp>
        <p:nvSpPr>
          <p:cNvPr id="54" name="Google Shape;54;p23"/>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a:lvl1pPr>
            <a:lvl2pPr marL="0" marR="0" lvl="1" indent="0" algn="r">
              <a:lnSpc>
                <a:spcPct val="100000"/>
              </a:lnSpc>
              <a:spcBef>
                <a:spcPts val="0"/>
              </a:spcBef>
              <a:spcAft>
                <a:spcPts val="0"/>
              </a:spcAft>
              <a:buClr>
                <a:srgbClr val="898989"/>
              </a:buClr>
              <a:buSzPts val="1200"/>
              <a:buFont typeface="Calibri"/>
              <a:buNone/>
              <a:defRPr/>
            </a:lvl2pPr>
            <a:lvl3pPr marL="0" marR="0" lvl="2" indent="0" algn="r">
              <a:lnSpc>
                <a:spcPct val="100000"/>
              </a:lnSpc>
              <a:spcBef>
                <a:spcPts val="0"/>
              </a:spcBef>
              <a:spcAft>
                <a:spcPts val="0"/>
              </a:spcAft>
              <a:buClr>
                <a:srgbClr val="898989"/>
              </a:buClr>
              <a:buSzPts val="1200"/>
              <a:buFont typeface="Calibri"/>
              <a:buNone/>
              <a:defRPr/>
            </a:lvl3pPr>
            <a:lvl4pPr marL="0" marR="0" lvl="3" indent="0" algn="r">
              <a:lnSpc>
                <a:spcPct val="100000"/>
              </a:lnSpc>
              <a:spcBef>
                <a:spcPts val="0"/>
              </a:spcBef>
              <a:spcAft>
                <a:spcPts val="0"/>
              </a:spcAft>
              <a:buClr>
                <a:srgbClr val="898989"/>
              </a:buClr>
              <a:buSzPts val="1200"/>
              <a:buFont typeface="Calibri"/>
              <a:buNone/>
              <a:defRPr/>
            </a:lvl4pPr>
            <a:lvl5pPr marL="0" marR="0" lvl="4" indent="0" algn="r">
              <a:lnSpc>
                <a:spcPct val="100000"/>
              </a:lnSpc>
              <a:spcBef>
                <a:spcPts val="0"/>
              </a:spcBef>
              <a:spcAft>
                <a:spcPts val="0"/>
              </a:spcAft>
              <a:buClr>
                <a:srgbClr val="898989"/>
              </a:buClr>
              <a:buSzPts val="1200"/>
              <a:buFont typeface="Calibri"/>
              <a:buNone/>
              <a:defRPr/>
            </a:lvl5pPr>
            <a:lvl6pPr marL="0" marR="0" lvl="5" indent="0" algn="r">
              <a:lnSpc>
                <a:spcPct val="100000"/>
              </a:lnSpc>
              <a:spcBef>
                <a:spcPts val="0"/>
              </a:spcBef>
              <a:spcAft>
                <a:spcPts val="0"/>
              </a:spcAft>
              <a:buClr>
                <a:srgbClr val="898989"/>
              </a:buClr>
              <a:buSzPts val="1200"/>
              <a:buFont typeface="Calibri"/>
              <a:buNone/>
              <a:defRPr/>
            </a:lvl6pPr>
            <a:lvl7pPr marL="0" marR="0" lvl="6" indent="0" algn="r">
              <a:lnSpc>
                <a:spcPct val="100000"/>
              </a:lnSpc>
              <a:spcBef>
                <a:spcPts val="0"/>
              </a:spcBef>
              <a:spcAft>
                <a:spcPts val="0"/>
              </a:spcAft>
              <a:buClr>
                <a:srgbClr val="898989"/>
              </a:buClr>
              <a:buSzPts val="1200"/>
              <a:buFont typeface="Calibri"/>
              <a:buNone/>
              <a:defRPr/>
            </a:lvl7pPr>
            <a:lvl8pPr marL="0" marR="0" lvl="7" indent="0" algn="r">
              <a:lnSpc>
                <a:spcPct val="100000"/>
              </a:lnSpc>
              <a:spcBef>
                <a:spcPts val="0"/>
              </a:spcBef>
              <a:spcAft>
                <a:spcPts val="0"/>
              </a:spcAft>
              <a:buClr>
                <a:srgbClr val="898989"/>
              </a:buClr>
              <a:buSzPts val="1200"/>
              <a:buFont typeface="Calibri"/>
              <a:buNone/>
              <a:defRPr/>
            </a:lvl8pPr>
            <a:lvl9pPr marL="0" marR="0" lvl="8" indent="0" algn="r">
              <a:lnSpc>
                <a:spcPct val="100000"/>
              </a:lnSpc>
              <a:spcBef>
                <a:spcPts val="0"/>
              </a:spcBef>
              <a:spcAft>
                <a:spcPts val="0"/>
              </a:spcAft>
              <a:buClr>
                <a:srgbClr val="898989"/>
              </a:buClr>
              <a:buSzPts val="1200"/>
              <a:buFont typeface="Calibri"/>
              <a:buNone/>
              <a:defRPr/>
            </a:lvl9pPr>
          </a:lstStyle>
          <a:p>
            <a:pPr marL="0" lvl="0" indent="0" algn="r" rtl="0">
              <a:spcBef>
                <a:spcPts val="0"/>
              </a:spcBef>
              <a:spcAft>
                <a:spcPts val="0"/>
              </a:spcAft>
              <a:buNone/>
            </a:pPr>
            <a:fld id="{00000000-1234-1234-1234-123412341234}" type="slidenum">
              <a:rPr lang="en-US"/>
              <a:t>‹#›</a:t>
            </a:fld>
            <a:endParaRPr sz="1200" b="0" i="0" u="none" strike="noStrike" cap="none">
              <a:solidFill>
                <a:srgbClr val="898989"/>
              </a:solidFill>
              <a:latin typeface="Calibri"/>
              <a:ea typeface="Calibri"/>
              <a:cs typeface="Calibri"/>
              <a:sym typeface="Calibri"/>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Two Column">
  <p:cSld name="Two Column">
    <p:spTree>
      <p:nvGrpSpPr>
        <p:cNvPr id="1" name="Shape 55"/>
        <p:cNvGrpSpPr/>
        <p:nvPr/>
      </p:nvGrpSpPr>
      <p:grpSpPr>
        <a:xfrm>
          <a:off x="0" y="0"/>
          <a:ext cx="0" cy="0"/>
          <a:chOff x="0" y="0"/>
          <a:chExt cx="0" cy="0"/>
        </a:xfrm>
      </p:grpSpPr>
      <p:sp>
        <p:nvSpPr>
          <p:cNvPr id="56" name="Google Shape;56;p24"/>
          <p:cNvSpPr txBox="1">
            <a:spLocks noGrp="1"/>
          </p:cNvSpPr>
          <p:nvPr>
            <p:ph type="title"/>
          </p:nvPr>
        </p:nvSpPr>
        <p:spPr>
          <a:xfrm>
            <a:off x="381003" y="285750"/>
            <a:ext cx="9045628" cy="4291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FFFFFF"/>
              </a:buClr>
              <a:buSzPts val="3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24"/>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a:lvl1pPr>
            <a:lvl2pPr marL="0" marR="0" lvl="1" indent="0" algn="r">
              <a:lnSpc>
                <a:spcPct val="100000"/>
              </a:lnSpc>
              <a:spcBef>
                <a:spcPts val="0"/>
              </a:spcBef>
              <a:spcAft>
                <a:spcPts val="0"/>
              </a:spcAft>
              <a:buClr>
                <a:srgbClr val="898989"/>
              </a:buClr>
              <a:buSzPts val="1200"/>
              <a:buFont typeface="Calibri"/>
              <a:buNone/>
              <a:defRPr/>
            </a:lvl2pPr>
            <a:lvl3pPr marL="0" marR="0" lvl="2" indent="0" algn="r">
              <a:lnSpc>
                <a:spcPct val="100000"/>
              </a:lnSpc>
              <a:spcBef>
                <a:spcPts val="0"/>
              </a:spcBef>
              <a:spcAft>
                <a:spcPts val="0"/>
              </a:spcAft>
              <a:buClr>
                <a:srgbClr val="898989"/>
              </a:buClr>
              <a:buSzPts val="1200"/>
              <a:buFont typeface="Calibri"/>
              <a:buNone/>
              <a:defRPr/>
            </a:lvl3pPr>
            <a:lvl4pPr marL="0" marR="0" lvl="3" indent="0" algn="r">
              <a:lnSpc>
                <a:spcPct val="100000"/>
              </a:lnSpc>
              <a:spcBef>
                <a:spcPts val="0"/>
              </a:spcBef>
              <a:spcAft>
                <a:spcPts val="0"/>
              </a:spcAft>
              <a:buClr>
                <a:srgbClr val="898989"/>
              </a:buClr>
              <a:buSzPts val="1200"/>
              <a:buFont typeface="Calibri"/>
              <a:buNone/>
              <a:defRPr/>
            </a:lvl4pPr>
            <a:lvl5pPr marL="0" marR="0" lvl="4" indent="0" algn="r">
              <a:lnSpc>
                <a:spcPct val="100000"/>
              </a:lnSpc>
              <a:spcBef>
                <a:spcPts val="0"/>
              </a:spcBef>
              <a:spcAft>
                <a:spcPts val="0"/>
              </a:spcAft>
              <a:buClr>
                <a:srgbClr val="898989"/>
              </a:buClr>
              <a:buSzPts val="1200"/>
              <a:buFont typeface="Calibri"/>
              <a:buNone/>
              <a:defRPr/>
            </a:lvl5pPr>
            <a:lvl6pPr marL="0" marR="0" lvl="5" indent="0" algn="r">
              <a:lnSpc>
                <a:spcPct val="100000"/>
              </a:lnSpc>
              <a:spcBef>
                <a:spcPts val="0"/>
              </a:spcBef>
              <a:spcAft>
                <a:spcPts val="0"/>
              </a:spcAft>
              <a:buClr>
                <a:srgbClr val="898989"/>
              </a:buClr>
              <a:buSzPts val="1200"/>
              <a:buFont typeface="Calibri"/>
              <a:buNone/>
              <a:defRPr/>
            </a:lvl6pPr>
            <a:lvl7pPr marL="0" marR="0" lvl="6" indent="0" algn="r">
              <a:lnSpc>
                <a:spcPct val="100000"/>
              </a:lnSpc>
              <a:spcBef>
                <a:spcPts val="0"/>
              </a:spcBef>
              <a:spcAft>
                <a:spcPts val="0"/>
              </a:spcAft>
              <a:buClr>
                <a:srgbClr val="898989"/>
              </a:buClr>
              <a:buSzPts val="1200"/>
              <a:buFont typeface="Calibri"/>
              <a:buNone/>
              <a:defRPr/>
            </a:lvl7pPr>
            <a:lvl8pPr marL="0" marR="0" lvl="7" indent="0" algn="r">
              <a:lnSpc>
                <a:spcPct val="100000"/>
              </a:lnSpc>
              <a:spcBef>
                <a:spcPts val="0"/>
              </a:spcBef>
              <a:spcAft>
                <a:spcPts val="0"/>
              </a:spcAft>
              <a:buClr>
                <a:srgbClr val="898989"/>
              </a:buClr>
              <a:buSzPts val="1200"/>
              <a:buFont typeface="Calibri"/>
              <a:buNone/>
              <a:defRPr/>
            </a:lvl8pPr>
            <a:lvl9pPr marL="0" marR="0" lvl="8" indent="0" algn="r">
              <a:lnSpc>
                <a:spcPct val="100000"/>
              </a:lnSpc>
              <a:spcBef>
                <a:spcPts val="0"/>
              </a:spcBef>
              <a:spcAft>
                <a:spcPts val="0"/>
              </a:spcAft>
              <a:buClr>
                <a:srgbClr val="898989"/>
              </a:buClr>
              <a:buSzPts val="1200"/>
              <a:buFont typeface="Calibri"/>
              <a:buNone/>
              <a:defRPr/>
            </a:lvl9pPr>
          </a:lstStyle>
          <a:p>
            <a:pPr marL="0" lvl="0" indent="0" algn="r" rtl="0">
              <a:spcBef>
                <a:spcPts val="0"/>
              </a:spcBef>
              <a:spcAft>
                <a:spcPts val="0"/>
              </a:spcAft>
              <a:buNone/>
            </a:pPr>
            <a:fld id="{00000000-1234-1234-1234-123412341234}" type="slidenum">
              <a:rPr lang="en-US"/>
              <a:t>‹#›</a:t>
            </a:fld>
            <a:endParaRPr sz="1200" b="0" i="0" u="none" strike="noStrike" cap="none">
              <a:solidFill>
                <a:srgbClr val="898989"/>
              </a:solidFill>
              <a:latin typeface="Calibri"/>
              <a:ea typeface="Calibri"/>
              <a:cs typeface="Calibri"/>
              <a:sym typeface="Calibri"/>
            </a:endParaRPr>
          </a:p>
        </p:txBody>
      </p:sp>
      <p:sp>
        <p:nvSpPr>
          <p:cNvPr id="58" name="Google Shape;58;p24"/>
          <p:cNvSpPr txBox="1">
            <a:spLocks noGrp="1"/>
          </p:cNvSpPr>
          <p:nvPr>
            <p:ph type="body" idx="1"/>
          </p:nvPr>
        </p:nvSpPr>
        <p:spPr>
          <a:xfrm>
            <a:off x="457200" y="1184221"/>
            <a:ext cx="5338998" cy="4751880"/>
          </a:xfrm>
          <a:prstGeom prst="rect">
            <a:avLst/>
          </a:prstGeom>
          <a:noFill/>
          <a:ln>
            <a:noFill/>
          </a:ln>
        </p:spPr>
        <p:txBody>
          <a:bodyPr spcFirstLastPara="1" wrap="square" lIns="91425" tIns="45700" rIns="91425" bIns="45700" anchor="t" anchorCtr="0">
            <a:normAutofit/>
          </a:bodyPr>
          <a:lstStyle>
            <a:lvl1pPr marL="457200" lvl="0" indent="-331470" algn="l">
              <a:lnSpc>
                <a:spcPct val="90000"/>
              </a:lnSpc>
              <a:spcBef>
                <a:spcPts val="1000"/>
              </a:spcBef>
              <a:spcAft>
                <a:spcPts val="0"/>
              </a:spcAft>
              <a:buClr>
                <a:srgbClr val="000000"/>
              </a:buClr>
              <a:buSzPts val="1620"/>
              <a:buChar char="&gt;"/>
              <a:defRPr/>
            </a:lvl1pPr>
            <a:lvl2pPr marL="914400" lvl="1" indent="-331469" algn="l">
              <a:lnSpc>
                <a:spcPct val="90000"/>
              </a:lnSpc>
              <a:spcBef>
                <a:spcPts val="500"/>
              </a:spcBef>
              <a:spcAft>
                <a:spcPts val="0"/>
              </a:spcAft>
              <a:buClr>
                <a:srgbClr val="000000"/>
              </a:buClr>
              <a:buSzPts val="1620"/>
              <a:buChar char="•"/>
              <a:defRPr/>
            </a:lvl2pPr>
            <a:lvl3pPr marL="1371600" lvl="2" indent="-331469" algn="l">
              <a:lnSpc>
                <a:spcPct val="90000"/>
              </a:lnSpc>
              <a:spcBef>
                <a:spcPts val="500"/>
              </a:spcBef>
              <a:spcAft>
                <a:spcPts val="0"/>
              </a:spcAft>
              <a:buClr>
                <a:srgbClr val="000000"/>
              </a:buClr>
              <a:buSzPts val="1620"/>
              <a:buChar char="•"/>
              <a:defRPr/>
            </a:lvl3pPr>
            <a:lvl4pPr marL="1828800" lvl="3" indent="-331469" algn="l">
              <a:lnSpc>
                <a:spcPct val="90000"/>
              </a:lnSpc>
              <a:spcBef>
                <a:spcPts val="500"/>
              </a:spcBef>
              <a:spcAft>
                <a:spcPts val="0"/>
              </a:spcAft>
              <a:buClr>
                <a:srgbClr val="000000"/>
              </a:buClr>
              <a:buSzPts val="1620"/>
              <a:buChar char="•"/>
              <a:defRPr/>
            </a:lvl4pPr>
            <a:lvl5pPr marL="2286000" lvl="4" indent="-331470" algn="l">
              <a:lnSpc>
                <a:spcPct val="90000"/>
              </a:lnSpc>
              <a:spcBef>
                <a:spcPts val="500"/>
              </a:spcBef>
              <a:spcAft>
                <a:spcPts val="0"/>
              </a:spcAft>
              <a:buClr>
                <a:srgbClr val="000000"/>
              </a:buClr>
              <a:buSzPts val="16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24"/>
          <p:cNvSpPr txBox="1">
            <a:spLocks noGrp="1"/>
          </p:cNvSpPr>
          <p:nvPr>
            <p:ph type="body" idx="2"/>
          </p:nvPr>
        </p:nvSpPr>
        <p:spPr>
          <a:xfrm>
            <a:off x="6248396" y="1184221"/>
            <a:ext cx="5638803" cy="4751880"/>
          </a:xfrm>
          <a:prstGeom prst="rect">
            <a:avLst/>
          </a:prstGeom>
          <a:noFill/>
          <a:ln>
            <a:noFill/>
          </a:ln>
        </p:spPr>
        <p:txBody>
          <a:bodyPr spcFirstLastPara="1" wrap="square" lIns="91425" tIns="45700" rIns="91425" bIns="45700" anchor="t" anchorCtr="0">
            <a:normAutofit/>
          </a:bodyPr>
          <a:lstStyle>
            <a:lvl1pPr marL="457200" lvl="0" indent="-331470" algn="l">
              <a:lnSpc>
                <a:spcPct val="90000"/>
              </a:lnSpc>
              <a:spcBef>
                <a:spcPts val="1000"/>
              </a:spcBef>
              <a:spcAft>
                <a:spcPts val="0"/>
              </a:spcAft>
              <a:buClr>
                <a:srgbClr val="000000"/>
              </a:buClr>
              <a:buSzPts val="1620"/>
              <a:buChar char="&gt;"/>
              <a:defRPr/>
            </a:lvl1pPr>
            <a:lvl2pPr marL="914400" lvl="1" indent="-331469" algn="l">
              <a:lnSpc>
                <a:spcPct val="90000"/>
              </a:lnSpc>
              <a:spcBef>
                <a:spcPts val="500"/>
              </a:spcBef>
              <a:spcAft>
                <a:spcPts val="0"/>
              </a:spcAft>
              <a:buClr>
                <a:srgbClr val="000000"/>
              </a:buClr>
              <a:buSzPts val="1620"/>
              <a:buChar char="•"/>
              <a:defRPr/>
            </a:lvl2pPr>
            <a:lvl3pPr marL="1371600" lvl="2" indent="-331469" algn="l">
              <a:lnSpc>
                <a:spcPct val="90000"/>
              </a:lnSpc>
              <a:spcBef>
                <a:spcPts val="500"/>
              </a:spcBef>
              <a:spcAft>
                <a:spcPts val="0"/>
              </a:spcAft>
              <a:buClr>
                <a:srgbClr val="000000"/>
              </a:buClr>
              <a:buSzPts val="1620"/>
              <a:buChar char="•"/>
              <a:defRPr/>
            </a:lvl3pPr>
            <a:lvl4pPr marL="1828800" lvl="3" indent="-331469" algn="l">
              <a:lnSpc>
                <a:spcPct val="90000"/>
              </a:lnSpc>
              <a:spcBef>
                <a:spcPts val="500"/>
              </a:spcBef>
              <a:spcAft>
                <a:spcPts val="0"/>
              </a:spcAft>
              <a:buClr>
                <a:srgbClr val="000000"/>
              </a:buClr>
              <a:buSzPts val="1620"/>
              <a:buChar char="•"/>
              <a:defRPr/>
            </a:lvl4pPr>
            <a:lvl5pPr marL="2286000" lvl="4" indent="-331470" algn="l">
              <a:lnSpc>
                <a:spcPct val="90000"/>
              </a:lnSpc>
              <a:spcBef>
                <a:spcPts val="500"/>
              </a:spcBef>
              <a:spcAft>
                <a:spcPts val="0"/>
              </a:spcAft>
              <a:buClr>
                <a:srgbClr val="000000"/>
              </a:buClr>
              <a:buSzPts val="16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cover">
  <p:cSld name="cover">
    <p:spTree>
      <p:nvGrpSpPr>
        <p:cNvPr id="1" name="Shape 60"/>
        <p:cNvGrpSpPr/>
        <p:nvPr/>
      </p:nvGrpSpPr>
      <p:grpSpPr>
        <a:xfrm>
          <a:off x="0" y="0"/>
          <a:ext cx="0" cy="0"/>
          <a:chOff x="0" y="0"/>
          <a:chExt cx="0" cy="0"/>
        </a:xfrm>
      </p:grpSpPr>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Copy">
  <p:cSld name="Copy">
    <p:spTree>
      <p:nvGrpSpPr>
        <p:cNvPr id="1" name="Shape 61"/>
        <p:cNvGrpSpPr/>
        <p:nvPr/>
      </p:nvGrpSpPr>
      <p:grpSpPr>
        <a:xfrm>
          <a:off x="0" y="0"/>
          <a:ext cx="0" cy="0"/>
          <a:chOff x="0" y="0"/>
          <a:chExt cx="0" cy="0"/>
        </a:xfrm>
      </p:grpSpPr>
      <p:sp>
        <p:nvSpPr>
          <p:cNvPr id="62" name="Google Shape;62;p26"/>
          <p:cNvSpPr txBox="1">
            <a:spLocks noGrp="1"/>
          </p:cNvSpPr>
          <p:nvPr>
            <p:ph type="title"/>
          </p:nvPr>
        </p:nvSpPr>
        <p:spPr>
          <a:xfrm>
            <a:off x="381003" y="285750"/>
            <a:ext cx="9045628" cy="4291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FFFFFF"/>
              </a:buClr>
              <a:buSzPts val="3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6"/>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a:lvl1pPr>
            <a:lvl2pPr marL="0" marR="0" lvl="1" indent="0" algn="r">
              <a:lnSpc>
                <a:spcPct val="100000"/>
              </a:lnSpc>
              <a:spcBef>
                <a:spcPts val="0"/>
              </a:spcBef>
              <a:spcAft>
                <a:spcPts val="0"/>
              </a:spcAft>
              <a:buClr>
                <a:srgbClr val="898989"/>
              </a:buClr>
              <a:buSzPts val="1200"/>
              <a:buFont typeface="Calibri"/>
              <a:buNone/>
              <a:defRPr/>
            </a:lvl2pPr>
            <a:lvl3pPr marL="0" marR="0" lvl="2" indent="0" algn="r">
              <a:lnSpc>
                <a:spcPct val="100000"/>
              </a:lnSpc>
              <a:spcBef>
                <a:spcPts val="0"/>
              </a:spcBef>
              <a:spcAft>
                <a:spcPts val="0"/>
              </a:spcAft>
              <a:buClr>
                <a:srgbClr val="898989"/>
              </a:buClr>
              <a:buSzPts val="1200"/>
              <a:buFont typeface="Calibri"/>
              <a:buNone/>
              <a:defRPr/>
            </a:lvl3pPr>
            <a:lvl4pPr marL="0" marR="0" lvl="3" indent="0" algn="r">
              <a:lnSpc>
                <a:spcPct val="100000"/>
              </a:lnSpc>
              <a:spcBef>
                <a:spcPts val="0"/>
              </a:spcBef>
              <a:spcAft>
                <a:spcPts val="0"/>
              </a:spcAft>
              <a:buClr>
                <a:srgbClr val="898989"/>
              </a:buClr>
              <a:buSzPts val="1200"/>
              <a:buFont typeface="Calibri"/>
              <a:buNone/>
              <a:defRPr/>
            </a:lvl4pPr>
            <a:lvl5pPr marL="0" marR="0" lvl="4" indent="0" algn="r">
              <a:lnSpc>
                <a:spcPct val="100000"/>
              </a:lnSpc>
              <a:spcBef>
                <a:spcPts val="0"/>
              </a:spcBef>
              <a:spcAft>
                <a:spcPts val="0"/>
              </a:spcAft>
              <a:buClr>
                <a:srgbClr val="898989"/>
              </a:buClr>
              <a:buSzPts val="1200"/>
              <a:buFont typeface="Calibri"/>
              <a:buNone/>
              <a:defRPr/>
            </a:lvl5pPr>
            <a:lvl6pPr marL="0" marR="0" lvl="5" indent="0" algn="r">
              <a:lnSpc>
                <a:spcPct val="100000"/>
              </a:lnSpc>
              <a:spcBef>
                <a:spcPts val="0"/>
              </a:spcBef>
              <a:spcAft>
                <a:spcPts val="0"/>
              </a:spcAft>
              <a:buClr>
                <a:srgbClr val="898989"/>
              </a:buClr>
              <a:buSzPts val="1200"/>
              <a:buFont typeface="Calibri"/>
              <a:buNone/>
              <a:defRPr/>
            </a:lvl6pPr>
            <a:lvl7pPr marL="0" marR="0" lvl="6" indent="0" algn="r">
              <a:lnSpc>
                <a:spcPct val="100000"/>
              </a:lnSpc>
              <a:spcBef>
                <a:spcPts val="0"/>
              </a:spcBef>
              <a:spcAft>
                <a:spcPts val="0"/>
              </a:spcAft>
              <a:buClr>
                <a:srgbClr val="898989"/>
              </a:buClr>
              <a:buSzPts val="1200"/>
              <a:buFont typeface="Calibri"/>
              <a:buNone/>
              <a:defRPr/>
            </a:lvl7pPr>
            <a:lvl8pPr marL="0" marR="0" lvl="7" indent="0" algn="r">
              <a:lnSpc>
                <a:spcPct val="100000"/>
              </a:lnSpc>
              <a:spcBef>
                <a:spcPts val="0"/>
              </a:spcBef>
              <a:spcAft>
                <a:spcPts val="0"/>
              </a:spcAft>
              <a:buClr>
                <a:srgbClr val="898989"/>
              </a:buClr>
              <a:buSzPts val="1200"/>
              <a:buFont typeface="Calibri"/>
              <a:buNone/>
              <a:defRPr/>
            </a:lvl8pPr>
            <a:lvl9pPr marL="0" marR="0" lvl="8" indent="0" algn="r">
              <a:lnSpc>
                <a:spcPct val="100000"/>
              </a:lnSpc>
              <a:spcBef>
                <a:spcPts val="0"/>
              </a:spcBef>
              <a:spcAft>
                <a:spcPts val="0"/>
              </a:spcAft>
              <a:buClr>
                <a:srgbClr val="898989"/>
              </a:buClr>
              <a:buSzPts val="1200"/>
              <a:buFont typeface="Calibri"/>
              <a:buNone/>
              <a:defRPr/>
            </a:lvl9pPr>
          </a:lstStyle>
          <a:p>
            <a:pPr marL="0" lvl="0" indent="0" algn="r" rtl="0">
              <a:spcBef>
                <a:spcPts val="0"/>
              </a:spcBef>
              <a:spcAft>
                <a:spcPts val="0"/>
              </a:spcAft>
              <a:buNone/>
            </a:pPr>
            <a:fld id="{00000000-1234-1234-1234-123412341234}" type="slidenum">
              <a:rPr lang="en-US"/>
              <a:t>‹#›</a:t>
            </a:fld>
            <a:endParaRPr sz="1200" b="0" i="0" u="none" strike="noStrike" cap="none">
              <a:solidFill>
                <a:srgbClr val="898989"/>
              </a:solidFill>
              <a:latin typeface="Calibri"/>
              <a:ea typeface="Calibri"/>
              <a:cs typeface="Calibri"/>
              <a:sym typeface="Calibri"/>
            </a:endParaRPr>
          </a:p>
        </p:txBody>
      </p:sp>
      <p:sp>
        <p:nvSpPr>
          <p:cNvPr id="64" name="Google Shape;64;p26"/>
          <p:cNvSpPr txBox="1">
            <a:spLocks noGrp="1"/>
          </p:cNvSpPr>
          <p:nvPr>
            <p:ph type="body" idx="1"/>
          </p:nvPr>
        </p:nvSpPr>
        <p:spPr>
          <a:xfrm>
            <a:off x="457200" y="1184221"/>
            <a:ext cx="11277596" cy="4751880"/>
          </a:xfrm>
          <a:prstGeom prst="rect">
            <a:avLst/>
          </a:prstGeom>
          <a:noFill/>
          <a:ln>
            <a:noFill/>
          </a:ln>
        </p:spPr>
        <p:txBody>
          <a:bodyPr spcFirstLastPara="1" wrap="square" lIns="91425" tIns="45700" rIns="91425" bIns="45700" anchor="t" anchorCtr="0">
            <a:normAutofit/>
          </a:bodyPr>
          <a:lstStyle>
            <a:lvl1pPr marL="457200" lvl="0" indent="-331470" algn="l">
              <a:lnSpc>
                <a:spcPct val="90000"/>
              </a:lnSpc>
              <a:spcBef>
                <a:spcPts val="1000"/>
              </a:spcBef>
              <a:spcAft>
                <a:spcPts val="0"/>
              </a:spcAft>
              <a:buClr>
                <a:srgbClr val="000000"/>
              </a:buClr>
              <a:buSzPts val="1620"/>
              <a:buChar char="&gt;"/>
              <a:defRPr/>
            </a:lvl1pPr>
            <a:lvl2pPr marL="914400" lvl="1" indent="-331469" algn="l">
              <a:lnSpc>
                <a:spcPct val="90000"/>
              </a:lnSpc>
              <a:spcBef>
                <a:spcPts val="500"/>
              </a:spcBef>
              <a:spcAft>
                <a:spcPts val="0"/>
              </a:spcAft>
              <a:buClr>
                <a:srgbClr val="000000"/>
              </a:buClr>
              <a:buSzPts val="1620"/>
              <a:buChar char="•"/>
              <a:defRPr/>
            </a:lvl2pPr>
            <a:lvl3pPr marL="1371600" lvl="2" indent="-331469" algn="l">
              <a:lnSpc>
                <a:spcPct val="90000"/>
              </a:lnSpc>
              <a:spcBef>
                <a:spcPts val="500"/>
              </a:spcBef>
              <a:spcAft>
                <a:spcPts val="0"/>
              </a:spcAft>
              <a:buClr>
                <a:srgbClr val="000000"/>
              </a:buClr>
              <a:buSzPts val="1620"/>
              <a:buChar char="•"/>
              <a:defRPr/>
            </a:lvl3pPr>
            <a:lvl4pPr marL="1828800" lvl="3" indent="-331469" algn="l">
              <a:lnSpc>
                <a:spcPct val="90000"/>
              </a:lnSpc>
              <a:spcBef>
                <a:spcPts val="500"/>
              </a:spcBef>
              <a:spcAft>
                <a:spcPts val="0"/>
              </a:spcAft>
              <a:buClr>
                <a:srgbClr val="000000"/>
              </a:buClr>
              <a:buSzPts val="1620"/>
              <a:buChar char="•"/>
              <a:defRPr/>
            </a:lvl4pPr>
            <a:lvl5pPr marL="2286000" lvl="4" indent="-331470" algn="l">
              <a:lnSpc>
                <a:spcPct val="90000"/>
              </a:lnSpc>
              <a:spcBef>
                <a:spcPts val="500"/>
              </a:spcBef>
              <a:spcAft>
                <a:spcPts val="0"/>
              </a:spcAft>
              <a:buClr>
                <a:srgbClr val="000000"/>
              </a:buClr>
              <a:buSzPts val="16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2_Two Content">
  <p:cSld name="2_Two Content">
    <p:spTree>
      <p:nvGrpSpPr>
        <p:cNvPr id="1" name="Shape 65"/>
        <p:cNvGrpSpPr/>
        <p:nvPr/>
      </p:nvGrpSpPr>
      <p:grpSpPr>
        <a:xfrm>
          <a:off x="0" y="0"/>
          <a:ext cx="0" cy="0"/>
          <a:chOff x="0" y="0"/>
          <a:chExt cx="0" cy="0"/>
        </a:xfrm>
      </p:grpSpPr>
      <p:sp>
        <p:nvSpPr>
          <p:cNvPr id="66" name="Google Shape;66;p27"/>
          <p:cNvSpPr txBox="1">
            <a:spLocks noGrp="1"/>
          </p:cNvSpPr>
          <p:nvPr>
            <p:ph type="title"/>
          </p:nvPr>
        </p:nvSpPr>
        <p:spPr>
          <a:xfrm>
            <a:off x="381003" y="285750"/>
            <a:ext cx="9045628" cy="4291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FFFFFF"/>
              </a:buClr>
              <a:buSzPts val="3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7"/>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a:lvl1pPr>
            <a:lvl2pPr marL="0" marR="0" lvl="1" indent="0" algn="r">
              <a:lnSpc>
                <a:spcPct val="100000"/>
              </a:lnSpc>
              <a:spcBef>
                <a:spcPts val="0"/>
              </a:spcBef>
              <a:spcAft>
                <a:spcPts val="0"/>
              </a:spcAft>
              <a:buClr>
                <a:srgbClr val="898989"/>
              </a:buClr>
              <a:buSzPts val="1200"/>
              <a:buFont typeface="Calibri"/>
              <a:buNone/>
              <a:defRPr/>
            </a:lvl2pPr>
            <a:lvl3pPr marL="0" marR="0" lvl="2" indent="0" algn="r">
              <a:lnSpc>
                <a:spcPct val="100000"/>
              </a:lnSpc>
              <a:spcBef>
                <a:spcPts val="0"/>
              </a:spcBef>
              <a:spcAft>
                <a:spcPts val="0"/>
              </a:spcAft>
              <a:buClr>
                <a:srgbClr val="898989"/>
              </a:buClr>
              <a:buSzPts val="1200"/>
              <a:buFont typeface="Calibri"/>
              <a:buNone/>
              <a:defRPr/>
            </a:lvl3pPr>
            <a:lvl4pPr marL="0" marR="0" lvl="3" indent="0" algn="r">
              <a:lnSpc>
                <a:spcPct val="100000"/>
              </a:lnSpc>
              <a:spcBef>
                <a:spcPts val="0"/>
              </a:spcBef>
              <a:spcAft>
                <a:spcPts val="0"/>
              </a:spcAft>
              <a:buClr>
                <a:srgbClr val="898989"/>
              </a:buClr>
              <a:buSzPts val="1200"/>
              <a:buFont typeface="Calibri"/>
              <a:buNone/>
              <a:defRPr/>
            </a:lvl4pPr>
            <a:lvl5pPr marL="0" marR="0" lvl="4" indent="0" algn="r">
              <a:lnSpc>
                <a:spcPct val="100000"/>
              </a:lnSpc>
              <a:spcBef>
                <a:spcPts val="0"/>
              </a:spcBef>
              <a:spcAft>
                <a:spcPts val="0"/>
              </a:spcAft>
              <a:buClr>
                <a:srgbClr val="898989"/>
              </a:buClr>
              <a:buSzPts val="1200"/>
              <a:buFont typeface="Calibri"/>
              <a:buNone/>
              <a:defRPr/>
            </a:lvl5pPr>
            <a:lvl6pPr marL="0" marR="0" lvl="5" indent="0" algn="r">
              <a:lnSpc>
                <a:spcPct val="100000"/>
              </a:lnSpc>
              <a:spcBef>
                <a:spcPts val="0"/>
              </a:spcBef>
              <a:spcAft>
                <a:spcPts val="0"/>
              </a:spcAft>
              <a:buClr>
                <a:srgbClr val="898989"/>
              </a:buClr>
              <a:buSzPts val="1200"/>
              <a:buFont typeface="Calibri"/>
              <a:buNone/>
              <a:defRPr/>
            </a:lvl6pPr>
            <a:lvl7pPr marL="0" marR="0" lvl="6" indent="0" algn="r">
              <a:lnSpc>
                <a:spcPct val="100000"/>
              </a:lnSpc>
              <a:spcBef>
                <a:spcPts val="0"/>
              </a:spcBef>
              <a:spcAft>
                <a:spcPts val="0"/>
              </a:spcAft>
              <a:buClr>
                <a:srgbClr val="898989"/>
              </a:buClr>
              <a:buSzPts val="1200"/>
              <a:buFont typeface="Calibri"/>
              <a:buNone/>
              <a:defRPr/>
            </a:lvl7pPr>
            <a:lvl8pPr marL="0" marR="0" lvl="7" indent="0" algn="r">
              <a:lnSpc>
                <a:spcPct val="100000"/>
              </a:lnSpc>
              <a:spcBef>
                <a:spcPts val="0"/>
              </a:spcBef>
              <a:spcAft>
                <a:spcPts val="0"/>
              </a:spcAft>
              <a:buClr>
                <a:srgbClr val="898989"/>
              </a:buClr>
              <a:buSzPts val="1200"/>
              <a:buFont typeface="Calibri"/>
              <a:buNone/>
              <a:defRPr/>
            </a:lvl8pPr>
            <a:lvl9pPr marL="0" marR="0" lvl="8" indent="0" algn="r">
              <a:lnSpc>
                <a:spcPct val="100000"/>
              </a:lnSpc>
              <a:spcBef>
                <a:spcPts val="0"/>
              </a:spcBef>
              <a:spcAft>
                <a:spcPts val="0"/>
              </a:spcAft>
              <a:buClr>
                <a:srgbClr val="898989"/>
              </a:buClr>
              <a:buSzPts val="1200"/>
              <a:buFont typeface="Calibri"/>
              <a:buNone/>
              <a:defRPr/>
            </a:lvl9pPr>
          </a:lstStyle>
          <a:p>
            <a:pPr marL="0" lvl="0" indent="0" algn="r" rtl="0">
              <a:spcBef>
                <a:spcPts val="0"/>
              </a:spcBef>
              <a:spcAft>
                <a:spcPts val="0"/>
              </a:spcAft>
              <a:buNone/>
            </a:pPr>
            <a:fld id="{00000000-1234-1234-1234-123412341234}" type="slidenum">
              <a:rPr lang="en-US"/>
              <a:t>‹#›</a:t>
            </a:fld>
            <a:endParaRPr sz="1200" b="0" i="0" u="none" strike="noStrike" cap="none">
              <a:solidFill>
                <a:srgbClr val="898989"/>
              </a:solidFill>
              <a:latin typeface="Calibri"/>
              <a:ea typeface="Calibri"/>
              <a:cs typeface="Calibri"/>
              <a:sym typeface="Calibri"/>
            </a:endParaRPr>
          </a:p>
        </p:txBody>
      </p:sp>
      <p:sp>
        <p:nvSpPr>
          <p:cNvPr id="68" name="Google Shape;68;p27"/>
          <p:cNvSpPr>
            <a:spLocks noGrp="1"/>
          </p:cNvSpPr>
          <p:nvPr>
            <p:ph type="pic" idx="2"/>
          </p:nvPr>
        </p:nvSpPr>
        <p:spPr>
          <a:xfrm>
            <a:off x="6256864" y="1184221"/>
            <a:ext cx="5477932" cy="4781598"/>
          </a:xfrm>
          <a:prstGeom prst="rect">
            <a:avLst/>
          </a:prstGeom>
          <a:solidFill>
            <a:srgbClr val="D9D9D9"/>
          </a:solidFill>
          <a:ln>
            <a:noFill/>
          </a:ln>
        </p:spPr>
      </p:sp>
      <p:sp>
        <p:nvSpPr>
          <p:cNvPr id="69" name="Google Shape;69;p27"/>
          <p:cNvSpPr txBox="1">
            <a:spLocks noGrp="1"/>
          </p:cNvSpPr>
          <p:nvPr>
            <p:ph type="body" idx="1"/>
          </p:nvPr>
        </p:nvSpPr>
        <p:spPr>
          <a:xfrm>
            <a:off x="457200" y="1184221"/>
            <a:ext cx="5338998" cy="4751880"/>
          </a:xfrm>
          <a:prstGeom prst="rect">
            <a:avLst/>
          </a:prstGeom>
          <a:noFill/>
          <a:ln>
            <a:noFill/>
          </a:ln>
        </p:spPr>
        <p:txBody>
          <a:bodyPr spcFirstLastPara="1" wrap="square" lIns="91425" tIns="45700" rIns="91425" bIns="45700" anchor="t" anchorCtr="0">
            <a:normAutofit/>
          </a:bodyPr>
          <a:lstStyle>
            <a:lvl1pPr marL="457200" lvl="0" indent="-331470" algn="l">
              <a:lnSpc>
                <a:spcPct val="90000"/>
              </a:lnSpc>
              <a:spcBef>
                <a:spcPts val="1000"/>
              </a:spcBef>
              <a:spcAft>
                <a:spcPts val="0"/>
              </a:spcAft>
              <a:buClr>
                <a:srgbClr val="000000"/>
              </a:buClr>
              <a:buSzPts val="1620"/>
              <a:buChar char="&gt;"/>
              <a:defRPr/>
            </a:lvl1pPr>
            <a:lvl2pPr marL="914400" lvl="1" indent="-331469" algn="l">
              <a:lnSpc>
                <a:spcPct val="90000"/>
              </a:lnSpc>
              <a:spcBef>
                <a:spcPts val="500"/>
              </a:spcBef>
              <a:spcAft>
                <a:spcPts val="0"/>
              </a:spcAft>
              <a:buClr>
                <a:srgbClr val="000000"/>
              </a:buClr>
              <a:buSzPts val="1620"/>
              <a:buChar char="•"/>
              <a:defRPr/>
            </a:lvl2pPr>
            <a:lvl3pPr marL="1371600" lvl="2" indent="-331469" algn="l">
              <a:lnSpc>
                <a:spcPct val="90000"/>
              </a:lnSpc>
              <a:spcBef>
                <a:spcPts val="500"/>
              </a:spcBef>
              <a:spcAft>
                <a:spcPts val="0"/>
              </a:spcAft>
              <a:buClr>
                <a:srgbClr val="000000"/>
              </a:buClr>
              <a:buSzPts val="1620"/>
              <a:buChar char="•"/>
              <a:defRPr/>
            </a:lvl3pPr>
            <a:lvl4pPr marL="1828800" lvl="3" indent="-331469" algn="l">
              <a:lnSpc>
                <a:spcPct val="90000"/>
              </a:lnSpc>
              <a:spcBef>
                <a:spcPts val="500"/>
              </a:spcBef>
              <a:spcAft>
                <a:spcPts val="0"/>
              </a:spcAft>
              <a:buClr>
                <a:srgbClr val="000000"/>
              </a:buClr>
              <a:buSzPts val="1620"/>
              <a:buChar char="•"/>
              <a:defRPr/>
            </a:lvl4pPr>
            <a:lvl5pPr marL="2286000" lvl="4" indent="-331470" algn="l">
              <a:lnSpc>
                <a:spcPct val="90000"/>
              </a:lnSpc>
              <a:spcBef>
                <a:spcPts val="500"/>
              </a:spcBef>
              <a:spcAft>
                <a:spcPts val="0"/>
              </a:spcAft>
              <a:buClr>
                <a:srgbClr val="000000"/>
              </a:buClr>
              <a:buSzPts val="16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1_Picture">
  <p:cSld name="1_Picture">
    <p:spTree>
      <p:nvGrpSpPr>
        <p:cNvPr id="1" name="Shape 70"/>
        <p:cNvGrpSpPr/>
        <p:nvPr/>
      </p:nvGrpSpPr>
      <p:grpSpPr>
        <a:xfrm>
          <a:off x="0" y="0"/>
          <a:ext cx="0" cy="0"/>
          <a:chOff x="0" y="0"/>
          <a:chExt cx="0" cy="0"/>
        </a:xfrm>
      </p:grpSpPr>
      <p:sp>
        <p:nvSpPr>
          <p:cNvPr id="71" name="Google Shape;71;p28"/>
          <p:cNvSpPr txBox="1">
            <a:spLocks noGrp="1"/>
          </p:cNvSpPr>
          <p:nvPr>
            <p:ph type="title"/>
          </p:nvPr>
        </p:nvSpPr>
        <p:spPr>
          <a:xfrm>
            <a:off x="381003" y="285750"/>
            <a:ext cx="9045628" cy="4291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FFFFFF"/>
              </a:buClr>
              <a:buSzPts val="3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28"/>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a:lvl1pPr>
            <a:lvl2pPr marL="0" marR="0" lvl="1" indent="0" algn="r">
              <a:lnSpc>
                <a:spcPct val="100000"/>
              </a:lnSpc>
              <a:spcBef>
                <a:spcPts val="0"/>
              </a:spcBef>
              <a:spcAft>
                <a:spcPts val="0"/>
              </a:spcAft>
              <a:buClr>
                <a:srgbClr val="898989"/>
              </a:buClr>
              <a:buSzPts val="1200"/>
              <a:buFont typeface="Calibri"/>
              <a:buNone/>
              <a:defRPr/>
            </a:lvl2pPr>
            <a:lvl3pPr marL="0" marR="0" lvl="2" indent="0" algn="r">
              <a:lnSpc>
                <a:spcPct val="100000"/>
              </a:lnSpc>
              <a:spcBef>
                <a:spcPts val="0"/>
              </a:spcBef>
              <a:spcAft>
                <a:spcPts val="0"/>
              </a:spcAft>
              <a:buClr>
                <a:srgbClr val="898989"/>
              </a:buClr>
              <a:buSzPts val="1200"/>
              <a:buFont typeface="Calibri"/>
              <a:buNone/>
              <a:defRPr/>
            </a:lvl3pPr>
            <a:lvl4pPr marL="0" marR="0" lvl="3" indent="0" algn="r">
              <a:lnSpc>
                <a:spcPct val="100000"/>
              </a:lnSpc>
              <a:spcBef>
                <a:spcPts val="0"/>
              </a:spcBef>
              <a:spcAft>
                <a:spcPts val="0"/>
              </a:spcAft>
              <a:buClr>
                <a:srgbClr val="898989"/>
              </a:buClr>
              <a:buSzPts val="1200"/>
              <a:buFont typeface="Calibri"/>
              <a:buNone/>
              <a:defRPr/>
            </a:lvl4pPr>
            <a:lvl5pPr marL="0" marR="0" lvl="4" indent="0" algn="r">
              <a:lnSpc>
                <a:spcPct val="100000"/>
              </a:lnSpc>
              <a:spcBef>
                <a:spcPts val="0"/>
              </a:spcBef>
              <a:spcAft>
                <a:spcPts val="0"/>
              </a:spcAft>
              <a:buClr>
                <a:srgbClr val="898989"/>
              </a:buClr>
              <a:buSzPts val="1200"/>
              <a:buFont typeface="Calibri"/>
              <a:buNone/>
              <a:defRPr/>
            </a:lvl5pPr>
            <a:lvl6pPr marL="0" marR="0" lvl="5" indent="0" algn="r">
              <a:lnSpc>
                <a:spcPct val="100000"/>
              </a:lnSpc>
              <a:spcBef>
                <a:spcPts val="0"/>
              </a:spcBef>
              <a:spcAft>
                <a:spcPts val="0"/>
              </a:spcAft>
              <a:buClr>
                <a:srgbClr val="898989"/>
              </a:buClr>
              <a:buSzPts val="1200"/>
              <a:buFont typeface="Calibri"/>
              <a:buNone/>
              <a:defRPr/>
            </a:lvl6pPr>
            <a:lvl7pPr marL="0" marR="0" lvl="6" indent="0" algn="r">
              <a:lnSpc>
                <a:spcPct val="100000"/>
              </a:lnSpc>
              <a:spcBef>
                <a:spcPts val="0"/>
              </a:spcBef>
              <a:spcAft>
                <a:spcPts val="0"/>
              </a:spcAft>
              <a:buClr>
                <a:srgbClr val="898989"/>
              </a:buClr>
              <a:buSzPts val="1200"/>
              <a:buFont typeface="Calibri"/>
              <a:buNone/>
              <a:defRPr/>
            </a:lvl7pPr>
            <a:lvl8pPr marL="0" marR="0" lvl="7" indent="0" algn="r">
              <a:lnSpc>
                <a:spcPct val="100000"/>
              </a:lnSpc>
              <a:spcBef>
                <a:spcPts val="0"/>
              </a:spcBef>
              <a:spcAft>
                <a:spcPts val="0"/>
              </a:spcAft>
              <a:buClr>
                <a:srgbClr val="898989"/>
              </a:buClr>
              <a:buSzPts val="1200"/>
              <a:buFont typeface="Calibri"/>
              <a:buNone/>
              <a:defRPr/>
            </a:lvl8pPr>
            <a:lvl9pPr marL="0" marR="0" lvl="8" indent="0" algn="r">
              <a:lnSpc>
                <a:spcPct val="100000"/>
              </a:lnSpc>
              <a:spcBef>
                <a:spcPts val="0"/>
              </a:spcBef>
              <a:spcAft>
                <a:spcPts val="0"/>
              </a:spcAft>
              <a:buClr>
                <a:srgbClr val="898989"/>
              </a:buClr>
              <a:buSzPts val="1200"/>
              <a:buFont typeface="Calibri"/>
              <a:buNone/>
              <a:defRPr/>
            </a:lvl9pPr>
          </a:lstStyle>
          <a:p>
            <a:pPr marL="0" lvl="0" indent="0" algn="r" rtl="0">
              <a:spcBef>
                <a:spcPts val="0"/>
              </a:spcBef>
              <a:spcAft>
                <a:spcPts val="0"/>
              </a:spcAft>
              <a:buNone/>
            </a:pPr>
            <a:fld id="{00000000-1234-1234-1234-123412341234}" type="slidenum">
              <a:rPr lang="en-US"/>
              <a:t>‹#›</a:t>
            </a:fld>
            <a:endParaRPr sz="1200" b="0" i="0" u="none" strike="noStrike" cap="none">
              <a:solidFill>
                <a:srgbClr val="898989"/>
              </a:solidFill>
              <a:latin typeface="Calibri"/>
              <a:ea typeface="Calibri"/>
              <a:cs typeface="Calibri"/>
              <a:sym typeface="Calibri"/>
            </a:endParaRPr>
          </a:p>
        </p:txBody>
      </p:sp>
      <p:sp>
        <p:nvSpPr>
          <p:cNvPr id="73" name="Google Shape;73;p28"/>
          <p:cNvSpPr>
            <a:spLocks noGrp="1"/>
          </p:cNvSpPr>
          <p:nvPr>
            <p:ph type="pic" idx="2"/>
          </p:nvPr>
        </p:nvSpPr>
        <p:spPr>
          <a:xfrm>
            <a:off x="457200" y="1184221"/>
            <a:ext cx="11277596" cy="4781598"/>
          </a:xfrm>
          <a:prstGeom prst="rect">
            <a:avLst/>
          </a:prstGeom>
          <a:solidFill>
            <a:srgbClr val="D9D9D9"/>
          </a:solidFill>
          <a:ln>
            <a:noFill/>
          </a:ln>
        </p:spPr>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4_Title slide" type="title">
  <p:cSld name="TITLE">
    <p:spTree>
      <p:nvGrpSpPr>
        <p:cNvPr id="1" name="Shape 74"/>
        <p:cNvGrpSpPr/>
        <p:nvPr/>
      </p:nvGrpSpPr>
      <p:grpSpPr>
        <a:xfrm>
          <a:off x="0" y="0"/>
          <a:ext cx="0" cy="0"/>
          <a:chOff x="0" y="0"/>
          <a:chExt cx="0" cy="0"/>
        </a:xfrm>
      </p:grpSpPr>
      <p:pic>
        <p:nvPicPr>
          <p:cNvPr id="75" name="Google Shape;75;p29" descr="https://lh5.googleusercontent.com/NEID6bkXzcYVEwNoa0iaL7g9y3bQMiRpI8mPI3Co3NwxQtteLetHC3xvC5a8SRf3_2i0SOkglpiDhh7Cbpe-NZBw_rA2GOpRV8NB53XWSRYMQaNmxHJxMT9yogPLkZXBkzmQR-p8j98"/>
          <p:cNvPicPr preferRelativeResize="0"/>
          <p:nvPr/>
        </p:nvPicPr>
        <p:blipFill rotWithShape="1">
          <a:blip r:embed="rId2">
            <a:alphaModFix/>
          </a:blip>
          <a:srcRect/>
          <a:stretch/>
        </p:blipFill>
        <p:spPr>
          <a:xfrm>
            <a:off x="0" y="0"/>
            <a:ext cx="12191996" cy="6286362"/>
          </a:xfrm>
          <a:prstGeom prst="rect">
            <a:avLst/>
          </a:prstGeom>
          <a:noFill/>
          <a:ln>
            <a:noFill/>
          </a:ln>
        </p:spPr>
      </p:pic>
      <p:sp>
        <p:nvSpPr>
          <p:cNvPr id="76" name="Google Shape;76;p29"/>
          <p:cNvSpPr txBox="1">
            <a:spLocks noGrp="1"/>
          </p:cNvSpPr>
          <p:nvPr>
            <p:ph type="ctrTitle"/>
          </p:nvPr>
        </p:nvSpPr>
        <p:spPr>
          <a:xfrm>
            <a:off x="415613" y="2445928"/>
            <a:ext cx="11360798" cy="2736799"/>
          </a:xfrm>
          <a:prstGeom prst="rect">
            <a:avLst/>
          </a:prstGeom>
          <a:noFill/>
          <a:ln>
            <a:noFill/>
          </a:ln>
        </p:spPr>
        <p:txBody>
          <a:bodyPr spcFirstLastPara="1" wrap="square" lIns="91400" tIns="91400" rIns="91400" bIns="91400" anchor="b" anchorCtr="1">
            <a:normAutofit/>
          </a:bodyPr>
          <a:lstStyle>
            <a:lvl1pPr lvl="0" algn="ctr">
              <a:lnSpc>
                <a:spcPct val="100000"/>
              </a:lnSpc>
              <a:spcBef>
                <a:spcPts val="0"/>
              </a:spcBef>
              <a:spcAft>
                <a:spcPts val="0"/>
              </a:spcAft>
              <a:buClr>
                <a:srgbClr val="FFFFFF"/>
              </a:buClr>
              <a:buSzPts val="4267"/>
              <a:buFont typeface="Roboto Black"/>
              <a:buNone/>
              <a:defRPr sz="4267">
                <a:latin typeface="Roboto Black"/>
                <a:ea typeface="Roboto Black"/>
                <a:cs typeface="Roboto Black"/>
                <a:sym typeface="Roboto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29"/>
          <p:cNvSpPr txBox="1">
            <a:spLocks noGrp="1"/>
          </p:cNvSpPr>
          <p:nvPr>
            <p:ph type="subTitle" idx="1"/>
          </p:nvPr>
        </p:nvSpPr>
        <p:spPr>
          <a:xfrm>
            <a:off x="415603" y="5229563"/>
            <a:ext cx="11360798" cy="1056799"/>
          </a:xfrm>
          <a:prstGeom prst="rect">
            <a:avLst/>
          </a:prstGeom>
          <a:noFill/>
          <a:ln>
            <a:noFill/>
          </a:ln>
        </p:spPr>
        <p:txBody>
          <a:bodyPr spcFirstLastPara="1" wrap="square" lIns="91400" tIns="91400" rIns="91400" bIns="91400" anchor="t" anchorCtr="1">
            <a:normAutofit/>
          </a:bodyPr>
          <a:lstStyle>
            <a:lvl1pPr lvl="0" algn="ctr">
              <a:lnSpc>
                <a:spcPct val="100000"/>
              </a:lnSpc>
              <a:spcBef>
                <a:spcPts val="0"/>
              </a:spcBef>
              <a:spcAft>
                <a:spcPts val="0"/>
              </a:spcAft>
              <a:buClr>
                <a:srgbClr val="FFFFFF"/>
              </a:buClr>
              <a:buSzPts val="1920"/>
              <a:buNone/>
              <a:defRPr sz="2133">
                <a:solidFill>
                  <a:srgbClr val="FFFFFF"/>
                </a:solidFill>
                <a:latin typeface="Roboto Medium"/>
                <a:ea typeface="Roboto Medium"/>
                <a:cs typeface="Roboto Medium"/>
                <a:sym typeface="Roboto Medium"/>
              </a:defRPr>
            </a:lvl1pPr>
            <a:lvl2pPr lvl="1" algn="l">
              <a:lnSpc>
                <a:spcPct val="90000"/>
              </a:lnSpc>
              <a:spcBef>
                <a:spcPts val="500"/>
              </a:spcBef>
              <a:spcAft>
                <a:spcPts val="0"/>
              </a:spcAft>
              <a:buClr>
                <a:srgbClr val="000000"/>
              </a:buClr>
              <a:buSzPts val="1620"/>
              <a:buChar char="•"/>
              <a:defRPr/>
            </a:lvl2pPr>
            <a:lvl3pPr lvl="2" algn="l">
              <a:lnSpc>
                <a:spcPct val="90000"/>
              </a:lnSpc>
              <a:spcBef>
                <a:spcPts val="500"/>
              </a:spcBef>
              <a:spcAft>
                <a:spcPts val="0"/>
              </a:spcAft>
              <a:buClr>
                <a:srgbClr val="000000"/>
              </a:buClr>
              <a:buSzPts val="1620"/>
              <a:buChar char="•"/>
              <a:defRPr/>
            </a:lvl3pPr>
            <a:lvl4pPr lvl="3" algn="l">
              <a:lnSpc>
                <a:spcPct val="90000"/>
              </a:lnSpc>
              <a:spcBef>
                <a:spcPts val="500"/>
              </a:spcBef>
              <a:spcAft>
                <a:spcPts val="0"/>
              </a:spcAft>
              <a:buClr>
                <a:srgbClr val="000000"/>
              </a:buClr>
              <a:buSzPts val="1620"/>
              <a:buChar char="•"/>
              <a:defRPr/>
            </a:lvl4pPr>
            <a:lvl5pPr lvl="4" algn="l">
              <a:lnSpc>
                <a:spcPct val="90000"/>
              </a:lnSpc>
              <a:spcBef>
                <a:spcPts val="500"/>
              </a:spcBef>
              <a:spcAft>
                <a:spcPts val="0"/>
              </a:spcAft>
              <a:buClr>
                <a:srgbClr val="000000"/>
              </a:buClr>
              <a:buSzPts val="162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
        <p:nvSpPr>
          <p:cNvPr id="78" name="Google Shape;78;p29"/>
          <p:cNvSpPr txBox="1">
            <a:spLocks noGrp="1"/>
          </p:cNvSpPr>
          <p:nvPr>
            <p:ph type="sldNum" idx="12"/>
          </p:nvPr>
        </p:nvSpPr>
        <p:spPr>
          <a:xfrm>
            <a:off x="5730206" y="6333189"/>
            <a:ext cx="731602" cy="524801"/>
          </a:xfrm>
          <a:prstGeom prst="rect">
            <a:avLst/>
          </a:prstGeom>
          <a:noFill/>
          <a:ln>
            <a:noFill/>
          </a:ln>
        </p:spPr>
        <p:txBody>
          <a:bodyPr spcFirstLastPara="1" wrap="square" lIns="91400" tIns="91400" rIns="91400" bIns="91400" anchor="ctr" anchorCtr="1">
            <a:normAutofit/>
          </a:bodyPr>
          <a:lstStyle>
            <a:lvl1pPr marL="0" marR="0" lvl="0"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1pPr>
            <a:lvl2pPr marL="0" marR="0" lvl="1"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2pPr>
            <a:lvl3pPr marL="0" marR="0" lvl="2"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3pPr>
            <a:lvl4pPr marL="0" marR="0" lvl="3"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4pPr>
            <a:lvl5pPr marL="0" marR="0" lvl="4"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5pPr>
            <a:lvl6pPr marL="0" marR="0" lvl="5"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6pPr>
            <a:lvl7pPr marL="0" marR="0" lvl="6"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7pPr>
            <a:lvl8pPr marL="0" marR="0" lvl="7"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8pPr>
            <a:lvl9pPr marL="0" marR="0" lvl="8"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9pPr>
          </a:lstStyle>
          <a:p>
            <a:pPr marL="0" lvl="0" indent="0" algn="ctr" rtl="0">
              <a:spcBef>
                <a:spcPts val="0"/>
              </a:spcBef>
              <a:spcAft>
                <a:spcPts val="0"/>
              </a:spcAft>
              <a:buNone/>
            </a:pPr>
            <a:fld id="{00000000-1234-1234-1234-123412341234}" type="slidenum">
              <a:rPr lang="en-US"/>
              <a:t>‹#›</a:t>
            </a:fld>
            <a:endParaRPr b="0" i="0" u="none" strike="noStrike" cap="none"/>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79"/>
        <p:cNvGrpSpPr/>
        <p:nvPr/>
      </p:nvGrpSpPr>
      <p:grpSpPr>
        <a:xfrm>
          <a:off x="0" y="0"/>
          <a:ext cx="0" cy="0"/>
          <a:chOff x="0" y="0"/>
          <a:chExt cx="0" cy="0"/>
        </a:xfrm>
      </p:grpSpPr>
      <p:sp>
        <p:nvSpPr>
          <p:cNvPr id="80" name="Google Shape;80;p30"/>
          <p:cNvSpPr txBox="1">
            <a:spLocks noGrp="1"/>
          </p:cNvSpPr>
          <p:nvPr>
            <p:ph type="body" idx="1"/>
          </p:nvPr>
        </p:nvSpPr>
        <p:spPr>
          <a:xfrm>
            <a:off x="352930" y="1828900"/>
            <a:ext cx="11360798" cy="3916795"/>
          </a:xfrm>
          <a:prstGeom prst="rect">
            <a:avLst/>
          </a:prstGeom>
          <a:noFill/>
          <a:ln>
            <a:noFill/>
          </a:ln>
        </p:spPr>
        <p:txBody>
          <a:bodyPr spcFirstLastPara="1" wrap="square" lIns="91400" tIns="91400" rIns="91400" bIns="91400" anchor="t" anchorCtr="0">
            <a:normAutofit/>
          </a:bodyPr>
          <a:lstStyle>
            <a:lvl1pPr marL="457200" lvl="0" indent="-342900" algn="l">
              <a:lnSpc>
                <a:spcPct val="115000"/>
              </a:lnSpc>
              <a:spcBef>
                <a:spcPts val="0"/>
              </a:spcBef>
              <a:spcAft>
                <a:spcPts val="0"/>
              </a:spcAft>
              <a:buClr>
                <a:srgbClr val="000000"/>
              </a:buClr>
              <a:buSzPts val="1800"/>
              <a:buFont typeface="Roboto"/>
              <a:buChar char="●"/>
              <a:defRPr>
                <a:latin typeface="Roboto"/>
                <a:ea typeface="Roboto"/>
                <a:cs typeface="Roboto"/>
                <a:sym typeface="Roboto"/>
              </a:defRPr>
            </a:lvl1pPr>
            <a:lvl2pPr marL="914400" lvl="1" indent="-331469" algn="l">
              <a:lnSpc>
                <a:spcPct val="90000"/>
              </a:lnSpc>
              <a:spcBef>
                <a:spcPts val="500"/>
              </a:spcBef>
              <a:spcAft>
                <a:spcPts val="0"/>
              </a:spcAft>
              <a:buClr>
                <a:srgbClr val="000000"/>
              </a:buClr>
              <a:buSzPts val="1620"/>
              <a:buChar char="•"/>
              <a:defRPr/>
            </a:lvl2pPr>
            <a:lvl3pPr marL="1371600" lvl="2" indent="-331469" algn="l">
              <a:lnSpc>
                <a:spcPct val="90000"/>
              </a:lnSpc>
              <a:spcBef>
                <a:spcPts val="500"/>
              </a:spcBef>
              <a:spcAft>
                <a:spcPts val="0"/>
              </a:spcAft>
              <a:buClr>
                <a:srgbClr val="000000"/>
              </a:buClr>
              <a:buSzPts val="1620"/>
              <a:buChar char="•"/>
              <a:defRPr/>
            </a:lvl3pPr>
            <a:lvl4pPr marL="1828800" lvl="3" indent="-331469" algn="l">
              <a:lnSpc>
                <a:spcPct val="90000"/>
              </a:lnSpc>
              <a:spcBef>
                <a:spcPts val="500"/>
              </a:spcBef>
              <a:spcAft>
                <a:spcPts val="0"/>
              </a:spcAft>
              <a:buClr>
                <a:srgbClr val="000000"/>
              </a:buClr>
              <a:buSzPts val="1620"/>
              <a:buChar char="•"/>
              <a:defRPr/>
            </a:lvl4pPr>
            <a:lvl5pPr marL="2286000" lvl="4" indent="-331470" algn="l">
              <a:lnSpc>
                <a:spcPct val="90000"/>
              </a:lnSpc>
              <a:spcBef>
                <a:spcPts val="500"/>
              </a:spcBef>
              <a:spcAft>
                <a:spcPts val="0"/>
              </a:spcAft>
              <a:buClr>
                <a:srgbClr val="000000"/>
              </a:buClr>
              <a:buSzPts val="16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0"/>
          <p:cNvSpPr txBox="1">
            <a:spLocks noGrp="1"/>
          </p:cNvSpPr>
          <p:nvPr>
            <p:ph type="sldNum" idx="12"/>
          </p:nvPr>
        </p:nvSpPr>
        <p:spPr>
          <a:xfrm>
            <a:off x="5667542" y="6309753"/>
            <a:ext cx="731602" cy="524801"/>
          </a:xfrm>
          <a:prstGeom prst="rect">
            <a:avLst/>
          </a:prstGeom>
          <a:noFill/>
          <a:ln>
            <a:noFill/>
          </a:ln>
        </p:spPr>
        <p:txBody>
          <a:bodyPr spcFirstLastPara="1" wrap="square" lIns="91400" tIns="91400" rIns="91400" bIns="91400" anchor="ctr" anchorCtr="1">
            <a:normAutofit/>
          </a:bodyPr>
          <a:lstStyle>
            <a:lvl1pPr marL="0" marR="0" lvl="0"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1pPr>
            <a:lvl2pPr marL="0" marR="0" lvl="1"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2pPr>
            <a:lvl3pPr marL="0" marR="0" lvl="2"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3pPr>
            <a:lvl4pPr marL="0" marR="0" lvl="3"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4pPr>
            <a:lvl5pPr marL="0" marR="0" lvl="4"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5pPr>
            <a:lvl6pPr marL="0" marR="0" lvl="5"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6pPr>
            <a:lvl7pPr marL="0" marR="0" lvl="6"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7pPr>
            <a:lvl8pPr marL="0" marR="0" lvl="7"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8pPr>
            <a:lvl9pPr marL="0" marR="0" lvl="8" indent="0" algn="ctr">
              <a:lnSpc>
                <a:spcPct val="100000"/>
              </a:lnSpc>
              <a:spcBef>
                <a:spcPts val="0"/>
              </a:spcBef>
              <a:spcAft>
                <a:spcPts val="0"/>
              </a:spcAft>
              <a:buClr>
                <a:srgbClr val="FFFFFF"/>
              </a:buClr>
              <a:buSzPts val="1333"/>
              <a:buFont typeface="Roboto Medium"/>
              <a:buNone/>
              <a:defRPr sz="1333">
                <a:solidFill>
                  <a:srgbClr val="FFFFFF"/>
                </a:solidFill>
                <a:latin typeface="Roboto Medium"/>
                <a:ea typeface="Roboto Medium"/>
                <a:cs typeface="Roboto Medium"/>
                <a:sym typeface="Roboto Medium"/>
              </a:defRPr>
            </a:lvl9pPr>
          </a:lstStyle>
          <a:p>
            <a:pPr marL="0" lvl="0" indent="0" algn="ctr" rtl="0">
              <a:spcBef>
                <a:spcPts val="0"/>
              </a:spcBef>
              <a:spcAft>
                <a:spcPts val="0"/>
              </a:spcAft>
              <a:buNone/>
            </a:pPr>
            <a:fld id="{00000000-1234-1234-1234-123412341234}" type="slidenum">
              <a:rPr lang="en-US"/>
              <a:t>‹#›</a:t>
            </a:fld>
            <a:endParaRPr b="0" i="0" u="none" strike="noStrike" cap="none"/>
          </a:p>
        </p:txBody>
      </p:sp>
      <p:sp>
        <p:nvSpPr>
          <p:cNvPr id="82" name="Google Shape;82;p30"/>
          <p:cNvSpPr txBox="1">
            <a:spLocks noGrp="1"/>
          </p:cNvSpPr>
          <p:nvPr>
            <p:ph type="title"/>
          </p:nvPr>
        </p:nvSpPr>
        <p:spPr>
          <a:xfrm>
            <a:off x="591004" y="365769"/>
            <a:ext cx="11360798" cy="690399"/>
          </a:xfrm>
          <a:prstGeom prst="rect">
            <a:avLst/>
          </a:prstGeom>
          <a:noFill/>
          <a:ln>
            <a:noFill/>
          </a:ln>
        </p:spPr>
        <p:txBody>
          <a:bodyPr spcFirstLastPara="1" wrap="square" lIns="91400" tIns="91400" rIns="91400" bIns="0" anchor="t" anchorCtr="0">
            <a:normAutofit/>
          </a:bodyPr>
          <a:lstStyle>
            <a:lvl1pPr lvl="0" algn="l">
              <a:lnSpc>
                <a:spcPct val="100000"/>
              </a:lnSpc>
              <a:spcBef>
                <a:spcPts val="0"/>
              </a:spcBef>
              <a:spcAft>
                <a:spcPts val="0"/>
              </a:spcAft>
              <a:buClr>
                <a:srgbClr val="FFFFFF"/>
              </a:buClr>
              <a:buSzPts val="3200"/>
              <a:buFont typeface="Roboto Black"/>
              <a:buNone/>
              <a:defRPr>
                <a:latin typeface="Roboto Black"/>
                <a:ea typeface="Roboto Black"/>
                <a:cs typeface="Roboto Black"/>
                <a:sym typeface="Roboto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30"/>
          <p:cNvSpPr txBox="1">
            <a:spLocks noGrp="1"/>
          </p:cNvSpPr>
          <p:nvPr>
            <p:ph type="subTitle" idx="2"/>
          </p:nvPr>
        </p:nvSpPr>
        <p:spPr>
          <a:xfrm>
            <a:off x="591004" y="1056196"/>
            <a:ext cx="11360798" cy="360803"/>
          </a:xfrm>
          <a:prstGeom prst="rect">
            <a:avLst/>
          </a:prstGeom>
          <a:noFill/>
          <a:ln>
            <a:noFill/>
          </a:ln>
        </p:spPr>
        <p:txBody>
          <a:bodyPr spcFirstLastPara="1" wrap="square" lIns="91400" tIns="0" rIns="91400" bIns="0" anchor="t" anchorCtr="0">
            <a:normAutofit/>
          </a:bodyPr>
          <a:lstStyle>
            <a:lvl1pPr lvl="0" algn="l">
              <a:lnSpc>
                <a:spcPct val="100000"/>
              </a:lnSpc>
              <a:spcBef>
                <a:spcPts val="0"/>
              </a:spcBef>
              <a:spcAft>
                <a:spcPts val="0"/>
              </a:spcAft>
              <a:buClr>
                <a:srgbClr val="000000"/>
              </a:buClr>
              <a:buSzPts val="1680"/>
              <a:buNone/>
              <a:defRPr sz="1867">
                <a:latin typeface="Roboto Medium"/>
                <a:ea typeface="Roboto Medium"/>
                <a:cs typeface="Roboto Medium"/>
                <a:sym typeface="Roboto Medium"/>
              </a:defRPr>
            </a:lvl1pPr>
            <a:lvl2pPr lvl="1" algn="l">
              <a:lnSpc>
                <a:spcPct val="90000"/>
              </a:lnSpc>
              <a:spcBef>
                <a:spcPts val="500"/>
              </a:spcBef>
              <a:spcAft>
                <a:spcPts val="0"/>
              </a:spcAft>
              <a:buClr>
                <a:srgbClr val="000000"/>
              </a:buClr>
              <a:buSzPts val="1620"/>
              <a:buChar char="•"/>
              <a:defRPr/>
            </a:lvl2pPr>
            <a:lvl3pPr lvl="2" algn="l">
              <a:lnSpc>
                <a:spcPct val="90000"/>
              </a:lnSpc>
              <a:spcBef>
                <a:spcPts val="500"/>
              </a:spcBef>
              <a:spcAft>
                <a:spcPts val="0"/>
              </a:spcAft>
              <a:buClr>
                <a:srgbClr val="000000"/>
              </a:buClr>
              <a:buSzPts val="1620"/>
              <a:buChar char="•"/>
              <a:defRPr/>
            </a:lvl3pPr>
            <a:lvl4pPr lvl="3" algn="l">
              <a:lnSpc>
                <a:spcPct val="90000"/>
              </a:lnSpc>
              <a:spcBef>
                <a:spcPts val="500"/>
              </a:spcBef>
              <a:spcAft>
                <a:spcPts val="0"/>
              </a:spcAft>
              <a:buClr>
                <a:srgbClr val="000000"/>
              </a:buClr>
              <a:buSzPts val="1620"/>
              <a:buChar char="•"/>
              <a:defRPr/>
            </a:lvl4pPr>
            <a:lvl5pPr lvl="4" algn="l">
              <a:lnSpc>
                <a:spcPct val="90000"/>
              </a:lnSpc>
              <a:spcBef>
                <a:spcPts val="500"/>
              </a:spcBef>
              <a:spcAft>
                <a:spcPts val="0"/>
              </a:spcAft>
              <a:buClr>
                <a:srgbClr val="000000"/>
              </a:buClr>
              <a:buSzPts val="162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76_3 Content">
  <p:cSld name="76_3 Content">
    <p:spTree>
      <p:nvGrpSpPr>
        <p:cNvPr id="1" name="Shape 84"/>
        <p:cNvGrpSpPr/>
        <p:nvPr/>
      </p:nvGrpSpPr>
      <p:grpSpPr>
        <a:xfrm>
          <a:off x="0" y="0"/>
          <a:ext cx="0" cy="0"/>
          <a:chOff x="0" y="0"/>
          <a:chExt cx="0" cy="0"/>
        </a:xfrm>
      </p:grpSpPr>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2_section 1a">
  <p:cSld name="2_section 1a">
    <p:spTree>
      <p:nvGrpSpPr>
        <p:cNvPr id="1" name="Shape 85"/>
        <p:cNvGrpSpPr/>
        <p:nvPr/>
      </p:nvGrpSpPr>
      <p:grpSpPr>
        <a:xfrm>
          <a:off x="0" y="0"/>
          <a:ext cx="0" cy="0"/>
          <a:chOff x="0" y="0"/>
          <a:chExt cx="0" cy="0"/>
        </a:xfrm>
      </p:grpSpPr>
      <p:sp>
        <p:nvSpPr>
          <p:cNvPr id="86" name="Google Shape;86;p32"/>
          <p:cNvSpPr txBox="1">
            <a:spLocks noGrp="1"/>
          </p:cNvSpPr>
          <p:nvPr>
            <p:ph type="title"/>
          </p:nvPr>
        </p:nvSpPr>
        <p:spPr>
          <a:xfrm>
            <a:off x="457200" y="146614"/>
            <a:ext cx="10375696" cy="68560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FFFFF"/>
              </a:buClr>
              <a:buSzPts val="3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7"/>
        <p:cNvGrpSpPr/>
        <p:nvPr/>
      </p:nvGrpSpPr>
      <p:grpSpPr>
        <a:xfrm>
          <a:off x="0" y="0"/>
          <a:ext cx="0" cy="0"/>
          <a:chOff x="0" y="0"/>
          <a:chExt cx="0" cy="0"/>
        </a:xfrm>
      </p:grpSpPr>
      <p:sp>
        <p:nvSpPr>
          <p:cNvPr id="88" name="Google Shape;88;p33"/>
          <p:cNvSpPr txBox="1">
            <a:spLocks noGrp="1"/>
          </p:cNvSpPr>
          <p:nvPr>
            <p:ph type="title"/>
          </p:nvPr>
        </p:nvSpPr>
        <p:spPr>
          <a:xfrm>
            <a:off x="381003" y="285750"/>
            <a:ext cx="9045628" cy="4291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FFFFFF"/>
              </a:buClr>
              <a:buSzPts val="3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33"/>
          <p:cNvSpPr txBox="1">
            <a:spLocks noGrp="1"/>
          </p:cNvSpPr>
          <p:nvPr>
            <p:ph type="dt" idx="10"/>
          </p:nvPr>
        </p:nvSpPr>
        <p:spPr>
          <a:xfrm>
            <a:off x="0" y="0"/>
            <a:ext cx="0" cy="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800"/>
              <a:buFont typeface="Calibri"/>
              <a:buNone/>
              <a:defRPr sz="18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0" name="Google Shape;90;p33"/>
          <p:cNvSpPr txBox="1">
            <a:spLocks noGrp="1"/>
          </p:cNvSpPr>
          <p:nvPr>
            <p:ph type="ftr" idx="11"/>
          </p:nvPr>
        </p:nvSpPr>
        <p:spPr>
          <a:xfrm>
            <a:off x="0" y="0"/>
            <a:ext cx="0" cy="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800"/>
              <a:buFont typeface="Calibri"/>
              <a:buNone/>
              <a:defRPr sz="1800" b="0" i="0" u="none" strike="noStrike" cap="none">
                <a:solidFill>
                  <a:srgbClr val="000000"/>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1" name="Google Shape;91;p33"/>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a:lvl1pPr>
            <a:lvl2pPr marL="0" marR="0" lvl="1" indent="0" algn="r">
              <a:lnSpc>
                <a:spcPct val="100000"/>
              </a:lnSpc>
              <a:spcBef>
                <a:spcPts val="0"/>
              </a:spcBef>
              <a:spcAft>
                <a:spcPts val="0"/>
              </a:spcAft>
              <a:buClr>
                <a:srgbClr val="898989"/>
              </a:buClr>
              <a:buSzPts val="1200"/>
              <a:buFont typeface="Calibri"/>
              <a:buNone/>
              <a:defRPr/>
            </a:lvl2pPr>
            <a:lvl3pPr marL="0" marR="0" lvl="2" indent="0" algn="r">
              <a:lnSpc>
                <a:spcPct val="100000"/>
              </a:lnSpc>
              <a:spcBef>
                <a:spcPts val="0"/>
              </a:spcBef>
              <a:spcAft>
                <a:spcPts val="0"/>
              </a:spcAft>
              <a:buClr>
                <a:srgbClr val="898989"/>
              </a:buClr>
              <a:buSzPts val="1200"/>
              <a:buFont typeface="Calibri"/>
              <a:buNone/>
              <a:defRPr/>
            </a:lvl3pPr>
            <a:lvl4pPr marL="0" marR="0" lvl="3" indent="0" algn="r">
              <a:lnSpc>
                <a:spcPct val="100000"/>
              </a:lnSpc>
              <a:spcBef>
                <a:spcPts val="0"/>
              </a:spcBef>
              <a:spcAft>
                <a:spcPts val="0"/>
              </a:spcAft>
              <a:buClr>
                <a:srgbClr val="898989"/>
              </a:buClr>
              <a:buSzPts val="1200"/>
              <a:buFont typeface="Calibri"/>
              <a:buNone/>
              <a:defRPr/>
            </a:lvl4pPr>
            <a:lvl5pPr marL="0" marR="0" lvl="4" indent="0" algn="r">
              <a:lnSpc>
                <a:spcPct val="100000"/>
              </a:lnSpc>
              <a:spcBef>
                <a:spcPts val="0"/>
              </a:spcBef>
              <a:spcAft>
                <a:spcPts val="0"/>
              </a:spcAft>
              <a:buClr>
                <a:srgbClr val="898989"/>
              </a:buClr>
              <a:buSzPts val="1200"/>
              <a:buFont typeface="Calibri"/>
              <a:buNone/>
              <a:defRPr/>
            </a:lvl5pPr>
            <a:lvl6pPr marL="0" marR="0" lvl="5" indent="0" algn="r">
              <a:lnSpc>
                <a:spcPct val="100000"/>
              </a:lnSpc>
              <a:spcBef>
                <a:spcPts val="0"/>
              </a:spcBef>
              <a:spcAft>
                <a:spcPts val="0"/>
              </a:spcAft>
              <a:buClr>
                <a:srgbClr val="898989"/>
              </a:buClr>
              <a:buSzPts val="1200"/>
              <a:buFont typeface="Calibri"/>
              <a:buNone/>
              <a:defRPr/>
            </a:lvl6pPr>
            <a:lvl7pPr marL="0" marR="0" lvl="6" indent="0" algn="r">
              <a:lnSpc>
                <a:spcPct val="100000"/>
              </a:lnSpc>
              <a:spcBef>
                <a:spcPts val="0"/>
              </a:spcBef>
              <a:spcAft>
                <a:spcPts val="0"/>
              </a:spcAft>
              <a:buClr>
                <a:srgbClr val="898989"/>
              </a:buClr>
              <a:buSzPts val="1200"/>
              <a:buFont typeface="Calibri"/>
              <a:buNone/>
              <a:defRPr/>
            </a:lvl7pPr>
            <a:lvl8pPr marL="0" marR="0" lvl="7" indent="0" algn="r">
              <a:lnSpc>
                <a:spcPct val="100000"/>
              </a:lnSpc>
              <a:spcBef>
                <a:spcPts val="0"/>
              </a:spcBef>
              <a:spcAft>
                <a:spcPts val="0"/>
              </a:spcAft>
              <a:buClr>
                <a:srgbClr val="898989"/>
              </a:buClr>
              <a:buSzPts val="1200"/>
              <a:buFont typeface="Calibri"/>
              <a:buNone/>
              <a:defRPr/>
            </a:lvl8pPr>
            <a:lvl9pPr marL="0" marR="0" lvl="8" indent="0" algn="r">
              <a:lnSpc>
                <a:spcPct val="100000"/>
              </a:lnSpc>
              <a:spcBef>
                <a:spcPts val="0"/>
              </a:spcBef>
              <a:spcAft>
                <a:spcPts val="0"/>
              </a:spcAft>
              <a:buClr>
                <a:srgbClr val="898989"/>
              </a:buClr>
              <a:buSzPts val="1200"/>
              <a:buFont typeface="Calibri"/>
              <a:buNone/>
              <a:defRPr/>
            </a:lvl9pPr>
          </a:lstStyle>
          <a:p>
            <a:pPr marL="0" lvl="0" indent="0" algn="r" rtl="0">
              <a:spcBef>
                <a:spcPts val="0"/>
              </a:spcBef>
              <a:spcAft>
                <a:spcPts val="0"/>
              </a:spcAft>
              <a:buNone/>
            </a:pPr>
            <a:fld id="{00000000-1234-1234-1234-123412341234}" type="slidenum">
              <a:rPr lang="en-US"/>
              <a:t>‹#›</a:t>
            </a:fld>
            <a:endParaRPr sz="1200" b="0" i="0" u="none" strike="noStrike" cap="none">
              <a:solidFill>
                <a:srgbClr val="898989"/>
              </a:solidFill>
              <a:latin typeface="Calibri"/>
              <a:ea typeface="Calibri"/>
              <a:cs typeface="Calibri"/>
              <a:sym typeface="Calibri"/>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About Us">
  <p:cSld name="About Us">
    <p:spTree>
      <p:nvGrpSpPr>
        <p:cNvPr id="1" name="Shape 92"/>
        <p:cNvGrpSpPr/>
        <p:nvPr/>
      </p:nvGrpSpPr>
      <p:grpSpPr>
        <a:xfrm>
          <a:off x="0" y="0"/>
          <a:ext cx="0" cy="0"/>
          <a:chOff x="0" y="0"/>
          <a:chExt cx="0" cy="0"/>
        </a:xfrm>
      </p:grpSpPr>
      <p:sp>
        <p:nvSpPr>
          <p:cNvPr id="93" name="Google Shape;93;p34"/>
          <p:cNvSpPr txBox="1">
            <a:spLocks noGrp="1"/>
          </p:cNvSpPr>
          <p:nvPr>
            <p:ph type="title"/>
          </p:nvPr>
        </p:nvSpPr>
        <p:spPr>
          <a:xfrm>
            <a:off x="1526874" y="1329830"/>
            <a:ext cx="2043711" cy="640701"/>
          </a:xfrm>
          <a:prstGeom prst="rect">
            <a:avLst/>
          </a:prstGeom>
          <a:noFill/>
          <a:ln w="28575" cap="flat" cmpd="sng">
            <a:solidFill>
              <a:srgbClr val="F4ED19"/>
            </a:solidFill>
            <a:prstDash val="solid"/>
            <a:round/>
            <a:headEnd type="none" w="sm" len="sm"/>
            <a:tailEnd type="none" w="sm" len="sm"/>
          </a:ln>
        </p:spPr>
        <p:txBody>
          <a:bodyPr spcFirstLastPara="1" wrap="square" lIns="91425" tIns="45700" rIns="91425" bIns="45700" anchor="ctr" anchorCtr="1">
            <a:noAutofit/>
          </a:bodyPr>
          <a:lstStyle>
            <a:lvl1pPr lvl="0" algn="ctr">
              <a:lnSpc>
                <a:spcPct val="100000"/>
              </a:lnSpc>
              <a:spcBef>
                <a:spcPts val="0"/>
              </a:spcBef>
              <a:spcAft>
                <a:spcPts val="0"/>
              </a:spcAft>
              <a:buClr>
                <a:srgbClr val="F4ED19"/>
              </a:buClr>
              <a:buSzPts val="2400"/>
              <a:buFont typeface="Calibri"/>
              <a:buNone/>
              <a:defRPr sz="2400" cap="none">
                <a:solidFill>
                  <a:srgbClr val="F4ED19"/>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34"/>
          <p:cNvSpPr txBox="1">
            <a:spLocks noGrp="1"/>
          </p:cNvSpPr>
          <p:nvPr>
            <p:ph type="body" idx="1"/>
          </p:nvPr>
        </p:nvSpPr>
        <p:spPr>
          <a:xfrm>
            <a:off x="4412510" y="808357"/>
            <a:ext cx="6341208" cy="1682431"/>
          </a:xfrm>
          <a:prstGeom prst="rect">
            <a:avLst/>
          </a:prstGeom>
          <a:noFill/>
          <a:ln>
            <a:noFill/>
          </a:ln>
        </p:spPr>
        <p:txBody>
          <a:bodyPr spcFirstLastPara="1" wrap="square" lIns="91425" tIns="45700" rIns="91425" bIns="45700" anchor="t" anchorCtr="0">
            <a:normAutofit/>
          </a:bodyPr>
          <a:lstStyle>
            <a:lvl1pPr marL="457200" lvl="0" indent="-228600" algn="l">
              <a:lnSpc>
                <a:spcPct val="125000"/>
              </a:lnSpc>
              <a:spcBef>
                <a:spcPts val="0"/>
              </a:spcBef>
              <a:spcAft>
                <a:spcPts val="0"/>
              </a:spcAft>
              <a:buClr>
                <a:srgbClr val="000000"/>
              </a:buClr>
              <a:buSzPts val="1440"/>
              <a:buNone/>
              <a:defRPr sz="1600"/>
            </a:lvl1pPr>
            <a:lvl2pPr marL="914400" lvl="1" indent="-331469" algn="l">
              <a:lnSpc>
                <a:spcPct val="90000"/>
              </a:lnSpc>
              <a:spcBef>
                <a:spcPts val="500"/>
              </a:spcBef>
              <a:spcAft>
                <a:spcPts val="0"/>
              </a:spcAft>
              <a:buClr>
                <a:srgbClr val="000000"/>
              </a:buClr>
              <a:buSzPts val="1620"/>
              <a:buChar char="•"/>
              <a:defRPr/>
            </a:lvl2pPr>
            <a:lvl3pPr marL="1371600" lvl="2" indent="-331469" algn="l">
              <a:lnSpc>
                <a:spcPct val="90000"/>
              </a:lnSpc>
              <a:spcBef>
                <a:spcPts val="500"/>
              </a:spcBef>
              <a:spcAft>
                <a:spcPts val="0"/>
              </a:spcAft>
              <a:buClr>
                <a:srgbClr val="000000"/>
              </a:buClr>
              <a:buSzPts val="1620"/>
              <a:buChar char="•"/>
              <a:defRPr/>
            </a:lvl3pPr>
            <a:lvl4pPr marL="1828800" lvl="3" indent="-331469" algn="l">
              <a:lnSpc>
                <a:spcPct val="90000"/>
              </a:lnSpc>
              <a:spcBef>
                <a:spcPts val="500"/>
              </a:spcBef>
              <a:spcAft>
                <a:spcPts val="0"/>
              </a:spcAft>
              <a:buClr>
                <a:srgbClr val="000000"/>
              </a:buClr>
              <a:buSzPts val="1620"/>
              <a:buChar char="•"/>
              <a:defRPr/>
            </a:lvl4pPr>
            <a:lvl5pPr marL="2286000" lvl="4" indent="-331470" algn="l">
              <a:lnSpc>
                <a:spcPct val="90000"/>
              </a:lnSpc>
              <a:spcBef>
                <a:spcPts val="500"/>
              </a:spcBef>
              <a:spcAft>
                <a:spcPts val="0"/>
              </a:spcAft>
              <a:buClr>
                <a:srgbClr val="000000"/>
              </a:buClr>
              <a:buSzPts val="162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5" name="Google Shape;95;p34"/>
          <p:cNvSpPr>
            <a:spLocks noGrp="1"/>
          </p:cNvSpPr>
          <p:nvPr>
            <p:ph type="pic" idx="2"/>
          </p:nvPr>
        </p:nvSpPr>
        <p:spPr>
          <a:xfrm>
            <a:off x="0" y="3234516"/>
            <a:ext cx="12191996" cy="3623483"/>
          </a:xfrm>
          <a:prstGeom prst="rect">
            <a:avLst/>
          </a:prstGeom>
          <a:noFill/>
          <a:ln>
            <a:noFill/>
          </a:ln>
        </p:spPr>
      </p:sp>
      <p:sp>
        <p:nvSpPr>
          <p:cNvPr id="96" name="Google Shape;96;p34"/>
          <p:cNvSpPr txBox="1">
            <a:spLocks noGrp="1"/>
          </p:cNvSpPr>
          <p:nvPr>
            <p:ph type="dt" idx="10"/>
          </p:nvPr>
        </p:nvSpPr>
        <p:spPr>
          <a:xfrm>
            <a:off x="838203" y="6356351"/>
            <a:ext cx="2743200" cy="365129"/>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7" name="Google Shape;97;p34"/>
          <p:cNvSpPr txBox="1">
            <a:spLocks noGrp="1"/>
          </p:cNvSpPr>
          <p:nvPr>
            <p:ph type="ftr" idx="11"/>
          </p:nvPr>
        </p:nvSpPr>
        <p:spPr>
          <a:xfrm>
            <a:off x="4038603" y="6356351"/>
            <a:ext cx="4114800" cy="365129"/>
          </a:xfrm>
          <a:prstGeom prst="rect">
            <a:avLst/>
          </a:prstGeom>
          <a:noFill/>
          <a:ln>
            <a:noFill/>
          </a:ln>
        </p:spPr>
        <p:txBody>
          <a:bodyPr spcFirstLastPara="1" wrap="square" lIns="91425" tIns="45700" rIns="91425" bIns="45700" anchor="ctr" anchorCtr="1">
            <a:noAutofit/>
          </a:bodyPr>
          <a:lstStyle>
            <a:lvl1pPr marR="0" lvl="0" algn="ctr" rtl="0">
              <a:lnSpc>
                <a:spcPct val="100000"/>
              </a:lnSpc>
              <a:spcBef>
                <a:spcPts val="0"/>
              </a:spcBef>
              <a:spcAft>
                <a:spcPts val="0"/>
              </a:spcAft>
              <a:buClr>
                <a:srgbClr val="FFFFFF"/>
              </a:buClr>
              <a:buSzPts val="1200"/>
              <a:buFont typeface="Calibri"/>
              <a:buNone/>
              <a:defRPr sz="1200" b="1"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8" name="Google Shape;98;p34"/>
          <p:cNvSpPr txBox="1">
            <a:spLocks noGrp="1"/>
          </p:cNvSpPr>
          <p:nvPr>
            <p:ph type="sldNum" idx="12"/>
          </p:nvPr>
        </p:nvSpPr>
        <p:spPr>
          <a:xfrm>
            <a:off x="8610603"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FFFFF"/>
              </a:buClr>
              <a:buSzPts val="1200"/>
              <a:buFont typeface="Calibri"/>
              <a:buNone/>
              <a:defRPr>
                <a:solidFill>
                  <a:srgbClr val="FFFFFF"/>
                </a:solidFill>
              </a:defRPr>
            </a:lvl1pPr>
            <a:lvl2pPr marL="0" marR="0" lvl="1" indent="0" algn="r">
              <a:lnSpc>
                <a:spcPct val="100000"/>
              </a:lnSpc>
              <a:spcBef>
                <a:spcPts val="0"/>
              </a:spcBef>
              <a:spcAft>
                <a:spcPts val="0"/>
              </a:spcAft>
              <a:buClr>
                <a:srgbClr val="FFFFFF"/>
              </a:buClr>
              <a:buSzPts val="1200"/>
              <a:buFont typeface="Calibri"/>
              <a:buNone/>
              <a:defRPr>
                <a:solidFill>
                  <a:srgbClr val="FFFFFF"/>
                </a:solidFill>
              </a:defRPr>
            </a:lvl2pPr>
            <a:lvl3pPr marL="0" marR="0" lvl="2" indent="0" algn="r">
              <a:lnSpc>
                <a:spcPct val="100000"/>
              </a:lnSpc>
              <a:spcBef>
                <a:spcPts val="0"/>
              </a:spcBef>
              <a:spcAft>
                <a:spcPts val="0"/>
              </a:spcAft>
              <a:buClr>
                <a:srgbClr val="FFFFFF"/>
              </a:buClr>
              <a:buSzPts val="1200"/>
              <a:buFont typeface="Calibri"/>
              <a:buNone/>
              <a:defRPr>
                <a:solidFill>
                  <a:srgbClr val="FFFFFF"/>
                </a:solidFill>
              </a:defRPr>
            </a:lvl3pPr>
            <a:lvl4pPr marL="0" marR="0" lvl="3" indent="0" algn="r">
              <a:lnSpc>
                <a:spcPct val="100000"/>
              </a:lnSpc>
              <a:spcBef>
                <a:spcPts val="0"/>
              </a:spcBef>
              <a:spcAft>
                <a:spcPts val="0"/>
              </a:spcAft>
              <a:buClr>
                <a:srgbClr val="FFFFFF"/>
              </a:buClr>
              <a:buSzPts val="1200"/>
              <a:buFont typeface="Calibri"/>
              <a:buNone/>
              <a:defRPr>
                <a:solidFill>
                  <a:srgbClr val="FFFFFF"/>
                </a:solidFill>
              </a:defRPr>
            </a:lvl4pPr>
            <a:lvl5pPr marL="0" marR="0" lvl="4" indent="0" algn="r">
              <a:lnSpc>
                <a:spcPct val="100000"/>
              </a:lnSpc>
              <a:spcBef>
                <a:spcPts val="0"/>
              </a:spcBef>
              <a:spcAft>
                <a:spcPts val="0"/>
              </a:spcAft>
              <a:buClr>
                <a:srgbClr val="FFFFFF"/>
              </a:buClr>
              <a:buSzPts val="1200"/>
              <a:buFont typeface="Calibri"/>
              <a:buNone/>
              <a:defRPr>
                <a:solidFill>
                  <a:srgbClr val="FFFFFF"/>
                </a:solidFill>
              </a:defRPr>
            </a:lvl5pPr>
            <a:lvl6pPr marL="0" marR="0" lvl="5" indent="0" algn="r">
              <a:lnSpc>
                <a:spcPct val="100000"/>
              </a:lnSpc>
              <a:spcBef>
                <a:spcPts val="0"/>
              </a:spcBef>
              <a:spcAft>
                <a:spcPts val="0"/>
              </a:spcAft>
              <a:buClr>
                <a:srgbClr val="FFFFFF"/>
              </a:buClr>
              <a:buSzPts val="1200"/>
              <a:buFont typeface="Calibri"/>
              <a:buNone/>
              <a:defRPr>
                <a:solidFill>
                  <a:srgbClr val="FFFFFF"/>
                </a:solidFill>
              </a:defRPr>
            </a:lvl6pPr>
            <a:lvl7pPr marL="0" marR="0" lvl="6" indent="0" algn="r">
              <a:lnSpc>
                <a:spcPct val="100000"/>
              </a:lnSpc>
              <a:spcBef>
                <a:spcPts val="0"/>
              </a:spcBef>
              <a:spcAft>
                <a:spcPts val="0"/>
              </a:spcAft>
              <a:buClr>
                <a:srgbClr val="FFFFFF"/>
              </a:buClr>
              <a:buSzPts val="1200"/>
              <a:buFont typeface="Calibri"/>
              <a:buNone/>
              <a:defRPr>
                <a:solidFill>
                  <a:srgbClr val="FFFFFF"/>
                </a:solidFill>
              </a:defRPr>
            </a:lvl7pPr>
            <a:lvl8pPr marL="0" marR="0" lvl="7" indent="0" algn="r">
              <a:lnSpc>
                <a:spcPct val="100000"/>
              </a:lnSpc>
              <a:spcBef>
                <a:spcPts val="0"/>
              </a:spcBef>
              <a:spcAft>
                <a:spcPts val="0"/>
              </a:spcAft>
              <a:buClr>
                <a:srgbClr val="FFFFFF"/>
              </a:buClr>
              <a:buSzPts val="1200"/>
              <a:buFont typeface="Calibri"/>
              <a:buNone/>
              <a:defRPr>
                <a:solidFill>
                  <a:srgbClr val="FFFFFF"/>
                </a:solidFill>
              </a:defRPr>
            </a:lvl8pPr>
            <a:lvl9pPr marL="0" marR="0" lvl="8" indent="0" algn="r">
              <a:lnSpc>
                <a:spcPct val="100000"/>
              </a:lnSpc>
              <a:spcBef>
                <a:spcPts val="0"/>
              </a:spcBef>
              <a:spcAft>
                <a:spcPts val="0"/>
              </a:spcAft>
              <a:buClr>
                <a:srgbClr val="FFFFFF"/>
              </a:buClr>
              <a:buSzPts val="1200"/>
              <a:buFont typeface="Calibri"/>
              <a:buNone/>
              <a:defRPr>
                <a:solidFill>
                  <a:srgbClr val="FFFFFF"/>
                </a:solidFill>
              </a:defRPr>
            </a:lvl9pPr>
          </a:lstStyle>
          <a:p>
            <a:pPr marL="0" lvl="0" indent="0" algn="r" rtl="0">
              <a:spcBef>
                <a:spcPts val="0"/>
              </a:spcBef>
              <a:spcAft>
                <a:spcPts val="0"/>
              </a:spcAft>
              <a:buNone/>
            </a:pPr>
            <a:fld id="{00000000-1234-1234-1234-123412341234}" type="slidenum">
              <a:rPr lang="en-US"/>
              <a:t>‹#›</a:t>
            </a:fld>
            <a:endParaRPr sz="1200" b="0" i="0" u="none" strike="noStrike" cap="none">
              <a:latin typeface="Calibri"/>
              <a:ea typeface="Calibri"/>
              <a:cs typeface="Calibri"/>
              <a:sym typeface="Calibri"/>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99"/>
        <p:cNvGrpSpPr/>
        <p:nvPr/>
      </p:nvGrpSpPr>
      <p:grpSpPr>
        <a:xfrm>
          <a:off x="0" y="0"/>
          <a:ext cx="0" cy="0"/>
          <a:chOff x="0" y="0"/>
          <a:chExt cx="0" cy="0"/>
        </a:xfrm>
      </p:grpSpPr>
      <p:sp>
        <p:nvSpPr>
          <p:cNvPr id="100" name="Google Shape;100;p35"/>
          <p:cNvSpPr txBox="1">
            <a:spLocks noGrp="1"/>
          </p:cNvSpPr>
          <p:nvPr>
            <p:ph type="title"/>
          </p:nvPr>
        </p:nvSpPr>
        <p:spPr>
          <a:xfrm>
            <a:off x="381003" y="285750"/>
            <a:ext cx="9045628" cy="429146"/>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rgbClr val="FFFFFF"/>
              </a:buClr>
              <a:buSzPts val="32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1" name="Google Shape;101;p35"/>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898989"/>
              </a:buClr>
              <a:buSzPts val="1200"/>
              <a:buFont typeface="Calibri"/>
              <a:buNone/>
              <a:defRPr/>
            </a:lvl1pPr>
            <a:lvl2pPr marL="0" marR="0" lvl="1" indent="0" algn="r">
              <a:lnSpc>
                <a:spcPct val="100000"/>
              </a:lnSpc>
              <a:spcBef>
                <a:spcPts val="0"/>
              </a:spcBef>
              <a:spcAft>
                <a:spcPts val="0"/>
              </a:spcAft>
              <a:buClr>
                <a:srgbClr val="898989"/>
              </a:buClr>
              <a:buSzPts val="1200"/>
              <a:buFont typeface="Calibri"/>
              <a:buNone/>
              <a:defRPr/>
            </a:lvl2pPr>
            <a:lvl3pPr marL="0" marR="0" lvl="2" indent="0" algn="r">
              <a:lnSpc>
                <a:spcPct val="100000"/>
              </a:lnSpc>
              <a:spcBef>
                <a:spcPts val="0"/>
              </a:spcBef>
              <a:spcAft>
                <a:spcPts val="0"/>
              </a:spcAft>
              <a:buClr>
                <a:srgbClr val="898989"/>
              </a:buClr>
              <a:buSzPts val="1200"/>
              <a:buFont typeface="Calibri"/>
              <a:buNone/>
              <a:defRPr/>
            </a:lvl3pPr>
            <a:lvl4pPr marL="0" marR="0" lvl="3" indent="0" algn="r">
              <a:lnSpc>
                <a:spcPct val="100000"/>
              </a:lnSpc>
              <a:spcBef>
                <a:spcPts val="0"/>
              </a:spcBef>
              <a:spcAft>
                <a:spcPts val="0"/>
              </a:spcAft>
              <a:buClr>
                <a:srgbClr val="898989"/>
              </a:buClr>
              <a:buSzPts val="1200"/>
              <a:buFont typeface="Calibri"/>
              <a:buNone/>
              <a:defRPr/>
            </a:lvl4pPr>
            <a:lvl5pPr marL="0" marR="0" lvl="4" indent="0" algn="r">
              <a:lnSpc>
                <a:spcPct val="100000"/>
              </a:lnSpc>
              <a:spcBef>
                <a:spcPts val="0"/>
              </a:spcBef>
              <a:spcAft>
                <a:spcPts val="0"/>
              </a:spcAft>
              <a:buClr>
                <a:srgbClr val="898989"/>
              </a:buClr>
              <a:buSzPts val="1200"/>
              <a:buFont typeface="Calibri"/>
              <a:buNone/>
              <a:defRPr/>
            </a:lvl5pPr>
            <a:lvl6pPr marL="0" marR="0" lvl="5" indent="0" algn="r">
              <a:lnSpc>
                <a:spcPct val="100000"/>
              </a:lnSpc>
              <a:spcBef>
                <a:spcPts val="0"/>
              </a:spcBef>
              <a:spcAft>
                <a:spcPts val="0"/>
              </a:spcAft>
              <a:buClr>
                <a:srgbClr val="898989"/>
              </a:buClr>
              <a:buSzPts val="1200"/>
              <a:buFont typeface="Calibri"/>
              <a:buNone/>
              <a:defRPr/>
            </a:lvl6pPr>
            <a:lvl7pPr marL="0" marR="0" lvl="6" indent="0" algn="r">
              <a:lnSpc>
                <a:spcPct val="100000"/>
              </a:lnSpc>
              <a:spcBef>
                <a:spcPts val="0"/>
              </a:spcBef>
              <a:spcAft>
                <a:spcPts val="0"/>
              </a:spcAft>
              <a:buClr>
                <a:srgbClr val="898989"/>
              </a:buClr>
              <a:buSzPts val="1200"/>
              <a:buFont typeface="Calibri"/>
              <a:buNone/>
              <a:defRPr/>
            </a:lvl7pPr>
            <a:lvl8pPr marL="0" marR="0" lvl="7" indent="0" algn="r">
              <a:lnSpc>
                <a:spcPct val="100000"/>
              </a:lnSpc>
              <a:spcBef>
                <a:spcPts val="0"/>
              </a:spcBef>
              <a:spcAft>
                <a:spcPts val="0"/>
              </a:spcAft>
              <a:buClr>
                <a:srgbClr val="898989"/>
              </a:buClr>
              <a:buSzPts val="1200"/>
              <a:buFont typeface="Calibri"/>
              <a:buNone/>
              <a:defRPr/>
            </a:lvl8pPr>
            <a:lvl9pPr marL="0" marR="0" lvl="8" indent="0" algn="r">
              <a:lnSpc>
                <a:spcPct val="100000"/>
              </a:lnSpc>
              <a:spcBef>
                <a:spcPts val="0"/>
              </a:spcBef>
              <a:spcAft>
                <a:spcPts val="0"/>
              </a:spcAft>
              <a:buClr>
                <a:srgbClr val="898989"/>
              </a:buClr>
              <a:buSzPts val="1200"/>
              <a:buFont typeface="Calibri"/>
              <a:buNone/>
              <a:defRPr/>
            </a:lvl9pPr>
          </a:lstStyle>
          <a:p>
            <a:pPr marL="0" lvl="0" indent="0" algn="r" rtl="0">
              <a:spcBef>
                <a:spcPts val="0"/>
              </a:spcBef>
              <a:spcAft>
                <a:spcPts val="0"/>
              </a:spcAft>
              <a:buNone/>
            </a:pPr>
            <a:fld id="{00000000-1234-1234-1234-123412341234}" type="slidenum">
              <a:rPr lang="en-US"/>
              <a:t>‹#›</a:t>
            </a:fld>
            <a:endParaRPr sz="1200" b="0" i="0" u="none" strike="noStrike" cap="none">
              <a:solidFill>
                <a:srgbClr val="898989"/>
              </a:solidFill>
              <a:latin typeface="Calibri"/>
              <a:ea typeface="Calibri"/>
              <a:cs typeface="Calibri"/>
              <a:sym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image" Target="../media/image1.png"/><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image" Target="../media/image14.emf"/><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image" Target="../media/image13.emf"/><Relationship Id="rId5" Type="http://schemas.openxmlformats.org/officeDocument/2006/relationships/slideLayout" Target="../slideLayouts/slideLayout60.xml"/><Relationship Id="rId10" Type="http://schemas.openxmlformats.org/officeDocument/2006/relationships/theme" Target="../theme/theme2.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67.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theme" Target="../theme/theme3.xml"/><Relationship Id="rId5" Type="http://schemas.openxmlformats.org/officeDocument/2006/relationships/slideLayout" Target="../slideLayouts/slideLayout69.xml"/><Relationship Id="rId4" Type="http://schemas.openxmlformats.org/officeDocument/2006/relationships/slideLayout" Target="../slideLayouts/slideLayout6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7.xml"/><Relationship Id="rId13" Type="http://schemas.openxmlformats.org/officeDocument/2006/relationships/slideLayout" Target="../slideLayouts/slideLayout82.xml"/><Relationship Id="rId18" Type="http://schemas.openxmlformats.org/officeDocument/2006/relationships/slideLayout" Target="../slideLayouts/slideLayout87.xml"/><Relationship Id="rId26" Type="http://schemas.openxmlformats.org/officeDocument/2006/relationships/slideLayout" Target="../slideLayouts/slideLayout95.xml"/><Relationship Id="rId3" Type="http://schemas.openxmlformats.org/officeDocument/2006/relationships/slideLayout" Target="../slideLayouts/slideLayout72.xml"/><Relationship Id="rId21" Type="http://schemas.openxmlformats.org/officeDocument/2006/relationships/slideLayout" Target="../slideLayouts/slideLayout90.xml"/><Relationship Id="rId7" Type="http://schemas.openxmlformats.org/officeDocument/2006/relationships/slideLayout" Target="../slideLayouts/slideLayout76.xml"/><Relationship Id="rId12" Type="http://schemas.openxmlformats.org/officeDocument/2006/relationships/slideLayout" Target="../slideLayouts/slideLayout81.xml"/><Relationship Id="rId17" Type="http://schemas.openxmlformats.org/officeDocument/2006/relationships/slideLayout" Target="../slideLayouts/slideLayout86.xml"/><Relationship Id="rId25" Type="http://schemas.openxmlformats.org/officeDocument/2006/relationships/slideLayout" Target="../slideLayouts/slideLayout94.xml"/><Relationship Id="rId2" Type="http://schemas.openxmlformats.org/officeDocument/2006/relationships/slideLayout" Target="../slideLayouts/slideLayout71.xml"/><Relationship Id="rId16" Type="http://schemas.openxmlformats.org/officeDocument/2006/relationships/slideLayout" Target="../slideLayouts/slideLayout85.xml"/><Relationship Id="rId20" Type="http://schemas.openxmlformats.org/officeDocument/2006/relationships/slideLayout" Target="../slideLayouts/slideLayout89.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24" Type="http://schemas.openxmlformats.org/officeDocument/2006/relationships/slideLayout" Target="../slideLayouts/slideLayout93.xml"/><Relationship Id="rId5" Type="http://schemas.openxmlformats.org/officeDocument/2006/relationships/slideLayout" Target="../slideLayouts/slideLayout74.xml"/><Relationship Id="rId15" Type="http://schemas.openxmlformats.org/officeDocument/2006/relationships/slideLayout" Target="../slideLayouts/slideLayout84.xml"/><Relationship Id="rId23" Type="http://schemas.openxmlformats.org/officeDocument/2006/relationships/slideLayout" Target="../slideLayouts/slideLayout92.xml"/><Relationship Id="rId28" Type="http://schemas.openxmlformats.org/officeDocument/2006/relationships/theme" Target="../theme/theme4.xml"/><Relationship Id="rId10" Type="http://schemas.openxmlformats.org/officeDocument/2006/relationships/slideLayout" Target="../slideLayouts/slideLayout79.xml"/><Relationship Id="rId19" Type="http://schemas.openxmlformats.org/officeDocument/2006/relationships/slideLayout" Target="../slideLayouts/slideLayout88.xml"/><Relationship Id="rId4" Type="http://schemas.openxmlformats.org/officeDocument/2006/relationships/slideLayout" Target="../slideLayouts/slideLayout73.xml"/><Relationship Id="rId9" Type="http://schemas.openxmlformats.org/officeDocument/2006/relationships/slideLayout" Target="../slideLayouts/slideLayout78.xml"/><Relationship Id="rId14" Type="http://schemas.openxmlformats.org/officeDocument/2006/relationships/slideLayout" Target="../slideLayouts/slideLayout83.xml"/><Relationship Id="rId22" Type="http://schemas.openxmlformats.org/officeDocument/2006/relationships/slideLayout" Target="../slideLayouts/slideLayout91.xml"/><Relationship Id="rId27" Type="http://schemas.openxmlformats.org/officeDocument/2006/relationships/slideLayout" Target="../slideLayouts/slideLayout96.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09.xml"/><Relationship Id="rId18" Type="http://schemas.openxmlformats.org/officeDocument/2006/relationships/slideLayout" Target="../slideLayouts/slideLayout114.xml"/><Relationship Id="rId26" Type="http://schemas.openxmlformats.org/officeDocument/2006/relationships/slideLayout" Target="../slideLayouts/slideLayout122.xml"/><Relationship Id="rId21" Type="http://schemas.openxmlformats.org/officeDocument/2006/relationships/slideLayout" Target="../slideLayouts/slideLayout117.xml"/><Relationship Id="rId34" Type="http://schemas.openxmlformats.org/officeDocument/2006/relationships/slideLayout" Target="../slideLayouts/slideLayout130.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17" Type="http://schemas.openxmlformats.org/officeDocument/2006/relationships/slideLayout" Target="../slideLayouts/slideLayout113.xml"/><Relationship Id="rId25" Type="http://schemas.openxmlformats.org/officeDocument/2006/relationships/slideLayout" Target="../slideLayouts/slideLayout121.xml"/><Relationship Id="rId33" Type="http://schemas.openxmlformats.org/officeDocument/2006/relationships/slideLayout" Target="../slideLayouts/slideLayout129.xml"/><Relationship Id="rId38" Type="http://schemas.openxmlformats.org/officeDocument/2006/relationships/theme" Target="../theme/theme5.xml"/><Relationship Id="rId2" Type="http://schemas.openxmlformats.org/officeDocument/2006/relationships/slideLayout" Target="../slideLayouts/slideLayout98.xml"/><Relationship Id="rId16" Type="http://schemas.openxmlformats.org/officeDocument/2006/relationships/slideLayout" Target="../slideLayouts/slideLayout112.xml"/><Relationship Id="rId20" Type="http://schemas.openxmlformats.org/officeDocument/2006/relationships/slideLayout" Target="../slideLayouts/slideLayout116.xml"/><Relationship Id="rId29" Type="http://schemas.openxmlformats.org/officeDocument/2006/relationships/slideLayout" Target="../slideLayouts/slideLayout125.xml"/><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24" Type="http://schemas.openxmlformats.org/officeDocument/2006/relationships/slideLayout" Target="../slideLayouts/slideLayout120.xml"/><Relationship Id="rId32" Type="http://schemas.openxmlformats.org/officeDocument/2006/relationships/slideLayout" Target="../slideLayouts/slideLayout128.xml"/><Relationship Id="rId37" Type="http://schemas.openxmlformats.org/officeDocument/2006/relationships/slideLayout" Target="../slideLayouts/slideLayout133.xml"/><Relationship Id="rId5" Type="http://schemas.openxmlformats.org/officeDocument/2006/relationships/slideLayout" Target="../slideLayouts/slideLayout101.xml"/><Relationship Id="rId15" Type="http://schemas.openxmlformats.org/officeDocument/2006/relationships/slideLayout" Target="../slideLayouts/slideLayout111.xml"/><Relationship Id="rId23" Type="http://schemas.openxmlformats.org/officeDocument/2006/relationships/slideLayout" Target="../slideLayouts/slideLayout119.xml"/><Relationship Id="rId28" Type="http://schemas.openxmlformats.org/officeDocument/2006/relationships/slideLayout" Target="../slideLayouts/slideLayout124.xml"/><Relationship Id="rId36" Type="http://schemas.openxmlformats.org/officeDocument/2006/relationships/slideLayout" Target="../slideLayouts/slideLayout132.xml"/><Relationship Id="rId10" Type="http://schemas.openxmlformats.org/officeDocument/2006/relationships/slideLayout" Target="../slideLayouts/slideLayout106.xml"/><Relationship Id="rId19" Type="http://schemas.openxmlformats.org/officeDocument/2006/relationships/slideLayout" Target="../slideLayouts/slideLayout115.xml"/><Relationship Id="rId31" Type="http://schemas.openxmlformats.org/officeDocument/2006/relationships/slideLayout" Target="../slideLayouts/slideLayout127.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slideLayout" Target="../slideLayouts/slideLayout110.xml"/><Relationship Id="rId22" Type="http://schemas.openxmlformats.org/officeDocument/2006/relationships/slideLayout" Target="../slideLayouts/slideLayout118.xml"/><Relationship Id="rId27" Type="http://schemas.openxmlformats.org/officeDocument/2006/relationships/slideLayout" Target="../slideLayouts/slideLayout123.xml"/><Relationship Id="rId30" Type="http://schemas.openxmlformats.org/officeDocument/2006/relationships/slideLayout" Target="../slideLayouts/slideLayout126.xml"/><Relationship Id="rId35" Type="http://schemas.openxmlformats.org/officeDocument/2006/relationships/slideLayout" Target="../slideLayouts/slideLayout131.xml"/><Relationship Id="rId8" Type="http://schemas.openxmlformats.org/officeDocument/2006/relationships/slideLayout" Target="../slideLayouts/slideLayout104.xml"/><Relationship Id="rId3" Type="http://schemas.openxmlformats.org/officeDocument/2006/relationships/slideLayout" Target="../slideLayouts/slideLayout9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41.xml"/><Relationship Id="rId13" Type="http://schemas.openxmlformats.org/officeDocument/2006/relationships/slideLayout" Target="../slideLayouts/slideLayout146.xml"/><Relationship Id="rId18" Type="http://schemas.openxmlformats.org/officeDocument/2006/relationships/slideLayout" Target="../slideLayouts/slideLayout151.xml"/><Relationship Id="rId26" Type="http://schemas.openxmlformats.org/officeDocument/2006/relationships/slideLayout" Target="../slideLayouts/slideLayout159.xml"/><Relationship Id="rId3" Type="http://schemas.openxmlformats.org/officeDocument/2006/relationships/slideLayout" Target="../slideLayouts/slideLayout136.xml"/><Relationship Id="rId21" Type="http://schemas.openxmlformats.org/officeDocument/2006/relationships/slideLayout" Target="../slideLayouts/slideLayout154.xml"/><Relationship Id="rId7" Type="http://schemas.openxmlformats.org/officeDocument/2006/relationships/slideLayout" Target="../slideLayouts/slideLayout140.xml"/><Relationship Id="rId12" Type="http://schemas.openxmlformats.org/officeDocument/2006/relationships/slideLayout" Target="../slideLayouts/slideLayout145.xml"/><Relationship Id="rId17" Type="http://schemas.openxmlformats.org/officeDocument/2006/relationships/slideLayout" Target="../slideLayouts/slideLayout150.xml"/><Relationship Id="rId25" Type="http://schemas.openxmlformats.org/officeDocument/2006/relationships/slideLayout" Target="../slideLayouts/slideLayout158.xml"/><Relationship Id="rId2" Type="http://schemas.openxmlformats.org/officeDocument/2006/relationships/slideLayout" Target="../slideLayouts/slideLayout135.xml"/><Relationship Id="rId16" Type="http://schemas.openxmlformats.org/officeDocument/2006/relationships/slideLayout" Target="../slideLayouts/slideLayout149.xml"/><Relationship Id="rId20" Type="http://schemas.openxmlformats.org/officeDocument/2006/relationships/slideLayout" Target="../slideLayouts/slideLayout153.xml"/><Relationship Id="rId29" Type="http://schemas.openxmlformats.org/officeDocument/2006/relationships/slideLayout" Target="../slideLayouts/slideLayout162.xml"/><Relationship Id="rId1" Type="http://schemas.openxmlformats.org/officeDocument/2006/relationships/slideLayout" Target="../slideLayouts/slideLayout134.xml"/><Relationship Id="rId6" Type="http://schemas.openxmlformats.org/officeDocument/2006/relationships/slideLayout" Target="../slideLayouts/slideLayout139.xml"/><Relationship Id="rId11" Type="http://schemas.openxmlformats.org/officeDocument/2006/relationships/slideLayout" Target="../slideLayouts/slideLayout144.xml"/><Relationship Id="rId24" Type="http://schemas.openxmlformats.org/officeDocument/2006/relationships/slideLayout" Target="../slideLayouts/slideLayout157.xml"/><Relationship Id="rId5" Type="http://schemas.openxmlformats.org/officeDocument/2006/relationships/slideLayout" Target="../slideLayouts/slideLayout138.xml"/><Relationship Id="rId15" Type="http://schemas.openxmlformats.org/officeDocument/2006/relationships/slideLayout" Target="../slideLayouts/slideLayout148.xml"/><Relationship Id="rId23" Type="http://schemas.openxmlformats.org/officeDocument/2006/relationships/slideLayout" Target="../slideLayouts/slideLayout156.xml"/><Relationship Id="rId28" Type="http://schemas.openxmlformats.org/officeDocument/2006/relationships/slideLayout" Target="../slideLayouts/slideLayout161.xml"/><Relationship Id="rId10" Type="http://schemas.openxmlformats.org/officeDocument/2006/relationships/slideLayout" Target="../slideLayouts/slideLayout143.xml"/><Relationship Id="rId19" Type="http://schemas.openxmlformats.org/officeDocument/2006/relationships/slideLayout" Target="../slideLayouts/slideLayout152.xml"/><Relationship Id="rId31" Type="http://schemas.openxmlformats.org/officeDocument/2006/relationships/image" Target="../media/image34.png"/><Relationship Id="rId4" Type="http://schemas.openxmlformats.org/officeDocument/2006/relationships/slideLayout" Target="../slideLayouts/slideLayout137.xml"/><Relationship Id="rId9" Type="http://schemas.openxmlformats.org/officeDocument/2006/relationships/slideLayout" Target="../slideLayouts/slideLayout142.xml"/><Relationship Id="rId14" Type="http://schemas.openxmlformats.org/officeDocument/2006/relationships/slideLayout" Target="../slideLayouts/slideLayout147.xml"/><Relationship Id="rId22" Type="http://schemas.openxmlformats.org/officeDocument/2006/relationships/slideLayout" Target="../slideLayouts/slideLayout155.xml"/><Relationship Id="rId27" Type="http://schemas.openxmlformats.org/officeDocument/2006/relationships/slideLayout" Target="../slideLayouts/slideLayout160.xml"/><Relationship Id="rId30"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85749"/>
            <a:ext cx="9045633" cy="429145"/>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76350"/>
            <a:ext cx="11077575" cy="47420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1960509301"/>
      </p:ext>
    </p:extLst>
  </p:cSld>
  <p:clrMap bg1="lt1" tx1="dk1" bg2="lt2" tx2="dk2" accent1="accent1" accent2="accent2" accent3="accent3" accent4="accent4" accent5="accent5" accent6="accent6" hlink="hlink" folHlink="folHlink"/>
  <p:sldLayoutIdLst>
    <p:sldLayoutId id="2147483897" r:id="rId1"/>
    <p:sldLayoutId id="2147483835" r:id="rId2"/>
    <p:sldLayoutId id="2147483836" r:id="rId3"/>
    <p:sldLayoutId id="2147483901" r:id="rId4"/>
    <p:sldLayoutId id="2147483665" r:id="rId5"/>
    <p:sldLayoutId id="2147483666" r:id="rId6"/>
    <p:sldLayoutId id="2147483667" r:id="rId7"/>
    <p:sldLayoutId id="2147483668" r:id="rId8"/>
    <p:sldLayoutId id="2147483669" r:id="rId9"/>
    <p:sldLayoutId id="2147483670" r:id="rId10"/>
    <p:sldLayoutId id="2147483907" r:id="rId11"/>
    <p:sldLayoutId id="2147483908" r:id="rId12"/>
    <p:sldLayoutId id="2147483839" r:id="rId13"/>
    <p:sldLayoutId id="2147483837" r:id="rId14"/>
    <p:sldLayoutId id="2147483902" r:id="rId15"/>
    <p:sldLayoutId id="2147483904" r:id="rId16"/>
    <p:sldLayoutId id="2147483900" r:id="rId17"/>
    <p:sldLayoutId id="2147483903" r:id="rId18"/>
    <p:sldLayoutId id="2147483905" r:id="rId19"/>
    <p:sldLayoutId id="2147483760" r:id="rId20"/>
    <p:sldLayoutId id="2147483745" r:id="rId21"/>
    <p:sldLayoutId id="2147483676" r:id="rId22"/>
    <p:sldLayoutId id="2147483679" r:id="rId23"/>
    <p:sldLayoutId id="2147483682" r:id="rId24"/>
    <p:sldLayoutId id="2147483910" r:id="rId25"/>
    <p:sldLayoutId id="2147483729" r:id="rId26"/>
    <p:sldLayoutId id="2147483717" r:id="rId27"/>
    <p:sldLayoutId id="2147483718" r:id="rId28"/>
    <p:sldLayoutId id="2147483719" r:id="rId29"/>
    <p:sldLayoutId id="2147483684" r:id="rId30"/>
    <p:sldLayoutId id="2147483685" r:id="rId31"/>
    <p:sldLayoutId id="2147483688" r:id="rId32"/>
    <p:sldLayoutId id="2147483689" r:id="rId33"/>
    <p:sldLayoutId id="2147483690" r:id="rId34"/>
    <p:sldLayoutId id="2147483681" r:id="rId35"/>
    <p:sldLayoutId id="2147483909" r:id="rId36"/>
    <p:sldLayoutId id="2147483906" r:id="rId37"/>
    <p:sldLayoutId id="2147483966" r:id="rId38"/>
    <p:sldLayoutId id="2147483899" r:id="rId39"/>
    <p:sldLayoutId id="2147483967" r:id="rId40"/>
    <p:sldLayoutId id="2147483898" r:id="rId41"/>
    <p:sldLayoutId id="2147483840" r:id="rId42"/>
    <p:sldLayoutId id="2147483841" r:id="rId43"/>
    <p:sldLayoutId id="2147483842" r:id="rId44"/>
    <p:sldLayoutId id="2147483843" r:id="rId45"/>
    <p:sldLayoutId id="2147483856" r:id="rId46"/>
    <p:sldLayoutId id="2147483857" r:id="rId47"/>
    <p:sldLayoutId id="2147483702" r:id="rId48"/>
    <p:sldLayoutId id="2147483703" r:id="rId49"/>
    <p:sldLayoutId id="2147483704" r:id="rId50"/>
    <p:sldLayoutId id="2147483705" r:id="rId51"/>
    <p:sldLayoutId id="2147483697" r:id="rId52"/>
    <p:sldLayoutId id="2147483698" r:id="rId53"/>
    <p:sldLayoutId id="2147483693" r:id="rId54"/>
    <p:sldLayoutId id="2147483869" r:id="rId55"/>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alphaModFix amt="50000"/>
            <a:lum/>
          </a:blip>
          <a:srcRect/>
          <a:stretch>
            <a:fillRect t="-10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E92FD2C4-B8F5-FA45-9303-1234DBAACE6D}"/>
              </a:ext>
            </a:extLst>
          </p:cNvPr>
          <p:cNvPicPr>
            <a:picLocks noChangeAspect="1"/>
          </p:cNvPicPr>
          <p:nvPr userDrawn="1"/>
        </p:nvPicPr>
        <p:blipFill>
          <a:blip r:embed="rId12"/>
          <a:stretch>
            <a:fillRect/>
          </a:stretch>
        </p:blipFill>
        <p:spPr>
          <a:xfrm>
            <a:off x="609601" y="6235330"/>
            <a:ext cx="1825748" cy="406324"/>
          </a:xfrm>
          <a:prstGeom prst="rect">
            <a:avLst/>
          </a:prstGeom>
        </p:spPr>
      </p:pic>
      <p:sp>
        <p:nvSpPr>
          <p:cNvPr id="7" name="Slide Number Placeholder 5">
            <a:extLst>
              <a:ext uri="{FF2B5EF4-FFF2-40B4-BE49-F238E27FC236}">
                <a16:creationId xmlns:a16="http://schemas.microsoft.com/office/drawing/2014/main" id="{915977C6-32E1-6542-946A-CE79D196BEF3}"/>
              </a:ext>
            </a:extLst>
          </p:cNvPr>
          <p:cNvSpPr>
            <a:spLocks noGrp="1"/>
          </p:cNvSpPr>
          <p:nvPr>
            <p:ph type="sldNum" sz="quarter" idx="4"/>
          </p:nvPr>
        </p:nvSpPr>
        <p:spPr>
          <a:xfrm>
            <a:off x="10358475" y="6356352"/>
            <a:ext cx="1223925" cy="365125"/>
          </a:xfrm>
          <a:prstGeom prst="rect">
            <a:avLst/>
          </a:prstGeom>
        </p:spPr>
        <p:txBody>
          <a:bodyPr vert="horz" lIns="91440" tIns="45720" rIns="91440" bIns="45720" rtlCol="0" anchor="ctr"/>
          <a:lstStyle>
            <a:lvl1pPr algn="r" fontAlgn="auto">
              <a:spcBef>
                <a:spcPts val="0"/>
              </a:spcBef>
              <a:spcAft>
                <a:spcPts val="0"/>
              </a:spcAft>
              <a:defRPr sz="1333" b="0" i="0" smtClean="0">
                <a:solidFill>
                  <a:schemeClr val="tx2"/>
                </a:solidFill>
                <a:latin typeface="Avenir LT Std 55 Roman" panose="020B0503020203020204" pitchFamily="34" charset="77"/>
                <a:ea typeface="+mn-ea"/>
                <a:cs typeface="+mn-cs"/>
              </a:defRPr>
            </a:lvl1pPr>
          </a:lstStyle>
          <a:p>
            <a:pPr>
              <a:defRPr/>
            </a:pPr>
            <a:fld id="{F01DF9B2-7F23-5B4A-9BBE-C5890CF05FB0}" type="slidenum">
              <a:rPr lang="en-US" smtClean="0"/>
              <a:pPr>
                <a:defRPr/>
              </a:pPr>
              <a:t>‹#›</a:t>
            </a:fld>
            <a:endParaRPr lang="en-US"/>
          </a:p>
        </p:txBody>
      </p:sp>
    </p:spTree>
    <p:extLst>
      <p:ext uri="{BB962C8B-B14F-4D97-AF65-F5344CB8AC3E}">
        <p14:creationId xmlns:p14="http://schemas.microsoft.com/office/powerpoint/2010/main" val="2051066560"/>
      </p:ext>
    </p:extLst>
  </p:cSld>
  <p:clrMap bg1="lt1" tx1="dk1" bg2="lt2" tx2="dk2" accent1="accent1" accent2="accent2" accent3="accent3" accent4="accent4" accent5="accent5" accent6="accent6" hlink="hlink" folHlink="folHlink"/>
  <p:sldLayoutIdLst>
    <p:sldLayoutId id="2147483912" r:id="rId1"/>
    <p:sldLayoutId id="2147483913" r:id="rId2"/>
    <p:sldLayoutId id="2147483914" r:id="rId3"/>
    <p:sldLayoutId id="2147483915" r:id="rId4"/>
    <p:sldLayoutId id="2147483916" r:id="rId5"/>
    <p:sldLayoutId id="2147483917" r:id="rId6"/>
    <p:sldLayoutId id="2147483918" r:id="rId7"/>
    <p:sldLayoutId id="2147483919" r:id="rId8"/>
    <p:sldLayoutId id="2147483920" r:id="rId9"/>
  </p:sldLayoutIdLst>
  <p:hf hdr="0" dt="0"/>
  <p:txStyles>
    <p:titleStyle>
      <a:lvl1pPr algn="ctr" defTabSz="609585" rtl="0" eaLnBrk="1" latinLnBrk="0" hangingPunct="1">
        <a:spcBef>
          <a:spcPct val="0"/>
        </a:spcBef>
        <a:buNone/>
        <a:defRPr sz="4800" b="1" i="0" kern="1200">
          <a:solidFill>
            <a:schemeClr val="tx2"/>
          </a:solidFill>
          <a:latin typeface="Avenir LT Std 55 Roman" panose="020B0503020203020204" pitchFamily="34" charset="77"/>
          <a:ea typeface="+mj-ea"/>
          <a:cs typeface="+mj-cs"/>
        </a:defRPr>
      </a:lvl1pPr>
    </p:titleStyle>
    <p:bodyStyle>
      <a:lvl1pPr marL="457189" indent="-457189" algn="l" defTabSz="609585" rtl="0" eaLnBrk="1" latinLnBrk="0" hangingPunct="1">
        <a:spcBef>
          <a:spcPct val="20000"/>
        </a:spcBef>
        <a:buFont typeface="Arial"/>
        <a:buChar char="•"/>
        <a:defRPr sz="3467" b="0" i="0" kern="1200">
          <a:solidFill>
            <a:schemeClr val="tx1"/>
          </a:solidFill>
          <a:latin typeface="Avenir LT Std 55 Roman" panose="020B0503020203020204" pitchFamily="34" charset="77"/>
          <a:ea typeface="+mn-ea"/>
          <a:cs typeface="+mn-cs"/>
        </a:defRPr>
      </a:lvl1pPr>
      <a:lvl2pPr marL="990575" indent="-380990" algn="l" defTabSz="609585" rtl="0" eaLnBrk="1" latinLnBrk="0" hangingPunct="1">
        <a:spcBef>
          <a:spcPct val="20000"/>
        </a:spcBef>
        <a:buFont typeface="Arial"/>
        <a:buChar char="•"/>
        <a:defRPr sz="3200" b="0" i="0" kern="1200">
          <a:solidFill>
            <a:schemeClr val="tx1"/>
          </a:solidFill>
          <a:latin typeface="Avenir LT Std 55 Roman" panose="020B0503020203020204" pitchFamily="34" charset="77"/>
          <a:ea typeface="+mn-ea"/>
          <a:cs typeface="+mn-cs"/>
        </a:defRPr>
      </a:lvl2pPr>
      <a:lvl3pPr marL="1523962" indent="-304792" algn="l" defTabSz="609585" rtl="0" eaLnBrk="1" latinLnBrk="0" hangingPunct="1">
        <a:spcBef>
          <a:spcPct val="20000"/>
        </a:spcBef>
        <a:buFont typeface="Arial"/>
        <a:buChar char="•"/>
        <a:defRPr sz="2933" b="0" i="0" kern="1200">
          <a:solidFill>
            <a:schemeClr val="tx1"/>
          </a:solidFill>
          <a:latin typeface="Avenir LT Std 55 Roman" panose="020B0503020203020204" pitchFamily="34" charset="77"/>
          <a:ea typeface="+mn-ea"/>
          <a:cs typeface="+mn-cs"/>
        </a:defRPr>
      </a:lvl3pPr>
      <a:lvl4pPr marL="2133547" indent="-304792" algn="l" defTabSz="609585" rtl="0" eaLnBrk="1" latinLnBrk="0" hangingPunct="1">
        <a:spcBef>
          <a:spcPct val="20000"/>
        </a:spcBef>
        <a:buFont typeface="Arial"/>
        <a:buChar char="•"/>
        <a:defRPr sz="2667" b="0" i="0" kern="1200">
          <a:solidFill>
            <a:schemeClr val="tx1"/>
          </a:solidFill>
          <a:latin typeface="Avenir LT Std 55 Roman" panose="020B0503020203020204" pitchFamily="34" charset="77"/>
          <a:ea typeface="+mn-ea"/>
          <a:cs typeface="+mn-cs"/>
        </a:defRPr>
      </a:lvl4pPr>
      <a:lvl5pPr marL="2743131" indent="-304792" algn="l" defTabSz="609585" rtl="0" eaLnBrk="1" latinLnBrk="0" hangingPunct="1">
        <a:spcBef>
          <a:spcPct val="20000"/>
        </a:spcBef>
        <a:buFont typeface="Arial"/>
        <a:buChar char="•"/>
        <a:defRPr sz="2400" b="0" i="0" kern="1200">
          <a:solidFill>
            <a:schemeClr val="tx1"/>
          </a:solidFill>
          <a:latin typeface="Avenir LT Std 55 Roman" panose="020B0503020203020204" pitchFamily="34" charset="77"/>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613719" y="1"/>
            <a:ext cx="10972800" cy="1606378"/>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613719" y="1825625"/>
            <a:ext cx="10972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441D16-0DD2-44EA-BEF0-8C26FEA7727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EAB6D7-E177-4FBD-AE7A-588147D83318}" type="datetimeFigureOut">
              <a:rPr lang="en-US" smtClean="0"/>
              <a:t>8/22/2024</a:t>
            </a:fld>
            <a:endParaRPr lang="en-US"/>
          </a:p>
        </p:txBody>
      </p:sp>
      <p:sp>
        <p:nvSpPr>
          <p:cNvPr id="6" name="Slide Number Placeholder 5">
            <a:extLst>
              <a:ext uri="{FF2B5EF4-FFF2-40B4-BE49-F238E27FC236}">
                <a16:creationId xmlns:a16="http://schemas.microsoft.com/office/drawing/2014/main" id="{FC488C42-D417-4E4B-A8C9-A90DEA148A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5B5A060-41A4-4482-AEFE-3CE82652AD42}" type="slidenum">
              <a:rPr lang="en-US" smtClean="0"/>
              <a:t>‹#›</a:t>
            </a:fld>
            <a:endParaRPr lang="en-US"/>
          </a:p>
        </p:txBody>
      </p:sp>
    </p:spTree>
    <p:extLst>
      <p:ext uri="{BB962C8B-B14F-4D97-AF65-F5344CB8AC3E}">
        <p14:creationId xmlns:p14="http://schemas.microsoft.com/office/powerpoint/2010/main" val="1022588222"/>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Lst>
  <p:txStyles>
    <p:titleStyle>
      <a:lvl1pPr algn="l" defTabSz="914400" rtl="0" eaLnBrk="1" latinLnBrk="0" hangingPunct="1">
        <a:lnSpc>
          <a:spcPct val="90000"/>
        </a:lnSpc>
        <a:spcBef>
          <a:spcPct val="0"/>
        </a:spcBef>
        <a:buNone/>
        <a:defRPr sz="4000" b="1" kern="1200">
          <a:solidFill>
            <a:schemeClr val="tx2"/>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505D64-C7B2-4140-B500-2C6A71B08D6C}"/>
              </a:ext>
            </a:extLst>
          </p:cNvPr>
          <p:cNvSpPr>
            <a:spLocks noGrp="1"/>
          </p:cNvSpPr>
          <p:nvPr>
            <p:ph type="title"/>
          </p:nvPr>
        </p:nvSpPr>
        <p:spPr>
          <a:xfrm>
            <a:off x="381000" y="570450"/>
            <a:ext cx="11430000" cy="10297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E9D6D92F-5205-4DB6-9397-B576B8E1277B}"/>
              </a:ext>
            </a:extLst>
          </p:cNvPr>
          <p:cNvSpPr>
            <a:spLocks noGrp="1"/>
          </p:cNvSpPr>
          <p:nvPr>
            <p:ph type="body" idx="1"/>
          </p:nvPr>
        </p:nvSpPr>
        <p:spPr>
          <a:xfrm>
            <a:off x="381000" y="1828800"/>
            <a:ext cx="11430000" cy="47243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9268138"/>
      </p:ext>
    </p:extLst>
  </p:cSld>
  <p:clrMap bg1="lt1" tx1="dk1" bg2="lt2" tx2="dk2" accent1="accent1" accent2="accent2" accent3="accent3" accent4="accent4" accent5="accent5" accent6="accent6" hlink="hlink" folHlink="folHlink"/>
  <p:sldLayoutIdLst>
    <p:sldLayoutId id="2147483928" r:id="rId1"/>
    <p:sldLayoutId id="2147483929" r:id="rId2"/>
    <p:sldLayoutId id="2147483930" r:id="rId3"/>
    <p:sldLayoutId id="2147483931" r:id="rId4"/>
    <p:sldLayoutId id="2147483970" r:id="rId5"/>
    <p:sldLayoutId id="2147483968" r:id="rId6"/>
    <p:sldLayoutId id="2147483969" r:id="rId7"/>
    <p:sldLayoutId id="2147483935" r:id="rId8"/>
    <p:sldLayoutId id="2147483936" r:id="rId9"/>
    <p:sldLayoutId id="2147483937" r:id="rId10"/>
    <p:sldLayoutId id="2147483938" r:id="rId11"/>
    <p:sldLayoutId id="2147483939" r:id="rId12"/>
    <p:sldLayoutId id="2147483940" r:id="rId13"/>
    <p:sldLayoutId id="2147483941" r:id="rId14"/>
    <p:sldLayoutId id="2147483942" r:id="rId15"/>
    <p:sldLayoutId id="2147483943" r:id="rId16"/>
    <p:sldLayoutId id="2147483944" r:id="rId17"/>
    <p:sldLayoutId id="2147483945" r:id="rId18"/>
    <p:sldLayoutId id="2147483946" r:id="rId19"/>
    <p:sldLayoutId id="2147483947" r:id="rId20"/>
    <p:sldLayoutId id="2147483948" r:id="rId21"/>
    <p:sldLayoutId id="2147483949" r:id="rId22"/>
    <p:sldLayoutId id="2147483950" r:id="rId23"/>
    <p:sldLayoutId id="2147483951" r:id="rId24"/>
    <p:sldLayoutId id="2147483952" r:id="rId25"/>
    <p:sldLayoutId id="2147483953" r:id="rId26"/>
    <p:sldLayoutId id="2147483954" r:id="rId27"/>
  </p:sldLayoutIdLst>
  <p:txStyles>
    <p:titleStyle>
      <a:lvl1pPr algn="l" defTabSz="914400" rtl="0" eaLnBrk="1" latinLnBrk="0" hangingPunct="1">
        <a:lnSpc>
          <a:spcPct val="90000"/>
        </a:lnSpc>
        <a:spcBef>
          <a:spcPct val="0"/>
        </a:spcBef>
        <a:buNone/>
        <a:defRPr sz="3200" b="1" kern="1200">
          <a:solidFill>
            <a:schemeClr val="tx1"/>
          </a:solidFill>
          <a:latin typeface="Century Gothic" panose="020B0502020202020204" pitchFamily="34" charset="0"/>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2">
          <p15:clr>
            <a:srgbClr val="F26B43"/>
          </p15:clr>
        </p15:guide>
        <p15:guide id="2" pos="240">
          <p15:clr>
            <a:srgbClr val="F26B43"/>
          </p15:clr>
        </p15:guide>
        <p15:guide id="3" orient="horz" pos="1008">
          <p15:clr>
            <a:srgbClr val="F26B43"/>
          </p15:clr>
        </p15:guide>
        <p15:guide id="4" orient="horz" pos="4128">
          <p15:clr>
            <a:srgbClr val="F26B43"/>
          </p15:clr>
        </p15:guide>
        <p15:guide id="5" pos="3840">
          <p15:clr>
            <a:srgbClr val="F26B43"/>
          </p15:clr>
        </p15:guide>
        <p15:guide id="6" pos="7440">
          <p15:clr>
            <a:srgbClr val="F26B43"/>
          </p15:clr>
        </p15:guide>
        <p15:guide id="7" orient="horz" pos="360">
          <p15:clr>
            <a:srgbClr val="F26B43"/>
          </p15:clr>
        </p15:guide>
        <p15:guide id="8" orient="horz" pos="19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0399" y="1943739"/>
            <a:ext cx="11189951" cy="3689618"/>
          </a:xfrm>
          <a:prstGeom prst="rect">
            <a:avLst/>
          </a:prstGeom>
        </p:spPr>
        <p:txBody>
          <a:bodyPr vert="horz" lIns="0" tIns="0" rIns="0" bIns="0" rtlCol="0">
            <a:noAutofit/>
          </a:bodyPr>
          <a:lstStyle/>
          <a:p>
            <a:pPr lvl="0"/>
            <a:r>
              <a:rPr lang="en-GB" noProof="0"/>
              <a:t>Level 1</a:t>
            </a:r>
          </a:p>
          <a:p>
            <a:pPr lvl="1"/>
            <a:r>
              <a:rPr lang="en-GB" noProof="0"/>
              <a:t>Level 2</a:t>
            </a:r>
          </a:p>
          <a:p>
            <a:pPr lvl="2"/>
            <a:r>
              <a:rPr lang="en-GB" noProof="0"/>
              <a:t>Level 3</a:t>
            </a:r>
          </a:p>
          <a:p>
            <a:pPr lvl="3"/>
            <a:r>
              <a:rPr lang="en-GB" noProof="0"/>
              <a:t>Level 4, Subhead</a:t>
            </a:r>
          </a:p>
          <a:p>
            <a:pPr lvl="4"/>
            <a:r>
              <a:rPr lang="en-GB" noProof="0"/>
              <a:t>Level 5, headline</a:t>
            </a:r>
          </a:p>
          <a:p>
            <a:pPr lvl="5"/>
            <a:r>
              <a:rPr lang="en-GB" noProof="0"/>
              <a:t>Level 6, headline</a:t>
            </a:r>
          </a:p>
          <a:p>
            <a:pPr lvl="6"/>
            <a:r>
              <a:rPr lang="en-GB" noProof="0"/>
              <a:t>Level 7, note</a:t>
            </a:r>
          </a:p>
          <a:p>
            <a:pPr lvl="7"/>
            <a:r>
              <a:rPr lang="en-GB" noProof="0"/>
              <a:t>Level 8</a:t>
            </a:r>
          </a:p>
          <a:p>
            <a:pPr lvl="8"/>
            <a:r>
              <a:rPr lang="en-GB" noProof="0"/>
              <a:t>Infographic</a:t>
            </a:r>
          </a:p>
        </p:txBody>
      </p:sp>
      <p:sp>
        <p:nvSpPr>
          <p:cNvPr id="7" name="Title Placeholder 6">
            <a:extLst>
              <a:ext uri="{FF2B5EF4-FFF2-40B4-BE49-F238E27FC236}">
                <a16:creationId xmlns:a16="http://schemas.microsoft.com/office/drawing/2014/main" id="{C9392247-CE23-49BB-A39E-64C7575BE478}"/>
              </a:ext>
            </a:extLst>
          </p:cNvPr>
          <p:cNvSpPr>
            <a:spLocks noGrp="1"/>
          </p:cNvSpPr>
          <p:nvPr>
            <p:ph type="title"/>
          </p:nvPr>
        </p:nvSpPr>
        <p:spPr>
          <a:xfrm>
            <a:off x="500399" y="501649"/>
            <a:ext cx="11189951" cy="930275"/>
          </a:xfrm>
          <a:prstGeom prst="rect">
            <a:avLst/>
          </a:prstGeom>
        </p:spPr>
        <p:txBody>
          <a:bodyPr vert="horz" lIns="0" tIns="0" rIns="0" bIns="0" rtlCol="0" anchor="t" anchorCtr="0">
            <a:noAutofit/>
          </a:bodyPr>
          <a:lstStyle/>
          <a:p>
            <a:endParaRPr lang="en-GB"/>
          </a:p>
        </p:txBody>
      </p:sp>
      <p:sp>
        <p:nvSpPr>
          <p:cNvPr id="88" name="Footer Placeholder 87">
            <a:extLst>
              <a:ext uri="{FF2B5EF4-FFF2-40B4-BE49-F238E27FC236}">
                <a16:creationId xmlns:a16="http://schemas.microsoft.com/office/drawing/2014/main" id="{E21F396F-4C1D-4B71-97C4-1BDE0CB2C01A}"/>
              </a:ext>
            </a:extLst>
          </p:cNvPr>
          <p:cNvSpPr>
            <a:spLocks noGrp="1"/>
          </p:cNvSpPr>
          <p:nvPr userDrawn="1">
            <p:ph type="ftr" sz="quarter" idx="3"/>
          </p:nvPr>
        </p:nvSpPr>
        <p:spPr>
          <a:xfrm>
            <a:off x="1219200" y="6278621"/>
            <a:ext cx="3285369" cy="185427"/>
          </a:xfrm>
          <a:prstGeom prst="rect">
            <a:avLst/>
          </a:prstGeom>
        </p:spPr>
        <p:txBody>
          <a:bodyPr vert="horz" wrap="none" lIns="0" tIns="0" rIns="0" bIns="0" rtlCol="0" anchor="t"/>
          <a:lstStyle>
            <a:lvl1pPr algn="l">
              <a:defRPr sz="700">
                <a:solidFill>
                  <a:schemeClr val="tx1"/>
                </a:solidFill>
              </a:defRPr>
            </a:lvl1pPr>
          </a:lstStyle>
          <a:p>
            <a:r>
              <a:rPr lang="it-IT"/>
              <a:t>Carlo Bertani, Maersk, Inland Decarbonization Lead</a:t>
            </a:r>
            <a:endParaRPr lang="en-GB"/>
          </a:p>
        </p:txBody>
      </p:sp>
      <p:sp>
        <p:nvSpPr>
          <p:cNvPr id="89" name="Slide Number Placeholder 88">
            <a:extLst>
              <a:ext uri="{FF2B5EF4-FFF2-40B4-BE49-F238E27FC236}">
                <a16:creationId xmlns:a16="http://schemas.microsoft.com/office/drawing/2014/main" id="{A67AAF6D-173F-4FC5-B3DD-15256B6A2F34}"/>
              </a:ext>
            </a:extLst>
          </p:cNvPr>
          <p:cNvSpPr>
            <a:spLocks noGrp="1"/>
          </p:cNvSpPr>
          <p:nvPr userDrawn="1">
            <p:ph type="sldNum" sz="quarter" idx="4"/>
          </p:nvPr>
        </p:nvSpPr>
        <p:spPr>
          <a:xfrm>
            <a:off x="502197" y="6278622"/>
            <a:ext cx="412039" cy="185426"/>
          </a:xfrm>
          <a:prstGeom prst="rect">
            <a:avLst/>
          </a:prstGeom>
        </p:spPr>
        <p:txBody>
          <a:bodyPr vert="horz" wrap="none" lIns="0" tIns="0" rIns="0" bIns="0" rtlCol="0" anchor="t"/>
          <a:lstStyle>
            <a:lvl1pPr algn="l">
              <a:defRPr sz="700">
                <a:solidFill>
                  <a:schemeClr val="tx1"/>
                </a:solidFill>
              </a:defRPr>
            </a:lvl1pPr>
          </a:lstStyle>
          <a:p>
            <a:fld id="{43A204BC-C5BA-4EF4-ABC8-D45123A0C528}" type="slidenum">
              <a:rPr lang="en-GB" smtClean="0"/>
              <a:pPr/>
              <a:t>‹#›</a:t>
            </a:fld>
            <a:endParaRPr lang="en-GB"/>
          </a:p>
        </p:txBody>
      </p:sp>
      <p:grpSp>
        <p:nvGrpSpPr>
          <p:cNvPr id="95" name="Group 4">
            <a:extLst>
              <a:ext uri="{FF2B5EF4-FFF2-40B4-BE49-F238E27FC236}">
                <a16:creationId xmlns:a16="http://schemas.microsoft.com/office/drawing/2014/main" id="{255E078E-B243-42A1-B589-8CC503A66B45}"/>
              </a:ext>
            </a:extLst>
          </p:cNvPr>
          <p:cNvGrpSpPr>
            <a:grpSpLocks noChangeAspect="1"/>
          </p:cNvGrpSpPr>
          <p:nvPr userDrawn="1"/>
        </p:nvGrpSpPr>
        <p:grpSpPr bwMode="auto">
          <a:xfrm>
            <a:off x="10256489" y="6137500"/>
            <a:ext cx="1436163" cy="320400"/>
            <a:chOff x="6478" y="3868"/>
            <a:chExt cx="892" cy="199"/>
          </a:xfrm>
        </p:grpSpPr>
        <p:sp>
          <p:nvSpPr>
            <p:cNvPr id="97" name="Freeform 5">
              <a:extLst>
                <a:ext uri="{FF2B5EF4-FFF2-40B4-BE49-F238E27FC236}">
                  <a16:creationId xmlns:a16="http://schemas.microsoft.com/office/drawing/2014/main" id="{28F624D4-6986-4E93-887C-A0690C5C4A23}"/>
                </a:ext>
              </a:extLst>
            </p:cNvPr>
            <p:cNvSpPr>
              <a:spLocks/>
            </p:cNvSpPr>
            <p:nvPr userDrawn="1"/>
          </p:nvSpPr>
          <p:spPr bwMode="auto">
            <a:xfrm>
              <a:off x="6749" y="3923"/>
              <a:ext cx="104" cy="88"/>
            </a:xfrm>
            <a:custGeom>
              <a:avLst/>
              <a:gdLst>
                <a:gd name="T0" fmla="*/ 0 w 104"/>
                <a:gd name="T1" fmla="*/ 88 h 88"/>
                <a:gd name="T2" fmla="*/ 0 w 104"/>
                <a:gd name="T3" fmla="*/ 0 h 88"/>
                <a:gd name="T4" fmla="*/ 23 w 104"/>
                <a:gd name="T5" fmla="*/ 0 h 88"/>
                <a:gd name="T6" fmla="*/ 52 w 104"/>
                <a:gd name="T7" fmla="*/ 66 h 88"/>
                <a:gd name="T8" fmla="*/ 81 w 104"/>
                <a:gd name="T9" fmla="*/ 0 h 88"/>
                <a:gd name="T10" fmla="*/ 104 w 104"/>
                <a:gd name="T11" fmla="*/ 0 h 88"/>
                <a:gd name="T12" fmla="*/ 104 w 104"/>
                <a:gd name="T13" fmla="*/ 88 h 88"/>
                <a:gd name="T14" fmla="*/ 85 w 104"/>
                <a:gd name="T15" fmla="*/ 88 h 88"/>
                <a:gd name="T16" fmla="*/ 85 w 104"/>
                <a:gd name="T17" fmla="*/ 37 h 88"/>
                <a:gd name="T18" fmla="*/ 62 w 104"/>
                <a:gd name="T19" fmla="*/ 88 h 88"/>
                <a:gd name="T20" fmla="*/ 42 w 104"/>
                <a:gd name="T21" fmla="*/ 88 h 88"/>
                <a:gd name="T22" fmla="*/ 19 w 104"/>
                <a:gd name="T23" fmla="*/ 38 h 88"/>
                <a:gd name="T24" fmla="*/ 19 w 104"/>
                <a:gd name="T25" fmla="*/ 88 h 88"/>
                <a:gd name="T26" fmla="*/ 0 w 104"/>
                <a:gd name="T27"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4" h="88">
                  <a:moveTo>
                    <a:pt x="0" y="88"/>
                  </a:moveTo>
                  <a:lnTo>
                    <a:pt x="0" y="0"/>
                  </a:lnTo>
                  <a:lnTo>
                    <a:pt x="23" y="0"/>
                  </a:lnTo>
                  <a:lnTo>
                    <a:pt x="52" y="66"/>
                  </a:lnTo>
                  <a:lnTo>
                    <a:pt x="81" y="0"/>
                  </a:lnTo>
                  <a:lnTo>
                    <a:pt x="104" y="0"/>
                  </a:lnTo>
                  <a:lnTo>
                    <a:pt x="104" y="88"/>
                  </a:lnTo>
                  <a:lnTo>
                    <a:pt x="85" y="88"/>
                  </a:lnTo>
                  <a:lnTo>
                    <a:pt x="85" y="37"/>
                  </a:lnTo>
                  <a:lnTo>
                    <a:pt x="62" y="88"/>
                  </a:lnTo>
                  <a:lnTo>
                    <a:pt x="42" y="88"/>
                  </a:lnTo>
                  <a:lnTo>
                    <a:pt x="19" y="38"/>
                  </a:lnTo>
                  <a:lnTo>
                    <a:pt x="19"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8" name="Freeform 6">
              <a:extLst>
                <a:ext uri="{FF2B5EF4-FFF2-40B4-BE49-F238E27FC236}">
                  <a16:creationId xmlns:a16="http://schemas.microsoft.com/office/drawing/2014/main" id="{78D85899-D3DF-418A-8091-4FB0F6F8A222}"/>
                </a:ext>
              </a:extLst>
            </p:cNvPr>
            <p:cNvSpPr>
              <a:spLocks noEditPoints="1"/>
            </p:cNvSpPr>
            <p:nvPr userDrawn="1"/>
          </p:nvSpPr>
          <p:spPr bwMode="auto">
            <a:xfrm>
              <a:off x="6861" y="3923"/>
              <a:ext cx="106" cy="88"/>
            </a:xfrm>
            <a:custGeom>
              <a:avLst/>
              <a:gdLst>
                <a:gd name="T0" fmla="*/ 23 w 106"/>
                <a:gd name="T1" fmla="*/ 88 h 88"/>
                <a:gd name="T2" fmla="*/ 0 w 106"/>
                <a:gd name="T3" fmla="*/ 88 h 88"/>
                <a:gd name="T4" fmla="*/ 40 w 106"/>
                <a:gd name="T5" fmla="*/ 0 h 88"/>
                <a:gd name="T6" fmla="*/ 67 w 106"/>
                <a:gd name="T7" fmla="*/ 0 h 88"/>
                <a:gd name="T8" fmla="*/ 106 w 106"/>
                <a:gd name="T9" fmla="*/ 88 h 88"/>
                <a:gd name="T10" fmla="*/ 84 w 106"/>
                <a:gd name="T11" fmla="*/ 88 h 88"/>
                <a:gd name="T12" fmla="*/ 76 w 106"/>
                <a:gd name="T13" fmla="*/ 71 h 88"/>
                <a:gd name="T14" fmla="*/ 30 w 106"/>
                <a:gd name="T15" fmla="*/ 71 h 88"/>
                <a:gd name="T16" fmla="*/ 23 w 106"/>
                <a:gd name="T17" fmla="*/ 88 h 88"/>
                <a:gd name="T18" fmla="*/ 69 w 106"/>
                <a:gd name="T19" fmla="*/ 54 h 88"/>
                <a:gd name="T20" fmla="*/ 53 w 106"/>
                <a:gd name="T21" fmla="*/ 17 h 88"/>
                <a:gd name="T22" fmla="*/ 38 w 106"/>
                <a:gd name="T23" fmla="*/ 54 h 88"/>
                <a:gd name="T24" fmla="*/ 69 w 106"/>
                <a:gd name="T25" fmla="*/ 5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6" h="88">
                  <a:moveTo>
                    <a:pt x="23" y="88"/>
                  </a:moveTo>
                  <a:lnTo>
                    <a:pt x="0" y="88"/>
                  </a:lnTo>
                  <a:lnTo>
                    <a:pt x="40" y="0"/>
                  </a:lnTo>
                  <a:lnTo>
                    <a:pt x="67" y="0"/>
                  </a:lnTo>
                  <a:lnTo>
                    <a:pt x="106" y="88"/>
                  </a:lnTo>
                  <a:lnTo>
                    <a:pt x="84" y="88"/>
                  </a:lnTo>
                  <a:lnTo>
                    <a:pt x="76" y="71"/>
                  </a:lnTo>
                  <a:lnTo>
                    <a:pt x="30" y="71"/>
                  </a:lnTo>
                  <a:lnTo>
                    <a:pt x="23" y="88"/>
                  </a:lnTo>
                  <a:close/>
                  <a:moveTo>
                    <a:pt x="69" y="54"/>
                  </a:moveTo>
                  <a:lnTo>
                    <a:pt x="53" y="17"/>
                  </a:lnTo>
                  <a:lnTo>
                    <a:pt x="38" y="54"/>
                  </a:lnTo>
                  <a:lnTo>
                    <a:pt x="69" y="5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7">
              <a:extLst>
                <a:ext uri="{FF2B5EF4-FFF2-40B4-BE49-F238E27FC236}">
                  <a16:creationId xmlns:a16="http://schemas.microsoft.com/office/drawing/2014/main" id="{49738F52-8D2A-4C28-8FB7-92D64EFA8449}"/>
                </a:ext>
              </a:extLst>
            </p:cNvPr>
            <p:cNvSpPr>
              <a:spLocks/>
            </p:cNvSpPr>
            <p:nvPr userDrawn="1"/>
          </p:nvSpPr>
          <p:spPr bwMode="auto">
            <a:xfrm>
              <a:off x="6976" y="3923"/>
              <a:ext cx="84" cy="88"/>
            </a:xfrm>
            <a:custGeom>
              <a:avLst/>
              <a:gdLst>
                <a:gd name="T0" fmla="*/ 0 w 84"/>
                <a:gd name="T1" fmla="*/ 88 h 88"/>
                <a:gd name="T2" fmla="*/ 0 w 84"/>
                <a:gd name="T3" fmla="*/ 0 h 88"/>
                <a:gd name="T4" fmla="*/ 83 w 84"/>
                <a:gd name="T5" fmla="*/ 0 h 88"/>
                <a:gd name="T6" fmla="*/ 83 w 84"/>
                <a:gd name="T7" fmla="*/ 18 h 88"/>
                <a:gd name="T8" fmla="*/ 20 w 84"/>
                <a:gd name="T9" fmla="*/ 18 h 88"/>
                <a:gd name="T10" fmla="*/ 20 w 84"/>
                <a:gd name="T11" fmla="*/ 35 h 88"/>
                <a:gd name="T12" fmla="*/ 75 w 84"/>
                <a:gd name="T13" fmla="*/ 35 h 88"/>
                <a:gd name="T14" fmla="*/ 75 w 84"/>
                <a:gd name="T15" fmla="*/ 53 h 88"/>
                <a:gd name="T16" fmla="*/ 20 w 84"/>
                <a:gd name="T17" fmla="*/ 53 h 88"/>
                <a:gd name="T18" fmla="*/ 20 w 84"/>
                <a:gd name="T19" fmla="*/ 71 h 88"/>
                <a:gd name="T20" fmla="*/ 84 w 84"/>
                <a:gd name="T21" fmla="*/ 71 h 88"/>
                <a:gd name="T22" fmla="*/ 84 w 84"/>
                <a:gd name="T23" fmla="*/ 88 h 88"/>
                <a:gd name="T24" fmla="*/ 0 w 84"/>
                <a:gd name="T25"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88">
                  <a:moveTo>
                    <a:pt x="0" y="88"/>
                  </a:moveTo>
                  <a:lnTo>
                    <a:pt x="0" y="0"/>
                  </a:lnTo>
                  <a:lnTo>
                    <a:pt x="83" y="0"/>
                  </a:lnTo>
                  <a:lnTo>
                    <a:pt x="83" y="18"/>
                  </a:lnTo>
                  <a:lnTo>
                    <a:pt x="20" y="18"/>
                  </a:lnTo>
                  <a:lnTo>
                    <a:pt x="20" y="35"/>
                  </a:lnTo>
                  <a:lnTo>
                    <a:pt x="75" y="35"/>
                  </a:lnTo>
                  <a:lnTo>
                    <a:pt x="75" y="53"/>
                  </a:lnTo>
                  <a:lnTo>
                    <a:pt x="20" y="53"/>
                  </a:lnTo>
                  <a:lnTo>
                    <a:pt x="20" y="71"/>
                  </a:lnTo>
                  <a:lnTo>
                    <a:pt x="84" y="71"/>
                  </a:lnTo>
                  <a:lnTo>
                    <a:pt x="84"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8">
              <a:extLst>
                <a:ext uri="{FF2B5EF4-FFF2-40B4-BE49-F238E27FC236}">
                  <a16:creationId xmlns:a16="http://schemas.microsoft.com/office/drawing/2014/main" id="{645BA9F4-DF1F-44D7-A473-6FAC6F284330}"/>
                </a:ext>
              </a:extLst>
            </p:cNvPr>
            <p:cNvSpPr>
              <a:spLocks noEditPoints="1"/>
            </p:cNvSpPr>
            <p:nvPr userDrawn="1"/>
          </p:nvSpPr>
          <p:spPr bwMode="auto">
            <a:xfrm>
              <a:off x="7076" y="3923"/>
              <a:ext cx="85" cy="88"/>
            </a:xfrm>
            <a:custGeom>
              <a:avLst/>
              <a:gdLst>
                <a:gd name="T0" fmla="*/ 0 w 94"/>
                <a:gd name="T1" fmla="*/ 96 h 96"/>
                <a:gd name="T2" fmla="*/ 0 w 94"/>
                <a:gd name="T3" fmla="*/ 0 h 96"/>
                <a:gd name="T4" fmla="*/ 77 w 94"/>
                <a:gd name="T5" fmla="*/ 0 h 96"/>
                <a:gd name="T6" fmla="*/ 93 w 94"/>
                <a:gd name="T7" fmla="*/ 16 h 96"/>
                <a:gd name="T8" fmla="*/ 93 w 94"/>
                <a:gd name="T9" fmla="*/ 48 h 96"/>
                <a:gd name="T10" fmla="*/ 74 w 94"/>
                <a:gd name="T11" fmla="*/ 63 h 96"/>
                <a:gd name="T12" fmla="*/ 72 w 94"/>
                <a:gd name="T13" fmla="*/ 63 h 96"/>
                <a:gd name="T14" fmla="*/ 94 w 94"/>
                <a:gd name="T15" fmla="*/ 96 h 96"/>
                <a:gd name="T16" fmla="*/ 69 w 94"/>
                <a:gd name="T17" fmla="*/ 96 h 96"/>
                <a:gd name="T18" fmla="*/ 48 w 94"/>
                <a:gd name="T19" fmla="*/ 63 h 96"/>
                <a:gd name="T20" fmla="*/ 23 w 94"/>
                <a:gd name="T21" fmla="*/ 63 h 96"/>
                <a:gd name="T22" fmla="*/ 23 w 94"/>
                <a:gd name="T23" fmla="*/ 96 h 96"/>
                <a:gd name="T24" fmla="*/ 0 w 94"/>
                <a:gd name="T25" fmla="*/ 96 h 96"/>
                <a:gd name="T26" fmla="*/ 23 w 94"/>
                <a:gd name="T27" fmla="*/ 44 h 96"/>
                <a:gd name="T28" fmla="*/ 71 w 94"/>
                <a:gd name="T29" fmla="*/ 44 h 96"/>
                <a:gd name="T30" fmla="*/ 71 w 94"/>
                <a:gd name="T31" fmla="*/ 19 h 96"/>
                <a:gd name="T32" fmla="*/ 23 w 94"/>
                <a:gd name="T33" fmla="*/ 19 h 96"/>
                <a:gd name="T34" fmla="*/ 23 w 94"/>
                <a:gd name="T35"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96">
                  <a:moveTo>
                    <a:pt x="0" y="96"/>
                  </a:moveTo>
                  <a:cubicBezTo>
                    <a:pt x="0" y="0"/>
                    <a:pt x="0" y="0"/>
                    <a:pt x="0" y="0"/>
                  </a:cubicBezTo>
                  <a:cubicBezTo>
                    <a:pt x="77" y="0"/>
                    <a:pt x="77" y="0"/>
                    <a:pt x="77" y="0"/>
                  </a:cubicBezTo>
                  <a:cubicBezTo>
                    <a:pt x="87" y="0"/>
                    <a:pt x="93" y="6"/>
                    <a:pt x="93" y="16"/>
                  </a:cubicBezTo>
                  <a:cubicBezTo>
                    <a:pt x="93" y="48"/>
                    <a:pt x="93" y="48"/>
                    <a:pt x="93" y="48"/>
                  </a:cubicBezTo>
                  <a:cubicBezTo>
                    <a:pt x="93" y="56"/>
                    <a:pt x="87" y="63"/>
                    <a:pt x="74" y="63"/>
                  </a:cubicBezTo>
                  <a:cubicBezTo>
                    <a:pt x="73" y="63"/>
                    <a:pt x="72" y="63"/>
                    <a:pt x="72" y="63"/>
                  </a:cubicBezTo>
                  <a:cubicBezTo>
                    <a:pt x="94" y="96"/>
                    <a:pt x="94" y="96"/>
                    <a:pt x="94" y="96"/>
                  </a:cubicBezTo>
                  <a:cubicBezTo>
                    <a:pt x="69" y="96"/>
                    <a:pt x="69" y="96"/>
                    <a:pt x="69" y="96"/>
                  </a:cubicBezTo>
                  <a:cubicBezTo>
                    <a:pt x="48" y="63"/>
                    <a:pt x="48" y="63"/>
                    <a:pt x="48" y="63"/>
                  </a:cubicBezTo>
                  <a:cubicBezTo>
                    <a:pt x="23" y="63"/>
                    <a:pt x="23" y="63"/>
                    <a:pt x="23" y="63"/>
                  </a:cubicBezTo>
                  <a:cubicBezTo>
                    <a:pt x="23" y="96"/>
                    <a:pt x="23" y="96"/>
                    <a:pt x="23" y="96"/>
                  </a:cubicBezTo>
                  <a:lnTo>
                    <a:pt x="0" y="96"/>
                  </a:lnTo>
                  <a:close/>
                  <a:moveTo>
                    <a:pt x="23" y="44"/>
                  </a:moveTo>
                  <a:cubicBezTo>
                    <a:pt x="71" y="44"/>
                    <a:pt x="71" y="44"/>
                    <a:pt x="71" y="44"/>
                  </a:cubicBezTo>
                  <a:cubicBezTo>
                    <a:pt x="71" y="19"/>
                    <a:pt x="71" y="19"/>
                    <a:pt x="71" y="19"/>
                  </a:cubicBezTo>
                  <a:cubicBezTo>
                    <a:pt x="23" y="19"/>
                    <a:pt x="23" y="19"/>
                    <a:pt x="23" y="19"/>
                  </a:cubicBezTo>
                  <a:cubicBezTo>
                    <a:pt x="23" y="44"/>
                    <a:pt x="23" y="44"/>
                    <a:pt x="23" y="44"/>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9">
              <a:extLst>
                <a:ext uri="{FF2B5EF4-FFF2-40B4-BE49-F238E27FC236}">
                  <a16:creationId xmlns:a16="http://schemas.microsoft.com/office/drawing/2014/main" id="{EC290DBF-B2E4-4B81-BFB4-65201D8017E4}"/>
                </a:ext>
              </a:extLst>
            </p:cNvPr>
            <p:cNvSpPr>
              <a:spLocks/>
            </p:cNvSpPr>
            <p:nvPr userDrawn="1"/>
          </p:nvSpPr>
          <p:spPr bwMode="auto">
            <a:xfrm>
              <a:off x="7177" y="3923"/>
              <a:ext cx="84" cy="88"/>
            </a:xfrm>
            <a:custGeom>
              <a:avLst/>
              <a:gdLst>
                <a:gd name="T0" fmla="*/ 23 w 92"/>
                <a:gd name="T1" fmla="*/ 96 h 96"/>
                <a:gd name="T2" fmla="*/ 15 w 92"/>
                <a:gd name="T3" fmla="*/ 96 h 96"/>
                <a:gd name="T4" fmla="*/ 0 w 92"/>
                <a:gd name="T5" fmla="*/ 82 h 96"/>
                <a:gd name="T6" fmla="*/ 0 w 92"/>
                <a:gd name="T7" fmla="*/ 70 h 96"/>
                <a:gd name="T8" fmla="*/ 23 w 92"/>
                <a:gd name="T9" fmla="*/ 70 h 96"/>
                <a:gd name="T10" fmla="*/ 23 w 92"/>
                <a:gd name="T11" fmla="*/ 77 h 96"/>
                <a:gd name="T12" fmla="*/ 70 w 92"/>
                <a:gd name="T13" fmla="*/ 77 h 96"/>
                <a:gd name="T14" fmla="*/ 70 w 92"/>
                <a:gd name="T15" fmla="*/ 57 h 96"/>
                <a:gd name="T16" fmla="*/ 16 w 92"/>
                <a:gd name="T17" fmla="*/ 57 h 96"/>
                <a:gd name="T18" fmla="*/ 1 w 92"/>
                <a:gd name="T19" fmla="*/ 43 h 96"/>
                <a:gd name="T20" fmla="*/ 1 w 92"/>
                <a:gd name="T21" fmla="*/ 15 h 96"/>
                <a:gd name="T22" fmla="*/ 16 w 92"/>
                <a:gd name="T23" fmla="*/ 0 h 96"/>
                <a:gd name="T24" fmla="*/ 78 w 92"/>
                <a:gd name="T25" fmla="*/ 0 h 96"/>
                <a:gd name="T26" fmla="*/ 92 w 92"/>
                <a:gd name="T27" fmla="*/ 16 h 96"/>
                <a:gd name="T28" fmla="*/ 92 w 92"/>
                <a:gd name="T29" fmla="*/ 27 h 96"/>
                <a:gd name="T30" fmla="*/ 70 w 92"/>
                <a:gd name="T31" fmla="*/ 27 h 96"/>
                <a:gd name="T32" fmla="*/ 70 w 92"/>
                <a:gd name="T33" fmla="*/ 19 h 96"/>
                <a:gd name="T34" fmla="*/ 23 w 92"/>
                <a:gd name="T35" fmla="*/ 19 h 96"/>
                <a:gd name="T36" fmla="*/ 23 w 92"/>
                <a:gd name="T37" fmla="*/ 38 h 96"/>
                <a:gd name="T38" fmla="*/ 77 w 92"/>
                <a:gd name="T39" fmla="*/ 38 h 96"/>
                <a:gd name="T40" fmla="*/ 92 w 92"/>
                <a:gd name="T41" fmla="*/ 54 h 96"/>
                <a:gd name="T42" fmla="*/ 92 w 92"/>
                <a:gd name="T43" fmla="*/ 81 h 96"/>
                <a:gd name="T44" fmla="*/ 77 w 92"/>
                <a:gd name="T45" fmla="*/ 96 h 96"/>
                <a:gd name="T46" fmla="*/ 23 w 92"/>
                <a:gd name="T47" fmla="*/ 9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23" y="96"/>
                  </a:moveTo>
                  <a:cubicBezTo>
                    <a:pt x="15" y="96"/>
                    <a:pt x="15" y="96"/>
                    <a:pt x="15" y="96"/>
                  </a:cubicBezTo>
                  <a:cubicBezTo>
                    <a:pt x="5" y="96"/>
                    <a:pt x="0" y="90"/>
                    <a:pt x="0" y="82"/>
                  </a:cubicBezTo>
                  <a:cubicBezTo>
                    <a:pt x="0" y="70"/>
                    <a:pt x="0" y="70"/>
                    <a:pt x="0" y="70"/>
                  </a:cubicBezTo>
                  <a:cubicBezTo>
                    <a:pt x="23" y="70"/>
                    <a:pt x="23" y="70"/>
                    <a:pt x="23" y="70"/>
                  </a:cubicBezTo>
                  <a:cubicBezTo>
                    <a:pt x="23" y="77"/>
                    <a:pt x="23" y="77"/>
                    <a:pt x="23" y="77"/>
                  </a:cubicBezTo>
                  <a:cubicBezTo>
                    <a:pt x="70" y="77"/>
                    <a:pt x="70" y="77"/>
                    <a:pt x="70" y="77"/>
                  </a:cubicBezTo>
                  <a:cubicBezTo>
                    <a:pt x="70" y="57"/>
                    <a:pt x="70" y="57"/>
                    <a:pt x="70" y="57"/>
                  </a:cubicBezTo>
                  <a:cubicBezTo>
                    <a:pt x="70" y="57"/>
                    <a:pt x="24" y="57"/>
                    <a:pt x="16" y="57"/>
                  </a:cubicBezTo>
                  <a:cubicBezTo>
                    <a:pt x="7" y="57"/>
                    <a:pt x="1" y="51"/>
                    <a:pt x="1" y="43"/>
                  </a:cubicBezTo>
                  <a:cubicBezTo>
                    <a:pt x="1" y="15"/>
                    <a:pt x="1" y="15"/>
                    <a:pt x="1" y="15"/>
                  </a:cubicBezTo>
                  <a:cubicBezTo>
                    <a:pt x="1" y="6"/>
                    <a:pt x="8" y="0"/>
                    <a:pt x="16" y="0"/>
                  </a:cubicBezTo>
                  <a:cubicBezTo>
                    <a:pt x="24" y="0"/>
                    <a:pt x="78" y="0"/>
                    <a:pt x="78" y="0"/>
                  </a:cubicBezTo>
                  <a:cubicBezTo>
                    <a:pt x="86" y="0"/>
                    <a:pt x="92" y="6"/>
                    <a:pt x="92" y="16"/>
                  </a:cubicBezTo>
                  <a:cubicBezTo>
                    <a:pt x="92" y="25"/>
                    <a:pt x="92" y="27"/>
                    <a:pt x="92" y="27"/>
                  </a:cubicBezTo>
                  <a:cubicBezTo>
                    <a:pt x="70" y="27"/>
                    <a:pt x="70" y="27"/>
                    <a:pt x="70" y="27"/>
                  </a:cubicBezTo>
                  <a:cubicBezTo>
                    <a:pt x="70" y="19"/>
                    <a:pt x="70" y="19"/>
                    <a:pt x="70" y="19"/>
                  </a:cubicBezTo>
                  <a:cubicBezTo>
                    <a:pt x="23" y="19"/>
                    <a:pt x="23" y="19"/>
                    <a:pt x="23" y="19"/>
                  </a:cubicBezTo>
                  <a:cubicBezTo>
                    <a:pt x="23" y="38"/>
                    <a:pt x="23" y="38"/>
                    <a:pt x="23" y="38"/>
                  </a:cubicBezTo>
                  <a:cubicBezTo>
                    <a:pt x="77" y="38"/>
                    <a:pt x="77" y="38"/>
                    <a:pt x="77" y="38"/>
                  </a:cubicBezTo>
                  <a:cubicBezTo>
                    <a:pt x="85" y="38"/>
                    <a:pt x="92" y="44"/>
                    <a:pt x="92" y="54"/>
                  </a:cubicBezTo>
                  <a:cubicBezTo>
                    <a:pt x="92" y="81"/>
                    <a:pt x="92" y="81"/>
                    <a:pt x="92" y="81"/>
                  </a:cubicBezTo>
                  <a:cubicBezTo>
                    <a:pt x="92" y="90"/>
                    <a:pt x="87" y="96"/>
                    <a:pt x="77" y="96"/>
                  </a:cubicBezTo>
                  <a:cubicBezTo>
                    <a:pt x="68" y="96"/>
                    <a:pt x="23" y="96"/>
                    <a:pt x="23" y="96"/>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10">
              <a:extLst>
                <a:ext uri="{FF2B5EF4-FFF2-40B4-BE49-F238E27FC236}">
                  <a16:creationId xmlns:a16="http://schemas.microsoft.com/office/drawing/2014/main" id="{8B539F7E-96A0-4BA9-9D11-BACEE5DEB3F7}"/>
                </a:ext>
              </a:extLst>
            </p:cNvPr>
            <p:cNvSpPr>
              <a:spLocks/>
            </p:cNvSpPr>
            <p:nvPr userDrawn="1"/>
          </p:nvSpPr>
          <p:spPr bwMode="auto">
            <a:xfrm>
              <a:off x="7280" y="3923"/>
              <a:ext cx="90" cy="88"/>
            </a:xfrm>
            <a:custGeom>
              <a:avLst/>
              <a:gdLst>
                <a:gd name="T0" fmla="*/ 0 w 90"/>
                <a:gd name="T1" fmla="*/ 88 h 88"/>
                <a:gd name="T2" fmla="*/ 0 w 90"/>
                <a:gd name="T3" fmla="*/ 0 h 88"/>
                <a:gd name="T4" fmla="*/ 21 w 90"/>
                <a:gd name="T5" fmla="*/ 0 h 88"/>
                <a:gd name="T6" fmla="*/ 21 w 90"/>
                <a:gd name="T7" fmla="*/ 36 h 88"/>
                <a:gd name="T8" fmla="*/ 60 w 90"/>
                <a:gd name="T9" fmla="*/ 0 h 88"/>
                <a:gd name="T10" fmla="*/ 88 w 90"/>
                <a:gd name="T11" fmla="*/ 0 h 88"/>
                <a:gd name="T12" fmla="*/ 42 w 90"/>
                <a:gd name="T13" fmla="*/ 42 h 88"/>
                <a:gd name="T14" fmla="*/ 90 w 90"/>
                <a:gd name="T15" fmla="*/ 88 h 88"/>
                <a:gd name="T16" fmla="*/ 61 w 90"/>
                <a:gd name="T17" fmla="*/ 88 h 88"/>
                <a:gd name="T18" fmla="*/ 21 w 90"/>
                <a:gd name="T19" fmla="*/ 48 h 88"/>
                <a:gd name="T20" fmla="*/ 21 w 90"/>
                <a:gd name="T21" fmla="*/ 88 h 88"/>
                <a:gd name="T22" fmla="*/ 0 w 90"/>
                <a:gd name="T23"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88">
                  <a:moveTo>
                    <a:pt x="0" y="88"/>
                  </a:moveTo>
                  <a:lnTo>
                    <a:pt x="0" y="0"/>
                  </a:lnTo>
                  <a:lnTo>
                    <a:pt x="21" y="0"/>
                  </a:lnTo>
                  <a:lnTo>
                    <a:pt x="21" y="36"/>
                  </a:lnTo>
                  <a:lnTo>
                    <a:pt x="60" y="0"/>
                  </a:lnTo>
                  <a:lnTo>
                    <a:pt x="88" y="0"/>
                  </a:lnTo>
                  <a:lnTo>
                    <a:pt x="42" y="42"/>
                  </a:lnTo>
                  <a:lnTo>
                    <a:pt x="90" y="88"/>
                  </a:lnTo>
                  <a:lnTo>
                    <a:pt x="61" y="88"/>
                  </a:lnTo>
                  <a:lnTo>
                    <a:pt x="21" y="48"/>
                  </a:lnTo>
                  <a:lnTo>
                    <a:pt x="21" y="88"/>
                  </a:lnTo>
                  <a:lnTo>
                    <a:pt x="0" y="8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3" name="Freeform 11">
              <a:extLst>
                <a:ext uri="{FF2B5EF4-FFF2-40B4-BE49-F238E27FC236}">
                  <a16:creationId xmlns:a16="http://schemas.microsoft.com/office/drawing/2014/main" id="{111170EC-B87D-481F-8FDC-276480533F84}"/>
                </a:ext>
              </a:extLst>
            </p:cNvPr>
            <p:cNvSpPr>
              <a:spLocks/>
            </p:cNvSpPr>
            <p:nvPr userDrawn="1"/>
          </p:nvSpPr>
          <p:spPr bwMode="auto">
            <a:xfrm>
              <a:off x="6478" y="3868"/>
              <a:ext cx="187" cy="199"/>
            </a:xfrm>
            <a:custGeom>
              <a:avLst/>
              <a:gdLst>
                <a:gd name="T0" fmla="*/ 206 w 206"/>
                <a:gd name="T1" fmla="*/ 193 h 218"/>
                <a:gd name="T2" fmla="*/ 181 w 206"/>
                <a:gd name="T3" fmla="*/ 218 h 218"/>
                <a:gd name="T4" fmla="*/ 24 w 206"/>
                <a:gd name="T5" fmla="*/ 218 h 218"/>
                <a:gd name="T6" fmla="*/ 0 w 206"/>
                <a:gd name="T7" fmla="*/ 193 h 218"/>
                <a:gd name="T8" fmla="*/ 0 w 206"/>
                <a:gd name="T9" fmla="*/ 25 h 218"/>
                <a:gd name="T10" fmla="*/ 24 w 206"/>
                <a:gd name="T11" fmla="*/ 0 h 218"/>
                <a:gd name="T12" fmla="*/ 181 w 206"/>
                <a:gd name="T13" fmla="*/ 0 h 218"/>
                <a:gd name="T14" fmla="*/ 206 w 206"/>
                <a:gd name="T15" fmla="*/ 25 h 218"/>
                <a:gd name="T16" fmla="*/ 206 w 206"/>
                <a:gd name="T17" fmla="*/ 193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 h="218">
                  <a:moveTo>
                    <a:pt x="206" y="193"/>
                  </a:moveTo>
                  <a:cubicBezTo>
                    <a:pt x="206" y="207"/>
                    <a:pt x="195" y="218"/>
                    <a:pt x="181" y="218"/>
                  </a:cubicBezTo>
                  <a:cubicBezTo>
                    <a:pt x="24" y="218"/>
                    <a:pt x="24" y="218"/>
                    <a:pt x="24" y="218"/>
                  </a:cubicBezTo>
                  <a:cubicBezTo>
                    <a:pt x="11" y="218"/>
                    <a:pt x="0" y="207"/>
                    <a:pt x="0" y="193"/>
                  </a:cubicBezTo>
                  <a:cubicBezTo>
                    <a:pt x="0" y="25"/>
                    <a:pt x="0" y="25"/>
                    <a:pt x="0" y="25"/>
                  </a:cubicBezTo>
                  <a:cubicBezTo>
                    <a:pt x="0" y="11"/>
                    <a:pt x="11" y="0"/>
                    <a:pt x="24" y="0"/>
                  </a:cubicBezTo>
                  <a:cubicBezTo>
                    <a:pt x="181" y="0"/>
                    <a:pt x="181" y="0"/>
                    <a:pt x="181" y="0"/>
                  </a:cubicBezTo>
                  <a:cubicBezTo>
                    <a:pt x="195" y="0"/>
                    <a:pt x="206" y="11"/>
                    <a:pt x="206" y="25"/>
                  </a:cubicBezTo>
                  <a:lnTo>
                    <a:pt x="206" y="193"/>
                  </a:lnTo>
                  <a:close/>
                </a:path>
              </a:pathLst>
            </a:custGeom>
            <a:solidFill>
              <a:srgbClr val="42B0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4" name="Freeform 12">
              <a:extLst>
                <a:ext uri="{FF2B5EF4-FFF2-40B4-BE49-F238E27FC236}">
                  <a16:creationId xmlns:a16="http://schemas.microsoft.com/office/drawing/2014/main" id="{06361CD5-F024-4F59-A5DB-73C2182D5422}"/>
                </a:ext>
              </a:extLst>
            </p:cNvPr>
            <p:cNvSpPr>
              <a:spLocks/>
            </p:cNvSpPr>
            <p:nvPr userDrawn="1"/>
          </p:nvSpPr>
          <p:spPr bwMode="auto">
            <a:xfrm>
              <a:off x="6488" y="3883"/>
              <a:ext cx="166" cy="164"/>
            </a:xfrm>
            <a:custGeom>
              <a:avLst/>
              <a:gdLst>
                <a:gd name="T0" fmla="*/ 114 w 166"/>
                <a:gd name="T1" fmla="*/ 79 h 164"/>
                <a:gd name="T2" fmla="*/ 150 w 166"/>
                <a:gd name="T3" fmla="*/ 32 h 164"/>
                <a:gd name="T4" fmla="*/ 150 w 166"/>
                <a:gd name="T5" fmla="*/ 32 h 164"/>
                <a:gd name="T6" fmla="*/ 96 w 166"/>
                <a:gd name="T7" fmla="*/ 59 h 164"/>
                <a:gd name="T8" fmla="*/ 83 w 166"/>
                <a:gd name="T9" fmla="*/ 0 h 164"/>
                <a:gd name="T10" fmla="*/ 83 w 166"/>
                <a:gd name="T11" fmla="*/ 0 h 164"/>
                <a:gd name="T12" fmla="*/ 70 w 166"/>
                <a:gd name="T13" fmla="*/ 59 h 164"/>
                <a:gd name="T14" fmla="*/ 16 w 166"/>
                <a:gd name="T15" fmla="*/ 32 h 164"/>
                <a:gd name="T16" fmla="*/ 16 w 166"/>
                <a:gd name="T17" fmla="*/ 32 h 164"/>
                <a:gd name="T18" fmla="*/ 53 w 166"/>
                <a:gd name="T19" fmla="*/ 79 h 164"/>
                <a:gd name="T20" fmla="*/ 0 w 166"/>
                <a:gd name="T21" fmla="*/ 105 h 164"/>
                <a:gd name="T22" fmla="*/ 0 w 166"/>
                <a:gd name="T23" fmla="*/ 105 h 164"/>
                <a:gd name="T24" fmla="*/ 59 w 166"/>
                <a:gd name="T25" fmla="*/ 105 h 164"/>
                <a:gd name="T26" fmla="*/ 46 w 166"/>
                <a:gd name="T27" fmla="*/ 164 h 164"/>
                <a:gd name="T28" fmla="*/ 46 w 166"/>
                <a:gd name="T29" fmla="*/ 164 h 164"/>
                <a:gd name="T30" fmla="*/ 83 w 166"/>
                <a:gd name="T31" fmla="*/ 117 h 164"/>
                <a:gd name="T32" fmla="*/ 120 w 166"/>
                <a:gd name="T33" fmla="*/ 164 h 164"/>
                <a:gd name="T34" fmla="*/ 121 w 166"/>
                <a:gd name="T35" fmla="*/ 164 h 164"/>
                <a:gd name="T36" fmla="*/ 107 w 166"/>
                <a:gd name="T37" fmla="*/ 105 h 164"/>
                <a:gd name="T38" fmla="*/ 166 w 166"/>
                <a:gd name="T39" fmla="*/ 105 h 164"/>
                <a:gd name="T40" fmla="*/ 166 w 166"/>
                <a:gd name="T41" fmla="*/ 105 h 164"/>
                <a:gd name="T42" fmla="*/ 114 w 166"/>
                <a:gd name="T43" fmla="*/ 79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6" h="164">
                  <a:moveTo>
                    <a:pt x="114" y="79"/>
                  </a:moveTo>
                  <a:lnTo>
                    <a:pt x="150" y="32"/>
                  </a:lnTo>
                  <a:lnTo>
                    <a:pt x="150" y="32"/>
                  </a:lnTo>
                  <a:lnTo>
                    <a:pt x="96" y="59"/>
                  </a:lnTo>
                  <a:lnTo>
                    <a:pt x="83" y="0"/>
                  </a:lnTo>
                  <a:lnTo>
                    <a:pt x="83" y="0"/>
                  </a:lnTo>
                  <a:lnTo>
                    <a:pt x="70" y="59"/>
                  </a:lnTo>
                  <a:lnTo>
                    <a:pt x="16" y="32"/>
                  </a:lnTo>
                  <a:lnTo>
                    <a:pt x="16" y="32"/>
                  </a:lnTo>
                  <a:lnTo>
                    <a:pt x="53" y="79"/>
                  </a:lnTo>
                  <a:lnTo>
                    <a:pt x="0" y="105"/>
                  </a:lnTo>
                  <a:lnTo>
                    <a:pt x="0" y="105"/>
                  </a:lnTo>
                  <a:lnTo>
                    <a:pt x="59" y="105"/>
                  </a:lnTo>
                  <a:lnTo>
                    <a:pt x="46" y="164"/>
                  </a:lnTo>
                  <a:lnTo>
                    <a:pt x="46" y="164"/>
                  </a:lnTo>
                  <a:lnTo>
                    <a:pt x="83" y="117"/>
                  </a:lnTo>
                  <a:lnTo>
                    <a:pt x="120" y="164"/>
                  </a:lnTo>
                  <a:lnTo>
                    <a:pt x="121" y="164"/>
                  </a:lnTo>
                  <a:lnTo>
                    <a:pt x="107" y="105"/>
                  </a:lnTo>
                  <a:lnTo>
                    <a:pt x="166" y="105"/>
                  </a:lnTo>
                  <a:lnTo>
                    <a:pt x="166" y="105"/>
                  </a:lnTo>
                  <a:lnTo>
                    <a:pt x="114" y="7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sp>
        <p:nvSpPr>
          <p:cNvPr id="2" name="Date Placeholder 1" hidden="1">
            <a:extLst>
              <a:ext uri="{FF2B5EF4-FFF2-40B4-BE49-F238E27FC236}">
                <a16:creationId xmlns:a16="http://schemas.microsoft.com/office/drawing/2014/main" id="{61512BDD-E313-4203-808B-6ECBEE0B5BB4}"/>
              </a:ext>
            </a:extLst>
          </p:cNvPr>
          <p:cNvSpPr>
            <a:spLocks noGrp="1"/>
          </p:cNvSpPr>
          <p:nvPr userDrawn="1">
            <p:ph type="dt" sz="half" idx="2"/>
          </p:nvPr>
        </p:nvSpPr>
        <p:spPr>
          <a:xfrm>
            <a:off x="0" y="6858000"/>
            <a:ext cx="0" cy="0"/>
          </a:xfrm>
          <a:prstGeom prst="rect">
            <a:avLst/>
          </a:prstGeom>
        </p:spPr>
        <p:txBody>
          <a:bodyPr vert="horz" lIns="91440" tIns="45720" rIns="91440" bIns="45720" rtlCol="0" anchor="ctr"/>
          <a:lstStyle>
            <a:lvl1pPr algn="l">
              <a:defRPr sz="100">
                <a:noFill/>
              </a:defRPr>
            </a:lvl1pPr>
          </a:lstStyle>
          <a:p>
            <a:r>
              <a:rPr lang="en-US"/>
              <a:t>September 20, 2022</a:t>
            </a:r>
            <a:endParaRPr lang="en-GB"/>
          </a:p>
        </p:txBody>
      </p:sp>
      <p:grpSp>
        <p:nvGrpSpPr>
          <p:cNvPr id="114" name="Group 113" hidden="1">
            <a:extLst>
              <a:ext uri="{FF2B5EF4-FFF2-40B4-BE49-F238E27FC236}">
                <a16:creationId xmlns:a16="http://schemas.microsoft.com/office/drawing/2014/main" id="{A709D695-914B-4705-8AC6-A94C2721C5E6}"/>
              </a:ext>
            </a:extLst>
          </p:cNvPr>
          <p:cNvGrpSpPr/>
          <p:nvPr userDrawn="1"/>
        </p:nvGrpSpPr>
        <p:grpSpPr>
          <a:xfrm>
            <a:off x="500062" y="501647"/>
            <a:ext cx="11194852" cy="5862641"/>
            <a:chOff x="500062" y="501647"/>
            <a:chExt cx="11194852" cy="5862641"/>
          </a:xfrm>
        </p:grpSpPr>
        <p:sp>
          <p:nvSpPr>
            <p:cNvPr id="115" name="Rectangle 114">
              <a:extLst>
                <a:ext uri="{FF2B5EF4-FFF2-40B4-BE49-F238E27FC236}">
                  <a16:creationId xmlns:a16="http://schemas.microsoft.com/office/drawing/2014/main" id="{D94117C3-ACEB-4551-92D6-E8776CE33870}"/>
                </a:ext>
              </a:extLst>
            </p:cNvPr>
            <p:cNvSpPr/>
            <p:nvPr/>
          </p:nvSpPr>
          <p:spPr>
            <a:xfrm>
              <a:off x="50462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6" name="Rectangle 115">
              <a:extLst>
                <a:ext uri="{FF2B5EF4-FFF2-40B4-BE49-F238E27FC236}">
                  <a16:creationId xmlns:a16="http://schemas.microsoft.com/office/drawing/2014/main" id="{DB4EA52B-9F03-4154-94D6-DCF629E0A517}"/>
                </a:ext>
              </a:extLst>
            </p:cNvPr>
            <p:cNvSpPr/>
            <p:nvPr/>
          </p:nvSpPr>
          <p:spPr>
            <a:xfrm>
              <a:off x="1456839"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7" name="Rectangle 116">
              <a:extLst>
                <a:ext uri="{FF2B5EF4-FFF2-40B4-BE49-F238E27FC236}">
                  <a16:creationId xmlns:a16="http://schemas.microsoft.com/office/drawing/2014/main" id="{ADABCB14-BA75-4B31-8404-F842D634C5FA}"/>
                </a:ext>
              </a:extLst>
            </p:cNvPr>
            <p:cNvSpPr/>
            <p:nvPr/>
          </p:nvSpPr>
          <p:spPr>
            <a:xfrm>
              <a:off x="8122316"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8" name="Rectangle 117">
              <a:extLst>
                <a:ext uri="{FF2B5EF4-FFF2-40B4-BE49-F238E27FC236}">
                  <a16:creationId xmlns:a16="http://schemas.microsoft.com/office/drawing/2014/main" id="{222E1F28-617C-42B1-A6FF-BB511F216035}"/>
                </a:ext>
              </a:extLst>
            </p:cNvPr>
            <p:cNvSpPr/>
            <p:nvPr/>
          </p:nvSpPr>
          <p:spPr>
            <a:xfrm>
              <a:off x="9074527"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19" name="Rectangle 118">
              <a:extLst>
                <a:ext uri="{FF2B5EF4-FFF2-40B4-BE49-F238E27FC236}">
                  <a16:creationId xmlns:a16="http://schemas.microsoft.com/office/drawing/2014/main" id="{E69EDA3C-B72E-4595-A9E9-C52463512844}"/>
                </a:ext>
              </a:extLst>
            </p:cNvPr>
            <p:cNvSpPr/>
            <p:nvPr/>
          </p:nvSpPr>
          <p:spPr>
            <a:xfrm>
              <a:off x="10026738"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0" name="Rectangle 119">
              <a:extLst>
                <a:ext uri="{FF2B5EF4-FFF2-40B4-BE49-F238E27FC236}">
                  <a16:creationId xmlns:a16="http://schemas.microsoft.com/office/drawing/2014/main" id="{289C1C4C-D89D-4FF0-935C-26D17097F22D}"/>
                </a:ext>
              </a:extLst>
            </p:cNvPr>
            <p:cNvSpPr/>
            <p:nvPr/>
          </p:nvSpPr>
          <p:spPr>
            <a:xfrm>
              <a:off x="109789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1" name="Rectangle 120">
              <a:extLst>
                <a:ext uri="{FF2B5EF4-FFF2-40B4-BE49-F238E27FC236}">
                  <a16:creationId xmlns:a16="http://schemas.microsoft.com/office/drawing/2014/main" id="{A520FBBD-719C-461F-A18E-15DEEF9344D5}"/>
                </a:ext>
              </a:extLst>
            </p:cNvPr>
            <p:cNvSpPr/>
            <p:nvPr/>
          </p:nvSpPr>
          <p:spPr>
            <a:xfrm>
              <a:off x="7170105"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2" name="Rectangle 121">
              <a:extLst>
                <a:ext uri="{FF2B5EF4-FFF2-40B4-BE49-F238E27FC236}">
                  <a16:creationId xmlns:a16="http://schemas.microsoft.com/office/drawing/2014/main" id="{B8152350-997B-4F9F-AF5B-0640D5A22D60}"/>
                </a:ext>
              </a:extLst>
            </p:cNvPr>
            <p:cNvSpPr/>
            <p:nvPr/>
          </p:nvSpPr>
          <p:spPr>
            <a:xfrm>
              <a:off x="6217894"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3" name="Rectangle 122">
              <a:extLst>
                <a:ext uri="{FF2B5EF4-FFF2-40B4-BE49-F238E27FC236}">
                  <a16:creationId xmlns:a16="http://schemas.microsoft.com/office/drawing/2014/main" id="{CE7E2C06-3591-4F16-A6C9-26D03AFE7A9F}"/>
                </a:ext>
              </a:extLst>
            </p:cNvPr>
            <p:cNvSpPr/>
            <p:nvPr/>
          </p:nvSpPr>
          <p:spPr>
            <a:xfrm>
              <a:off x="5265683"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4" name="Rectangle 123">
              <a:extLst>
                <a:ext uri="{FF2B5EF4-FFF2-40B4-BE49-F238E27FC236}">
                  <a16:creationId xmlns:a16="http://schemas.microsoft.com/office/drawing/2014/main" id="{4D92D19D-15E4-4E02-9555-F731FC602CCC}"/>
                </a:ext>
              </a:extLst>
            </p:cNvPr>
            <p:cNvSpPr/>
            <p:nvPr/>
          </p:nvSpPr>
          <p:spPr>
            <a:xfrm>
              <a:off x="4313472"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5" name="Rectangle 124">
              <a:extLst>
                <a:ext uri="{FF2B5EF4-FFF2-40B4-BE49-F238E27FC236}">
                  <a16:creationId xmlns:a16="http://schemas.microsoft.com/office/drawing/2014/main" id="{8A5793D9-80BF-4104-A4AB-DD353A2513BA}"/>
                </a:ext>
              </a:extLst>
            </p:cNvPr>
            <p:cNvSpPr/>
            <p:nvPr/>
          </p:nvSpPr>
          <p:spPr>
            <a:xfrm>
              <a:off x="3361261"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6" name="Rectangle 125">
              <a:extLst>
                <a:ext uri="{FF2B5EF4-FFF2-40B4-BE49-F238E27FC236}">
                  <a16:creationId xmlns:a16="http://schemas.microsoft.com/office/drawing/2014/main" id="{9298F0B0-8A2D-4275-9CBC-81577EF8011C}"/>
                </a:ext>
              </a:extLst>
            </p:cNvPr>
            <p:cNvSpPr/>
            <p:nvPr/>
          </p:nvSpPr>
          <p:spPr>
            <a:xfrm>
              <a:off x="2409050" y="501649"/>
              <a:ext cx="715964" cy="5862639"/>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7" name="Rectangle 126">
              <a:extLst>
                <a:ext uri="{FF2B5EF4-FFF2-40B4-BE49-F238E27FC236}">
                  <a16:creationId xmlns:a16="http://schemas.microsoft.com/office/drawing/2014/main" id="{C6FF5141-D9A4-40D9-AE0A-9FAA2ECE1656}"/>
                </a:ext>
              </a:extLst>
            </p:cNvPr>
            <p:cNvSpPr/>
            <p:nvPr/>
          </p:nvSpPr>
          <p:spPr>
            <a:xfrm>
              <a:off x="500062" y="194373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8" name="Rectangle 127">
              <a:extLst>
                <a:ext uri="{FF2B5EF4-FFF2-40B4-BE49-F238E27FC236}">
                  <a16:creationId xmlns:a16="http://schemas.microsoft.com/office/drawing/2014/main" id="{F254B338-3EBA-4D36-86E8-9C09EF7C02B8}"/>
                </a:ext>
              </a:extLst>
            </p:cNvPr>
            <p:cNvSpPr/>
            <p:nvPr/>
          </p:nvSpPr>
          <p:spPr>
            <a:xfrm>
              <a:off x="500062" y="273316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29" name="Rectangle 128">
              <a:extLst>
                <a:ext uri="{FF2B5EF4-FFF2-40B4-BE49-F238E27FC236}">
                  <a16:creationId xmlns:a16="http://schemas.microsoft.com/office/drawing/2014/main" id="{FE8AE6C3-0AFF-40F6-88C7-3A7C8A014488}"/>
                </a:ext>
              </a:extLst>
            </p:cNvPr>
            <p:cNvSpPr/>
            <p:nvPr/>
          </p:nvSpPr>
          <p:spPr>
            <a:xfrm>
              <a:off x="500062" y="3522599"/>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0" name="Rectangle 129">
              <a:extLst>
                <a:ext uri="{FF2B5EF4-FFF2-40B4-BE49-F238E27FC236}">
                  <a16:creationId xmlns:a16="http://schemas.microsoft.com/office/drawing/2014/main" id="{53E9EF65-B326-497A-9EE0-EFC57318F203}"/>
                </a:ext>
              </a:extLst>
            </p:cNvPr>
            <p:cNvSpPr/>
            <p:nvPr/>
          </p:nvSpPr>
          <p:spPr>
            <a:xfrm>
              <a:off x="500062" y="4309364"/>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1" name="Rectangle 130">
              <a:extLst>
                <a:ext uri="{FF2B5EF4-FFF2-40B4-BE49-F238E27FC236}">
                  <a16:creationId xmlns:a16="http://schemas.microsoft.com/office/drawing/2014/main" id="{BA518688-2A30-4B00-97FA-A9EA1D196D35}"/>
                </a:ext>
              </a:extLst>
            </p:cNvPr>
            <p:cNvSpPr/>
            <p:nvPr/>
          </p:nvSpPr>
          <p:spPr>
            <a:xfrm>
              <a:off x="500062" y="5084795"/>
              <a:ext cx="11190287" cy="54864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sp>
          <p:nvSpPr>
            <p:cNvPr id="132" name="Rectangle 131">
              <a:extLst>
                <a:ext uri="{FF2B5EF4-FFF2-40B4-BE49-F238E27FC236}">
                  <a16:creationId xmlns:a16="http://schemas.microsoft.com/office/drawing/2014/main" id="{1F693842-B64A-4087-9E5F-5199914B2E05}"/>
                </a:ext>
              </a:extLst>
            </p:cNvPr>
            <p:cNvSpPr/>
            <p:nvPr/>
          </p:nvSpPr>
          <p:spPr>
            <a:xfrm>
              <a:off x="500063" y="501647"/>
              <a:ext cx="11190287" cy="930975"/>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37600" tIns="237600" rIns="237600" bIns="237600" rtlCol="0" anchor="ctr"/>
            <a:lstStyle/>
            <a:p>
              <a:pPr algn="ctr"/>
              <a:endParaRPr lang="en-US" sz="2000" noProof="0"/>
            </a:p>
          </p:txBody>
        </p:sp>
      </p:grpSp>
      <p:sp>
        <p:nvSpPr>
          <p:cNvPr id="4" name="MSIPCMContentMarking" descr="{&quot;HashCode&quot;:87132588,&quot;Placement&quot;:&quot;Footer&quot;,&quot;Top&quot;:519.343,&quot;Left&quot;:0.0,&quot;SlideWidth&quot;:960,&quot;SlideHeight&quot;:540}">
            <a:extLst>
              <a:ext uri="{FF2B5EF4-FFF2-40B4-BE49-F238E27FC236}">
                <a16:creationId xmlns:a16="http://schemas.microsoft.com/office/drawing/2014/main" id="{5AA47086-A955-4DC6-AD77-48D21BC57C95}"/>
              </a:ext>
            </a:extLst>
          </p:cNvPr>
          <p:cNvSpPr txBox="1"/>
          <p:nvPr userDrawn="1"/>
        </p:nvSpPr>
        <p:spPr>
          <a:xfrm>
            <a:off x="0" y="6595656"/>
            <a:ext cx="143701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a:solidFill>
                  <a:srgbClr val="000000"/>
                </a:solidFill>
                <a:latin typeface="Calibri" panose="020F0502020204030204" pitchFamily="34" charset="0"/>
              </a:rPr>
              <a:t>Classification: Internal</a:t>
            </a:r>
          </a:p>
        </p:txBody>
      </p:sp>
    </p:spTree>
    <p:extLst>
      <p:ext uri="{BB962C8B-B14F-4D97-AF65-F5344CB8AC3E}">
        <p14:creationId xmlns:p14="http://schemas.microsoft.com/office/powerpoint/2010/main" val="3593367758"/>
      </p:ext>
    </p:extLst>
  </p:cSld>
  <p:clrMap bg1="lt1" tx1="dk1" bg2="lt2" tx2="dk2" accent1="accent1" accent2="accent2" accent3="accent3" accent4="accent4" accent5="accent5" accent6="accent6" hlink="hlink" folHlink="folHlink"/>
  <p:sldLayoutIdLst>
    <p:sldLayoutId id="2147483956" r:id="rId1"/>
    <p:sldLayoutId id="2147483957" r:id="rId2"/>
    <p:sldLayoutId id="2147483958" r:id="rId3"/>
    <p:sldLayoutId id="2147483959" r:id="rId4"/>
    <p:sldLayoutId id="2147483960" r:id="rId5"/>
    <p:sldLayoutId id="2147483961" r:id="rId6"/>
    <p:sldLayoutId id="2147483962" r:id="rId7"/>
    <p:sldLayoutId id="2147483963" r:id="rId8"/>
    <p:sldLayoutId id="2147483964" r:id="rId9"/>
    <p:sldLayoutId id="2147483807" r:id="rId10"/>
    <p:sldLayoutId id="2147483965" r:id="rId11"/>
    <p:sldLayoutId id="2147483896" r:id="rId12"/>
    <p:sldLayoutId id="2147483810" r:id="rId13"/>
    <p:sldLayoutId id="2147483811" r:id="rId14"/>
    <p:sldLayoutId id="2147483812" r:id="rId15"/>
    <p:sldLayoutId id="2147483813" r:id="rId16"/>
    <p:sldLayoutId id="2147483814" r:id="rId17"/>
    <p:sldLayoutId id="2147483815" r:id="rId18"/>
    <p:sldLayoutId id="2147483816" r:id="rId19"/>
    <p:sldLayoutId id="2147483817" r:id="rId20"/>
    <p:sldLayoutId id="2147483844" r:id="rId21"/>
    <p:sldLayoutId id="2147483845" r:id="rId22"/>
    <p:sldLayoutId id="2147483846" r:id="rId23"/>
    <p:sldLayoutId id="2147483847" r:id="rId24"/>
    <p:sldLayoutId id="2147483848" r:id="rId25"/>
    <p:sldLayoutId id="2147483849" r:id="rId26"/>
    <p:sldLayoutId id="2147483850" r:id="rId27"/>
    <p:sldLayoutId id="2147483851" r:id="rId28"/>
    <p:sldLayoutId id="2147483852" r:id="rId29"/>
    <p:sldLayoutId id="2147483853" r:id="rId30"/>
    <p:sldLayoutId id="2147483854" r:id="rId31"/>
    <p:sldLayoutId id="2147483855" r:id="rId32"/>
    <p:sldLayoutId id="2147483830" r:id="rId33"/>
    <p:sldLayoutId id="2147483831" r:id="rId34"/>
    <p:sldLayoutId id="2147483832" r:id="rId35"/>
    <p:sldLayoutId id="2147483833" r:id="rId36"/>
    <p:sldLayoutId id="2147483834" r:id="rId37"/>
  </p:sldLayoutIdLst>
  <p:hf sldNum="0" hdr="0" dt="0"/>
  <p:txStyles>
    <p:titleStyle>
      <a:lvl1pPr algn="l" defTabSz="914400" rtl="0" eaLnBrk="1" latinLnBrk="0" hangingPunct="1">
        <a:lnSpc>
          <a:spcPct val="100000"/>
        </a:lnSpc>
        <a:spcBef>
          <a:spcPct val="0"/>
        </a:spcBef>
        <a:buNone/>
        <a:defRPr sz="2800" kern="1200">
          <a:solidFill>
            <a:schemeClr val="tx1"/>
          </a:solidFill>
          <a:latin typeface="+mj-lt"/>
          <a:ea typeface="+mj-ea"/>
          <a:cs typeface="+mj-cs"/>
        </a:defRPr>
      </a:lvl1pPr>
    </p:titleStyle>
    <p:bodyStyle>
      <a:lvl1pPr marL="180000" indent="-18000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1400" kern="1200">
          <a:solidFill>
            <a:schemeClr val="tx1"/>
          </a:solidFill>
          <a:latin typeface="+mn-lt"/>
          <a:ea typeface="+mn-ea"/>
          <a:cs typeface="+mn-cs"/>
        </a:defRPr>
      </a:lvl1pPr>
      <a:lvl2pPr marL="36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250" kern="1200">
          <a:solidFill>
            <a:schemeClr val="tx1"/>
          </a:solidFill>
          <a:latin typeface="+mn-lt"/>
          <a:ea typeface="+mn-ea"/>
          <a:cs typeface="+mn-cs"/>
        </a:defRPr>
      </a:lvl2pPr>
      <a:lvl3pPr marL="540000" indent="-180000" algn="l" defTabSz="914400" rtl="0" eaLnBrk="1" latinLnBrk="0" hangingPunct="1">
        <a:lnSpc>
          <a:spcPct val="100000"/>
        </a:lnSpc>
        <a:spcBef>
          <a:spcPts val="300"/>
        </a:spcBef>
        <a:spcAft>
          <a:spcPts val="600"/>
        </a:spcAft>
        <a:buClr>
          <a:schemeClr val="accent1"/>
        </a:buClr>
        <a:buFont typeface="Arial" panose="020B0604020202020204" pitchFamily="34" charset="0"/>
        <a:buChar char="•"/>
        <a:defRPr sz="1100" kern="1200">
          <a:solidFill>
            <a:schemeClr val="tx1"/>
          </a:solidFill>
          <a:latin typeface="+mn-lt"/>
          <a:ea typeface="+mn-ea"/>
          <a:cs typeface="+mn-cs"/>
        </a:defRPr>
      </a:lvl3pPr>
      <a:lvl4pPr marL="0" indent="0" algn="l" defTabSz="914400" rtl="0" eaLnBrk="1" latinLnBrk="0" hangingPunct="1">
        <a:lnSpc>
          <a:spcPct val="100000"/>
        </a:lnSpc>
        <a:spcBef>
          <a:spcPts val="0"/>
        </a:spcBef>
        <a:spcAft>
          <a:spcPts val="600"/>
        </a:spcAft>
        <a:buFont typeface="Arial" panose="020B0604020202020204" pitchFamily="34" charset="0"/>
        <a:buChar char="​"/>
        <a:defRPr sz="1600" b="1" kern="1200">
          <a:solidFill>
            <a:schemeClr val="accent1"/>
          </a:solidFill>
          <a:latin typeface="+mn-lt"/>
          <a:ea typeface="+mn-ea"/>
          <a:cs typeface="+mn-cs"/>
        </a:defRPr>
      </a:lvl4pPr>
      <a:lvl5pPr marL="0" indent="0" algn="l" defTabSz="914400" rtl="0" eaLnBrk="1" latinLnBrk="0" hangingPunct="1">
        <a:lnSpc>
          <a:spcPct val="100000"/>
        </a:lnSpc>
        <a:spcBef>
          <a:spcPts val="0"/>
        </a:spcBef>
        <a:spcAft>
          <a:spcPts val="600"/>
        </a:spcAft>
        <a:buFont typeface="Arial" panose="020B0604020202020204" pitchFamily="34" charset="0"/>
        <a:buChar char="​"/>
        <a:tabLst/>
        <a:defRPr sz="1600" i="0" kern="1200">
          <a:solidFill>
            <a:schemeClr val="tx1"/>
          </a:solidFill>
          <a:latin typeface="+mn-lt"/>
          <a:ea typeface="+mn-ea"/>
          <a:cs typeface="+mn-cs"/>
        </a:defRPr>
      </a:lvl5pPr>
      <a:lvl6pPr marL="0" indent="0" algn="l" defTabSz="914400" rtl="0" eaLnBrk="1" latinLnBrk="0" hangingPunct="1">
        <a:lnSpc>
          <a:spcPct val="100000"/>
        </a:lnSpc>
        <a:spcBef>
          <a:spcPts val="0"/>
        </a:spcBef>
        <a:spcAft>
          <a:spcPts val="600"/>
        </a:spcAft>
        <a:buClr>
          <a:schemeClr val="accent1"/>
        </a:buClr>
        <a:buFont typeface="Arial" panose="020B0604020202020204" pitchFamily="34" charset="0"/>
        <a:buChar char="​"/>
        <a:defRPr sz="2350" i="1" kern="1200">
          <a:solidFill>
            <a:schemeClr val="tx1"/>
          </a:solidFill>
          <a:latin typeface="Maersk Headline Office" panose="00000500000000000000" pitchFamily="2" charset="0"/>
          <a:ea typeface="+mn-ea"/>
          <a:cs typeface="+mn-cs"/>
        </a:defRPr>
      </a:lvl6pPr>
      <a:lvl7pPr marL="0" indent="0" algn="l" defTabSz="914400" rtl="0" eaLnBrk="1" latinLnBrk="0" hangingPunct="1">
        <a:lnSpc>
          <a:spcPct val="100000"/>
        </a:lnSpc>
        <a:spcBef>
          <a:spcPts val="0"/>
        </a:spcBef>
        <a:spcAft>
          <a:spcPts val="600"/>
        </a:spcAft>
        <a:buFont typeface="Arial" panose="020B0604020202020204" pitchFamily="34" charset="0"/>
        <a:buChar char="​"/>
        <a:defRPr sz="600" b="0" kern="1200" baseline="0">
          <a:solidFill>
            <a:schemeClr val="tx2"/>
          </a:solidFill>
          <a:latin typeface="+mn-lt"/>
          <a:ea typeface="+mn-ea"/>
          <a:cs typeface="+mn-cs"/>
        </a:defRPr>
      </a:lvl7pPr>
      <a:lvl8pPr marL="0" indent="0" algn="l" defTabSz="914400" rtl="0" eaLnBrk="1" latinLnBrk="0" hangingPunct="1">
        <a:lnSpc>
          <a:spcPct val="100000"/>
        </a:lnSpc>
        <a:spcBef>
          <a:spcPts val="0"/>
        </a:spcBef>
        <a:spcAft>
          <a:spcPts val="600"/>
        </a:spcAft>
        <a:buFont typeface="Arial" panose="020B0604020202020204" pitchFamily="34" charset="0"/>
        <a:buChar char="​"/>
        <a:defRPr sz="500" b="0" kern="1200">
          <a:solidFill>
            <a:schemeClr val="tx2"/>
          </a:solidFill>
          <a:latin typeface="+mn-lt"/>
          <a:ea typeface="+mn-ea"/>
          <a:cs typeface="+mn-cs"/>
        </a:defRPr>
      </a:lvl8pPr>
      <a:lvl9pPr marL="0" indent="0" algn="l" defTabSz="914400" rtl="0" eaLnBrk="1" latinLnBrk="0" hangingPunct="1">
        <a:lnSpc>
          <a:spcPct val="100000"/>
        </a:lnSpc>
        <a:spcBef>
          <a:spcPts val="0"/>
        </a:spcBef>
        <a:spcAft>
          <a:spcPts val="0"/>
        </a:spcAft>
        <a:buFont typeface="Arial" panose="020B0604020202020204" pitchFamily="34" charset="0"/>
        <a:buChar char="​"/>
        <a:defRPr sz="6000" kern="1200" baseline="0">
          <a:solidFill>
            <a:schemeClr val="accent1"/>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68">
          <p15:clr>
            <a:srgbClr val="F26B43"/>
          </p15:clr>
        </p15:guide>
        <p15:guide id="3" orient="horz" pos="315">
          <p15:clr>
            <a:srgbClr val="F26B43"/>
          </p15:clr>
        </p15:guide>
        <p15:guide id="4" orient="horz" pos="4009">
          <p15:clr>
            <a:srgbClr val="F26B43"/>
          </p15:clr>
        </p15:guide>
        <p15:guide id="5" pos="917">
          <p15:clr>
            <a:srgbClr val="F26B43"/>
          </p15:clr>
        </p15:guide>
        <p15:guide id="6" pos="1368">
          <p15:clr>
            <a:srgbClr val="F26B43"/>
          </p15:clr>
        </p15:guide>
        <p15:guide id="7" pos="5116">
          <p15:clr>
            <a:srgbClr val="F26B43"/>
          </p15:clr>
        </p15:guide>
        <p15:guide id="8" pos="5567">
          <p15:clr>
            <a:srgbClr val="F26B43"/>
          </p15:clr>
        </p15:guide>
        <p15:guide id="9" pos="5716">
          <p15:clr>
            <a:srgbClr val="F26B43"/>
          </p15:clr>
        </p15:guide>
        <p15:guide id="10" pos="6167">
          <p15:clr>
            <a:srgbClr val="F26B43"/>
          </p15:clr>
        </p15:guide>
        <p15:guide id="11" pos="6316">
          <p15:clr>
            <a:srgbClr val="F26B43"/>
          </p15:clr>
        </p15:guide>
        <p15:guide id="12" pos="6767">
          <p15:clr>
            <a:srgbClr val="F26B43"/>
          </p15:clr>
        </p15:guide>
        <p15:guide id="13" pos="6915">
          <p15:clr>
            <a:srgbClr val="F26B43"/>
          </p15:clr>
        </p15:guide>
        <p15:guide id="15" pos="4516">
          <p15:clr>
            <a:srgbClr val="F26B43"/>
          </p15:clr>
        </p15:guide>
        <p15:guide id="16" pos="4967">
          <p15:clr>
            <a:srgbClr val="F26B43"/>
          </p15:clr>
        </p15:guide>
        <p15:guide id="17" pos="3916">
          <p15:clr>
            <a:srgbClr val="F26B43"/>
          </p15:clr>
        </p15:guide>
        <p15:guide id="18" pos="4367">
          <p15:clr>
            <a:srgbClr val="F26B43"/>
          </p15:clr>
        </p15:guide>
        <p15:guide id="19" pos="3316">
          <p15:clr>
            <a:srgbClr val="F26B43"/>
          </p15:clr>
        </p15:guide>
        <p15:guide id="20" pos="3767">
          <p15:clr>
            <a:srgbClr val="F26B43"/>
          </p15:clr>
        </p15:guide>
        <p15:guide id="21" pos="2717">
          <p15:clr>
            <a:srgbClr val="F26B43"/>
          </p15:clr>
        </p15:guide>
        <p15:guide id="22" pos="3168">
          <p15:clr>
            <a:srgbClr val="F26B43"/>
          </p15:clr>
        </p15:guide>
        <p15:guide id="23" pos="2117">
          <p15:clr>
            <a:srgbClr val="F26B43"/>
          </p15:clr>
        </p15:guide>
        <p15:guide id="24" pos="2568">
          <p15:clr>
            <a:srgbClr val="F26B43"/>
          </p15:clr>
        </p15:guide>
        <p15:guide id="25" pos="1517">
          <p15:clr>
            <a:srgbClr val="F26B43"/>
          </p15:clr>
        </p15:guide>
        <p15:guide id="26" pos="1968">
          <p15:clr>
            <a:srgbClr val="F26B43"/>
          </p15:clr>
        </p15:guide>
        <p15:guide id="28" pos="7363">
          <p15:clr>
            <a:srgbClr val="F26B43"/>
          </p15:clr>
        </p15:guide>
        <p15:guide id="29" orient="horz" pos="1224">
          <p15:clr>
            <a:srgbClr val="F26B43"/>
          </p15:clr>
        </p15:guide>
        <p15:guide id="30" orient="horz" pos="1570">
          <p15:clr>
            <a:srgbClr val="F26B43"/>
          </p15:clr>
        </p15:guide>
        <p15:guide id="31" orient="horz" pos="1721">
          <p15:clr>
            <a:srgbClr val="F26B43"/>
          </p15:clr>
        </p15:guide>
        <p15:guide id="32" orient="horz" pos="2067">
          <p15:clr>
            <a:srgbClr val="F26B43"/>
          </p15:clr>
        </p15:guide>
        <p15:guide id="33" orient="horz" pos="2218">
          <p15:clr>
            <a:srgbClr val="F26B43"/>
          </p15:clr>
        </p15:guide>
        <p15:guide id="34" orient="horz" pos="2564">
          <p15:clr>
            <a:srgbClr val="F26B43"/>
          </p15:clr>
        </p15:guide>
        <p15:guide id="35" orient="horz" pos="2714">
          <p15:clr>
            <a:srgbClr val="F26B43"/>
          </p15:clr>
        </p15:guide>
        <p15:guide id="36" orient="horz" pos="3060">
          <p15:clr>
            <a:srgbClr val="F26B43"/>
          </p15:clr>
        </p15:guide>
        <p15:guide id="37" orient="horz" pos="3203">
          <p15:clr>
            <a:srgbClr val="F26B43"/>
          </p15:clr>
        </p15:guide>
        <p15:guide id="38" orient="horz" pos="3548">
          <p15:clr>
            <a:srgbClr val="F26B43"/>
          </p15:clr>
        </p15:guide>
        <p15:guide id="39" pos="315">
          <p15:clr>
            <a:srgbClr val="F26B43"/>
          </p15:clr>
        </p15:guide>
        <p15:guide id="40" pos="7364">
          <p15:clr>
            <a:srgbClr val="F26B43"/>
          </p15:clr>
        </p15:guide>
        <p15:guide id="41" orient="horz" pos="902">
          <p15:clr>
            <a:srgbClr val="F26B43"/>
          </p15:clr>
        </p15:guide>
        <p15:guide id="42" orient="horz" pos="2160">
          <p15:clr>
            <a:srgbClr val="000000"/>
          </p15:clr>
        </p15:guide>
        <p15:guide id="43" pos="3840">
          <p15:clr>
            <a:srgbClr val="000000"/>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a:blip r:embed="rId31">
            <a:alphaModFix/>
          </a:blip>
          <a:stretch>
            <a:fillRect/>
          </a:stretch>
        </a:blip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381003" y="285750"/>
            <a:ext cx="9045628" cy="429146"/>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rgbClr val="FFFFFF"/>
              </a:buClr>
              <a:buSzPts val="3200"/>
              <a:buFont typeface="Calibri"/>
              <a:buNone/>
              <a:defRPr sz="3200" b="1" i="0" u="none" strike="noStrike" cap="none">
                <a:solidFill>
                  <a:srgbClr val="FFFFFF"/>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
          <p:cNvSpPr txBox="1">
            <a:spLocks noGrp="1"/>
          </p:cNvSpPr>
          <p:nvPr>
            <p:ph type="body" idx="1"/>
          </p:nvPr>
        </p:nvSpPr>
        <p:spPr>
          <a:xfrm>
            <a:off x="381003" y="1276346"/>
            <a:ext cx="11077571" cy="4742069"/>
          </a:xfrm>
          <a:prstGeom prst="rect">
            <a:avLst/>
          </a:prstGeom>
          <a:noFill/>
          <a:ln>
            <a:noFill/>
          </a:ln>
        </p:spPr>
        <p:txBody>
          <a:bodyPr spcFirstLastPara="1" wrap="square" lIns="91425" tIns="45700" rIns="91425" bIns="45700" anchor="t" anchorCtr="0">
            <a:normAutofit/>
          </a:bodyPr>
          <a:lstStyle>
            <a:lvl1pPr marL="457200" marR="0" lvl="0" indent="-331470" algn="l" rtl="0">
              <a:lnSpc>
                <a:spcPct val="90000"/>
              </a:lnSpc>
              <a:spcBef>
                <a:spcPts val="1000"/>
              </a:spcBef>
              <a:spcAft>
                <a:spcPts val="0"/>
              </a:spcAft>
              <a:buClr>
                <a:srgbClr val="000000"/>
              </a:buClr>
              <a:buSzPts val="1620"/>
              <a:buFont typeface="NTR"/>
              <a:buChar char="&gt;"/>
              <a:defRPr sz="1800" b="0" i="0" u="none" strike="noStrike" cap="none">
                <a:solidFill>
                  <a:srgbClr val="000000"/>
                </a:solidFill>
                <a:latin typeface="Calibri"/>
                <a:ea typeface="Calibri"/>
                <a:cs typeface="Calibri"/>
                <a:sym typeface="Calibri"/>
              </a:defRPr>
            </a:lvl1pPr>
            <a:lvl2pPr marL="914400" marR="0" lvl="1" indent="-331469" algn="l" rtl="0">
              <a:lnSpc>
                <a:spcPct val="90000"/>
              </a:lnSpc>
              <a:spcBef>
                <a:spcPts val="500"/>
              </a:spcBef>
              <a:spcAft>
                <a:spcPts val="0"/>
              </a:spcAft>
              <a:buClr>
                <a:srgbClr val="000000"/>
              </a:buClr>
              <a:buSzPts val="1620"/>
              <a:buFont typeface="Arial"/>
              <a:buChar char="•"/>
              <a:defRPr sz="1800" b="0" i="0" u="none" strike="noStrike" cap="none">
                <a:solidFill>
                  <a:srgbClr val="000000"/>
                </a:solidFill>
                <a:latin typeface="Calibri"/>
                <a:ea typeface="Calibri"/>
                <a:cs typeface="Calibri"/>
                <a:sym typeface="Calibri"/>
              </a:defRPr>
            </a:lvl2pPr>
            <a:lvl3pPr marL="1371600" marR="0" lvl="2" indent="-331469" algn="l" rtl="0">
              <a:lnSpc>
                <a:spcPct val="90000"/>
              </a:lnSpc>
              <a:spcBef>
                <a:spcPts val="500"/>
              </a:spcBef>
              <a:spcAft>
                <a:spcPts val="0"/>
              </a:spcAft>
              <a:buClr>
                <a:srgbClr val="000000"/>
              </a:buClr>
              <a:buSzPts val="1620"/>
              <a:buFont typeface="Arial"/>
              <a:buChar char="•"/>
              <a:defRPr sz="1800" b="0" i="0" u="none" strike="noStrike" cap="none">
                <a:solidFill>
                  <a:srgbClr val="000000"/>
                </a:solidFill>
                <a:latin typeface="Calibri"/>
                <a:ea typeface="Calibri"/>
                <a:cs typeface="Calibri"/>
                <a:sym typeface="Calibri"/>
              </a:defRPr>
            </a:lvl3pPr>
            <a:lvl4pPr marL="1828800" marR="0" lvl="3" indent="-331469" algn="l" rtl="0">
              <a:lnSpc>
                <a:spcPct val="90000"/>
              </a:lnSpc>
              <a:spcBef>
                <a:spcPts val="500"/>
              </a:spcBef>
              <a:spcAft>
                <a:spcPts val="0"/>
              </a:spcAft>
              <a:buClr>
                <a:srgbClr val="000000"/>
              </a:buClr>
              <a:buSzPts val="1620"/>
              <a:buFont typeface="Arial"/>
              <a:buChar char="•"/>
              <a:defRPr sz="1800" b="0" i="0" u="none" strike="noStrike" cap="none">
                <a:solidFill>
                  <a:srgbClr val="000000"/>
                </a:solidFill>
                <a:latin typeface="Calibri"/>
                <a:ea typeface="Calibri"/>
                <a:cs typeface="Calibri"/>
                <a:sym typeface="Calibri"/>
              </a:defRPr>
            </a:lvl4pPr>
            <a:lvl5pPr marL="2286000" marR="0" lvl="4" indent="-331470" algn="l" rtl="0">
              <a:lnSpc>
                <a:spcPct val="90000"/>
              </a:lnSpc>
              <a:spcBef>
                <a:spcPts val="500"/>
              </a:spcBef>
              <a:spcAft>
                <a:spcPts val="0"/>
              </a:spcAft>
              <a:buClr>
                <a:srgbClr val="000000"/>
              </a:buClr>
              <a:buSzPts val="1620"/>
              <a:buFont typeface="Arial"/>
              <a:buChar char="•"/>
              <a:defRPr sz="1800" b="0" i="0" u="none" strike="noStrike" cap="none">
                <a:solidFill>
                  <a:srgbClr val="000000"/>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SzPts val="1200"/>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4030" r:id="rId1"/>
    <p:sldLayoutId id="2147484031" r:id="rId2"/>
    <p:sldLayoutId id="2147484032" r:id="rId3"/>
    <p:sldLayoutId id="2147484033" r:id="rId4"/>
    <p:sldLayoutId id="2147484034" r:id="rId5"/>
    <p:sldLayoutId id="2147484035"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4036" r:id="rId17"/>
    <p:sldLayoutId id="2147484037" r:id="rId18"/>
    <p:sldLayoutId id="2147484038" r:id="rId19"/>
    <p:sldLayoutId id="2147484039" r:id="rId20"/>
    <p:sldLayoutId id="2147484040" r:id="rId21"/>
    <p:sldLayoutId id="2147484041" r:id="rId22"/>
    <p:sldLayoutId id="2147483671" r:id="rId23"/>
    <p:sldLayoutId id="2147483672" r:id="rId24"/>
    <p:sldLayoutId id="2147483673" r:id="rId25"/>
    <p:sldLayoutId id="2147483674" r:id="rId26"/>
    <p:sldLayoutId id="2147483675" r:id="rId27"/>
    <p:sldLayoutId id="2147484042" r:id="rId28"/>
    <p:sldLayoutId id="2147483677" r:id="rId2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jpeg"/></Relationships>
</file>

<file path=ppt/slides/_rels/slide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43.png"/></Relationships>
</file>

<file path=ppt/slides/_rels/slide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39.jpeg"/><Relationship Id="rId4" Type="http://schemas.openxmlformats.org/officeDocument/2006/relationships/image" Target="../media/image38.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4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47.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52.jpeg"/><Relationship Id="rId5" Type="http://schemas.openxmlformats.org/officeDocument/2006/relationships/image" Target="../media/image51.pn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134.xml"/></Relationships>
</file>

<file path=ppt/slides/_rels/slide1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8.xml"/><Relationship Id="rId1" Type="http://schemas.openxmlformats.org/officeDocument/2006/relationships/slideLayout" Target="../slideLayouts/slideLayout134.xml"/><Relationship Id="rId4" Type="http://schemas.openxmlformats.org/officeDocument/2006/relationships/image" Target="../media/image54.png"/></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9.xml"/><Relationship Id="rId1" Type="http://schemas.openxmlformats.org/officeDocument/2006/relationships/slideLayout" Target="../slideLayouts/slideLayout13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4.xml"/></Relationships>
</file>

<file path=ppt/slides/_rels/slide2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2.xml"/><Relationship Id="rId1" Type="http://schemas.openxmlformats.org/officeDocument/2006/relationships/slideLayout" Target="../slideLayouts/slideLayout134.xml"/><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13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www.metro.net/projects/lb-ela-corridor-plan/" TargetMode="External"/><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8" Type="http://schemas.openxmlformats.org/officeDocument/2006/relationships/image" Target="../media/image62.emf"/><Relationship Id="rId13" Type="http://schemas.openxmlformats.org/officeDocument/2006/relationships/image" Target="../media/image41.png"/><Relationship Id="rId3" Type="http://schemas.openxmlformats.org/officeDocument/2006/relationships/image" Target="../media/image57.emf"/><Relationship Id="rId7" Type="http://schemas.openxmlformats.org/officeDocument/2006/relationships/image" Target="../media/image61.emf"/><Relationship Id="rId12" Type="http://schemas.openxmlformats.org/officeDocument/2006/relationships/image" Target="../media/image40.png"/><Relationship Id="rId2" Type="http://schemas.openxmlformats.org/officeDocument/2006/relationships/notesSlide" Target="../notesSlides/notesSlide28.xml"/><Relationship Id="rId1" Type="http://schemas.openxmlformats.org/officeDocument/2006/relationships/slideLayout" Target="../slideLayouts/slideLayout18.xml"/><Relationship Id="rId6" Type="http://schemas.openxmlformats.org/officeDocument/2006/relationships/image" Target="../media/image60.emf"/><Relationship Id="rId11" Type="http://schemas.openxmlformats.org/officeDocument/2006/relationships/image" Target="../media/image63.png"/><Relationship Id="rId5" Type="http://schemas.openxmlformats.org/officeDocument/2006/relationships/image" Target="../media/image59.emf"/><Relationship Id="rId10" Type="http://schemas.openxmlformats.org/officeDocument/2006/relationships/hyperlink" Target="https://www.metro.net/projects/lb-ela-corridor-plan/" TargetMode="External"/><Relationship Id="rId4" Type="http://schemas.openxmlformats.org/officeDocument/2006/relationships/image" Target="../media/image58.emf"/><Relationship Id="rId9" Type="http://schemas.openxmlformats.org/officeDocument/2006/relationships/hyperlink" Target="mailto:710corridor@metro.net" TargetMode="Externa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s://www.gov.ca.gov/wp-content/uploads/2023/08/Letter-to-Director-Meyers.pdf" TargetMode="External"/><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2.xml"/><Relationship Id="rId1" Type="http://schemas.openxmlformats.org/officeDocument/2006/relationships/slideLayout" Target="../slideLayouts/slideLayout21.xml"/><Relationship Id="rId5" Type="http://schemas.openxmlformats.org/officeDocument/2006/relationships/image" Target="../media/image41.png"/><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3.xml"/><Relationship Id="rId1" Type="http://schemas.openxmlformats.org/officeDocument/2006/relationships/slideLayout" Target="../slideLayouts/slideLayout21.xml"/><Relationship Id="rId6" Type="http://schemas.openxmlformats.org/officeDocument/2006/relationships/hyperlink" Target="https://ww2.arb.ca.gov/2022-assembly-bill-365-odonnell-patrick-sales-tax-exclusion-zero-emission-and-near-zero-emission" TargetMode="External"/><Relationship Id="rId5" Type="http://schemas.openxmlformats.org/officeDocument/2006/relationships/image" Target="../media/image41.png"/><Relationship Id="rId4" Type="http://schemas.openxmlformats.org/officeDocument/2006/relationships/image" Target="../media/image4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1.xml"/><Relationship Id="rId1" Type="http://schemas.openxmlformats.org/officeDocument/2006/relationships/slideLayout" Target="../slideLayouts/slideLayout21.xml"/><Relationship Id="rId5" Type="http://schemas.openxmlformats.org/officeDocument/2006/relationships/image" Target="../media/image41.png"/><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6.xml"/><Relationship Id="rId1" Type="http://schemas.openxmlformats.org/officeDocument/2006/relationships/slideLayout" Target="../slideLayouts/slideLayout21.xml"/><Relationship Id="rId5" Type="http://schemas.openxmlformats.org/officeDocument/2006/relationships/image" Target="../media/image41.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7.xml"/><Relationship Id="rId1" Type="http://schemas.openxmlformats.org/officeDocument/2006/relationships/slideLayout" Target="../slideLayouts/slideLayout21.xml"/><Relationship Id="rId5" Type="http://schemas.openxmlformats.org/officeDocument/2006/relationships/image" Target="../media/image41.png"/><Relationship Id="rId4" Type="http://schemas.openxmlformats.org/officeDocument/2006/relationships/image" Target="../media/image40.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5" name="TextBox 4">
            <a:extLst>
              <a:ext uri="{FF2B5EF4-FFF2-40B4-BE49-F238E27FC236}">
                <a16:creationId xmlns:a16="http://schemas.microsoft.com/office/drawing/2014/main" id="{E2B2BE02-BCD1-14C8-70B4-F15B2546FE77}"/>
              </a:ext>
            </a:extLst>
          </p:cNvPr>
          <p:cNvSpPr txBox="1"/>
          <p:nvPr/>
        </p:nvSpPr>
        <p:spPr>
          <a:xfrm>
            <a:off x="7673408" y="4950134"/>
            <a:ext cx="3972447" cy="1323439"/>
          </a:xfrm>
          <a:prstGeom prst="rect">
            <a:avLst/>
          </a:prstGeom>
          <a:noFill/>
        </p:spPr>
        <p:txBody>
          <a:bodyPr wrap="square" lIns="91440" tIns="45720" rIns="91440" bIns="45720" rtlCol="0" anchor="t">
            <a:spAutoFit/>
          </a:bodyPr>
          <a:lstStyle/>
          <a:p>
            <a:r>
              <a:rPr lang="en-US" sz="2000" b="1">
                <a:solidFill>
                  <a:schemeClr val="bg1"/>
                </a:solidFill>
                <a:ea typeface="+mn-lt"/>
                <a:cs typeface="+mn-lt"/>
              </a:rPr>
              <a:t>LB-ELA Task Force </a:t>
            </a:r>
            <a:endParaRPr lang="en-US" sz="2000">
              <a:solidFill>
                <a:schemeClr val="bg1"/>
              </a:solidFill>
              <a:ea typeface="+mn-lt"/>
              <a:cs typeface="+mn-lt"/>
            </a:endParaRPr>
          </a:p>
          <a:p>
            <a:r>
              <a:rPr lang="en-US" sz="2000" b="1">
                <a:solidFill>
                  <a:schemeClr val="bg1"/>
                </a:solidFill>
                <a:ea typeface="+mn-lt"/>
                <a:cs typeface="+mn-lt"/>
              </a:rPr>
              <a:t>Zero-Emission Truck Working Group</a:t>
            </a:r>
            <a:endParaRPr lang="en-US" sz="2000">
              <a:solidFill>
                <a:schemeClr val="bg1"/>
              </a:solidFill>
              <a:ea typeface="+mn-lt"/>
              <a:cs typeface="+mn-lt"/>
            </a:endParaRPr>
          </a:p>
          <a:p>
            <a:r>
              <a:rPr lang="en-US" sz="2000" b="1">
                <a:solidFill>
                  <a:schemeClr val="bg1"/>
                </a:solidFill>
              </a:rPr>
              <a:t>Special Meeting #19</a:t>
            </a:r>
            <a:endParaRPr lang="en-US" sz="2000">
              <a:solidFill>
                <a:schemeClr val="bg1"/>
              </a:solidFill>
            </a:endParaRPr>
          </a:p>
          <a:p>
            <a:r>
              <a:rPr lang="en-US" sz="2000">
                <a:solidFill>
                  <a:schemeClr val="bg1"/>
                </a:solidFill>
              </a:rPr>
              <a:t>October 31, 2023</a:t>
            </a:r>
            <a:endParaRPr lang="en-US" sz="2000">
              <a:solidFill>
                <a:schemeClr val="bg1"/>
              </a:solidFill>
              <a:cs typeface="Calibri"/>
            </a:endParaRPr>
          </a:p>
        </p:txBody>
      </p:sp>
    </p:spTree>
    <p:extLst>
      <p:ext uri="{BB962C8B-B14F-4D97-AF65-F5344CB8AC3E}">
        <p14:creationId xmlns:p14="http://schemas.microsoft.com/office/powerpoint/2010/main" val="860644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93453" y="199485"/>
            <a:ext cx="9764500" cy="486654"/>
          </a:xfrm>
        </p:spPr>
        <p:txBody>
          <a:bodyPr/>
          <a:lstStyle/>
          <a:p>
            <a:r>
              <a:rPr lang="en-US">
                <a:ea typeface="+mn-lt"/>
                <a:cs typeface="+mn-lt"/>
              </a:rPr>
              <a:t>Working Group Member Identification</a:t>
            </a: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a:xfrm>
            <a:off x="9319491"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5" name="Picture 4" descr="A picture containing timeline&#10;&#10;Description automatically generated">
            <a:extLst>
              <a:ext uri="{FF2B5EF4-FFF2-40B4-BE49-F238E27FC236}">
                <a16:creationId xmlns:a16="http://schemas.microsoft.com/office/drawing/2014/main" id="{9BC4E9B2-4D7D-4C75-B7BB-DE85CA21F2D7}"/>
              </a:ext>
            </a:extLst>
          </p:cNvPr>
          <p:cNvPicPr>
            <a:picLocks noChangeAspect="1"/>
          </p:cNvPicPr>
          <p:nvPr/>
        </p:nvPicPr>
        <p:blipFill>
          <a:blip r:embed="rId3"/>
          <a:stretch>
            <a:fillRect/>
          </a:stretch>
        </p:blipFill>
        <p:spPr>
          <a:xfrm>
            <a:off x="4808399" y="1110566"/>
            <a:ext cx="2821180" cy="2651389"/>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28FB16BD-FD6A-4D99-9C7A-6CD08A1B1975}"/>
              </a:ext>
            </a:extLst>
          </p:cNvPr>
          <p:cNvPicPr>
            <a:picLocks noChangeAspect="1"/>
          </p:cNvPicPr>
          <p:nvPr/>
        </p:nvPicPr>
        <p:blipFill>
          <a:blip r:embed="rId4"/>
          <a:stretch>
            <a:fillRect/>
          </a:stretch>
        </p:blipFill>
        <p:spPr>
          <a:xfrm>
            <a:off x="4220420" y="3850898"/>
            <a:ext cx="3738327" cy="2834529"/>
          </a:xfrm>
          <a:prstGeom prst="rect">
            <a:avLst/>
          </a:prstGeom>
        </p:spPr>
      </p:pic>
      <p:grpSp>
        <p:nvGrpSpPr>
          <p:cNvPr id="9" name="Group 8">
            <a:extLst>
              <a:ext uri="{FF2B5EF4-FFF2-40B4-BE49-F238E27FC236}">
                <a16:creationId xmlns:a16="http://schemas.microsoft.com/office/drawing/2014/main" id="{D1F9765E-2FAB-40D1-AF94-D5383434BF3C}"/>
              </a:ext>
            </a:extLst>
          </p:cNvPr>
          <p:cNvGrpSpPr/>
          <p:nvPr/>
        </p:nvGrpSpPr>
        <p:grpSpPr>
          <a:xfrm>
            <a:off x="240114" y="6154509"/>
            <a:ext cx="1457119" cy="470357"/>
            <a:chOff x="2085360" y="5841270"/>
            <a:chExt cx="1457119" cy="470357"/>
          </a:xfrm>
        </p:grpSpPr>
        <p:sp>
          <p:nvSpPr>
            <p:cNvPr id="10" name="Rectangle 9">
              <a:extLst>
                <a:ext uri="{FF2B5EF4-FFF2-40B4-BE49-F238E27FC236}">
                  <a16:creationId xmlns:a16="http://schemas.microsoft.com/office/drawing/2014/main" id="{96AD7284-F306-4341-96A8-BD6AF81E348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11" name="Group 10">
              <a:extLst>
                <a:ext uri="{FF2B5EF4-FFF2-40B4-BE49-F238E27FC236}">
                  <a16:creationId xmlns:a16="http://schemas.microsoft.com/office/drawing/2014/main" id="{43D1F3A2-88E8-4C66-B622-14DE344C9D11}"/>
                </a:ext>
              </a:extLst>
            </p:cNvPr>
            <p:cNvGrpSpPr/>
            <p:nvPr/>
          </p:nvGrpSpPr>
          <p:grpSpPr>
            <a:xfrm>
              <a:off x="2154894" y="5873388"/>
              <a:ext cx="1387585" cy="406123"/>
              <a:chOff x="299780" y="6166127"/>
              <a:chExt cx="1387585" cy="406123"/>
            </a:xfrm>
          </p:grpSpPr>
          <p:pic>
            <p:nvPicPr>
              <p:cNvPr id="12" name="Picture 11" descr="Logo&#10;&#10;Description automatically generated">
                <a:extLst>
                  <a:ext uri="{FF2B5EF4-FFF2-40B4-BE49-F238E27FC236}">
                    <a16:creationId xmlns:a16="http://schemas.microsoft.com/office/drawing/2014/main" id="{FBA8D5BD-75E7-4237-9152-EBD121712315}"/>
                  </a:ext>
                </a:extLst>
              </p:cNvPr>
              <p:cNvPicPr>
                <a:picLocks noChangeAspect="1"/>
              </p:cNvPicPr>
              <p:nvPr/>
            </p:nvPicPr>
            <p:blipFill>
              <a:blip r:embed="rId5"/>
              <a:stretch>
                <a:fillRect/>
              </a:stretch>
            </p:blipFill>
            <p:spPr>
              <a:xfrm>
                <a:off x="299780" y="6166127"/>
                <a:ext cx="406123" cy="406123"/>
              </a:xfrm>
              <a:prstGeom prst="rect">
                <a:avLst/>
              </a:prstGeom>
            </p:spPr>
          </p:pic>
          <p:pic>
            <p:nvPicPr>
              <p:cNvPr id="13" name="Picture 12" descr="Shape&#10;&#10;Description automatically generated with medium confidence">
                <a:extLst>
                  <a:ext uri="{FF2B5EF4-FFF2-40B4-BE49-F238E27FC236}">
                    <a16:creationId xmlns:a16="http://schemas.microsoft.com/office/drawing/2014/main" id="{2346C441-77AD-4FEE-A52C-CF1769BF1731}"/>
                  </a:ext>
                </a:extLst>
              </p:cNvPr>
              <p:cNvPicPr>
                <a:picLocks noChangeAspect="1"/>
              </p:cNvPicPr>
              <p:nvPr/>
            </p:nvPicPr>
            <p:blipFill>
              <a:blip r:embed="rId6"/>
              <a:stretch>
                <a:fillRect/>
              </a:stretch>
            </p:blipFill>
            <p:spPr>
              <a:xfrm>
                <a:off x="672497" y="6223259"/>
                <a:ext cx="1014868" cy="297998"/>
              </a:xfrm>
              <a:prstGeom prst="rect">
                <a:avLst/>
              </a:prstGeom>
            </p:spPr>
          </p:pic>
        </p:grpSp>
      </p:grpSp>
    </p:spTree>
    <p:extLst>
      <p:ext uri="{BB962C8B-B14F-4D97-AF65-F5344CB8AC3E}">
        <p14:creationId xmlns:p14="http://schemas.microsoft.com/office/powerpoint/2010/main" val="314234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949E3-D356-164E-9B10-610E755F9D00}"/>
              </a:ext>
            </a:extLst>
          </p:cNvPr>
          <p:cNvSpPr>
            <a:spLocks noGrp="1"/>
          </p:cNvSpPr>
          <p:nvPr>
            <p:ph type="title"/>
          </p:nvPr>
        </p:nvSpPr>
        <p:spPr>
          <a:xfrm>
            <a:off x="202847" y="206961"/>
            <a:ext cx="9045633" cy="653236"/>
          </a:xfrm>
        </p:spPr>
        <p:txBody>
          <a:bodyPr/>
          <a:lstStyle/>
          <a:p>
            <a:r>
              <a:rPr lang="en-US"/>
              <a:t>Turn on Camera</a:t>
            </a:r>
            <a:endParaRPr lang="en-US" i="1">
              <a:cs typeface="Calibri"/>
            </a:endParaRPr>
          </a:p>
        </p:txBody>
      </p:sp>
      <p:sp>
        <p:nvSpPr>
          <p:cNvPr id="4" name="Slide Number Placeholder 3">
            <a:extLst>
              <a:ext uri="{FF2B5EF4-FFF2-40B4-BE49-F238E27FC236}">
                <a16:creationId xmlns:a16="http://schemas.microsoft.com/office/drawing/2014/main" id="{9F194EE8-9CE2-CE4D-9FF3-04996C79C467}"/>
              </a:ext>
            </a:extLst>
          </p:cNvPr>
          <p:cNvSpPr>
            <a:spLocks noGrp="1"/>
          </p:cNvSpPr>
          <p:nvPr>
            <p:ph type="sldNum" sz="quarter" idx="12"/>
          </p:nvPr>
        </p:nvSpPr>
        <p:spPr/>
        <p:txBody>
          <a:bodyPr/>
          <a:lstStyle/>
          <a:p>
            <a:fld id="{2429C633-AF9B-9840-B7F1-7587910FEF71}" type="slidenum">
              <a:rPr lang="en-US" smtClean="0"/>
              <a:pPr/>
              <a:t>3</a:t>
            </a:fld>
            <a:endParaRPr lang="en-US"/>
          </a:p>
        </p:txBody>
      </p:sp>
      <p:sp>
        <p:nvSpPr>
          <p:cNvPr id="6" name="TextBox 5">
            <a:extLst>
              <a:ext uri="{FF2B5EF4-FFF2-40B4-BE49-F238E27FC236}">
                <a16:creationId xmlns:a16="http://schemas.microsoft.com/office/drawing/2014/main" id="{E13FB228-B07C-4B65-9D08-3E51FD856BB8}"/>
              </a:ext>
            </a:extLst>
          </p:cNvPr>
          <p:cNvSpPr txBox="1"/>
          <p:nvPr/>
        </p:nvSpPr>
        <p:spPr>
          <a:xfrm>
            <a:off x="2803365" y="3011315"/>
            <a:ext cx="6237443" cy="1243461"/>
          </a:xfrm>
          <a:prstGeom prst="rect">
            <a:avLst/>
          </a:prstGeom>
          <a:noFill/>
        </p:spPr>
        <p:txBody>
          <a:bodyPr wrap="square" lIns="91440" tIns="45720" rIns="91440" bIns="45720" anchor="t">
            <a:spAutoFit/>
          </a:bodyPr>
          <a:lstStyle/>
          <a:p>
            <a:pPr marL="285750" indent="-285750" defTabSz="914400">
              <a:lnSpc>
                <a:spcPct val="90000"/>
              </a:lnSpc>
              <a:spcBef>
                <a:spcPts val="1000"/>
              </a:spcBef>
              <a:buSzPct val="90000"/>
              <a:buFont typeface="System Font Regular"/>
              <a:buChar char="&gt;"/>
            </a:pP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switch between views during the meeting click or tap on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Standard</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a:t>
            </a:r>
            <a:r>
              <a:rPr lang="en-US" sz="2000" b="1">
                <a:solidFill>
                  <a:srgbClr val="000000"/>
                </a:solidFill>
                <a:latin typeface="Calibri" panose="020F0502020204030204"/>
                <a:ea typeface="+mn-lt"/>
                <a:cs typeface="Calibri" panose="020F0502020204030204"/>
              </a:rPr>
              <a:t>Sp</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eaker View</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sz="20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Side-by-side Gallery View </a:t>
            </a:r>
            <a:r>
              <a:rPr kumimoji="0" lang="en-US" sz="20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at the top right corner of your zoom screen</a:t>
            </a:r>
            <a:endParaRPr lang="en-US" sz="2000" b="1">
              <a:solidFill>
                <a:srgbClr val="000000"/>
              </a:solidFill>
              <a:latin typeface="Calibri" panose="020F0502020204030204"/>
              <a:ea typeface="+mn-lt"/>
              <a:cs typeface="Calibri" panose="020F0502020204030204"/>
            </a:endParaRPr>
          </a:p>
        </p:txBody>
      </p:sp>
      <p:pic>
        <p:nvPicPr>
          <p:cNvPr id="10" name="Picture 9" descr="Graphical user interface, application&#10;&#10;Description automatically generated">
            <a:extLst>
              <a:ext uri="{FF2B5EF4-FFF2-40B4-BE49-F238E27FC236}">
                <a16:creationId xmlns:a16="http://schemas.microsoft.com/office/drawing/2014/main" id="{0D77E47D-859F-495A-904D-922A355C77CF}"/>
              </a:ext>
            </a:extLst>
          </p:cNvPr>
          <p:cNvPicPr>
            <a:picLocks noChangeAspect="1"/>
          </p:cNvPicPr>
          <p:nvPr/>
        </p:nvPicPr>
        <p:blipFill>
          <a:blip r:embed="rId3"/>
          <a:stretch>
            <a:fillRect/>
          </a:stretch>
        </p:blipFill>
        <p:spPr>
          <a:xfrm>
            <a:off x="3079803" y="4271856"/>
            <a:ext cx="2130417" cy="1647159"/>
          </a:xfrm>
          <a:prstGeom prst="rect">
            <a:avLst/>
          </a:prstGeom>
        </p:spPr>
      </p:pic>
      <p:sp>
        <p:nvSpPr>
          <p:cNvPr id="12" name="TextBox 11">
            <a:extLst>
              <a:ext uri="{FF2B5EF4-FFF2-40B4-BE49-F238E27FC236}">
                <a16:creationId xmlns:a16="http://schemas.microsoft.com/office/drawing/2014/main" id="{556FB325-1F57-4279-8F45-A24459605156}"/>
              </a:ext>
            </a:extLst>
          </p:cNvPr>
          <p:cNvSpPr txBox="1"/>
          <p:nvPr/>
        </p:nvSpPr>
        <p:spPr>
          <a:xfrm>
            <a:off x="2807533" y="1373617"/>
            <a:ext cx="6375087" cy="1023870"/>
          </a:xfrm>
          <a:prstGeom prst="rect">
            <a:avLst/>
          </a:prstGeom>
          <a:noFill/>
        </p:spPr>
        <p:txBody>
          <a:bodyPr wrap="square" lIns="91440" tIns="45720" rIns="91440" bIns="45720" anchor="t">
            <a:spAutoFit/>
          </a:bodyPr>
          <a:lstStyle/>
          <a:p>
            <a:pPr marL="285750" indent="-285750" defTabSz="914400">
              <a:lnSpc>
                <a:spcPct val="90000"/>
              </a:lnSpc>
              <a:spcBef>
                <a:spcPts val="1000"/>
              </a:spcBef>
              <a:buSzPct val="90000"/>
              <a:buFont typeface="System Font Regular"/>
              <a:buChar char="&gt;"/>
            </a:pPr>
            <a:r>
              <a:rPr lang="en-US" sz="2000">
                <a:solidFill>
                  <a:srgbClr val="000000"/>
                </a:solidFill>
                <a:latin typeface="Calibri" panose="020F0502020204030204"/>
                <a:ea typeface="+mn-lt"/>
                <a:cs typeface="Calibri" panose="020F0502020204030204"/>
              </a:rPr>
              <a:t>To </a:t>
            </a:r>
            <a:r>
              <a:rPr lang="en-US" sz="2000" b="1">
                <a:solidFill>
                  <a:srgbClr val="000000"/>
                </a:solidFill>
                <a:latin typeface="Calibri" panose="020F0502020204030204"/>
                <a:ea typeface="+mn-lt"/>
                <a:cs typeface="Calibri" panose="020F0502020204030204"/>
              </a:rPr>
              <a:t>start</a:t>
            </a:r>
            <a:r>
              <a:rPr lang="en-US" sz="2000">
                <a:solidFill>
                  <a:srgbClr val="000000"/>
                </a:solidFill>
                <a:latin typeface="Calibri" panose="020F0502020204030204"/>
                <a:ea typeface="+mn-lt"/>
                <a:cs typeface="Calibri" panose="020F0502020204030204"/>
              </a:rPr>
              <a:t> and </a:t>
            </a:r>
            <a:r>
              <a:rPr lang="en-US" sz="2000" b="1">
                <a:solidFill>
                  <a:srgbClr val="000000"/>
                </a:solidFill>
                <a:latin typeface="Calibri" panose="020F0502020204030204"/>
                <a:ea typeface="+mn-lt"/>
                <a:cs typeface="Calibri" panose="020F0502020204030204"/>
              </a:rPr>
              <a:t>stop</a:t>
            </a:r>
            <a:r>
              <a:rPr lang="en-US" sz="2000">
                <a:solidFill>
                  <a:srgbClr val="000000"/>
                </a:solidFill>
                <a:latin typeface="Calibri" panose="020F0502020204030204"/>
                <a:ea typeface="+mn-lt"/>
                <a:cs typeface="Calibri" panose="020F0502020204030204"/>
              </a:rPr>
              <a:t> your video, click the camera icon at the bottom left of your control panel</a:t>
            </a:r>
          </a:p>
          <a:p>
            <a:pPr marL="285750" indent="-285750" defTabSz="914400">
              <a:lnSpc>
                <a:spcPct val="90000"/>
              </a:lnSpc>
              <a:spcBef>
                <a:spcPts val="1000"/>
              </a:spcBef>
              <a:buSzPct val="90000"/>
              <a:buFont typeface="System Font Regular"/>
              <a:buChar char="&gt;"/>
            </a:pPr>
            <a:endParaRPr lang="en-US">
              <a:solidFill>
                <a:srgbClr val="000000"/>
              </a:solidFill>
              <a:latin typeface="Calibri" panose="020F0502020204030204"/>
              <a:ea typeface="+mn-lt"/>
              <a:cs typeface="Calibri" panose="020F0502020204030204"/>
            </a:endParaRPr>
          </a:p>
        </p:txBody>
      </p:sp>
      <p:pic>
        <p:nvPicPr>
          <p:cNvPr id="13" name="Picture 12" descr="A picture containing text, device, gauge, meter&#10;&#10;Description automatically generated">
            <a:extLst>
              <a:ext uri="{FF2B5EF4-FFF2-40B4-BE49-F238E27FC236}">
                <a16:creationId xmlns:a16="http://schemas.microsoft.com/office/drawing/2014/main" id="{EBAD4DD5-B07A-43DF-B169-097CBA4C20D5}"/>
              </a:ext>
            </a:extLst>
          </p:cNvPr>
          <p:cNvPicPr>
            <a:picLocks noChangeAspect="1"/>
          </p:cNvPicPr>
          <p:nvPr/>
        </p:nvPicPr>
        <p:blipFill>
          <a:blip r:embed="rId4"/>
          <a:stretch>
            <a:fillRect/>
          </a:stretch>
        </p:blipFill>
        <p:spPr>
          <a:xfrm>
            <a:off x="3218491" y="2213858"/>
            <a:ext cx="810057" cy="626444"/>
          </a:xfrm>
          <a:prstGeom prst="rect">
            <a:avLst/>
          </a:prstGeom>
        </p:spPr>
      </p:pic>
    </p:spTree>
    <p:extLst>
      <p:ext uri="{BB962C8B-B14F-4D97-AF65-F5344CB8AC3E}">
        <p14:creationId xmlns:p14="http://schemas.microsoft.com/office/powerpoint/2010/main" val="38828142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45DE2E82-6A91-7673-F382-2DC22DADD9B7}"/>
              </a:ext>
            </a:extLst>
          </p:cNvPr>
          <p:cNvSpPr/>
          <p:nvPr/>
        </p:nvSpPr>
        <p:spPr>
          <a:xfrm>
            <a:off x="4822279" y="1352651"/>
            <a:ext cx="3683624" cy="309098"/>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a:xfrm>
            <a:off x="380999" y="285749"/>
            <a:ext cx="11077575" cy="796291"/>
          </a:xfrm>
        </p:spPr>
        <p:txBody>
          <a:bodyPr/>
          <a:lstStyle/>
          <a:p>
            <a:r>
              <a:rPr lang="en-US" sz="2800"/>
              <a:t>Logistics</a:t>
            </a:r>
            <a:br>
              <a:rPr lang="en-US" sz="2800"/>
            </a:br>
            <a:endParaRPr lang="en-US" sz="2800"/>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p:txBody>
          <a:bodyPr/>
          <a:lstStyle/>
          <a:p>
            <a:fld id="{2429C633-AF9B-9840-B7F1-7587910FEF71}" type="slidenum">
              <a:rPr lang="en-US" smtClean="0"/>
              <a:pPr/>
              <a:t>4</a:t>
            </a:fld>
            <a:endParaRPr lang="en-US"/>
          </a:p>
        </p:txBody>
      </p:sp>
      <p:pic>
        <p:nvPicPr>
          <p:cNvPr id="6" name="Picture 2">
            <a:extLst>
              <a:ext uri="{FF2B5EF4-FFF2-40B4-BE49-F238E27FC236}">
                <a16:creationId xmlns:a16="http://schemas.microsoft.com/office/drawing/2014/main" id="{DDD6585B-D44E-4703-9F39-5397646F15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1307" y="1323192"/>
            <a:ext cx="335074" cy="327789"/>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11">
            <a:extLst>
              <a:ext uri="{FF2B5EF4-FFF2-40B4-BE49-F238E27FC236}">
                <a16:creationId xmlns:a16="http://schemas.microsoft.com/office/drawing/2014/main" id="{6C9BFD66-B7AF-7C16-FC94-6F9D8EB2B3AE}"/>
              </a:ext>
            </a:extLst>
          </p:cNvPr>
          <p:cNvSpPr/>
          <p:nvPr/>
        </p:nvSpPr>
        <p:spPr>
          <a:xfrm>
            <a:off x="4822279" y="2155597"/>
            <a:ext cx="3683624" cy="59004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56070FF8-DBCF-6CE6-2D94-22DABA2763BE}"/>
              </a:ext>
            </a:extLst>
          </p:cNvPr>
          <p:cNvSpPr>
            <a:spLocks noGrp="1"/>
          </p:cNvSpPr>
          <p:nvPr/>
        </p:nvSpPr>
        <p:spPr>
          <a:xfrm>
            <a:off x="4533989" y="1356785"/>
            <a:ext cx="3977964" cy="335192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a:solidFill>
                  <a:schemeClr val="bg1"/>
                </a:solidFill>
              </a:rPr>
              <a:t>Click </a:t>
            </a:r>
            <a:r>
              <a:rPr lang="en-US" sz="1400" b="1">
                <a:solidFill>
                  <a:schemeClr val="bg1"/>
                </a:solidFill>
              </a:rPr>
              <a:t>Interpretation</a:t>
            </a:r>
            <a:r>
              <a:rPr lang="en-US" sz="1400">
                <a:solidFill>
                  <a:schemeClr val="bg1"/>
                </a:solidFill>
              </a:rPr>
              <a:t> to choose your language.</a:t>
            </a:r>
            <a:endParaRPr lang="en-US" sz="1400">
              <a:solidFill>
                <a:schemeClr val="bg1"/>
              </a:solidFill>
              <a:cs typeface="Calibri"/>
            </a:endParaRPr>
          </a:p>
          <a:p>
            <a:r>
              <a:rPr lang="en-US" sz="1400"/>
              <a:t>To hear the interpreted language only, click </a:t>
            </a:r>
            <a:r>
              <a:rPr lang="en-US" sz="1400" b="1"/>
              <a:t>Mute Original Audio </a:t>
            </a:r>
            <a:r>
              <a:rPr lang="en-US" sz="1400"/>
              <a:t>(Optional).</a:t>
            </a:r>
            <a:endParaRPr lang="en-US" sz="1400" b="1">
              <a:cs typeface="Calibri"/>
            </a:endParaRPr>
          </a:p>
          <a:p>
            <a:r>
              <a:rPr lang="en-US" sz="1400" b="1">
                <a:solidFill>
                  <a:schemeClr val="bg1"/>
                </a:solidFill>
              </a:rPr>
              <a:t>Change your Zoom screen name </a:t>
            </a:r>
            <a:r>
              <a:rPr lang="en-US" sz="1400">
                <a:solidFill>
                  <a:schemeClr val="bg1"/>
                </a:solidFill>
              </a:rPr>
              <a:t>to include name,  agency/organization.</a:t>
            </a:r>
            <a:endParaRPr lang="en-US" sz="1400">
              <a:solidFill>
                <a:schemeClr val="bg1"/>
              </a:solidFill>
              <a:cs typeface="Calibri"/>
            </a:endParaRPr>
          </a:p>
          <a:p>
            <a:pPr marL="342900" indent="-342900"/>
            <a:r>
              <a:rPr lang="en-US" sz="1400"/>
              <a:t>Click </a:t>
            </a:r>
            <a:r>
              <a:rPr lang="en-US" sz="1400" b="1"/>
              <a:t>Raise Hand </a:t>
            </a:r>
            <a:r>
              <a:rPr lang="en-US" sz="1400"/>
              <a:t>in your meeting controls, </a:t>
            </a:r>
            <a:r>
              <a:rPr lang="en-US" sz="1400" b="1"/>
              <a:t>Press*9 </a:t>
            </a:r>
            <a:r>
              <a:rPr lang="en-US" sz="1400"/>
              <a:t>on the phone line, or raise your hand physically.</a:t>
            </a:r>
            <a:endParaRPr lang="en-US" sz="1400">
              <a:cs typeface="Calibri" panose="020F0502020204030204"/>
            </a:endParaRPr>
          </a:p>
          <a:p>
            <a:pPr marL="342900" indent="-342900"/>
            <a:r>
              <a:rPr lang="en-US" sz="1400"/>
              <a:t>To lower your hand, click </a:t>
            </a:r>
            <a:r>
              <a:rPr lang="en-US" sz="1400" b="1"/>
              <a:t>Raise Hand </a:t>
            </a:r>
            <a:r>
              <a:rPr lang="en-US" sz="1400"/>
              <a:t>in your meeting controls.</a:t>
            </a:r>
            <a:endParaRPr lang="en-US" sz="1400">
              <a:cs typeface="Calibri"/>
            </a:endParaRPr>
          </a:p>
          <a:p>
            <a:pPr marL="342900" indent="-342900"/>
            <a:r>
              <a:rPr lang="en-US" sz="1400"/>
              <a:t>The </a:t>
            </a:r>
            <a:r>
              <a:rPr lang="en-US" sz="1400" b="1"/>
              <a:t>Q&amp;A </a:t>
            </a:r>
            <a:r>
              <a:rPr lang="en-US" sz="1400"/>
              <a:t>button is located on the control  panel at the bottom of your screen.</a:t>
            </a:r>
            <a:endParaRPr lang="en-US" sz="1400">
              <a:cs typeface="Calibri"/>
            </a:endParaRPr>
          </a:p>
          <a:p>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To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and </a:t>
            </a: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unmute</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click the microphone</a:t>
            </a:r>
            <a:r>
              <a:rPr lang="en-US" sz="1400">
                <a:solidFill>
                  <a:srgbClr val="000000"/>
                </a:solidFill>
                <a:latin typeface="Calibri" panose="020F0502020204030204"/>
                <a:ea typeface="+mn-lt"/>
                <a:cs typeface="Calibri" panose="020F0502020204030204"/>
              </a:rPr>
              <a:t>  </a:t>
            </a:r>
            <a:r>
              <a:rPr kumimoji="0"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 icon on the bottom left of your control panel.</a:t>
            </a:r>
            <a:r>
              <a:rPr lang="en-US" sz="1400">
                <a:solidFill>
                  <a:srgbClr val="000000"/>
                </a:solidFill>
                <a:latin typeface="Calibri" panose="020F0502020204030204"/>
                <a:ea typeface="+mn-lt"/>
                <a:cs typeface="Calibri" panose="020F0502020204030204"/>
              </a:rPr>
              <a:t> </a:t>
            </a:r>
            <a:endParaRPr lang="en-US" sz="1400" u="none" strike="noStrike" kern="1200" cap="none" spc="0" normalizeH="0" baseline="0" noProof="0">
              <a:ln>
                <a:noFill/>
              </a:ln>
              <a:solidFill>
                <a:srgbClr val="000000"/>
              </a:solidFill>
              <a:effectLst/>
              <a:uLnTx/>
              <a:uFillTx/>
              <a:latin typeface="Calibri" panose="020F0502020204030204"/>
              <a:ea typeface="+mn-lt"/>
              <a:cs typeface="Calibri" panose="020F0502020204030204"/>
            </a:endParaRPr>
          </a:p>
          <a:p>
            <a:pPr marL="285750" indent="-285750" defTabSz="914400">
              <a:lnSpc>
                <a:spcPct val="90000"/>
              </a:lnSpc>
              <a:spcBef>
                <a:spcPts val="1000"/>
              </a:spcBef>
              <a:buSzPct val="90000"/>
              <a:buFont typeface="System Font Regular"/>
              <a:buChar char="&gt;"/>
            </a:pPr>
            <a:r>
              <a:rPr lang="en-US" sz="1400">
                <a:solidFill>
                  <a:srgbClr val="000000"/>
                </a:solidFill>
                <a:latin typeface="Calibri" panose="020F0502020204030204"/>
                <a:ea typeface="+mn-lt"/>
                <a:cs typeface="Calibri" panose="020F0502020204030204"/>
              </a:rPr>
              <a:t>To </a:t>
            </a:r>
            <a:r>
              <a:rPr lang="en-US" sz="1400" b="1">
                <a:solidFill>
                  <a:srgbClr val="000000"/>
                </a:solidFill>
                <a:latin typeface="Calibri" panose="020F0502020204030204"/>
                <a:ea typeface="+mn-lt"/>
                <a:cs typeface="Calibri" panose="020F0502020204030204"/>
              </a:rPr>
              <a:t>start</a:t>
            </a:r>
            <a:r>
              <a:rPr lang="en-US" sz="1400">
                <a:solidFill>
                  <a:srgbClr val="000000"/>
                </a:solidFill>
                <a:latin typeface="Calibri" panose="020F0502020204030204"/>
                <a:ea typeface="+mn-lt"/>
                <a:cs typeface="Calibri" panose="020F0502020204030204"/>
              </a:rPr>
              <a:t> and </a:t>
            </a:r>
            <a:r>
              <a:rPr lang="en-US" sz="1400" b="1">
                <a:solidFill>
                  <a:srgbClr val="000000"/>
                </a:solidFill>
                <a:latin typeface="Calibri" panose="020F0502020204030204"/>
                <a:ea typeface="+mn-lt"/>
                <a:cs typeface="Calibri" panose="020F0502020204030204"/>
              </a:rPr>
              <a:t>stop</a:t>
            </a:r>
            <a:r>
              <a:rPr lang="en-US" sz="1400">
                <a:solidFill>
                  <a:srgbClr val="000000"/>
                </a:solidFill>
                <a:latin typeface="Calibri" panose="020F0502020204030204"/>
                <a:ea typeface="+mn-lt"/>
                <a:cs typeface="Calibri" panose="020F0502020204030204"/>
              </a:rPr>
              <a:t> your video, click the camera icon at the bottom left of your control panel.</a:t>
            </a:r>
          </a:p>
          <a:p>
            <a:pPr defTabSz="914400">
              <a:lnSpc>
                <a:spcPct val="90000"/>
              </a:lnSpc>
              <a:spcBef>
                <a:spcPts val="1000"/>
              </a:spcBef>
              <a:buSzPct val="90000"/>
              <a:defRPr/>
            </a:pPr>
            <a:r>
              <a:rPr kumimoji="0" lang="en-US" sz="1400" b="1" u="none" strike="noStrike" kern="1200" cap="none" spc="0" normalizeH="0" baseline="0" noProof="0">
                <a:ln>
                  <a:noFill/>
                </a:ln>
                <a:solidFill>
                  <a:srgbClr val="000000"/>
                </a:solidFill>
                <a:effectLst/>
                <a:uLnTx/>
                <a:uFillTx/>
                <a:latin typeface="Calibri" panose="020F0502020204030204"/>
                <a:ea typeface="+mn-lt"/>
                <a:cs typeface="Calibri" panose="020F0502020204030204"/>
              </a:rPr>
              <a:t>Technology &amp; interpretation support: </a:t>
            </a:r>
            <a:r>
              <a:rPr lang="es-ES" sz="1400"/>
              <a:t>323.609.3345</a:t>
            </a:r>
            <a:endParaRPr lang="en-US" sz="1400"/>
          </a:p>
          <a:p>
            <a:endParaRPr lang="en-US" sz="1400"/>
          </a:p>
          <a:p>
            <a:endParaRPr lang="en-US" sz="1400"/>
          </a:p>
          <a:p>
            <a:endParaRPr lang="en-US" sz="1400"/>
          </a:p>
          <a:p>
            <a:endParaRPr lang="en-US" sz="1400"/>
          </a:p>
          <a:p>
            <a:endParaRPr lang="en-US" sz="1400"/>
          </a:p>
        </p:txBody>
      </p:sp>
      <p:pic>
        <p:nvPicPr>
          <p:cNvPr id="7" name="Picture 6" descr="A picture containing timeline&#10;&#10;Description automatically generated">
            <a:extLst>
              <a:ext uri="{FF2B5EF4-FFF2-40B4-BE49-F238E27FC236}">
                <a16:creationId xmlns:a16="http://schemas.microsoft.com/office/drawing/2014/main" id="{CEE2D947-9093-F92B-514D-5F88491BCDB4}"/>
              </a:ext>
            </a:extLst>
          </p:cNvPr>
          <p:cNvPicPr>
            <a:picLocks noChangeAspect="1"/>
          </p:cNvPicPr>
          <p:nvPr/>
        </p:nvPicPr>
        <p:blipFill rotWithShape="1">
          <a:blip r:embed="rId4"/>
          <a:srcRect t="75665" r="37634" b="-259"/>
          <a:stretch/>
        </p:blipFill>
        <p:spPr>
          <a:xfrm>
            <a:off x="2585230" y="2159363"/>
            <a:ext cx="1580126" cy="587991"/>
          </a:xfrm>
          <a:prstGeom prst="rect">
            <a:avLst/>
          </a:prstGeom>
        </p:spPr>
      </p:pic>
      <p:pic>
        <p:nvPicPr>
          <p:cNvPr id="11" name="Picture 10" descr="Graphical user interface, text, application&#10;&#10;Description automatically generated">
            <a:extLst>
              <a:ext uri="{FF2B5EF4-FFF2-40B4-BE49-F238E27FC236}">
                <a16:creationId xmlns:a16="http://schemas.microsoft.com/office/drawing/2014/main" id="{BC96D686-8EA6-ED4B-2E87-85D5CC435FB9}"/>
              </a:ext>
            </a:extLst>
          </p:cNvPr>
          <p:cNvPicPr>
            <a:picLocks noChangeAspect="1"/>
          </p:cNvPicPr>
          <p:nvPr/>
        </p:nvPicPr>
        <p:blipFill rotWithShape="1">
          <a:blip r:embed="rId5"/>
          <a:srcRect t="18844" b="66991"/>
          <a:stretch/>
        </p:blipFill>
        <p:spPr>
          <a:xfrm>
            <a:off x="1687160" y="2746104"/>
            <a:ext cx="2543900" cy="272226"/>
          </a:xfrm>
          <a:prstGeom prst="rect">
            <a:avLst/>
          </a:prstGeom>
        </p:spPr>
      </p:pic>
      <p:cxnSp>
        <p:nvCxnSpPr>
          <p:cNvPr id="14" name="Straight Arrow Connector 13">
            <a:extLst>
              <a:ext uri="{FF2B5EF4-FFF2-40B4-BE49-F238E27FC236}">
                <a16:creationId xmlns:a16="http://schemas.microsoft.com/office/drawing/2014/main" id="{272331FD-4103-FB5B-8304-99EF2E3B570C}"/>
              </a:ext>
            </a:extLst>
          </p:cNvPr>
          <p:cNvCxnSpPr>
            <a:cxnSpLocks/>
          </p:cNvCxnSpPr>
          <p:nvPr/>
        </p:nvCxnSpPr>
        <p:spPr>
          <a:xfrm flipH="1">
            <a:off x="4234361" y="24079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CC72715-73BD-A734-ACA6-E64774EC4864}"/>
              </a:ext>
            </a:extLst>
          </p:cNvPr>
          <p:cNvCxnSpPr>
            <a:cxnSpLocks/>
          </p:cNvCxnSpPr>
          <p:nvPr/>
        </p:nvCxnSpPr>
        <p:spPr>
          <a:xfrm flipH="1">
            <a:off x="4234361" y="1493520"/>
            <a:ext cx="576631" cy="0"/>
          </a:xfrm>
          <a:prstGeom prst="straightConnector1">
            <a:avLst/>
          </a:pr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3601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489A7-A345-254A-A2A7-86C1772623F1}"/>
              </a:ext>
            </a:extLst>
          </p:cNvPr>
          <p:cNvSpPr txBox="1"/>
          <p:nvPr/>
        </p:nvSpPr>
        <p:spPr>
          <a:xfrm>
            <a:off x="3488645" y="2967335"/>
            <a:ext cx="4966922" cy="461665"/>
          </a:xfrm>
          <a:prstGeom prst="rect">
            <a:avLst/>
          </a:prstGeom>
          <a:noFill/>
        </p:spPr>
        <p:txBody>
          <a:bodyPr wrap="square" rtlCol="0">
            <a:spAutoFit/>
          </a:bodyPr>
          <a:lstStyle/>
          <a:p>
            <a:pPr>
              <a:spcAft>
                <a:spcPts val="600"/>
              </a:spcAft>
            </a:pPr>
            <a:r>
              <a:rPr lang="en-US" sz="2400" i="1">
                <a:solidFill>
                  <a:schemeClr val="bg1"/>
                </a:solidFill>
              </a:rPr>
              <a:t>We will begin in a few moments.</a:t>
            </a:r>
          </a:p>
        </p:txBody>
      </p:sp>
      <p:sp>
        <p:nvSpPr>
          <p:cNvPr id="5" name="TextBox 4">
            <a:extLst>
              <a:ext uri="{FF2B5EF4-FFF2-40B4-BE49-F238E27FC236}">
                <a16:creationId xmlns:a16="http://schemas.microsoft.com/office/drawing/2014/main" id="{BA50B5C0-475A-F37E-1125-B4AE5401FFA6}"/>
              </a:ext>
            </a:extLst>
          </p:cNvPr>
          <p:cNvSpPr txBox="1"/>
          <p:nvPr/>
        </p:nvSpPr>
        <p:spPr>
          <a:xfrm>
            <a:off x="7673408" y="4950134"/>
            <a:ext cx="3972447" cy="1323439"/>
          </a:xfrm>
          <a:prstGeom prst="rect">
            <a:avLst/>
          </a:prstGeom>
          <a:noFill/>
        </p:spPr>
        <p:txBody>
          <a:bodyPr wrap="square" lIns="91440" tIns="45720" rIns="91440" bIns="45720" rtlCol="0" anchor="t">
            <a:spAutoFit/>
          </a:bodyPr>
          <a:lstStyle/>
          <a:p>
            <a:r>
              <a:rPr lang="en-US" sz="2000" b="1">
                <a:solidFill>
                  <a:schemeClr val="bg1"/>
                </a:solidFill>
                <a:ea typeface="+mn-lt"/>
                <a:cs typeface="+mn-lt"/>
              </a:rPr>
              <a:t>LB-ELA Task Force </a:t>
            </a:r>
            <a:endParaRPr lang="en-US" sz="2000">
              <a:solidFill>
                <a:schemeClr val="bg1"/>
              </a:solidFill>
              <a:ea typeface="+mn-lt"/>
              <a:cs typeface="+mn-lt"/>
            </a:endParaRPr>
          </a:p>
          <a:p>
            <a:r>
              <a:rPr lang="en-US" sz="2000" b="1">
                <a:solidFill>
                  <a:schemeClr val="bg1"/>
                </a:solidFill>
                <a:ea typeface="+mn-lt"/>
                <a:cs typeface="+mn-lt"/>
              </a:rPr>
              <a:t>Zero-Emission Truck Working Group</a:t>
            </a:r>
            <a:endParaRPr lang="en-US" sz="2000">
              <a:solidFill>
                <a:schemeClr val="bg1"/>
              </a:solidFill>
              <a:ea typeface="+mn-lt"/>
              <a:cs typeface="+mn-lt"/>
            </a:endParaRPr>
          </a:p>
          <a:p>
            <a:r>
              <a:rPr lang="en-US" sz="2000" b="1">
                <a:solidFill>
                  <a:schemeClr val="bg1"/>
                </a:solidFill>
              </a:rPr>
              <a:t>Special Meeting #19</a:t>
            </a:r>
            <a:endParaRPr lang="en-US" sz="2000">
              <a:solidFill>
                <a:schemeClr val="bg1"/>
              </a:solidFill>
            </a:endParaRPr>
          </a:p>
          <a:p>
            <a:r>
              <a:rPr lang="en-US" sz="2000">
                <a:solidFill>
                  <a:schemeClr val="bg1"/>
                </a:solidFill>
              </a:rPr>
              <a:t>October 31, 2023</a:t>
            </a:r>
            <a:endParaRPr lang="en-US" sz="2000">
              <a:solidFill>
                <a:schemeClr val="bg1"/>
              </a:solidFill>
              <a:cs typeface="Calibri"/>
            </a:endParaRPr>
          </a:p>
        </p:txBody>
      </p:sp>
    </p:spTree>
    <p:extLst>
      <p:ext uri="{BB962C8B-B14F-4D97-AF65-F5344CB8AC3E}">
        <p14:creationId xmlns:p14="http://schemas.microsoft.com/office/powerpoint/2010/main" val="3015680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2A076-3AF5-1549-9640-55A0BE694BA2}"/>
              </a:ext>
            </a:extLst>
          </p:cNvPr>
          <p:cNvSpPr>
            <a:spLocks noGrp="1"/>
          </p:cNvSpPr>
          <p:nvPr>
            <p:ph type="title"/>
          </p:nvPr>
        </p:nvSpPr>
        <p:spPr/>
        <p:txBody>
          <a:bodyPr/>
          <a:lstStyle/>
          <a:p>
            <a:r>
              <a:rPr lang="en-US"/>
              <a:t>Facilitator</a:t>
            </a:r>
            <a:endParaRPr lang="en-US" i="1"/>
          </a:p>
        </p:txBody>
      </p:sp>
      <p:sp>
        <p:nvSpPr>
          <p:cNvPr id="4" name="Slide Number Placeholder 3">
            <a:extLst>
              <a:ext uri="{FF2B5EF4-FFF2-40B4-BE49-F238E27FC236}">
                <a16:creationId xmlns:a16="http://schemas.microsoft.com/office/drawing/2014/main" id="{6CAAFC58-8A40-6A45-B35A-E8076B5C570E}"/>
              </a:ext>
            </a:extLst>
          </p:cNvPr>
          <p:cNvSpPr>
            <a:spLocks noGrp="1"/>
          </p:cNvSpPr>
          <p:nvPr>
            <p:ph type="sldNum" sz="quarter" idx="12"/>
          </p:nvPr>
        </p:nvSpPr>
        <p:spPr>
          <a:xfrm>
            <a:off x="9315796" y="6389688"/>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7" name="Picture 6" descr="A person holding a tree branch&#10;&#10;Description automatically generated with low confidence">
            <a:extLst>
              <a:ext uri="{FF2B5EF4-FFF2-40B4-BE49-F238E27FC236}">
                <a16:creationId xmlns:a16="http://schemas.microsoft.com/office/drawing/2014/main" id="{0529F0A5-E3CE-405D-89E7-487CDDFB7233}"/>
              </a:ext>
            </a:extLst>
          </p:cNvPr>
          <p:cNvPicPr>
            <a:picLocks noChangeAspect="1"/>
          </p:cNvPicPr>
          <p:nvPr/>
        </p:nvPicPr>
        <p:blipFill rotWithShape="1">
          <a:blip r:embed="rId3">
            <a:grayscl/>
            <a:extLst>
              <a:ext uri="{28A0092B-C50C-407E-A947-70E740481C1C}">
                <a14:useLocalDpi xmlns:a14="http://schemas.microsoft.com/office/drawing/2010/main" val="0"/>
              </a:ext>
            </a:extLst>
          </a:blip>
          <a:srcRect l="21065" t="5509" r="44254" b="33927"/>
          <a:stretch/>
        </p:blipFill>
        <p:spPr>
          <a:xfrm>
            <a:off x="2424876" y="1804252"/>
            <a:ext cx="1946127" cy="2259292"/>
          </a:xfrm>
          <a:prstGeom prst="rect">
            <a:avLst/>
          </a:prstGeom>
        </p:spPr>
      </p:pic>
      <p:sp>
        <p:nvSpPr>
          <p:cNvPr id="8" name="TextBox 7">
            <a:extLst>
              <a:ext uri="{FF2B5EF4-FFF2-40B4-BE49-F238E27FC236}">
                <a16:creationId xmlns:a16="http://schemas.microsoft.com/office/drawing/2014/main" id="{C9D4065A-4268-442F-86C5-4FC39ED4E38B}"/>
              </a:ext>
            </a:extLst>
          </p:cNvPr>
          <p:cNvSpPr txBox="1"/>
          <p:nvPr/>
        </p:nvSpPr>
        <p:spPr>
          <a:xfrm>
            <a:off x="4457999" y="2904820"/>
            <a:ext cx="3570333" cy="584775"/>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000000"/>
                </a:solidFill>
                <a:effectLst/>
                <a:uLnTx/>
                <a:uFillTx/>
                <a:latin typeface="Calibri" panose="020F0502020204030204"/>
                <a:ea typeface="+mn-ea"/>
                <a:cs typeface="+mn-cs"/>
              </a:rPr>
              <a:t>Erika C.B. Morales</a:t>
            </a:r>
            <a:endParaRPr lang="en-US" sz="3200" b="1" i="0" u="none" strike="noStrike" kern="1200" cap="none" spc="0" normalizeH="0" baseline="0" noProof="0">
              <a:ln>
                <a:noFill/>
              </a:ln>
              <a:solidFill>
                <a:srgbClr val="000000"/>
              </a:solidFill>
              <a:effectLst/>
              <a:uLnTx/>
              <a:uFillTx/>
              <a:latin typeface="Calibri" panose="020F0502020204030204"/>
              <a:cs typeface="Calibri"/>
            </a:endParaRPr>
          </a:p>
        </p:txBody>
      </p:sp>
      <p:sp>
        <p:nvSpPr>
          <p:cNvPr id="9" name="TextBox 8">
            <a:extLst>
              <a:ext uri="{FF2B5EF4-FFF2-40B4-BE49-F238E27FC236}">
                <a16:creationId xmlns:a16="http://schemas.microsoft.com/office/drawing/2014/main" id="{59D4D7D0-BE5F-495B-AE30-C6BBEBAAC72D}"/>
              </a:ext>
            </a:extLst>
          </p:cNvPr>
          <p:cNvSpPr txBox="1"/>
          <p:nvPr/>
        </p:nvSpPr>
        <p:spPr>
          <a:xfrm>
            <a:off x="2334650" y="3540324"/>
            <a:ext cx="9988730" cy="523220"/>
          </a:xfrm>
          <a:prstGeom prst="rect">
            <a:avLst/>
          </a:prstGeom>
          <a:no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Calibri" panose="020F0502020204030204"/>
                <a:ea typeface="+mn-ea"/>
                <a:cs typeface="Arial"/>
              </a:rPr>
              <a:t>Partner, Morales + Morales Partners</a:t>
            </a:r>
            <a:endParaRPr lang="en-US" sz="2800" b="0" i="0" u="none" strike="noStrike" kern="1200" cap="none" spc="0" normalizeH="0" baseline="0" noProof="0">
              <a:ln>
                <a:noFill/>
              </a:ln>
              <a:solidFill>
                <a:srgbClr val="000000"/>
              </a:solidFill>
              <a:effectLst/>
              <a:uLnTx/>
              <a:uFillTx/>
              <a:latin typeface="Calibri" panose="020F0502020204030204"/>
              <a:cs typeface="Arial"/>
            </a:endParaRPr>
          </a:p>
        </p:txBody>
      </p:sp>
    </p:spTree>
    <p:extLst>
      <p:ext uri="{BB962C8B-B14F-4D97-AF65-F5344CB8AC3E}">
        <p14:creationId xmlns:p14="http://schemas.microsoft.com/office/powerpoint/2010/main" val="1533382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2785378"/>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rgbClr val="FFFFFF"/>
                </a:solidFill>
                <a:latin typeface="Calibri" panose="020F0502020204030204"/>
                <a:cs typeface="Calibri"/>
              </a:rPr>
              <a:t>Welcome, Agenda Review, and Purpose </a:t>
            </a:r>
            <a:endParaRPr lang="en-US">
              <a:solidFill>
                <a:srgbClr val="000000"/>
              </a:solidFill>
              <a:latin typeface="Calibri" panose="020F0502020204030204"/>
              <a:cs typeface="Calibri"/>
            </a:endParaRPr>
          </a:p>
          <a:p>
            <a:pPr algn="ctr">
              <a:spcAft>
                <a:spcPts val="600"/>
              </a:spcAft>
              <a:defRPr/>
            </a:pPr>
            <a:r>
              <a:rPr lang="en-US" sz="4000" i="1">
                <a:solidFill>
                  <a:srgbClr val="FFFFFF"/>
                </a:solidFill>
                <a:latin typeface="Calibri" panose="020F0502020204030204"/>
                <a:cs typeface="Calibri"/>
              </a:rPr>
              <a:t>of the</a:t>
            </a:r>
            <a:r>
              <a:rPr lang="en-US" sz="4000" b="1">
                <a:solidFill>
                  <a:srgbClr val="FFFFFF"/>
                </a:solidFill>
                <a:latin typeface="Calibri" panose="020F0502020204030204"/>
                <a:cs typeface="Calibri"/>
              </a:rPr>
              <a:t> </a:t>
            </a:r>
            <a:endParaRPr lang="en-US">
              <a:solidFill>
                <a:srgbClr val="000000"/>
              </a:solidFill>
              <a:latin typeface="Calibri" panose="020F0502020204030204"/>
              <a:cs typeface="Calibri"/>
            </a:endParaRPr>
          </a:p>
          <a:p>
            <a:pPr algn="ctr">
              <a:spcAft>
                <a:spcPts val="600"/>
              </a:spcAft>
              <a:defRPr/>
            </a:pPr>
            <a:r>
              <a:rPr lang="en-US" sz="4000" b="1">
                <a:solidFill>
                  <a:srgbClr val="FFFFFF"/>
                </a:solidFill>
                <a:latin typeface="Calibri" panose="020F0502020204030204"/>
                <a:cs typeface="Calibri"/>
              </a:rPr>
              <a:t>Long Beach – East LA Corridor</a:t>
            </a:r>
          </a:p>
          <a:p>
            <a:pPr algn="ctr">
              <a:spcAft>
                <a:spcPts val="600"/>
              </a:spcAft>
              <a:defRPr/>
            </a:pPr>
            <a:r>
              <a:rPr lang="en-US" sz="4000" b="1">
                <a:solidFill>
                  <a:srgbClr val="FFFFFF"/>
                </a:solidFill>
                <a:latin typeface="Calibri" panose="020F0502020204030204"/>
                <a:cs typeface="Calibri"/>
              </a:rPr>
              <a:t>Zero-Emission Truck (ZET) Working Group </a:t>
            </a:r>
            <a:endParaRPr lang="en-US">
              <a:cs typeface="Calibri"/>
            </a:endParaRPr>
          </a:p>
        </p:txBody>
      </p:sp>
    </p:spTree>
    <p:extLst>
      <p:ext uri="{BB962C8B-B14F-4D97-AF65-F5344CB8AC3E}">
        <p14:creationId xmlns:p14="http://schemas.microsoft.com/office/powerpoint/2010/main" val="801734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337705" y="320385"/>
            <a:ext cx="9045633" cy="429145"/>
          </a:xfrm>
        </p:spPr>
        <p:txBody>
          <a:bodyPr/>
          <a:lstStyle/>
          <a:p>
            <a:r>
              <a:rPr lang="en-US"/>
              <a:t>Detailed Agenda</a:t>
            </a:r>
          </a:p>
        </p:txBody>
      </p:sp>
      <p:sp>
        <p:nvSpPr>
          <p:cNvPr id="4" name="Slide Number Placeholder 3">
            <a:extLst>
              <a:ext uri="{FF2B5EF4-FFF2-40B4-BE49-F238E27FC236}">
                <a16:creationId xmlns:a16="http://schemas.microsoft.com/office/drawing/2014/main" id="{8296C3F6-4276-DB4E-87F1-E6DE8EADFAF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grpSp>
        <p:nvGrpSpPr>
          <p:cNvPr id="5" name="Group 4">
            <a:extLst>
              <a:ext uri="{FF2B5EF4-FFF2-40B4-BE49-F238E27FC236}">
                <a16:creationId xmlns:a16="http://schemas.microsoft.com/office/drawing/2014/main" id="{A8851A11-8BD3-4E55-9037-FFC9836318EB}"/>
              </a:ext>
            </a:extLst>
          </p:cNvPr>
          <p:cNvGrpSpPr/>
          <p:nvPr/>
        </p:nvGrpSpPr>
        <p:grpSpPr>
          <a:xfrm>
            <a:off x="249639" y="6154509"/>
            <a:ext cx="1457119" cy="470357"/>
            <a:chOff x="2085360" y="5841270"/>
            <a:chExt cx="1457119" cy="470357"/>
          </a:xfrm>
        </p:grpSpPr>
        <p:sp>
          <p:nvSpPr>
            <p:cNvPr id="6" name="Rectangle 5">
              <a:extLst>
                <a:ext uri="{FF2B5EF4-FFF2-40B4-BE49-F238E27FC236}">
                  <a16:creationId xmlns:a16="http://schemas.microsoft.com/office/drawing/2014/main" id="{19C35315-0CEA-4994-893F-529A51D2C6A7}"/>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691D307B-63BA-4D0E-B27A-294FA0A8F25F}"/>
                </a:ext>
              </a:extLst>
            </p:cNvPr>
            <p:cNvGrpSpPr/>
            <p:nvPr/>
          </p:nvGrpSpPr>
          <p:grpSpPr>
            <a:xfrm>
              <a:off x="2154894" y="5873388"/>
              <a:ext cx="1387585" cy="406123"/>
              <a:chOff x="299780" y="6166127"/>
              <a:chExt cx="1387585" cy="406123"/>
            </a:xfrm>
          </p:grpSpPr>
          <p:pic>
            <p:nvPicPr>
              <p:cNvPr id="8" name="Picture 7" descr="Logo&#10;&#10;Description automatically generated">
                <a:extLst>
                  <a:ext uri="{FF2B5EF4-FFF2-40B4-BE49-F238E27FC236}">
                    <a16:creationId xmlns:a16="http://schemas.microsoft.com/office/drawing/2014/main" id="{74BA9C04-9E0B-4DE0-9C84-F05BA046FEA0}"/>
                  </a:ext>
                </a:extLst>
              </p:cNvPr>
              <p:cNvPicPr>
                <a:picLocks noChangeAspect="1"/>
              </p:cNvPicPr>
              <p:nvPr/>
            </p:nvPicPr>
            <p:blipFill>
              <a:blip r:embed="rId3"/>
              <a:stretch>
                <a:fillRect/>
              </a:stretch>
            </p:blipFill>
            <p:spPr>
              <a:xfrm>
                <a:off x="299780" y="6166127"/>
                <a:ext cx="406123" cy="406123"/>
              </a:xfrm>
              <a:prstGeom prst="rect">
                <a:avLst/>
              </a:prstGeom>
            </p:spPr>
          </p:pic>
          <p:pic>
            <p:nvPicPr>
              <p:cNvPr id="9" name="Picture 8" descr="Shape&#10;&#10;Description automatically generated with medium confidence">
                <a:extLst>
                  <a:ext uri="{FF2B5EF4-FFF2-40B4-BE49-F238E27FC236}">
                    <a16:creationId xmlns:a16="http://schemas.microsoft.com/office/drawing/2014/main" id="{DFDA7EE9-5F69-407C-8E61-856E9524BC97}"/>
                  </a:ext>
                </a:extLst>
              </p:cNvPr>
              <p:cNvPicPr>
                <a:picLocks noChangeAspect="1"/>
              </p:cNvPicPr>
              <p:nvPr/>
            </p:nvPicPr>
            <p:blipFill>
              <a:blip r:embed="rId4"/>
              <a:stretch>
                <a:fillRect/>
              </a:stretch>
            </p:blipFill>
            <p:spPr>
              <a:xfrm>
                <a:off x="672497" y="6223259"/>
                <a:ext cx="1014868" cy="297998"/>
              </a:xfrm>
              <a:prstGeom prst="rect">
                <a:avLst/>
              </a:prstGeom>
            </p:spPr>
          </p:pic>
        </p:grpSp>
      </p:grpSp>
      <p:graphicFrame>
        <p:nvGraphicFramePr>
          <p:cNvPr id="13" name="Table 12">
            <a:extLst>
              <a:ext uri="{FF2B5EF4-FFF2-40B4-BE49-F238E27FC236}">
                <a16:creationId xmlns:a16="http://schemas.microsoft.com/office/drawing/2014/main" id="{87890FE8-DC81-4F6C-924D-9512C69F00E0}"/>
              </a:ext>
            </a:extLst>
          </p:cNvPr>
          <p:cNvGraphicFramePr>
            <a:graphicFrameLocks noGrp="1"/>
          </p:cNvGraphicFramePr>
          <p:nvPr>
            <p:extLst>
              <p:ext uri="{D42A27DB-BD31-4B8C-83A1-F6EECF244321}">
                <p14:modId xmlns:p14="http://schemas.microsoft.com/office/powerpoint/2010/main" val="913452865"/>
              </p:ext>
            </p:extLst>
          </p:nvPr>
        </p:nvGraphicFramePr>
        <p:xfrm>
          <a:off x="341745" y="1236669"/>
          <a:ext cx="6268864" cy="6281376"/>
        </p:xfrm>
        <a:graphic>
          <a:graphicData uri="http://schemas.openxmlformats.org/drawingml/2006/table">
            <a:tbl>
              <a:tblPr firstRow="1" firstCol="1" bandRow="1"/>
              <a:tblGrid>
                <a:gridCol w="1002671">
                  <a:extLst>
                    <a:ext uri="{9D8B030D-6E8A-4147-A177-3AD203B41FA5}">
                      <a16:colId xmlns:a16="http://schemas.microsoft.com/office/drawing/2014/main" val="984520195"/>
                    </a:ext>
                  </a:extLst>
                </a:gridCol>
                <a:gridCol w="5266193">
                  <a:extLst>
                    <a:ext uri="{9D8B030D-6E8A-4147-A177-3AD203B41FA5}">
                      <a16:colId xmlns:a16="http://schemas.microsoft.com/office/drawing/2014/main" val="2901526785"/>
                    </a:ext>
                  </a:extLst>
                </a:gridCol>
              </a:tblGrid>
              <a:tr h="1265039">
                <a:tc>
                  <a:txBody>
                    <a:bodyPr/>
                    <a:lstStyle/>
                    <a:p>
                      <a:pPr marL="0" marR="0">
                        <a:spcBef>
                          <a:spcPts val="0"/>
                        </a:spcBef>
                        <a:spcAft>
                          <a:spcPts val="0"/>
                        </a:spcAft>
                      </a:pPr>
                      <a:r>
                        <a:rPr lang="en-US" sz="1600" b="1">
                          <a:effectLst/>
                          <a:latin typeface="Calibri"/>
                          <a:ea typeface="Yu Mincho"/>
                          <a:cs typeface="Arial"/>
                        </a:rPr>
                        <a:t>1:00pm</a:t>
                      </a: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endParaRPr lang="en-US" sz="1600" b="1">
                        <a:effectLst/>
                        <a:latin typeface="Calibri"/>
                        <a:ea typeface="Yu Mincho"/>
                        <a:cs typeface="Arial"/>
                      </a:endParaRPr>
                    </a:p>
                    <a:p>
                      <a:pPr marL="0" marR="0">
                        <a:spcBef>
                          <a:spcPts val="0"/>
                        </a:spcBef>
                        <a:spcAft>
                          <a:spcPts val="0"/>
                        </a:spcAft>
                      </a:pPr>
                      <a:r>
                        <a:rPr lang="en-US" sz="1600" b="1">
                          <a:effectLst/>
                          <a:latin typeface="Calibri"/>
                          <a:ea typeface="Yu Mincho"/>
                          <a:cs typeface="Arial"/>
                        </a:rPr>
                        <a:t>1:05pm </a:t>
                      </a:r>
                    </a:p>
                  </a:txBody>
                  <a:tcPr marL="59388" marR="59388" marT="0" marB="0">
                    <a:lnL>
                      <a:noFill/>
                    </a:lnL>
                    <a:lnR>
                      <a:noFill/>
                    </a:lnR>
                    <a:lnT>
                      <a:noFill/>
                    </a:lnT>
                    <a:lnB>
                      <a:noFill/>
                    </a:lnB>
                  </a:tcPr>
                </a:tc>
                <a:tc>
                  <a:txBody>
                    <a:bodyPr/>
                    <a:lstStyle/>
                    <a:p>
                      <a:pPr marL="0" marR="91440" lvl="0" indent="0">
                        <a:spcBef>
                          <a:spcPts val="0"/>
                        </a:spcBef>
                        <a:spcAft>
                          <a:spcPts val="0"/>
                        </a:spcAft>
                        <a:buNone/>
                      </a:pPr>
                      <a:r>
                        <a:rPr lang="en-US" sz="1600" b="1">
                          <a:effectLst/>
                          <a:latin typeface="Calibri"/>
                          <a:ea typeface="Yu Mincho"/>
                          <a:cs typeface="Times New Roman"/>
                        </a:rPr>
                        <a:t>Welcome, Agenda Review, and Purpose of the</a:t>
                      </a:r>
                      <a:br>
                        <a:rPr lang="en-US" sz="1600" b="1">
                          <a:effectLst/>
                          <a:latin typeface="Calibri"/>
                          <a:ea typeface="Yu Mincho"/>
                          <a:cs typeface="Times New Roman"/>
                        </a:rPr>
                      </a:br>
                      <a:r>
                        <a:rPr lang="en-US" sz="1600" b="1">
                          <a:effectLst/>
                          <a:latin typeface="Calibri"/>
                          <a:ea typeface="Yu Mincho"/>
                          <a:cs typeface="Times New Roman"/>
                        </a:rPr>
                        <a:t>Zero-Emission Truck Working Group </a:t>
                      </a:r>
                      <a:endParaRPr lang="en-US" sz="1600">
                        <a:effectLst/>
                        <a:latin typeface="Calibri"/>
                        <a:ea typeface="Yu Mincho"/>
                        <a:cs typeface="Times New Roman"/>
                      </a:endParaRPr>
                    </a:p>
                    <a:p>
                      <a:pPr marL="0" marR="91440" lvl="0" indent="0">
                        <a:spcBef>
                          <a:spcPts val="0"/>
                        </a:spcBef>
                        <a:spcAft>
                          <a:spcPts val="0"/>
                        </a:spcAft>
                        <a:buNone/>
                      </a:pPr>
                      <a:endParaRPr lang="en-US" sz="1600">
                        <a:effectLst/>
                        <a:latin typeface="Calibri"/>
                        <a:ea typeface="Yu Mincho"/>
                        <a:cs typeface="Times New Roman"/>
                      </a:endParaRPr>
                    </a:p>
                    <a:p>
                      <a:pPr marL="0" marR="91440" lvl="0" indent="0" algn="l" defTabSz="914400" rtl="0" eaLnBrk="1" fontAlgn="auto" latinLnBrk="0" hangingPunct="1">
                        <a:lnSpc>
                          <a:spcPct val="100000"/>
                        </a:lnSpc>
                        <a:spcBef>
                          <a:spcPts val="0"/>
                        </a:spcBef>
                        <a:spcAft>
                          <a:spcPts val="0"/>
                        </a:spcAft>
                        <a:buClrTx/>
                        <a:buSzTx/>
                        <a:buFontTx/>
                        <a:buNone/>
                        <a:tabLst/>
                        <a:defRPr/>
                      </a:pPr>
                      <a:r>
                        <a:rPr lang="en-US" sz="1600" b="1">
                          <a:effectLst/>
                          <a:latin typeface="Calibri"/>
                          <a:ea typeface="Yu Mincho"/>
                          <a:cs typeface="Times New Roman"/>
                        </a:rPr>
                        <a:t>Agenda Item #1: Metro Update</a:t>
                      </a:r>
                      <a:endParaRPr lang="en-US" sz="1600" kern="1200">
                        <a:solidFill>
                          <a:schemeClr val="tx1"/>
                        </a:solidFill>
                        <a:effectLst/>
                        <a:latin typeface="+mn-lt"/>
                        <a:ea typeface="Yu Mincho"/>
                        <a:cs typeface="Arial"/>
                      </a:endParaRPr>
                    </a:p>
                    <a:p>
                      <a:pPr marL="800100" marR="91440" lvl="1" indent="-342900" algn="l">
                        <a:lnSpc>
                          <a:spcPct val="100000"/>
                        </a:lnSpc>
                        <a:spcBef>
                          <a:spcPts val="0"/>
                        </a:spcBef>
                        <a:spcAft>
                          <a:spcPts val="0"/>
                        </a:spcAft>
                        <a:buClrTx/>
                        <a:buSzTx/>
                        <a:buAutoNum type="romanLcPeriod"/>
                      </a:pPr>
                      <a:endParaRPr lang="en-US" sz="1400" b="0" i="0" u="none" strike="noStrike" kern="1200" noProof="0">
                        <a:solidFill>
                          <a:schemeClr val="tx1"/>
                        </a:solidFill>
                        <a:effectLst/>
                        <a:latin typeface="Calibri"/>
                      </a:endParaRPr>
                    </a:p>
                    <a:p>
                      <a:pPr marL="285750" marR="91440" lvl="0" indent="-285750" algn="l">
                        <a:lnSpc>
                          <a:spcPct val="100000"/>
                        </a:lnSpc>
                        <a:spcBef>
                          <a:spcPts val="0"/>
                        </a:spcBef>
                        <a:spcAft>
                          <a:spcPts val="0"/>
                        </a:spcAft>
                        <a:buClr>
                          <a:srgbClr val="000000"/>
                        </a:buClr>
                        <a:buSzTx/>
                        <a:buFont typeface="Arial,Sans-Serif"/>
                        <a:buChar char="•"/>
                      </a:pPr>
                      <a:endParaRPr lang="en-US" sz="1400" b="0" i="0" u="none" strike="noStrike" kern="1200" noProof="0">
                        <a:solidFill>
                          <a:schemeClr val="tx1"/>
                        </a:solidFill>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21193500"/>
                  </a:ext>
                </a:extLst>
              </a:tr>
              <a:tr h="3333750">
                <a:tc>
                  <a:txBody>
                    <a:bodyPr/>
                    <a:lstStyle/>
                    <a:p>
                      <a:pPr marL="0" marR="0" lvl="0" indent="0" algn="l" rtl="0" eaLnBrk="1" fontAlgn="auto" latinLnBrk="0" hangingPunct="1">
                        <a:lnSpc>
                          <a:spcPct val="100000"/>
                        </a:lnSpc>
                        <a:spcBef>
                          <a:spcPts val="0"/>
                        </a:spcBef>
                        <a:spcAft>
                          <a:spcPts val="0"/>
                        </a:spcAft>
                        <a:buClrTx/>
                        <a:buSzTx/>
                        <a:buFontTx/>
                        <a:buNone/>
                      </a:pPr>
                      <a:r>
                        <a:rPr lang="es-US" sz="1600" b="1">
                          <a:effectLst/>
                          <a:latin typeface="Calibri"/>
                          <a:ea typeface="Yu Mincho"/>
                          <a:cs typeface="Arial"/>
                        </a:rPr>
                        <a:t>1:15pm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r>
                        <a:rPr lang="es-US" sz="1600" b="1">
                          <a:effectLst/>
                          <a:latin typeface="Calibri"/>
                          <a:ea typeface="Yu Mincho"/>
                          <a:cs typeface="Arial"/>
                        </a:rPr>
                        <a:t>1:50pm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r>
                        <a:rPr lang="es-US" sz="1600" b="1">
                          <a:effectLst/>
                          <a:latin typeface="Calibri"/>
                          <a:ea typeface="Yu Mincho"/>
                          <a:cs typeface="Arial"/>
                        </a:rPr>
                        <a:t>2:00pm</a:t>
                      </a: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defTabSz="914400">
                        <a:lnSpc>
                          <a:spcPct val="100000"/>
                        </a:lnSpc>
                        <a:spcBef>
                          <a:spcPts val="0"/>
                        </a:spcBef>
                        <a:spcAft>
                          <a:spcPts val="0"/>
                        </a:spcAft>
                        <a:buClrTx/>
                        <a:buSzTx/>
                        <a:buFontTx/>
                        <a:buNone/>
                        <a:tabLst/>
                        <a:defRPr/>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a:lnSpc>
                          <a:spcPct val="100000"/>
                        </a:lnSpc>
                        <a:spcBef>
                          <a:spcPts val="0"/>
                        </a:spcBef>
                        <a:spcAft>
                          <a:spcPts val="0"/>
                        </a:spcAft>
                        <a:buClrTx/>
                        <a:buSzTx/>
                        <a:buFontTx/>
                        <a:buNone/>
                      </a:pPr>
                      <a:endParaRPr lang="es-US" sz="1600" b="1">
                        <a:effectLst/>
                        <a:latin typeface="Calibri"/>
                        <a:ea typeface="Yu Mincho"/>
                        <a:cs typeface="Arial"/>
                      </a:endParaRPr>
                    </a:p>
                    <a:p>
                      <a:pPr marL="0" marR="0" lvl="0" indent="0" algn="l" rtl="0" eaLnBrk="1" fontAlgn="auto" latinLnBrk="0" hangingPunct="1">
                        <a:lnSpc>
                          <a:spcPct val="100000"/>
                        </a:lnSpc>
                        <a:spcBef>
                          <a:spcPts val="0"/>
                        </a:spcBef>
                        <a:spcAft>
                          <a:spcPts val="0"/>
                        </a:spcAft>
                        <a:buClrTx/>
                        <a:buSzTx/>
                        <a:buFontTx/>
                        <a:buNone/>
                      </a:pPr>
                      <a:endParaRPr lang="es-US" sz="1600" b="1">
                        <a:effectLst/>
                        <a:latin typeface="Calibri"/>
                        <a:ea typeface="Yu Mincho"/>
                        <a:cs typeface="Arial"/>
                      </a:endParaRPr>
                    </a:p>
                  </a:txBody>
                  <a:tcPr marL="59388" marR="59388" marT="0" marB="0">
                    <a:lnL>
                      <a:noFill/>
                    </a:lnL>
                    <a:lnR>
                      <a:noFill/>
                    </a:lnR>
                    <a:lnT>
                      <a:noFill/>
                    </a:lnT>
                    <a:lnB>
                      <a:noFill/>
                    </a:lnB>
                  </a:tcPr>
                </a:tc>
                <a:tc>
                  <a:txBody>
                    <a:bodyPr/>
                    <a:lstStyle/>
                    <a:p>
                      <a:pPr marL="0" lvl="0" indent="0">
                        <a:buNone/>
                      </a:pPr>
                      <a:r>
                        <a:rPr lang="en-US" sz="1600" b="1" i="0" u="none" strike="noStrike" kern="1200" noProof="0">
                          <a:solidFill>
                            <a:schemeClr val="tx1"/>
                          </a:solidFill>
                          <a:effectLst/>
                          <a:latin typeface="Calibri"/>
                        </a:rPr>
                        <a:t>Agenda Item #2: LACI Blueprint Implementation Grant Funding Request</a:t>
                      </a:r>
                    </a:p>
                    <a:p>
                      <a:pPr marL="342900" lvl="0" indent="-342900">
                        <a:buAutoNum type="romanLcPeriod"/>
                      </a:pPr>
                      <a:r>
                        <a:rPr lang="en-US" sz="1400" b="0" i="1" u="none" strike="noStrike" kern="1200" noProof="0">
                          <a:solidFill>
                            <a:schemeClr val="tx1"/>
                          </a:solidFill>
                          <a:effectLst/>
                          <a:latin typeface="Calibri"/>
                        </a:rPr>
                        <a:t>Presentation by Jack Symington, Senior Program Manager, LACI</a:t>
                      </a:r>
                    </a:p>
                    <a:p>
                      <a:pPr marL="342900" lvl="0" indent="-342900">
                        <a:buAutoNum type="romanLcPeriod"/>
                      </a:pPr>
                      <a:r>
                        <a:rPr lang="en-US" sz="1400" b="0" i="1" u="none" strike="noStrike" kern="1200" noProof="0">
                          <a:solidFill>
                            <a:schemeClr val="tx1"/>
                          </a:solidFill>
                          <a:effectLst/>
                          <a:latin typeface="Calibri"/>
                        </a:rPr>
                        <a:t>Working Group Discussion</a:t>
                      </a:r>
                    </a:p>
                    <a:p>
                      <a:pPr marL="0" lvl="0" indent="0">
                        <a:buNone/>
                      </a:pPr>
                      <a:endParaRPr lang="en-US" sz="1600" b="1" i="0" u="none" strike="noStrike" kern="1200" noProof="0">
                        <a:solidFill>
                          <a:schemeClr val="tx1"/>
                        </a:solidFill>
                        <a:effectLst/>
                        <a:latin typeface="Calibri"/>
                      </a:endParaRPr>
                    </a:p>
                    <a:p>
                      <a:pPr marL="0" lvl="0" indent="0">
                        <a:buNone/>
                      </a:pPr>
                      <a:endParaRPr lang="en-US" sz="1600" b="1" i="0" u="none" strike="noStrike" kern="1200" noProof="0">
                        <a:solidFill>
                          <a:schemeClr val="tx1"/>
                        </a:solidFill>
                        <a:effectLst/>
                        <a:latin typeface="Calibri"/>
                      </a:endParaRPr>
                    </a:p>
                    <a:p>
                      <a:pPr marL="0" lvl="0" indent="0">
                        <a:buNone/>
                      </a:pPr>
                      <a:r>
                        <a:rPr lang="en-US" sz="1600" b="1" i="0" u="none" strike="noStrike" kern="1200" noProof="0">
                          <a:solidFill>
                            <a:schemeClr val="tx1"/>
                          </a:solidFill>
                          <a:effectLst/>
                          <a:latin typeface="Calibri"/>
                        </a:rPr>
                        <a:t>Closing Remarks and Upcoming Meetings</a:t>
                      </a:r>
                      <a:endParaRPr lang="en-US"/>
                    </a:p>
                    <a:p>
                      <a:pPr marL="0" lvl="0" indent="0">
                        <a:buNone/>
                      </a:pPr>
                      <a:endParaRPr lang="en-US" sz="1600" b="1" i="0" u="none" strike="noStrike" kern="1200" noProof="0">
                        <a:solidFill>
                          <a:schemeClr val="tx1"/>
                        </a:solidFill>
                        <a:effectLst/>
                        <a:latin typeface="Calibri"/>
                      </a:endParaRPr>
                    </a:p>
                    <a:p>
                      <a:pPr marL="0" lvl="0" indent="0">
                        <a:buNone/>
                      </a:pPr>
                      <a:r>
                        <a:rPr lang="en-US" sz="1600" b="1" i="0" u="none" strike="noStrike" kern="1200" noProof="0">
                          <a:solidFill>
                            <a:schemeClr val="tx1"/>
                          </a:solidFill>
                          <a:effectLst/>
                          <a:latin typeface="Calibri"/>
                        </a:rPr>
                        <a:t>Adjournment</a:t>
                      </a:r>
                    </a:p>
                    <a:p>
                      <a:pPr marL="0" lvl="0" indent="0">
                        <a:buNone/>
                      </a:pPr>
                      <a:endParaRPr lang="en-US" sz="1600" b="1" i="0" u="none" strike="noStrike" kern="1200" noProof="0">
                        <a:solidFill>
                          <a:schemeClr val="tx1"/>
                        </a:solidFill>
                        <a:effectLst/>
                        <a:latin typeface="Calibri"/>
                      </a:endParaRPr>
                    </a:p>
                    <a:p>
                      <a:pPr marL="0" lvl="0" indent="0">
                        <a:buNone/>
                      </a:pPr>
                      <a:endParaRPr lang="en-US" sz="1600" b="1" i="0" u="none" strike="noStrike" kern="1200" noProof="0">
                        <a:solidFill>
                          <a:schemeClr val="tx1"/>
                        </a:solidFill>
                        <a:effectLst/>
                        <a:latin typeface="Calibri"/>
                      </a:endParaRPr>
                    </a:p>
                    <a:p>
                      <a:pPr marL="457200" lvl="1" indent="0">
                        <a:buNone/>
                      </a:pPr>
                      <a:endParaRPr lang="en-US" sz="1400" b="0" i="0" u="none" strike="noStrike" kern="1200" noProof="0">
                        <a:solidFill>
                          <a:schemeClr val="tx1"/>
                        </a:solidFill>
                        <a:effectLst/>
                        <a:latin typeface="Calibri"/>
                      </a:endParaRPr>
                    </a:p>
                    <a:p>
                      <a:pPr marL="800100" lvl="1" indent="-342900">
                        <a:buAutoNum type="romanLcPeriod"/>
                      </a:pPr>
                      <a:endParaRPr lang="en-US" sz="1600" b="1" i="0" u="none" strike="noStrike" kern="1200" noProof="0">
                        <a:solidFill>
                          <a:schemeClr val="tx1"/>
                        </a:solidFill>
                        <a:effectLst/>
                        <a:latin typeface="Calibri"/>
                      </a:endParaRPr>
                    </a:p>
                    <a:p>
                      <a:pPr marL="0" lvl="0" indent="0">
                        <a:buNone/>
                      </a:pPr>
                      <a:endParaRPr lang="en-US" sz="1600" b="1" i="0" u="none" strike="noStrike" kern="1200" noProof="0">
                        <a:solidFill>
                          <a:schemeClr val="tx1"/>
                        </a:solidFill>
                        <a:effectLst/>
                        <a:latin typeface="Calibri"/>
                      </a:endParaRPr>
                    </a:p>
                    <a:p>
                      <a:pPr marL="800100" marR="0" lvl="1" indent="-342900" algn="l">
                        <a:lnSpc>
                          <a:spcPct val="90000"/>
                        </a:lnSpc>
                        <a:spcBef>
                          <a:spcPts val="500"/>
                        </a:spcBef>
                        <a:spcAft>
                          <a:spcPts val="0"/>
                        </a:spcAft>
                        <a:buAutoNum type="alphaLcPeriod"/>
                      </a:pPr>
                      <a:endParaRPr lang="en-US" sz="1600" b="0" i="0" u="none" strike="noStrike" kern="1200" noProof="0">
                        <a:solidFill>
                          <a:schemeClr val="tx1"/>
                        </a:solidFill>
                        <a:effectLst/>
                        <a:latin typeface="Calibri"/>
                      </a:endParaRPr>
                    </a:p>
                    <a:p>
                      <a:pPr marL="457200" marR="0" lvl="1" indent="0" algn="l">
                        <a:lnSpc>
                          <a:spcPct val="90000"/>
                        </a:lnSpc>
                        <a:spcBef>
                          <a:spcPts val="500"/>
                        </a:spcBef>
                        <a:spcAft>
                          <a:spcPts val="0"/>
                        </a:spcAft>
                        <a:buNone/>
                      </a:pPr>
                      <a:endParaRPr lang="en-US" sz="1600" b="0" i="0" u="none" strike="noStrike" kern="1200" noProof="0">
                        <a:solidFill>
                          <a:schemeClr val="tx1"/>
                        </a:solidFill>
                        <a:effectLst/>
                        <a:latin typeface="Calibri"/>
                      </a:endParaRPr>
                    </a:p>
                  </a:txBody>
                  <a:tcPr marL="59388" marR="59388" marT="0" marB="0">
                    <a:lnL>
                      <a:noFill/>
                    </a:lnL>
                    <a:lnR>
                      <a:noFill/>
                    </a:lnR>
                    <a:lnT>
                      <a:noFill/>
                    </a:lnT>
                    <a:lnB>
                      <a:noFill/>
                    </a:lnB>
                  </a:tcPr>
                </a:tc>
                <a:extLst>
                  <a:ext uri="{0D108BD9-81ED-4DB2-BD59-A6C34878D82A}">
                    <a16:rowId xmlns:a16="http://schemas.microsoft.com/office/drawing/2014/main" val="3090728760"/>
                  </a:ext>
                </a:extLst>
              </a:tr>
              <a:tr h="246336">
                <a:tc>
                  <a:txBody>
                    <a:bodyPr/>
                    <a:lstStyle/>
                    <a:p>
                      <a:pPr marL="0" lvl="0" indent="0" algn="l">
                        <a:lnSpc>
                          <a:spcPct val="100000"/>
                        </a:lnSpc>
                        <a:spcBef>
                          <a:spcPts val="0"/>
                        </a:spcBef>
                        <a:spcAft>
                          <a:spcPts val="0"/>
                        </a:spcAft>
                        <a:buNone/>
                      </a:pPr>
                      <a:endParaRPr lang="en-US" sz="1600" b="1">
                        <a:effectLst/>
                        <a:latin typeface="+mn-lt"/>
                        <a:ea typeface="Yu Mincho"/>
                        <a:cs typeface="Arial"/>
                      </a:endParaRPr>
                    </a:p>
                  </a:txBody>
                  <a:tcPr marL="59388" marR="59388" marT="0" marB="0">
                    <a:lnL w="0">
                      <a:noFill/>
                    </a:lnL>
                    <a:lnR w="0">
                      <a:noFill/>
                    </a:lnR>
                    <a:lnT w="0">
                      <a:noFill/>
                    </a:lnT>
                    <a:lnB w="0">
                      <a:noFill/>
                    </a:lnB>
                  </a:tcPr>
                </a:tc>
                <a:tc>
                  <a:txBody>
                    <a:bodyPr/>
                    <a:lstStyle/>
                    <a:p>
                      <a:pPr marL="800100" lvl="1" indent="-342900" algn="l">
                        <a:lnSpc>
                          <a:spcPct val="90000"/>
                        </a:lnSpc>
                        <a:spcBef>
                          <a:spcPts val="500"/>
                        </a:spcBef>
                        <a:spcAft>
                          <a:spcPts val="0"/>
                        </a:spcAft>
                        <a:buAutoNum type="alphaLcPeriod"/>
                      </a:pPr>
                      <a:endParaRPr lang="en-US" sz="1600" b="0" i="0" u="none" strike="noStrike" kern="1200" noProof="0">
                        <a:solidFill>
                          <a:schemeClr val="tx1"/>
                        </a:solidFill>
                        <a:effectLst/>
                        <a:latin typeface="Calibri"/>
                      </a:endParaRPr>
                    </a:p>
                  </a:txBody>
                  <a:tcPr marL="59388" marR="59388" marT="0" marB="0">
                    <a:lnL w="0">
                      <a:noFill/>
                    </a:lnL>
                    <a:lnR w="0">
                      <a:noFill/>
                    </a:lnR>
                    <a:lnT w="0">
                      <a:noFill/>
                    </a:lnT>
                    <a:lnB w="0">
                      <a:noFill/>
                    </a:lnB>
                  </a:tcPr>
                </a:tc>
                <a:extLst>
                  <a:ext uri="{0D108BD9-81ED-4DB2-BD59-A6C34878D82A}">
                    <a16:rowId xmlns:a16="http://schemas.microsoft.com/office/drawing/2014/main" val="2839472078"/>
                  </a:ext>
                </a:extLst>
              </a:tr>
            </a:tbl>
          </a:graphicData>
        </a:graphic>
      </p:graphicFrame>
    </p:spTree>
    <p:extLst>
      <p:ext uri="{BB962C8B-B14F-4D97-AF65-F5344CB8AC3E}">
        <p14:creationId xmlns:p14="http://schemas.microsoft.com/office/powerpoint/2010/main" val="1019882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9093AE-FED4-4AA9-8B17-1947ADAF7427}"/>
              </a:ext>
            </a:extLst>
          </p:cNvPr>
          <p:cNvSpPr>
            <a:spLocks noGrp="1"/>
          </p:cNvSpPr>
          <p:nvPr>
            <p:ph type="title"/>
          </p:nvPr>
        </p:nvSpPr>
        <p:spPr/>
        <p:txBody>
          <a:bodyPr/>
          <a:lstStyle/>
          <a:p>
            <a:r>
              <a:rPr lang="en-US"/>
              <a:t>Meeting Objectives</a:t>
            </a:r>
          </a:p>
        </p:txBody>
      </p:sp>
      <p:sp>
        <p:nvSpPr>
          <p:cNvPr id="4" name="Slide Number Placeholder 3">
            <a:extLst>
              <a:ext uri="{FF2B5EF4-FFF2-40B4-BE49-F238E27FC236}">
                <a16:creationId xmlns:a16="http://schemas.microsoft.com/office/drawing/2014/main" id="{8AEA60D0-F984-4A2D-802F-B72764CEE20D}"/>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381F9DCD-0574-60EE-19B7-FB32C37790A3}"/>
              </a:ext>
            </a:extLst>
          </p:cNvPr>
          <p:cNvSpPr txBox="1"/>
          <p:nvPr/>
        </p:nvSpPr>
        <p:spPr>
          <a:xfrm>
            <a:off x="481121" y="1256560"/>
            <a:ext cx="703674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Calibri"/>
            </a:endParaRPr>
          </a:p>
        </p:txBody>
      </p:sp>
      <p:sp>
        <p:nvSpPr>
          <p:cNvPr id="9" name="Content Placeholder 2">
            <a:extLst>
              <a:ext uri="{FF2B5EF4-FFF2-40B4-BE49-F238E27FC236}">
                <a16:creationId xmlns:a16="http://schemas.microsoft.com/office/drawing/2014/main" id="{98FE120B-2E56-52F3-9B17-1B55E9C803F5}"/>
              </a:ext>
            </a:extLst>
          </p:cNvPr>
          <p:cNvSpPr txBox="1">
            <a:spLocks/>
          </p:cNvSpPr>
          <p:nvPr/>
        </p:nvSpPr>
        <p:spPr>
          <a:xfrm>
            <a:off x="409222" y="1208689"/>
            <a:ext cx="11265371" cy="4742065"/>
          </a:xfrm>
          <a:prstGeom prst="rect">
            <a:avLst/>
          </a:prstGeom>
        </p:spPr>
        <p:txBody>
          <a:bodyPr vert="horz" lIns="91440" tIns="45720" rIns="91440" bIns="45720" rtlCol="0" anchor="t">
            <a:norm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ea typeface="Calibri"/>
                <a:cs typeface="Calibri"/>
              </a:rPr>
              <a:t>Receive information on LACI's California Energy Commission's (CEC) Blueprint Implementation Grant Funding Request</a:t>
            </a:r>
          </a:p>
          <a:p>
            <a:pPr marL="0" indent="0">
              <a:buNone/>
            </a:pPr>
            <a:endParaRPr lang="en-US" sz="2400">
              <a:ea typeface="Calibri"/>
              <a:cs typeface="Calibri"/>
            </a:endParaRPr>
          </a:p>
          <a:p>
            <a:r>
              <a:rPr lang="en-US" sz="2400">
                <a:ea typeface="Calibri"/>
                <a:cs typeface="Calibri"/>
              </a:rPr>
              <a:t>Conduct a test for consensus on whether to support the LACI's request to commit a portion of the $50 million in seeding funding for the LACI's CEC Blueprint Implementation Program </a:t>
            </a:r>
          </a:p>
          <a:p>
            <a:pPr marL="457200" lvl="1" indent="0">
              <a:buNone/>
            </a:pPr>
            <a:endParaRPr lang="en-US" sz="2000">
              <a:ea typeface="Calibri" panose="020F0502020204030204"/>
              <a:cs typeface="Calibri"/>
            </a:endParaRPr>
          </a:p>
          <a:p>
            <a:pPr lvl="1"/>
            <a:endParaRPr lang="en-US" sz="1900">
              <a:ea typeface="Calibri" panose="020F0502020204030204"/>
              <a:cs typeface="Calibri"/>
            </a:endParaRPr>
          </a:p>
          <a:p>
            <a:pPr lvl="1"/>
            <a:endParaRPr lang="en-US" b="1">
              <a:ea typeface="Calibri" panose="020F0502020204030204"/>
              <a:cs typeface="Calibri"/>
            </a:endParaRPr>
          </a:p>
          <a:p>
            <a:pPr marL="0" indent="0">
              <a:buNone/>
            </a:pPr>
            <a:endParaRPr lang="en-US" sz="2400">
              <a:ea typeface="Calibri" panose="020F0502020204030204"/>
              <a:cs typeface="Calibri"/>
            </a:endParaRPr>
          </a:p>
        </p:txBody>
      </p:sp>
    </p:spTree>
    <p:extLst>
      <p:ext uri="{BB962C8B-B14F-4D97-AF65-F5344CB8AC3E}">
        <p14:creationId xmlns:p14="http://schemas.microsoft.com/office/powerpoint/2010/main" val="2150667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74250"/>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#1:</a:t>
            </a:r>
          </a:p>
          <a:p>
            <a:pPr marL="1026795" indent="-1026795" algn="ctr">
              <a:lnSpc>
                <a:spcPct val="120000"/>
              </a:lnSpc>
              <a:tabLst>
                <a:tab pos="852488" algn="l"/>
              </a:tabLst>
            </a:pPr>
            <a:r>
              <a:rPr lang="en-US" sz="4000" b="1">
                <a:solidFill>
                  <a:srgbClr val="FFFFFF"/>
                </a:solidFill>
                <a:latin typeface="Calibri" panose="020F0502020204030204"/>
                <a:cs typeface="Calibri"/>
              </a:rPr>
              <a:t>Metro Update</a:t>
            </a:r>
            <a:endParaRPr lang="en-US">
              <a:cs typeface="Calibri"/>
            </a:endParaRPr>
          </a:p>
        </p:txBody>
      </p:sp>
    </p:spTree>
    <p:extLst>
      <p:ext uri="{BB962C8B-B14F-4D97-AF65-F5344CB8AC3E}">
        <p14:creationId xmlns:p14="http://schemas.microsoft.com/office/powerpoint/2010/main" val="1671837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7">
            <a:extLst>
              <a:ext uri="{FF2B5EF4-FFF2-40B4-BE49-F238E27FC236}">
                <a16:creationId xmlns:a16="http://schemas.microsoft.com/office/drawing/2014/main" id="{277D3452-3A97-D997-51B8-B4813F512470}"/>
              </a:ext>
            </a:extLst>
          </p:cNvPr>
          <p:cNvSpPr txBox="1"/>
          <p:nvPr/>
        </p:nvSpPr>
        <p:spPr>
          <a:xfrm>
            <a:off x="4109300" y="1974967"/>
            <a:ext cx="4223828" cy="1231106"/>
          </a:xfrm>
          <a:prstGeom prst="rect">
            <a:avLst/>
          </a:prstGeom>
          <a:noFill/>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42900" indent="-342900">
              <a:buFont typeface="+mj-lt"/>
              <a:buAutoNum type="arabicPeriod"/>
            </a:pPr>
            <a:r>
              <a:rPr lang="en-US" sz="2000"/>
              <a:t>Evaluate Projects</a:t>
            </a:r>
            <a:endParaRPr lang="en-US" sz="2000">
              <a:cs typeface="Calibri" panose="020F0502020204030204"/>
            </a:endParaRPr>
          </a:p>
          <a:p>
            <a:pPr marL="342900" indent="-342900">
              <a:buFont typeface="+mj-lt"/>
              <a:buAutoNum type="arabicPeriod"/>
            </a:pPr>
            <a:r>
              <a:rPr lang="en-US" sz="2000">
                <a:cs typeface="Calibri" panose="020F0502020204030204"/>
              </a:rPr>
              <a:t>Tier Projects</a:t>
            </a:r>
          </a:p>
          <a:p>
            <a:pPr marL="342900" indent="-342900">
              <a:buFont typeface="+mj-lt"/>
              <a:buAutoNum type="arabicPeriod"/>
            </a:pPr>
            <a:r>
              <a:rPr lang="en-US" sz="2000">
                <a:cs typeface="Calibri" panose="020F0502020204030204"/>
              </a:rPr>
              <a:t>Prioritize Projects for Funding</a:t>
            </a:r>
            <a:endParaRPr lang="en-US" sz="2000">
              <a:ea typeface="Calibri"/>
              <a:cs typeface="Calibri" panose="020F0502020204030204"/>
            </a:endParaRPr>
          </a:p>
          <a:p>
            <a:pPr marL="342900" indent="-342900">
              <a:buFont typeface="+mj-lt"/>
              <a:buAutoNum type="arabicPeriod"/>
            </a:pPr>
            <a:r>
              <a:rPr lang="en-US" sz="2000">
                <a:cs typeface="Calibri" panose="020F0502020204030204"/>
              </a:rPr>
              <a:t>Prepare Draft Investment Plan</a:t>
            </a:r>
            <a:endParaRPr lang="en-US" sz="2000"/>
          </a:p>
        </p:txBody>
      </p:sp>
      <p:sp>
        <p:nvSpPr>
          <p:cNvPr id="35" name="TextBox 34">
            <a:extLst>
              <a:ext uri="{FF2B5EF4-FFF2-40B4-BE49-F238E27FC236}">
                <a16:creationId xmlns:a16="http://schemas.microsoft.com/office/drawing/2014/main" id="{E6889F62-9346-8F3B-B45A-F4281AF63572}"/>
              </a:ext>
            </a:extLst>
          </p:cNvPr>
          <p:cNvSpPr txBox="1"/>
          <p:nvPr/>
        </p:nvSpPr>
        <p:spPr>
          <a:xfrm>
            <a:off x="4103916" y="3524502"/>
            <a:ext cx="1855616"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a:t>Winter 2023/24</a:t>
            </a:r>
            <a:endParaRPr lang="en-US" sz="2000"/>
          </a:p>
        </p:txBody>
      </p:sp>
      <p:grpSp>
        <p:nvGrpSpPr>
          <p:cNvPr id="8" name="Group 7">
            <a:extLst>
              <a:ext uri="{FF2B5EF4-FFF2-40B4-BE49-F238E27FC236}">
                <a16:creationId xmlns:a16="http://schemas.microsoft.com/office/drawing/2014/main" id="{7A3888E8-5DCE-2E48-B6FB-1FA139941370}"/>
              </a:ext>
            </a:extLst>
          </p:cNvPr>
          <p:cNvGrpSpPr/>
          <p:nvPr/>
        </p:nvGrpSpPr>
        <p:grpSpPr>
          <a:xfrm>
            <a:off x="5819917" y="3204025"/>
            <a:ext cx="1007873" cy="976989"/>
            <a:chOff x="11126305" y="2183157"/>
            <a:chExt cx="735730" cy="726618"/>
          </a:xfrm>
        </p:grpSpPr>
        <p:sp>
          <p:nvSpPr>
            <p:cNvPr id="37" name="Oval 36">
              <a:extLst>
                <a:ext uri="{FF2B5EF4-FFF2-40B4-BE49-F238E27FC236}">
                  <a16:creationId xmlns:a16="http://schemas.microsoft.com/office/drawing/2014/main" id="{D7FE0363-ADFB-81D3-692D-197BE23F83AA}"/>
                </a:ext>
              </a:extLst>
            </p:cNvPr>
            <p:cNvSpPr/>
            <p:nvPr/>
          </p:nvSpPr>
          <p:spPr>
            <a:xfrm>
              <a:off x="11126305" y="2183157"/>
              <a:ext cx="735730" cy="7266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6" name="Picture 36" descr="Icon&#10;&#10;Description automatically generated">
              <a:extLst>
                <a:ext uri="{FF2B5EF4-FFF2-40B4-BE49-F238E27FC236}">
                  <a16:creationId xmlns:a16="http://schemas.microsoft.com/office/drawing/2014/main" id="{BDD5409A-38EF-C456-1254-E54DB74A5F45}"/>
                </a:ext>
              </a:extLst>
            </p:cNvPr>
            <p:cNvPicPr>
              <a:picLocks noChangeAspect="1"/>
            </p:cNvPicPr>
            <p:nvPr/>
          </p:nvPicPr>
          <p:blipFill>
            <a:blip r:embed="rId3"/>
            <a:stretch>
              <a:fillRect/>
            </a:stretch>
          </p:blipFill>
          <p:spPr>
            <a:xfrm>
              <a:off x="11155393" y="2207632"/>
              <a:ext cx="673694" cy="679656"/>
            </a:xfrm>
            <a:prstGeom prst="rect">
              <a:avLst/>
            </a:prstGeom>
          </p:spPr>
        </p:pic>
      </p:grpSp>
      <p:sp>
        <p:nvSpPr>
          <p:cNvPr id="4" name="TextBox 3">
            <a:extLst>
              <a:ext uri="{FF2B5EF4-FFF2-40B4-BE49-F238E27FC236}">
                <a16:creationId xmlns:a16="http://schemas.microsoft.com/office/drawing/2014/main" id="{D3F1E194-E6E2-616E-27A7-2DBC0B67CE10}"/>
              </a:ext>
            </a:extLst>
          </p:cNvPr>
          <p:cNvSpPr txBox="1"/>
          <p:nvPr/>
        </p:nvSpPr>
        <p:spPr>
          <a:xfrm>
            <a:off x="4036211" y="1574181"/>
            <a:ext cx="3581400"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t>Next </a:t>
            </a:r>
            <a:r>
              <a:rPr lang="en-US" sz="2000" b="1">
                <a:cs typeface="Calibri"/>
              </a:rPr>
              <a:t>Steps</a:t>
            </a:r>
            <a:endParaRPr lang="en-US" sz="2000">
              <a:cs typeface="Calibri"/>
            </a:endParaRPr>
          </a:p>
        </p:txBody>
      </p:sp>
      <p:sp>
        <p:nvSpPr>
          <p:cNvPr id="41" name="Isosceles Triangle 40">
            <a:extLst>
              <a:ext uri="{FF2B5EF4-FFF2-40B4-BE49-F238E27FC236}">
                <a16:creationId xmlns:a16="http://schemas.microsoft.com/office/drawing/2014/main" id="{173E7C95-DA99-9C16-A8C9-1F747B87FC18}"/>
              </a:ext>
            </a:extLst>
          </p:cNvPr>
          <p:cNvSpPr/>
          <p:nvPr/>
        </p:nvSpPr>
        <p:spPr>
          <a:xfrm rot="16200000">
            <a:off x="6503919" y="2001356"/>
            <a:ext cx="250903" cy="195147"/>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A4F99BC5-7D6F-D9AE-178A-D0919791BA8B}"/>
              </a:ext>
            </a:extLst>
          </p:cNvPr>
          <p:cNvSpPr txBox="1"/>
          <p:nvPr/>
        </p:nvSpPr>
        <p:spPr>
          <a:xfrm>
            <a:off x="6697418" y="1948728"/>
            <a:ext cx="1441959"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a:t>We Are Here</a:t>
            </a:r>
            <a:endParaRPr lang="en-US" sz="1600">
              <a:cs typeface="Calibri"/>
            </a:endParaRPr>
          </a:p>
        </p:txBody>
      </p:sp>
      <p:sp>
        <p:nvSpPr>
          <p:cNvPr id="50" name="TextBox 49">
            <a:extLst>
              <a:ext uri="{FF2B5EF4-FFF2-40B4-BE49-F238E27FC236}">
                <a16:creationId xmlns:a16="http://schemas.microsoft.com/office/drawing/2014/main" id="{FC093313-6947-48CD-79BE-55D84BE1B461}"/>
              </a:ext>
            </a:extLst>
          </p:cNvPr>
          <p:cNvSpPr txBox="1"/>
          <p:nvPr/>
        </p:nvSpPr>
        <p:spPr>
          <a:xfrm>
            <a:off x="210538" y="213485"/>
            <a:ext cx="9624126" cy="954107"/>
          </a:xfrm>
          <a:prstGeom prst="rect">
            <a:avLst/>
          </a:prstGeom>
          <a:noFill/>
        </p:spPr>
        <p:txBody>
          <a:bodyPr wrap="square" lIns="91440" tIns="45720" rIns="91440" bIns="45720" anchor="t">
            <a:spAutoFit/>
          </a:bodyPr>
          <a:lstStyle/>
          <a:p>
            <a:pPr>
              <a:defRPr/>
            </a:pPr>
            <a:r>
              <a:rPr kumimoji="0" lang="en-US" sz="2800" b="1" i="0" u="none" strike="noStrike" kern="1200" cap="none" spc="0" normalizeH="0" baseline="0" noProof="0">
                <a:ln>
                  <a:noFill/>
                </a:ln>
                <a:solidFill>
                  <a:srgbClr val="FFFFFF"/>
                </a:solidFill>
                <a:effectLst/>
                <a:uLnTx/>
                <a:uFillTx/>
                <a:latin typeface="Calibri"/>
                <a:ea typeface="Times New Roman" panose="02020603050405020304" pitchFamily="18" charset="0"/>
                <a:cs typeface="Times New Roman"/>
              </a:rPr>
              <a:t>Where We Are</a:t>
            </a:r>
            <a:br>
              <a:rPr lang="en-US" sz="2800" b="1">
                <a:latin typeface="Calibri"/>
                <a:ea typeface="Times New Roman" panose="02020603050405020304" pitchFamily="18" charset="0"/>
                <a:cs typeface="Times New Roman"/>
              </a:rPr>
            </a:br>
            <a:endParaRPr lang="es-ES" sz="2800" b="1" i="1">
              <a:solidFill>
                <a:srgbClr val="FFFFFF"/>
              </a:solidFill>
              <a:latin typeface="Calibri"/>
              <a:ea typeface="Times New Roman" panose="02020603050405020304" pitchFamily="18" charset="0"/>
              <a:cs typeface="Times New Roman"/>
            </a:endParaRPr>
          </a:p>
        </p:txBody>
      </p:sp>
      <p:sp>
        <p:nvSpPr>
          <p:cNvPr id="3" name="TextBox 2">
            <a:extLst>
              <a:ext uri="{FF2B5EF4-FFF2-40B4-BE49-F238E27FC236}">
                <a16:creationId xmlns:a16="http://schemas.microsoft.com/office/drawing/2014/main" id="{1A83D08D-3EF0-A71A-9DB5-834BA884007F}"/>
              </a:ext>
            </a:extLst>
          </p:cNvPr>
          <p:cNvSpPr txBox="1"/>
          <p:nvPr/>
        </p:nvSpPr>
        <p:spPr>
          <a:xfrm>
            <a:off x="0" y="5782235"/>
            <a:ext cx="1147482" cy="896470"/>
          </a:xfrm>
          <a:prstGeom prst="rect">
            <a:avLst/>
          </a:prstGeom>
          <a:solidFill>
            <a:schemeClr val="bg1"/>
          </a:solidFill>
          <a:ln>
            <a:solidFill>
              <a:schemeClr val="bg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pic>
        <p:nvPicPr>
          <p:cNvPr id="7" name="Picture 6" descr="A screenshot of a computer&#10;&#10;Description automatically generated">
            <a:extLst>
              <a:ext uri="{FF2B5EF4-FFF2-40B4-BE49-F238E27FC236}">
                <a16:creationId xmlns:a16="http://schemas.microsoft.com/office/drawing/2014/main" id="{F55EA0D4-05B1-DB8D-31A7-84154E5EFDB8}"/>
              </a:ext>
            </a:extLst>
          </p:cNvPr>
          <p:cNvPicPr>
            <a:picLocks noChangeAspect="1"/>
          </p:cNvPicPr>
          <p:nvPr/>
        </p:nvPicPr>
        <p:blipFill rotWithShape="1">
          <a:blip r:embed="rId4"/>
          <a:srcRect l="52064" t="16113" r="9014" b="14846"/>
          <a:stretch/>
        </p:blipFill>
        <p:spPr>
          <a:xfrm>
            <a:off x="707736" y="1042436"/>
            <a:ext cx="10524365" cy="5618531"/>
          </a:xfrm>
          <a:prstGeom prst="rect">
            <a:avLst/>
          </a:prstGeom>
        </p:spPr>
      </p:pic>
    </p:spTree>
    <p:extLst>
      <p:ext uri="{BB962C8B-B14F-4D97-AF65-F5344CB8AC3E}">
        <p14:creationId xmlns:p14="http://schemas.microsoft.com/office/powerpoint/2010/main" val="38717225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232756" y="40294"/>
            <a:ext cx="9227127" cy="756285"/>
          </a:xfrm>
        </p:spPr>
        <p:txBody>
          <a:bodyPr/>
          <a:lstStyle/>
          <a:p>
            <a:br>
              <a:rPr lang="en-US">
                <a:cs typeface="Calibri"/>
              </a:rPr>
            </a:br>
            <a:r>
              <a:rPr lang="en-US">
                <a:cs typeface="Calibri"/>
              </a:rPr>
              <a:t>ZET Program Recap – Metro Board Direction</a:t>
            </a:r>
            <a:br>
              <a:rPr lang="en-US" sz="3200" b="1">
                <a:cs typeface="Calibri"/>
              </a:rPr>
            </a:br>
            <a:endParaRPr lang="en-US"/>
          </a:p>
        </p:txBody>
      </p:sp>
      <p:sp>
        <p:nvSpPr>
          <p:cNvPr id="3" name="Content Placeholder 2">
            <a:extLst>
              <a:ext uri="{FF2B5EF4-FFF2-40B4-BE49-F238E27FC236}">
                <a16:creationId xmlns:a16="http://schemas.microsoft.com/office/drawing/2014/main" id="{E4BC555C-5E27-1A42-BD01-51F182DBF2D1}"/>
              </a:ext>
            </a:extLst>
          </p:cNvPr>
          <p:cNvSpPr>
            <a:spLocks noGrp="1"/>
          </p:cNvSpPr>
          <p:nvPr>
            <p:ph idx="1"/>
          </p:nvPr>
        </p:nvSpPr>
        <p:spPr>
          <a:xfrm>
            <a:off x="381000" y="1175954"/>
            <a:ext cx="11077575" cy="4742065"/>
          </a:xfrm>
        </p:spPr>
        <p:txBody>
          <a:bodyPr vert="horz" lIns="91440" tIns="45720" rIns="91440" bIns="45720" rtlCol="0" anchor="t">
            <a:normAutofit fontScale="77500" lnSpcReduction="20000"/>
          </a:bodyPr>
          <a:lstStyle/>
          <a:p>
            <a:r>
              <a:rPr lang="en-US" sz="2200" b="1"/>
              <a:t>Metro Board Direction and desired outcomes</a:t>
            </a:r>
            <a:endParaRPr lang="en-US" sz="2200" b="1">
              <a:cs typeface="Calibri"/>
            </a:endParaRPr>
          </a:p>
          <a:p>
            <a:pPr marL="512445" indent="-229870">
              <a:buFont typeface="Arial" panose="020B0604020202020204" pitchFamily="34" charset="0"/>
              <a:buChar char="•"/>
            </a:pPr>
            <a:r>
              <a:rPr lang="en-US" sz="2200"/>
              <a:t>$200 million minimum funding target </a:t>
            </a:r>
            <a:endParaRPr lang="en-US" sz="2200">
              <a:cs typeface="Calibri" panose="020F0502020204030204"/>
            </a:endParaRPr>
          </a:p>
          <a:p>
            <a:pPr marL="512445" indent="-229870">
              <a:buFont typeface="Arial" panose="020B0604020202020204" pitchFamily="34" charset="0"/>
              <a:buChar char="•"/>
            </a:pPr>
            <a:r>
              <a:rPr lang="en-US" sz="2200"/>
              <a:t>Leverage Board-approved $50 million with private, regional, state, and federal funding</a:t>
            </a:r>
            <a:endParaRPr lang="en-US" sz="2200">
              <a:cs typeface="Calibri" panose="020F0502020204030204"/>
            </a:endParaRPr>
          </a:p>
          <a:p>
            <a:pPr marL="512445" indent="-229870">
              <a:buFont typeface="Arial" panose="020B0604020202020204" pitchFamily="34" charset="0"/>
              <a:buChar char="•"/>
            </a:pPr>
            <a:r>
              <a:rPr lang="en-US" sz="2200"/>
              <a:t>Accelerated ZE deployment in the Long Beach-East LA (LB-ELA, formerly I-710 South) Corridor</a:t>
            </a:r>
            <a:endParaRPr lang="en-US" sz="2200">
              <a:cs typeface="Calibri" panose="020F0502020204030204"/>
            </a:endParaRPr>
          </a:p>
          <a:p>
            <a:pPr marL="512445" indent="-229870">
              <a:buFont typeface="Arial" panose="020B0604020202020204" pitchFamily="34" charset="0"/>
              <a:buChar char="•"/>
            </a:pPr>
            <a:r>
              <a:rPr lang="en-US" sz="2200"/>
              <a:t>Collaboration with regional stakeholders</a:t>
            </a:r>
            <a:endParaRPr lang="en-US" sz="2200">
              <a:cs typeface="Calibri" panose="020F0502020204030204"/>
            </a:endParaRPr>
          </a:p>
          <a:p>
            <a:pPr marL="512445" indent="-229870">
              <a:buFont typeface="Arial" panose="020B0604020202020204" pitchFamily="34" charset="0"/>
              <a:buChar char="•"/>
            </a:pPr>
            <a:r>
              <a:rPr lang="en-US" sz="2200">
                <a:cs typeface="Calibri" panose="020F0502020204030204"/>
              </a:rPr>
              <a:t>Independent from but aligned with overall LB-ELA Corridor Task Force Investment Plan process</a:t>
            </a:r>
          </a:p>
          <a:p>
            <a:pPr marL="512445">
              <a:buFont typeface="Arial" panose="020B0604020202020204" pitchFamily="34" charset="0"/>
              <a:buChar char="•"/>
            </a:pPr>
            <a:endParaRPr lang="en-US" sz="2200" b="1"/>
          </a:p>
          <a:p>
            <a:pPr marL="282575" indent="-282575">
              <a:buFont typeface="Calibri" panose="020F0502020204030204" pitchFamily="34" charset="0"/>
              <a:buChar char="&gt;"/>
            </a:pPr>
            <a:r>
              <a:rPr lang="en-US" sz="2200" b="1"/>
              <a:t>Strategies to accomplish outcomes</a:t>
            </a:r>
            <a:endParaRPr lang="en-US" sz="2200" b="1">
              <a:cs typeface="Calibri"/>
            </a:endParaRPr>
          </a:p>
          <a:p>
            <a:pPr marL="512445" indent="-229870">
              <a:buFont typeface="Arial" panose="020B0604020202020204" pitchFamily="34" charset="0"/>
              <a:buChar char="•"/>
            </a:pPr>
            <a:r>
              <a:rPr lang="en-US" sz="2200"/>
              <a:t>Convene and collaborate with community and regional stakeholders</a:t>
            </a:r>
            <a:endParaRPr lang="en-US" sz="2200">
              <a:cs typeface="Calibri" panose="020F0502020204030204"/>
            </a:endParaRPr>
          </a:p>
          <a:p>
            <a:pPr marL="512445" indent="-229870">
              <a:buFont typeface="Arial" panose="020B0604020202020204" pitchFamily="34" charset="0"/>
              <a:buChar char="•"/>
            </a:pPr>
            <a:r>
              <a:rPr lang="en-US" sz="2200"/>
              <a:t>Develop a scope of work for the ZET Program</a:t>
            </a:r>
            <a:endParaRPr lang="en-US" sz="2200">
              <a:cs typeface="Calibri" panose="020F0502020204030204"/>
            </a:endParaRPr>
          </a:p>
          <a:p>
            <a:pPr marL="512445" indent="-229870">
              <a:buFont typeface="Arial" panose="020B0604020202020204" pitchFamily="34" charset="0"/>
              <a:buChar char="•"/>
            </a:pPr>
            <a:r>
              <a:rPr lang="en-US" sz="2200"/>
              <a:t>Identify regional funding partners</a:t>
            </a:r>
            <a:endParaRPr lang="en-US" sz="2200">
              <a:cs typeface="Calibri" panose="020F0502020204030204"/>
            </a:endParaRPr>
          </a:p>
          <a:p>
            <a:pPr marL="512445" indent="-229870">
              <a:buFont typeface="Arial,Sans-Serif" panose="020B0604020202020204" pitchFamily="34" charset="0"/>
              <a:buChar char="•"/>
            </a:pPr>
            <a:r>
              <a:rPr lang="en-US" sz="2100">
                <a:cs typeface="Calibri"/>
              </a:rPr>
              <a:t>Identify discretionary grant opportunities</a:t>
            </a:r>
          </a:p>
          <a:p>
            <a:pPr marL="512445" indent="-229870">
              <a:buFont typeface="Arial" panose="020B0604020202020204" pitchFamily="34" charset="0"/>
              <a:buChar char="•"/>
            </a:pPr>
            <a:r>
              <a:rPr lang="en-US" sz="2200"/>
              <a:t>Identify near and long-term opportunities</a:t>
            </a:r>
            <a:endParaRPr lang="en-US" sz="2200">
              <a:cs typeface="Calibri" panose="020F0502020204030204"/>
            </a:endParaRPr>
          </a:p>
          <a:p>
            <a:pPr marL="512445" indent="-229870">
              <a:buFont typeface="Arial" panose="020B0604020202020204" pitchFamily="34" charset="0"/>
              <a:buChar char="•"/>
            </a:pPr>
            <a:r>
              <a:rPr lang="en-US" sz="2200">
                <a:ea typeface="+mn-lt"/>
                <a:cs typeface="+mn-lt"/>
              </a:rPr>
              <a:t>Identify policy and legislative barriers to implementation</a:t>
            </a:r>
            <a:endParaRPr lang="en-US" sz="2200">
              <a:cs typeface="Calibri" panose="020F0502020204030204"/>
            </a:endParaRPr>
          </a:p>
          <a:p>
            <a:pPr marL="512445" indent="-229870">
              <a:buFont typeface="Arial" panose="020B0604020202020204" pitchFamily="34" charset="0"/>
              <a:buChar char="•"/>
            </a:pPr>
            <a:r>
              <a:rPr lang="en-US" sz="2200">
                <a:cs typeface="Calibri" panose="020F0502020204030204"/>
              </a:rPr>
              <a:t>Develop approaches to understanding potential community impacts and creating community benefits</a:t>
            </a: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indent="-229870">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a:p>
            <a:pPr marL="512445">
              <a:buFont typeface="Arial" panose="020B0604020202020204" pitchFamily="34" charset="0"/>
              <a:buChar char="•"/>
            </a:pPr>
            <a:endParaRPr lang="en-US">
              <a:cs typeface="Calibri" panose="020F0502020204030204"/>
            </a:endParaRPr>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12</a:t>
            </a:fld>
            <a:endParaRPr lang="en-US"/>
          </a:p>
        </p:txBody>
      </p:sp>
    </p:spTree>
    <p:extLst>
      <p:ext uri="{BB962C8B-B14F-4D97-AF65-F5344CB8AC3E}">
        <p14:creationId xmlns:p14="http://schemas.microsoft.com/office/powerpoint/2010/main" val="18814333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402C558A-F770-4B17-80B9-54B8821746E4}"/>
              </a:ext>
            </a:extLst>
          </p:cNvPr>
          <p:cNvSpPr/>
          <p:nvPr/>
        </p:nvSpPr>
        <p:spPr>
          <a:xfrm>
            <a:off x="195209" y="6123818"/>
            <a:ext cx="554804" cy="554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229F2A-F175-58DA-AA98-20D7DB17B1A0}"/>
              </a:ext>
            </a:extLst>
          </p:cNvPr>
          <p:cNvSpPr>
            <a:spLocks noGrp="1"/>
          </p:cNvSpPr>
          <p:nvPr>
            <p:ph type="title"/>
          </p:nvPr>
        </p:nvSpPr>
        <p:spPr>
          <a:xfrm>
            <a:off x="195209" y="106998"/>
            <a:ext cx="9148342" cy="703074"/>
          </a:xfrm>
        </p:spPr>
        <p:txBody>
          <a:bodyPr/>
          <a:lstStyle/>
          <a:p>
            <a:br>
              <a:rPr lang="en-US">
                <a:cs typeface="Calibri"/>
              </a:rPr>
            </a:br>
            <a:r>
              <a:rPr lang="en-US">
                <a:cs typeface="Calibri"/>
              </a:rPr>
              <a:t>ZET Program Principles – Overview </a:t>
            </a:r>
            <a:br>
              <a:rPr lang="en-US" sz="3200" b="1">
                <a:cs typeface="Calibri"/>
              </a:rPr>
            </a:br>
            <a:endParaRPr lang="en-US"/>
          </a:p>
        </p:txBody>
      </p:sp>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13</a:t>
            </a:fld>
            <a:endParaRPr lang="en-US"/>
          </a:p>
        </p:txBody>
      </p:sp>
      <p:sp>
        <p:nvSpPr>
          <p:cNvPr id="5" name="Rectangle: Rounded Corners 4">
            <a:extLst>
              <a:ext uri="{FF2B5EF4-FFF2-40B4-BE49-F238E27FC236}">
                <a16:creationId xmlns:a16="http://schemas.microsoft.com/office/drawing/2014/main" id="{55F2CBF7-5602-4EB0-8E8A-C1A187BEA217}"/>
              </a:ext>
            </a:extLst>
          </p:cNvPr>
          <p:cNvSpPr/>
          <p:nvPr/>
        </p:nvSpPr>
        <p:spPr>
          <a:xfrm>
            <a:off x="2988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7" name="Rectangle: Rounded Corners 6">
            <a:extLst>
              <a:ext uri="{FF2B5EF4-FFF2-40B4-BE49-F238E27FC236}">
                <a16:creationId xmlns:a16="http://schemas.microsoft.com/office/drawing/2014/main" id="{A0D5308C-CC7A-444B-BC7A-129ABDADD640}"/>
              </a:ext>
            </a:extLst>
          </p:cNvPr>
          <p:cNvSpPr/>
          <p:nvPr/>
        </p:nvSpPr>
        <p:spPr>
          <a:xfrm>
            <a:off x="323588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9" name="Rectangle: Rounded Corners 8">
            <a:extLst>
              <a:ext uri="{FF2B5EF4-FFF2-40B4-BE49-F238E27FC236}">
                <a16:creationId xmlns:a16="http://schemas.microsoft.com/office/drawing/2014/main" id="{00C93F84-D15D-4601-BCE0-A0836BB626A7}"/>
              </a:ext>
            </a:extLst>
          </p:cNvPr>
          <p:cNvSpPr/>
          <p:nvPr/>
        </p:nvSpPr>
        <p:spPr>
          <a:xfrm>
            <a:off x="6172938"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1" name="Rectangle: Rounded Corners 10">
            <a:extLst>
              <a:ext uri="{FF2B5EF4-FFF2-40B4-BE49-F238E27FC236}">
                <a16:creationId xmlns:a16="http://schemas.microsoft.com/office/drawing/2014/main" id="{D7D00A19-34F2-4EA7-9E78-42CDF26B3A89}"/>
              </a:ext>
            </a:extLst>
          </p:cNvPr>
          <p:cNvSpPr/>
          <p:nvPr/>
        </p:nvSpPr>
        <p:spPr>
          <a:xfrm>
            <a:off x="9144822" y="1318269"/>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 name="Rectangle: Rounded Corners 12">
            <a:extLst>
              <a:ext uri="{FF2B5EF4-FFF2-40B4-BE49-F238E27FC236}">
                <a16:creationId xmlns:a16="http://schemas.microsoft.com/office/drawing/2014/main" id="{5F9CFCFB-A86E-48C5-B2B8-3D9CE16860BD}"/>
              </a:ext>
            </a:extLst>
          </p:cNvPr>
          <p:cNvSpPr/>
          <p:nvPr/>
        </p:nvSpPr>
        <p:spPr>
          <a:xfrm>
            <a:off x="2988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4" name="TextBox 13">
            <a:extLst>
              <a:ext uri="{FF2B5EF4-FFF2-40B4-BE49-F238E27FC236}">
                <a16:creationId xmlns:a16="http://schemas.microsoft.com/office/drawing/2014/main" id="{AC9B5A6D-B3D8-4F5E-A994-DF29FEFA4A18}"/>
              </a:ext>
            </a:extLst>
          </p:cNvPr>
          <p:cNvSpPr txBox="1"/>
          <p:nvPr/>
        </p:nvSpPr>
        <p:spPr>
          <a:xfrm>
            <a:off x="300396" y="4494487"/>
            <a:ext cx="2854858" cy="1692771"/>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Workforce Development</a:t>
            </a:r>
          </a:p>
          <a:p>
            <a:pPr lvl="0" algn="ctr">
              <a:lnSpc>
                <a:spcPct val="100000"/>
              </a:lnSpc>
              <a:spcBef>
                <a:spcPts val="0"/>
              </a:spcBef>
              <a:spcAft>
                <a:spcPts val="600"/>
              </a:spcAft>
              <a:buNone/>
            </a:pPr>
            <a:r>
              <a:rPr lang="en-US" sz="1600" b="0" u="none" strike="noStrike" noProof="0"/>
              <a:t>t</a:t>
            </a:r>
            <a:r>
              <a:rPr lang="en-US" sz="1600" u="none" strike="noStrike" noProof="0"/>
              <a:t>hat ensures community benefits and access to opportunity through the </a:t>
            </a:r>
            <a:br>
              <a:rPr lang="en-US" sz="1600" u="none" strike="noStrike" noProof="0"/>
            </a:br>
            <a:r>
              <a:rPr lang="en-US" sz="1600" u="none" strike="noStrike" noProof="0"/>
              <a:t>pursuit and implementation of ZE Technology.</a:t>
            </a:r>
            <a:endParaRPr lang="en-US" sz="2400" u="none" strike="sngStrike" noProof="0"/>
          </a:p>
        </p:txBody>
      </p:sp>
      <p:sp>
        <p:nvSpPr>
          <p:cNvPr id="15" name="Rectangle: Rounded Corners 14">
            <a:extLst>
              <a:ext uri="{FF2B5EF4-FFF2-40B4-BE49-F238E27FC236}">
                <a16:creationId xmlns:a16="http://schemas.microsoft.com/office/drawing/2014/main" id="{0A8A0E23-8145-44EB-A04F-394BD50705B0}"/>
              </a:ext>
            </a:extLst>
          </p:cNvPr>
          <p:cNvSpPr/>
          <p:nvPr/>
        </p:nvSpPr>
        <p:spPr>
          <a:xfrm>
            <a:off x="323588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7" name="Rectangle: Rounded Corners 16">
            <a:extLst>
              <a:ext uri="{FF2B5EF4-FFF2-40B4-BE49-F238E27FC236}">
                <a16:creationId xmlns:a16="http://schemas.microsoft.com/office/drawing/2014/main" id="{EF361820-0A44-4658-B05A-E31499A5C6AE}"/>
              </a:ext>
            </a:extLst>
          </p:cNvPr>
          <p:cNvSpPr/>
          <p:nvPr/>
        </p:nvSpPr>
        <p:spPr>
          <a:xfrm>
            <a:off x="6172938"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9" name="Rectangle: Rounded Corners 18">
            <a:extLst>
              <a:ext uri="{FF2B5EF4-FFF2-40B4-BE49-F238E27FC236}">
                <a16:creationId xmlns:a16="http://schemas.microsoft.com/office/drawing/2014/main" id="{A92C6241-1F10-4E5B-B9FA-1F6A7D4E9455}"/>
              </a:ext>
            </a:extLst>
          </p:cNvPr>
          <p:cNvSpPr/>
          <p:nvPr/>
        </p:nvSpPr>
        <p:spPr>
          <a:xfrm>
            <a:off x="9144822" y="4151974"/>
            <a:ext cx="2836376" cy="2383456"/>
          </a:xfrm>
          <a:prstGeom prst="roundRect">
            <a:avLst/>
          </a:prstGeom>
          <a:solidFill>
            <a:schemeClr val="bg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0" name="TextBox 19">
            <a:extLst>
              <a:ext uri="{FF2B5EF4-FFF2-40B4-BE49-F238E27FC236}">
                <a16:creationId xmlns:a16="http://schemas.microsoft.com/office/drawing/2014/main" id="{E3B9412E-1114-41C9-BDC2-ABFEDA5377C7}"/>
              </a:ext>
            </a:extLst>
          </p:cNvPr>
          <p:cNvSpPr txBox="1"/>
          <p:nvPr/>
        </p:nvSpPr>
        <p:spPr>
          <a:xfrm>
            <a:off x="3258664" y="1605543"/>
            <a:ext cx="2836376" cy="2015936"/>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Expeditious Deployment of Resources</a:t>
            </a:r>
          </a:p>
          <a:p>
            <a:pPr lvl="0" algn="ctr">
              <a:lnSpc>
                <a:spcPct val="100000"/>
              </a:lnSpc>
              <a:spcBef>
                <a:spcPts val="0"/>
              </a:spcBef>
              <a:spcAft>
                <a:spcPts val="600"/>
              </a:spcAft>
              <a:buNone/>
            </a:pPr>
            <a:r>
              <a:rPr lang="en-US" sz="1600" u="none" strike="noStrike" kern="1200">
                <a:latin typeface="+mn-lt"/>
                <a:ea typeface="+mn-ea"/>
                <a:cs typeface="+mn-cs"/>
              </a:rPr>
              <a:t>to maximize the buying power and benefit of investment while supporting community engagement and effective outreach. </a:t>
            </a:r>
            <a:endParaRPr lang="en-US" sz="2400" u="none" strike="noStrike" kern="1200" noProof="0">
              <a:latin typeface="+mn-lt"/>
              <a:ea typeface="+mn-ea"/>
              <a:cs typeface="+mn-cs"/>
            </a:endParaRPr>
          </a:p>
        </p:txBody>
      </p:sp>
      <p:sp>
        <p:nvSpPr>
          <p:cNvPr id="21" name="Oval 20">
            <a:extLst>
              <a:ext uri="{FF2B5EF4-FFF2-40B4-BE49-F238E27FC236}">
                <a16:creationId xmlns:a16="http://schemas.microsoft.com/office/drawing/2014/main" id="{B42D366A-31BE-46A5-A86A-8B3F8D8C319A}"/>
              </a:ext>
            </a:extLst>
          </p:cNvPr>
          <p:cNvSpPr/>
          <p:nvPr/>
        </p:nvSpPr>
        <p:spPr>
          <a:xfrm>
            <a:off x="146103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1</a:t>
            </a:r>
          </a:p>
        </p:txBody>
      </p:sp>
      <p:sp>
        <p:nvSpPr>
          <p:cNvPr id="22" name="Oval 21">
            <a:extLst>
              <a:ext uri="{FF2B5EF4-FFF2-40B4-BE49-F238E27FC236}">
                <a16:creationId xmlns:a16="http://schemas.microsoft.com/office/drawing/2014/main" id="{F4F15819-497D-4692-8B67-157C179AD747}"/>
              </a:ext>
            </a:extLst>
          </p:cNvPr>
          <p:cNvSpPr/>
          <p:nvPr/>
        </p:nvSpPr>
        <p:spPr>
          <a:xfrm>
            <a:off x="442125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2</a:t>
            </a:r>
          </a:p>
        </p:txBody>
      </p:sp>
      <p:sp>
        <p:nvSpPr>
          <p:cNvPr id="23" name="Oval 22">
            <a:extLst>
              <a:ext uri="{FF2B5EF4-FFF2-40B4-BE49-F238E27FC236}">
                <a16:creationId xmlns:a16="http://schemas.microsoft.com/office/drawing/2014/main" id="{ACFC7A99-0140-4695-95D2-467E793E66CE}"/>
              </a:ext>
            </a:extLst>
          </p:cNvPr>
          <p:cNvSpPr/>
          <p:nvPr/>
        </p:nvSpPr>
        <p:spPr>
          <a:xfrm>
            <a:off x="7324296"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3</a:t>
            </a:r>
          </a:p>
        </p:txBody>
      </p:sp>
      <p:sp>
        <p:nvSpPr>
          <p:cNvPr id="24" name="Oval 23">
            <a:extLst>
              <a:ext uri="{FF2B5EF4-FFF2-40B4-BE49-F238E27FC236}">
                <a16:creationId xmlns:a16="http://schemas.microsoft.com/office/drawing/2014/main" id="{41F0C2A8-BFB5-44DA-9FBE-DAA94E5DB745}"/>
              </a:ext>
            </a:extLst>
          </p:cNvPr>
          <p:cNvSpPr/>
          <p:nvPr/>
        </p:nvSpPr>
        <p:spPr>
          <a:xfrm>
            <a:off x="10318322" y="106390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4</a:t>
            </a:r>
          </a:p>
        </p:txBody>
      </p:sp>
      <p:sp>
        <p:nvSpPr>
          <p:cNvPr id="25" name="Oval 24">
            <a:extLst>
              <a:ext uri="{FF2B5EF4-FFF2-40B4-BE49-F238E27FC236}">
                <a16:creationId xmlns:a16="http://schemas.microsoft.com/office/drawing/2014/main" id="{805E4E19-5BA3-4E8B-90BD-074EFF82A1B8}"/>
              </a:ext>
            </a:extLst>
          </p:cNvPr>
          <p:cNvSpPr/>
          <p:nvPr/>
        </p:nvSpPr>
        <p:spPr>
          <a:xfrm>
            <a:off x="146103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5</a:t>
            </a:r>
          </a:p>
        </p:txBody>
      </p:sp>
      <p:sp>
        <p:nvSpPr>
          <p:cNvPr id="26" name="Oval 25">
            <a:extLst>
              <a:ext uri="{FF2B5EF4-FFF2-40B4-BE49-F238E27FC236}">
                <a16:creationId xmlns:a16="http://schemas.microsoft.com/office/drawing/2014/main" id="{CC0CEDE3-3FBD-4C7C-B64B-631A148B0512}"/>
              </a:ext>
            </a:extLst>
          </p:cNvPr>
          <p:cNvSpPr/>
          <p:nvPr/>
        </p:nvSpPr>
        <p:spPr>
          <a:xfrm>
            <a:off x="442125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6</a:t>
            </a:r>
          </a:p>
        </p:txBody>
      </p:sp>
      <p:sp>
        <p:nvSpPr>
          <p:cNvPr id="27" name="Oval 26">
            <a:extLst>
              <a:ext uri="{FF2B5EF4-FFF2-40B4-BE49-F238E27FC236}">
                <a16:creationId xmlns:a16="http://schemas.microsoft.com/office/drawing/2014/main" id="{64559C18-DD24-4917-9AE2-DCA25C242953}"/>
              </a:ext>
            </a:extLst>
          </p:cNvPr>
          <p:cNvSpPr/>
          <p:nvPr/>
        </p:nvSpPr>
        <p:spPr>
          <a:xfrm>
            <a:off x="7324296"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7</a:t>
            </a:r>
          </a:p>
        </p:txBody>
      </p:sp>
      <p:sp>
        <p:nvSpPr>
          <p:cNvPr id="28" name="Oval 27">
            <a:extLst>
              <a:ext uri="{FF2B5EF4-FFF2-40B4-BE49-F238E27FC236}">
                <a16:creationId xmlns:a16="http://schemas.microsoft.com/office/drawing/2014/main" id="{457CCED9-6F9A-4E5F-B1CD-B4B7A54DFE1D}"/>
              </a:ext>
            </a:extLst>
          </p:cNvPr>
          <p:cNvSpPr/>
          <p:nvPr/>
        </p:nvSpPr>
        <p:spPr>
          <a:xfrm>
            <a:off x="10318322" y="3906421"/>
            <a:ext cx="489375" cy="489375"/>
          </a:xfrm>
          <a:prstGeom prst="ellipse">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t>8</a:t>
            </a:r>
          </a:p>
        </p:txBody>
      </p:sp>
      <p:sp>
        <p:nvSpPr>
          <p:cNvPr id="12" name="TextBox 11">
            <a:extLst>
              <a:ext uri="{FF2B5EF4-FFF2-40B4-BE49-F238E27FC236}">
                <a16:creationId xmlns:a16="http://schemas.microsoft.com/office/drawing/2014/main" id="{7D144270-4549-461C-A921-302325B6B9C8}"/>
              </a:ext>
            </a:extLst>
          </p:cNvPr>
          <p:cNvSpPr txBox="1"/>
          <p:nvPr/>
        </p:nvSpPr>
        <p:spPr>
          <a:xfrm>
            <a:off x="6155229" y="1601864"/>
            <a:ext cx="2815828"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Coordination</a:t>
            </a:r>
            <a:r>
              <a:rPr lang="en-US" sz="2400" u="none" strike="noStrike" noProof="0">
                <a:solidFill>
                  <a:schemeClr val="accent1">
                    <a:lumMod val="75000"/>
                  </a:schemeClr>
                </a:solidFill>
              </a:rPr>
              <a:t> </a:t>
            </a:r>
          </a:p>
          <a:p>
            <a:pPr lvl="0" algn="ctr">
              <a:lnSpc>
                <a:spcPct val="100000"/>
              </a:lnSpc>
              <a:spcBef>
                <a:spcPts val="0"/>
              </a:spcBef>
              <a:spcAft>
                <a:spcPts val="600"/>
              </a:spcAft>
              <a:buNone/>
            </a:pPr>
            <a:r>
              <a:rPr lang="en-US" sz="1600"/>
              <a:t>w</a:t>
            </a:r>
            <a:r>
              <a:rPr lang="en-US" sz="1600" u="none" strike="noStrike" noProof="0"/>
              <a:t>ith regional and funding partners, government agencies, and key stakeholders. </a:t>
            </a:r>
            <a:endParaRPr lang="en-US" sz="2400" u="none" strike="noStrike" noProof="0"/>
          </a:p>
        </p:txBody>
      </p:sp>
      <p:sp>
        <p:nvSpPr>
          <p:cNvPr id="6" name="TextBox 5">
            <a:extLst>
              <a:ext uri="{FF2B5EF4-FFF2-40B4-BE49-F238E27FC236}">
                <a16:creationId xmlns:a16="http://schemas.microsoft.com/office/drawing/2014/main" id="{BA201C6A-C44C-4790-BCC8-9E7E3209505C}"/>
              </a:ext>
            </a:extLst>
          </p:cNvPr>
          <p:cNvSpPr txBox="1"/>
          <p:nvPr/>
        </p:nvSpPr>
        <p:spPr>
          <a:xfrm>
            <a:off x="298838" y="1601865"/>
            <a:ext cx="2836376" cy="1277273"/>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Maximize leverage of seed funding</a:t>
            </a:r>
          </a:p>
          <a:p>
            <a:pPr lvl="0" algn="ctr">
              <a:lnSpc>
                <a:spcPct val="100000"/>
              </a:lnSpc>
              <a:spcBef>
                <a:spcPts val="0"/>
              </a:spcBef>
              <a:spcAft>
                <a:spcPts val="600"/>
              </a:spcAft>
              <a:buNone/>
            </a:pPr>
            <a:r>
              <a:rPr lang="en-US" sz="1600" b="0" u="none" strike="noStrike" noProof="0"/>
              <a:t>by collaborating with regional partners and funding agencies.</a:t>
            </a:r>
            <a:endParaRPr lang="en-US" sz="2000" b="0" u="none" strike="noStrike" noProof="0"/>
          </a:p>
        </p:txBody>
      </p:sp>
      <p:sp>
        <p:nvSpPr>
          <p:cNvPr id="18" name="TextBox 17">
            <a:extLst>
              <a:ext uri="{FF2B5EF4-FFF2-40B4-BE49-F238E27FC236}">
                <a16:creationId xmlns:a16="http://schemas.microsoft.com/office/drawing/2014/main" id="{74343699-3524-46F0-9E8A-573FD36B094D}"/>
              </a:ext>
            </a:extLst>
          </p:cNvPr>
          <p:cNvSpPr txBox="1"/>
          <p:nvPr/>
        </p:nvSpPr>
        <p:spPr>
          <a:xfrm>
            <a:off x="9168447" y="4492659"/>
            <a:ext cx="2839564" cy="1938992"/>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Legislative Platform </a:t>
            </a:r>
          </a:p>
          <a:p>
            <a:pPr lvl="0" algn="ctr">
              <a:lnSpc>
                <a:spcPct val="100000"/>
              </a:lnSpc>
              <a:spcBef>
                <a:spcPts val="0"/>
              </a:spcBef>
              <a:spcAft>
                <a:spcPts val="600"/>
              </a:spcAft>
              <a:buNone/>
            </a:pPr>
            <a:r>
              <a:rPr lang="en-US" sz="1600" u="none" strike="noStrike" noProof="0"/>
              <a:t>designed to support the accelerated, equitable deployment of ZE technology by reducing barriers and increasing incentives to adoption.</a:t>
            </a:r>
            <a:endParaRPr lang="en-US" sz="2400" u="none" strike="sngStrike" noProof="0"/>
          </a:p>
        </p:txBody>
      </p:sp>
      <p:sp>
        <p:nvSpPr>
          <p:cNvPr id="8" name="TextBox 7">
            <a:extLst>
              <a:ext uri="{FF2B5EF4-FFF2-40B4-BE49-F238E27FC236}">
                <a16:creationId xmlns:a16="http://schemas.microsoft.com/office/drawing/2014/main" id="{2BFA7CC5-57B2-471F-9263-57CAFA5ACBD5}"/>
              </a:ext>
            </a:extLst>
          </p:cNvPr>
          <p:cNvSpPr txBox="1"/>
          <p:nvPr/>
        </p:nvSpPr>
        <p:spPr>
          <a:xfrm>
            <a:off x="9128269" y="1598091"/>
            <a:ext cx="2860112"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Community Engagement</a:t>
            </a:r>
          </a:p>
          <a:p>
            <a:pPr lvl="0" algn="ctr">
              <a:lnSpc>
                <a:spcPct val="100000"/>
              </a:lnSpc>
              <a:spcBef>
                <a:spcPts val="0"/>
              </a:spcBef>
              <a:spcAft>
                <a:spcPts val="600"/>
              </a:spcAft>
              <a:buNone/>
            </a:pPr>
            <a:r>
              <a:rPr lang="en-US" sz="1600" u="none" strike="noStrike" noProof="0"/>
              <a:t>that centers corridor residents and stakeholders throughout the development process.</a:t>
            </a:r>
            <a:endParaRPr lang="en-US" sz="2000" u="none" strike="sngStrike" noProof="0"/>
          </a:p>
        </p:txBody>
      </p:sp>
      <p:sp>
        <p:nvSpPr>
          <p:cNvPr id="10" name="TextBox 9">
            <a:extLst>
              <a:ext uri="{FF2B5EF4-FFF2-40B4-BE49-F238E27FC236}">
                <a16:creationId xmlns:a16="http://schemas.microsoft.com/office/drawing/2014/main" id="{F3205EE6-98CB-4A77-AA66-54EF2092E0D5}"/>
              </a:ext>
            </a:extLst>
          </p:cNvPr>
          <p:cNvSpPr txBox="1"/>
          <p:nvPr/>
        </p:nvSpPr>
        <p:spPr>
          <a:xfrm>
            <a:off x="3250367" y="4465116"/>
            <a:ext cx="2839564" cy="1938992"/>
          </a:xfrm>
          <a:prstGeom prst="rect">
            <a:avLst/>
          </a:prstGeom>
          <a:noFill/>
        </p:spPr>
        <p:txBody>
          <a:bodyPr wrap="square">
            <a:spAutoFit/>
          </a:bodyPr>
          <a:lstStyle/>
          <a:p>
            <a:pPr lvl="0" algn="ctr">
              <a:lnSpc>
                <a:spcPct val="100000"/>
              </a:lnSpc>
              <a:spcBef>
                <a:spcPts val="0"/>
              </a:spcBef>
              <a:spcAft>
                <a:spcPts val="0"/>
              </a:spcAft>
              <a:buNone/>
            </a:pPr>
            <a:r>
              <a:rPr lang="en-US" sz="2000" b="1" u="none" strike="noStrike" noProof="0">
                <a:solidFill>
                  <a:srgbClr val="5078A8"/>
                </a:solidFill>
              </a:rPr>
              <a:t>Corridor Community Benefits </a:t>
            </a:r>
            <a:br>
              <a:rPr lang="en-US" sz="2000" b="1" u="none" strike="noStrike" noProof="0">
                <a:solidFill>
                  <a:schemeClr val="accent1">
                    <a:lumMod val="75000"/>
                  </a:schemeClr>
                </a:solidFill>
              </a:rPr>
            </a:br>
            <a:r>
              <a:rPr lang="en-US" sz="1600" u="none" strike="noStrike" noProof="0"/>
              <a:t>by creating </a:t>
            </a:r>
            <a:r>
              <a:rPr lang="en-US" sz="1600" u="none" strike="noStrike" kern="1200">
                <a:latin typeface="+mn-lt"/>
                <a:ea typeface="+mn-ea"/>
                <a:cs typeface="+mn-cs"/>
              </a:rPr>
              <a:t>economic opportunities, improving air quality, and reducing long-standing health impacts generated by diesel trucks.</a:t>
            </a:r>
            <a:endParaRPr lang="en-US" sz="3200" u="none" strike="noStrike" kern="1200" noProof="0">
              <a:latin typeface="+mn-lt"/>
              <a:ea typeface="+mn-ea"/>
              <a:cs typeface="+mn-cs"/>
            </a:endParaRPr>
          </a:p>
        </p:txBody>
      </p:sp>
      <p:sp>
        <p:nvSpPr>
          <p:cNvPr id="16" name="TextBox 15">
            <a:extLst>
              <a:ext uri="{FF2B5EF4-FFF2-40B4-BE49-F238E27FC236}">
                <a16:creationId xmlns:a16="http://schemas.microsoft.com/office/drawing/2014/main" id="{C9E28DC9-1867-49BB-9DF9-B1A26B23E685}"/>
              </a:ext>
            </a:extLst>
          </p:cNvPr>
          <p:cNvSpPr txBox="1"/>
          <p:nvPr/>
        </p:nvSpPr>
        <p:spPr>
          <a:xfrm>
            <a:off x="6148818" y="4489066"/>
            <a:ext cx="2841630" cy="1215717"/>
          </a:xfrm>
          <a:prstGeom prst="rect">
            <a:avLst/>
          </a:prstGeom>
          <a:noFill/>
        </p:spPr>
        <p:txBody>
          <a:bodyPr wrap="square">
            <a:spAutoFit/>
          </a:bodyPr>
          <a:lstStyle/>
          <a:p>
            <a:pPr lvl="0" algn="ctr">
              <a:lnSpc>
                <a:spcPct val="100000"/>
              </a:lnSpc>
              <a:spcBef>
                <a:spcPts val="0"/>
              </a:spcBef>
              <a:spcAft>
                <a:spcPts val="600"/>
              </a:spcAft>
              <a:buNone/>
            </a:pPr>
            <a:r>
              <a:rPr lang="en-US" sz="2000" b="1" u="none" strike="noStrike" noProof="0">
                <a:solidFill>
                  <a:srgbClr val="5078A8"/>
                </a:solidFill>
              </a:rPr>
              <a:t>Equitable Outcomes</a:t>
            </a:r>
          </a:p>
          <a:p>
            <a:pPr lvl="0" algn="ctr">
              <a:lnSpc>
                <a:spcPct val="100000"/>
              </a:lnSpc>
              <a:spcBef>
                <a:spcPts val="0"/>
              </a:spcBef>
              <a:spcAft>
                <a:spcPts val="600"/>
              </a:spcAft>
              <a:buNone/>
            </a:pPr>
            <a:r>
              <a:rPr lang="en-US" sz="1600" b="0" u="none" strike="noStrike" noProof="0"/>
              <a:t>ensured</a:t>
            </a:r>
            <a:r>
              <a:rPr lang="en-US" sz="1600" u="none" strike="noStrike" kern="1200">
                <a:latin typeface="+mn-lt"/>
                <a:ea typeface="+mn-ea"/>
                <a:cs typeface="+mn-cs"/>
              </a:rPr>
              <a:t> by performance metrics that evaluate sustainable outcomes.</a:t>
            </a:r>
            <a:endParaRPr lang="en-US" sz="2400" u="none" strike="noStrike" kern="1200" noProof="0">
              <a:latin typeface="+mn-lt"/>
              <a:ea typeface="+mn-ea"/>
              <a:cs typeface="+mn-cs"/>
            </a:endParaRPr>
          </a:p>
        </p:txBody>
      </p:sp>
    </p:spTree>
    <p:extLst>
      <p:ext uri="{BB962C8B-B14F-4D97-AF65-F5344CB8AC3E}">
        <p14:creationId xmlns:p14="http://schemas.microsoft.com/office/powerpoint/2010/main" val="40777179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332362" y="-4451"/>
            <a:ext cx="11031733" cy="954107"/>
          </a:xfrm>
          <a:prstGeom prst="rect">
            <a:avLst/>
          </a:prstGeom>
          <a:noFill/>
        </p:spPr>
        <p:txBody>
          <a:bodyPr wrap="square" lIns="91440" tIns="45720" rIns="91440" bIns="45720" rtlCol="0" anchor="t">
            <a:spAutoFit/>
          </a:bodyPr>
          <a:lstStyle/>
          <a:p>
            <a:r>
              <a:rPr lang="en-US" sz="2800" b="1">
                <a:solidFill>
                  <a:schemeClr val="bg1"/>
                </a:solidFill>
              </a:rPr>
              <a:t>Metro Vision:</a:t>
            </a:r>
            <a:br>
              <a:rPr lang="en-US" sz="2800" b="1"/>
            </a:br>
            <a:r>
              <a:rPr lang="en-US" sz="2800" b="1">
                <a:solidFill>
                  <a:schemeClr val="bg1"/>
                </a:solidFill>
              </a:rPr>
              <a:t>Regional Zero-Emissions MD/HD Truck Charging and Fueling Facilities </a:t>
            </a:r>
            <a:endParaRPr lang="en-US">
              <a:solidFill>
                <a:schemeClr val="bg1"/>
              </a:solidFill>
              <a:cs typeface="Calibri" panose="020F0502020204030204"/>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14</a:t>
            </a:fld>
            <a:endParaRPr lang="en-US" sz="1200">
              <a:solidFill>
                <a:schemeClr val="tx1">
                  <a:tint val="75000"/>
                </a:schemeClr>
              </a:solidFill>
            </a:endParaRPr>
          </a:p>
        </p:txBody>
      </p:sp>
      <p:pic>
        <p:nvPicPr>
          <p:cNvPr id="6" name="Picture 6" descr="Diagram&#10;&#10;Description automatically generated">
            <a:extLst>
              <a:ext uri="{FF2B5EF4-FFF2-40B4-BE49-F238E27FC236}">
                <a16:creationId xmlns:a16="http://schemas.microsoft.com/office/drawing/2014/main" id="{3B2EC5D0-FF62-E93B-766D-06304618737D}"/>
              </a:ext>
            </a:extLst>
          </p:cNvPr>
          <p:cNvPicPr>
            <a:picLocks noGrp="1" noChangeAspect="1"/>
          </p:cNvPicPr>
          <p:nvPr>
            <p:ph idx="1"/>
          </p:nvPr>
        </p:nvPicPr>
        <p:blipFill>
          <a:blip r:embed="rId3"/>
          <a:stretch>
            <a:fillRect/>
          </a:stretch>
        </p:blipFill>
        <p:spPr>
          <a:xfrm>
            <a:off x="2993899" y="975842"/>
            <a:ext cx="6205946" cy="5707981"/>
          </a:xfrm>
        </p:spPr>
      </p:pic>
    </p:spTree>
    <p:extLst>
      <p:ext uri="{BB962C8B-B14F-4D97-AF65-F5344CB8AC3E}">
        <p14:creationId xmlns:p14="http://schemas.microsoft.com/office/powerpoint/2010/main" val="69817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1474250"/>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60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Agenda Item #</a:t>
            </a:r>
            <a:r>
              <a:rPr lang="en-US" sz="4000" b="1">
                <a:solidFill>
                  <a:srgbClr val="FFFFFF"/>
                </a:solidFill>
                <a:latin typeface="Calibri" panose="020F0502020204030204"/>
                <a:cs typeface="Calibri"/>
              </a:rPr>
              <a:t>2</a:t>
            </a: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a:t>
            </a:r>
          </a:p>
          <a:p>
            <a:pPr marL="1026795" indent="-1026795" algn="ctr">
              <a:lnSpc>
                <a:spcPct val="120000"/>
              </a:lnSpc>
              <a:tabLst>
                <a:tab pos="852488" algn="l"/>
              </a:tabLst>
            </a:pPr>
            <a:r>
              <a:rPr lang="en-US" sz="4000" b="1">
                <a:solidFill>
                  <a:srgbClr val="FFFFFF"/>
                </a:solidFill>
                <a:cs typeface="Calibri"/>
              </a:rPr>
              <a:t>LACI Blueprint Implementation Grant Funding Request</a:t>
            </a:r>
            <a:endParaRPr lang="en-US"/>
          </a:p>
        </p:txBody>
      </p:sp>
      <p:sp>
        <p:nvSpPr>
          <p:cNvPr id="2" name="TextBox 1">
            <a:extLst>
              <a:ext uri="{FF2B5EF4-FFF2-40B4-BE49-F238E27FC236}">
                <a16:creationId xmlns:a16="http://schemas.microsoft.com/office/drawing/2014/main" id="{85459363-923A-44F1-4710-BB664C73E5C8}"/>
              </a:ext>
            </a:extLst>
          </p:cNvPr>
          <p:cNvSpPr txBox="1"/>
          <p:nvPr/>
        </p:nvSpPr>
        <p:spPr>
          <a:xfrm>
            <a:off x="3244103" y="4269441"/>
            <a:ext cx="572620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i="1">
                <a:solidFill>
                  <a:schemeClr val="bg1"/>
                </a:solidFill>
                <a:ea typeface="Calibri"/>
                <a:cs typeface="Calibri"/>
              </a:rPr>
              <a:t>Presentation – Jack Symington, </a:t>
            </a:r>
            <a:br>
              <a:rPr lang="en-US" sz="2400" i="1">
                <a:solidFill>
                  <a:schemeClr val="bg1"/>
                </a:solidFill>
                <a:ea typeface="Calibri"/>
                <a:cs typeface="Calibri"/>
              </a:rPr>
            </a:br>
            <a:r>
              <a:rPr lang="en-US" sz="2400" i="1">
                <a:solidFill>
                  <a:schemeClr val="bg1"/>
                </a:solidFill>
                <a:ea typeface="Calibri"/>
                <a:cs typeface="Calibri"/>
              </a:rPr>
              <a:t>Senior Program Manager, LACI</a:t>
            </a:r>
          </a:p>
        </p:txBody>
      </p:sp>
    </p:spTree>
    <p:extLst>
      <p:ext uri="{BB962C8B-B14F-4D97-AF65-F5344CB8AC3E}">
        <p14:creationId xmlns:p14="http://schemas.microsoft.com/office/powerpoint/2010/main" val="4109291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F5D3C30-3D88-8F55-457E-55854D0E994B}"/>
              </a:ext>
            </a:extLst>
          </p:cNvPr>
          <p:cNvSpPr>
            <a:spLocks noGrp="1"/>
          </p:cNvSpPr>
          <p:nvPr>
            <p:ph type="sldNum" sz="quarter" idx="12"/>
          </p:nvPr>
        </p:nvSpPr>
        <p:spPr/>
        <p:txBody>
          <a:bodyPr/>
          <a:lstStyle/>
          <a:p>
            <a:fld id="{2429C633-AF9B-9840-B7F1-7587910FEF71}" type="slidenum">
              <a:rPr lang="en-US" smtClean="0"/>
              <a:pPr/>
              <a:t>16</a:t>
            </a:fld>
            <a:endParaRPr lang="en-US"/>
          </a:p>
        </p:txBody>
      </p:sp>
      <p:sp>
        <p:nvSpPr>
          <p:cNvPr id="3" name="TextBox 2">
            <a:extLst>
              <a:ext uri="{FF2B5EF4-FFF2-40B4-BE49-F238E27FC236}">
                <a16:creationId xmlns:a16="http://schemas.microsoft.com/office/drawing/2014/main" id="{3C348A57-3591-372E-7493-1B60CC096F04}"/>
              </a:ext>
            </a:extLst>
          </p:cNvPr>
          <p:cNvSpPr txBox="1"/>
          <p:nvPr/>
        </p:nvSpPr>
        <p:spPr>
          <a:xfrm>
            <a:off x="2537736" y="2913137"/>
            <a:ext cx="365101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Jack Symington</a:t>
            </a:r>
            <a:endParaRPr lang="en-US" sz="2000" b="1">
              <a:ea typeface="+mn-lt"/>
              <a:cs typeface="+mn-lt"/>
            </a:endParaRPr>
          </a:p>
          <a:p>
            <a:r>
              <a:rPr lang="en-US" sz="2000">
                <a:cs typeface="Calibri"/>
              </a:rPr>
              <a:t>Senior Program Manager</a:t>
            </a:r>
            <a:endParaRPr lang="en-US" sz="2000">
              <a:ea typeface="+mn-lt"/>
              <a:cs typeface="+mn-lt"/>
            </a:endParaRPr>
          </a:p>
          <a:p>
            <a:r>
              <a:rPr lang="en-US" sz="2000">
                <a:cs typeface="Calibri"/>
              </a:rPr>
              <a:t>Los Angeles Cleantech Incubator</a:t>
            </a:r>
            <a:endParaRPr lang="en-US" sz="2000">
              <a:ea typeface="+mn-lt"/>
              <a:cs typeface="+mn-lt"/>
            </a:endParaRPr>
          </a:p>
          <a:p>
            <a:pPr algn="l"/>
            <a:endParaRPr lang="en-US" sz="2000">
              <a:solidFill>
                <a:srgbClr val="0000FF"/>
              </a:solidFill>
              <a:cs typeface="Calibri"/>
            </a:endParaRPr>
          </a:p>
        </p:txBody>
      </p:sp>
      <p:pic>
        <p:nvPicPr>
          <p:cNvPr id="1026" name="Picture 2" descr="Jack Symington - LACI">
            <a:extLst>
              <a:ext uri="{FF2B5EF4-FFF2-40B4-BE49-F238E27FC236}">
                <a16:creationId xmlns:a16="http://schemas.microsoft.com/office/drawing/2014/main" id="{1E1A83FB-9C91-44BA-3589-3F722731F4D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637" r="9292" b="8407"/>
          <a:stretch/>
        </p:blipFill>
        <p:spPr bwMode="auto">
          <a:xfrm>
            <a:off x="447505" y="2360946"/>
            <a:ext cx="2038116" cy="22204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BD2755B1-5309-4B01-826F-D9C3BE75EEE8}"/>
              </a:ext>
            </a:extLst>
          </p:cNvPr>
          <p:cNvPicPr>
            <a:picLocks noChangeAspect="1"/>
          </p:cNvPicPr>
          <p:nvPr/>
        </p:nvPicPr>
        <p:blipFill>
          <a:blip r:embed="rId4"/>
          <a:stretch>
            <a:fillRect/>
          </a:stretch>
        </p:blipFill>
        <p:spPr>
          <a:xfrm>
            <a:off x="11324093" y="6048211"/>
            <a:ext cx="625100" cy="612185"/>
          </a:xfrm>
          <a:prstGeom prst="rect">
            <a:avLst/>
          </a:prstGeom>
        </p:spPr>
      </p:pic>
      <p:pic>
        <p:nvPicPr>
          <p:cNvPr id="2" name="Picture 1" descr="A person in a black shirt&#10;&#10;Description automatically generated">
            <a:extLst>
              <a:ext uri="{FF2B5EF4-FFF2-40B4-BE49-F238E27FC236}">
                <a16:creationId xmlns:a16="http://schemas.microsoft.com/office/drawing/2014/main" id="{42EBA4E0-27CA-4553-2312-94D4C3F29DD6}"/>
              </a:ext>
            </a:extLst>
          </p:cNvPr>
          <p:cNvPicPr>
            <a:picLocks noChangeAspect="1"/>
          </p:cNvPicPr>
          <p:nvPr/>
        </p:nvPicPr>
        <p:blipFill>
          <a:blip r:embed="rId5"/>
          <a:stretch>
            <a:fillRect/>
          </a:stretch>
        </p:blipFill>
        <p:spPr>
          <a:xfrm>
            <a:off x="6262351" y="4067577"/>
            <a:ext cx="2028424" cy="2028424"/>
          </a:xfrm>
          <a:prstGeom prst="rect">
            <a:avLst/>
          </a:prstGeom>
        </p:spPr>
      </p:pic>
      <p:pic>
        <p:nvPicPr>
          <p:cNvPr id="6" name="Picture 5" descr="A person in a blue suit&#10;&#10;Description automatically generated">
            <a:extLst>
              <a:ext uri="{FF2B5EF4-FFF2-40B4-BE49-F238E27FC236}">
                <a16:creationId xmlns:a16="http://schemas.microsoft.com/office/drawing/2014/main" id="{911D3C03-5494-5B7C-5981-A46220A45DA9}"/>
              </a:ext>
            </a:extLst>
          </p:cNvPr>
          <p:cNvPicPr>
            <a:picLocks noChangeAspect="1"/>
          </p:cNvPicPr>
          <p:nvPr/>
        </p:nvPicPr>
        <p:blipFill>
          <a:blip r:embed="rId6"/>
          <a:stretch>
            <a:fillRect/>
          </a:stretch>
        </p:blipFill>
        <p:spPr>
          <a:xfrm>
            <a:off x="6258488" y="1446727"/>
            <a:ext cx="2032716" cy="2032716"/>
          </a:xfrm>
          <a:prstGeom prst="rect">
            <a:avLst/>
          </a:prstGeom>
        </p:spPr>
      </p:pic>
      <p:sp>
        <p:nvSpPr>
          <p:cNvPr id="7" name="TextBox 6">
            <a:extLst>
              <a:ext uri="{FF2B5EF4-FFF2-40B4-BE49-F238E27FC236}">
                <a16:creationId xmlns:a16="http://schemas.microsoft.com/office/drawing/2014/main" id="{068A8C37-487B-0473-44C2-67222BA1FD0F}"/>
              </a:ext>
            </a:extLst>
          </p:cNvPr>
          <p:cNvSpPr txBox="1"/>
          <p:nvPr/>
        </p:nvSpPr>
        <p:spPr>
          <a:xfrm>
            <a:off x="8322496" y="1796968"/>
            <a:ext cx="3651010"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JT Steenkamp</a:t>
            </a:r>
            <a:endParaRPr lang="en-US"/>
          </a:p>
          <a:p>
            <a:r>
              <a:rPr lang="en-US" sz="2000">
                <a:cs typeface="Calibri"/>
              </a:rPr>
              <a:t>Director, Infrastructure Projects and Technology</a:t>
            </a:r>
            <a:endParaRPr lang="en-US"/>
          </a:p>
          <a:p>
            <a:r>
              <a:rPr lang="en-US" sz="2000">
                <a:cs typeface="Calibri"/>
              </a:rPr>
              <a:t>Prologis</a:t>
            </a:r>
            <a:endParaRPr lang="en-US" sz="2000">
              <a:ea typeface="+mn-lt"/>
              <a:cs typeface="+mn-lt"/>
            </a:endParaRPr>
          </a:p>
          <a:p>
            <a:pPr algn="l"/>
            <a:endParaRPr lang="en-US" sz="2000">
              <a:solidFill>
                <a:srgbClr val="0000FF"/>
              </a:solidFill>
              <a:cs typeface="Calibri"/>
            </a:endParaRPr>
          </a:p>
        </p:txBody>
      </p:sp>
      <p:sp>
        <p:nvSpPr>
          <p:cNvPr id="8" name="TextBox 7">
            <a:extLst>
              <a:ext uri="{FF2B5EF4-FFF2-40B4-BE49-F238E27FC236}">
                <a16:creationId xmlns:a16="http://schemas.microsoft.com/office/drawing/2014/main" id="{36104D80-7C69-5654-400F-DFEF666CA7B3}"/>
              </a:ext>
            </a:extLst>
          </p:cNvPr>
          <p:cNvSpPr txBox="1"/>
          <p:nvPr/>
        </p:nvSpPr>
        <p:spPr>
          <a:xfrm>
            <a:off x="8397623" y="4415672"/>
            <a:ext cx="3651010"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ea typeface="+mn-lt"/>
                <a:cs typeface="+mn-lt"/>
              </a:rPr>
              <a:t>Henrik Holland</a:t>
            </a:r>
          </a:p>
          <a:p>
            <a:r>
              <a:rPr lang="en-US" sz="2000">
                <a:cs typeface="Calibri"/>
              </a:rPr>
              <a:t>Global Head of Project Mobility</a:t>
            </a:r>
            <a:endParaRPr lang="en-US" sz="2000">
              <a:ea typeface="+mn-lt"/>
              <a:cs typeface="+mn-lt"/>
            </a:endParaRPr>
          </a:p>
          <a:p>
            <a:r>
              <a:rPr lang="en-US" sz="2000">
                <a:cs typeface="Calibri"/>
              </a:rPr>
              <a:t>Prologis</a:t>
            </a:r>
            <a:endParaRPr lang="en-US"/>
          </a:p>
          <a:p>
            <a:pPr algn="l"/>
            <a:endParaRPr lang="en-US" sz="2000">
              <a:solidFill>
                <a:srgbClr val="0000FF"/>
              </a:solidFill>
              <a:cs typeface="Calibri"/>
            </a:endParaRPr>
          </a:p>
        </p:txBody>
      </p:sp>
    </p:spTree>
    <p:extLst>
      <p:ext uri="{BB962C8B-B14F-4D97-AF65-F5344CB8AC3E}">
        <p14:creationId xmlns:p14="http://schemas.microsoft.com/office/powerpoint/2010/main" val="2120274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
          <p:cNvSpPr txBox="1"/>
          <p:nvPr/>
        </p:nvSpPr>
        <p:spPr>
          <a:xfrm>
            <a:off x="407493" y="200674"/>
            <a:ext cx="11655198"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800"/>
              <a:buFont typeface="Calibri"/>
              <a:buNone/>
            </a:pPr>
            <a:r>
              <a:rPr lang="en-US" sz="2800" b="1" i="0" u="none" strike="noStrike" cap="none">
                <a:solidFill>
                  <a:schemeClr val="lt1"/>
                </a:solidFill>
                <a:latin typeface="Calibri"/>
                <a:ea typeface="Calibri"/>
                <a:cs typeface="Calibri"/>
                <a:sym typeface="Calibri"/>
              </a:rPr>
              <a:t>LACI Proposed LB-ELA Corridor Charging Project</a:t>
            </a:r>
            <a:endParaRPr sz="2800" b="1" i="0" u="none" strike="noStrike" cap="none">
              <a:solidFill>
                <a:schemeClr val="lt1"/>
              </a:solidFill>
              <a:latin typeface="Calibri"/>
              <a:ea typeface="Calibri"/>
              <a:cs typeface="Calibri"/>
              <a:sym typeface="Calibri"/>
            </a:endParaRPr>
          </a:p>
        </p:txBody>
      </p:sp>
      <p:sp>
        <p:nvSpPr>
          <p:cNvPr id="108" name="Google Shape;108;p1"/>
          <p:cNvSpPr txBox="1"/>
          <p:nvPr/>
        </p:nvSpPr>
        <p:spPr>
          <a:xfrm>
            <a:off x="5966688" y="6411132"/>
            <a:ext cx="6096003"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898989"/>
              </a:buClr>
              <a:buSzPts val="1200"/>
              <a:buFont typeface="Calibri"/>
              <a:buNone/>
            </a:pPr>
            <a:fld id="{00000000-1234-1234-1234-123412341234}" type="slidenum">
              <a:rPr lang="en-US" sz="1200" b="0" i="0" u="none" strike="noStrike" cap="none">
                <a:solidFill>
                  <a:srgbClr val="898989"/>
                </a:solidFill>
                <a:latin typeface="Calibri"/>
                <a:ea typeface="Calibri"/>
                <a:cs typeface="Calibri"/>
                <a:sym typeface="Calibri"/>
              </a:rPr>
              <a:t>17</a:t>
            </a:fld>
            <a:endParaRPr sz="1200" b="0" i="0" u="none" strike="noStrike" cap="none">
              <a:solidFill>
                <a:srgbClr val="898989"/>
              </a:solidFill>
              <a:latin typeface="Calibri"/>
              <a:ea typeface="Calibri"/>
              <a:cs typeface="Calibri"/>
              <a:sym typeface="Calibri"/>
            </a:endParaRPr>
          </a:p>
        </p:txBody>
      </p:sp>
      <p:sp>
        <p:nvSpPr>
          <p:cNvPr id="109" name="Google Shape;109;p1"/>
          <p:cNvSpPr txBox="1">
            <a:spLocks noGrp="1"/>
          </p:cNvSpPr>
          <p:nvPr>
            <p:ph type="body" idx="1"/>
          </p:nvPr>
        </p:nvSpPr>
        <p:spPr>
          <a:xfrm>
            <a:off x="381003" y="1276346"/>
            <a:ext cx="11077571" cy="4742069"/>
          </a:xfrm>
          <a:prstGeom prst="rect">
            <a:avLst/>
          </a:prstGeom>
          <a:noFill/>
          <a:ln>
            <a:noFill/>
          </a:ln>
        </p:spPr>
        <p:txBody>
          <a:bodyPr spcFirstLastPara="1" wrap="square" lIns="91425" tIns="45700" rIns="91425" bIns="45700" anchor="t" anchorCtr="0">
            <a:normAutofit/>
          </a:bodyPr>
          <a:lstStyle/>
          <a:p>
            <a:pPr marL="285750" lvl="0" indent="-285750" algn="l" rtl="0">
              <a:lnSpc>
                <a:spcPct val="90000"/>
              </a:lnSpc>
              <a:spcBef>
                <a:spcPts val="0"/>
              </a:spcBef>
              <a:spcAft>
                <a:spcPts val="0"/>
              </a:spcAft>
              <a:buClr>
                <a:srgbClr val="000000"/>
              </a:buClr>
              <a:buSzPts val="2160"/>
              <a:buChar char="&gt;"/>
            </a:pPr>
            <a:r>
              <a:rPr lang="en-US" sz="2400"/>
              <a:t>LACI is building an application to the open CEC Grant Funding Opportunity: M/HD ZEV Blueprint Implementation</a:t>
            </a:r>
            <a:endParaRPr/>
          </a:p>
          <a:p>
            <a:pPr marL="742950" lvl="1" indent="-285750" algn="l" rtl="0">
              <a:lnSpc>
                <a:spcPct val="90000"/>
              </a:lnSpc>
              <a:spcBef>
                <a:spcPts val="500"/>
              </a:spcBef>
              <a:spcAft>
                <a:spcPts val="0"/>
              </a:spcAft>
              <a:buClr>
                <a:srgbClr val="000000"/>
              </a:buClr>
              <a:buSzPts val="2160"/>
              <a:buChar char="•"/>
            </a:pPr>
            <a:r>
              <a:rPr lang="en-US" sz="2400"/>
              <a:t>Goal is to fund shovel-ready sites identified in LACI’s 710 Blueprint; prioritizing two sites</a:t>
            </a:r>
            <a:endParaRPr sz="2400"/>
          </a:p>
          <a:p>
            <a:pPr marL="742950" lvl="1" indent="-300990" algn="l" rtl="0">
              <a:lnSpc>
                <a:spcPct val="90000"/>
              </a:lnSpc>
              <a:spcBef>
                <a:spcPts val="500"/>
              </a:spcBef>
              <a:spcAft>
                <a:spcPts val="0"/>
              </a:spcAft>
              <a:buSzPts val="2400"/>
              <a:buChar char="•"/>
            </a:pPr>
            <a:r>
              <a:rPr lang="en-US" sz="2400"/>
              <a:t>Minimum 25% match - more match creates more competitive application</a:t>
            </a:r>
            <a:endParaRPr sz="2400"/>
          </a:p>
          <a:p>
            <a:pPr marL="285750" lvl="0" indent="-285750" algn="l" rtl="0">
              <a:lnSpc>
                <a:spcPct val="90000"/>
              </a:lnSpc>
              <a:spcBef>
                <a:spcPts val="1000"/>
              </a:spcBef>
              <a:spcAft>
                <a:spcPts val="0"/>
              </a:spcAft>
              <a:buClr>
                <a:srgbClr val="000000"/>
              </a:buClr>
              <a:buSzPts val="2160"/>
              <a:buChar char="&gt;"/>
            </a:pPr>
            <a:r>
              <a:rPr lang="en-US" sz="2400"/>
              <a:t>Metro interested in providing co-funding for one site: 2161 Technology Place, Long Beach - Prologis facility</a:t>
            </a:r>
            <a:endParaRPr/>
          </a:p>
          <a:p>
            <a:pPr marL="285750" lvl="0" indent="-285750" algn="l" rtl="0">
              <a:lnSpc>
                <a:spcPct val="90000"/>
              </a:lnSpc>
              <a:spcBef>
                <a:spcPts val="1000"/>
              </a:spcBef>
              <a:spcAft>
                <a:spcPts val="0"/>
              </a:spcAft>
              <a:buClr>
                <a:srgbClr val="000000"/>
              </a:buClr>
              <a:buSzPts val="2160"/>
              <a:buChar char="&gt;"/>
            </a:pPr>
            <a:r>
              <a:rPr lang="en-US" sz="2400"/>
              <a:t>LACI looking to include this co-funding in GFO application due November 13th; would strengthen application </a:t>
            </a:r>
            <a:endParaRPr sz="2400"/>
          </a:p>
          <a:p>
            <a:pPr marL="285750" lvl="0" indent="-285750" algn="l" rtl="0">
              <a:lnSpc>
                <a:spcPct val="90000"/>
              </a:lnSpc>
              <a:spcBef>
                <a:spcPts val="1000"/>
              </a:spcBef>
              <a:spcAft>
                <a:spcPts val="0"/>
              </a:spcAft>
              <a:buClr>
                <a:srgbClr val="000000"/>
              </a:buClr>
              <a:buSzPts val="2160"/>
              <a:buChar char="&gt;"/>
            </a:pPr>
            <a:r>
              <a:rPr lang="en-US" sz="2400"/>
              <a:t>Project aligns with Metro’s goals for ZE Truck Program Investment</a:t>
            </a:r>
            <a:endParaRPr/>
          </a:p>
          <a:p>
            <a:pPr marL="742950" lvl="1" indent="-285750" algn="l" rtl="0">
              <a:lnSpc>
                <a:spcPct val="90000"/>
              </a:lnSpc>
              <a:spcBef>
                <a:spcPts val="500"/>
              </a:spcBef>
              <a:spcAft>
                <a:spcPts val="0"/>
              </a:spcAft>
              <a:buClr>
                <a:srgbClr val="000000"/>
              </a:buClr>
              <a:buSzPts val="2160"/>
              <a:buChar char="•"/>
            </a:pPr>
            <a:r>
              <a:rPr lang="en-US" sz="2400"/>
              <a:t>Opportunity to partner with CEC, MSRC, CalSTA, Prologis for leveraged investment immediately adjacent to San Pedro Bay Port complex</a:t>
            </a:r>
            <a:endParaRPr/>
          </a:p>
        </p:txBody>
      </p:sp>
      <p:pic>
        <p:nvPicPr>
          <p:cNvPr id="110" name="Google Shape;110;p1" descr="Shape, circle&#10;&#10;Description automatically generated"/>
          <p:cNvPicPr preferRelativeResize="0"/>
          <p:nvPr/>
        </p:nvPicPr>
        <p:blipFill rotWithShape="1">
          <a:blip r:embed="rId3">
            <a:alphaModFix/>
          </a:blip>
          <a:srcRect/>
          <a:stretch/>
        </p:blipFill>
        <p:spPr>
          <a:xfrm>
            <a:off x="10620374" y="5749531"/>
            <a:ext cx="838200" cy="800100"/>
          </a:xfrm>
          <a:prstGeom prst="rect">
            <a:avLst/>
          </a:prstGeom>
          <a:noFill/>
          <a:ln>
            <a:noFill/>
          </a:ln>
        </p:spPr>
      </p:pic>
    </p:spTree>
    <p:extLst>
      <p:ext uri="{BB962C8B-B14F-4D97-AF65-F5344CB8AC3E}">
        <p14:creationId xmlns:p14="http://schemas.microsoft.com/office/powerpoint/2010/main" val="4204335977"/>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g25cd2dad7b1_0_0"/>
          <p:cNvSpPr txBox="1"/>
          <p:nvPr/>
        </p:nvSpPr>
        <p:spPr>
          <a:xfrm>
            <a:off x="407493" y="200674"/>
            <a:ext cx="116553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800"/>
              <a:buFont typeface="Calibri"/>
              <a:buNone/>
            </a:pPr>
            <a:r>
              <a:rPr lang="en-US" sz="2800" b="1">
                <a:solidFill>
                  <a:schemeClr val="lt1"/>
                </a:solidFill>
                <a:latin typeface="Calibri"/>
                <a:ea typeface="Calibri"/>
                <a:cs typeface="Calibri"/>
                <a:sym typeface="Calibri"/>
              </a:rPr>
              <a:t>2161 Technology Place - Project Details - Tech. Specs and Funding</a:t>
            </a:r>
            <a:endParaRPr sz="2800" b="1" i="0" u="none" strike="noStrike" cap="none">
              <a:solidFill>
                <a:schemeClr val="lt1"/>
              </a:solidFill>
              <a:latin typeface="Calibri"/>
              <a:ea typeface="Calibri"/>
              <a:cs typeface="Calibri"/>
              <a:sym typeface="Calibri"/>
            </a:endParaRPr>
          </a:p>
        </p:txBody>
      </p:sp>
      <p:sp>
        <p:nvSpPr>
          <p:cNvPr id="117" name="Google Shape;117;g25cd2dad7b1_0_0"/>
          <p:cNvSpPr txBox="1"/>
          <p:nvPr/>
        </p:nvSpPr>
        <p:spPr>
          <a:xfrm>
            <a:off x="5966688" y="6411132"/>
            <a:ext cx="60960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898989"/>
              </a:buClr>
              <a:buSzPts val="1200"/>
              <a:buFont typeface="Calibri"/>
              <a:buNone/>
            </a:pPr>
            <a:fld id="{00000000-1234-1234-1234-123412341234}" type="slidenum">
              <a:rPr lang="en-US" sz="1200" b="0" i="0" u="none" strike="noStrike" cap="none">
                <a:solidFill>
                  <a:srgbClr val="898989"/>
                </a:solidFill>
                <a:latin typeface="Calibri"/>
                <a:ea typeface="Calibri"/>
                <a:cs typeface="Calibri"/>
                <a:sym typeface="Calibri"/>
              </a:rPr>
              <a:t>18</a:t>
            </a:fld>
            <a:endParaRPr sz="1200" b="0" i="0" u="none" strike="noStrike" cap="none">
              <a:solidFill>
                <a:srgbClr val="898989"/>
              </a:solidFill>
              <a:latin typeface="Calibri"/>
              <a:ea typeface="Calibri"/>
              <a:cs typeface="Calibri"/>
              <a:sym typeface="Calibri"/>
            </a:endParaRPr>
          </a:p>
        </p:txBody>
      </p:sp>
      <p:sp>
        <p:nvSpPr>
          <p:cNvPr id="118" name="Google Shape;118;g25cd2dad7b1_0_0"/>
          <p:cNvSpPr txBox="1">
            <a:spLocks noGrp="1"/>
          </p:cNvSpPr>
          <p:nvPr>
            <p:ph type="body" idx="1"/>
          </p:nvPr>
        </p:nvSpPr>
        <p:spPr>
          <a:xfrm>
            <a:off x="381000" y="1040925"/>
            <a:ext cx="7535400" cy="5237100"/>
          </a:xfrm>
          <a:prstGeom prst="rect">
            <a:avLst/>
          </a:prstGeom>
          <a:noFill/>
          <a:ln>
            <a:noFill/>
          </a:ln>
        </p:spPr>
        <p:txBody>
          <a:bodyPr spcFirstLastPara="1" wrap="square" lIns="91425" tIns="45700" rIns="91425" bIns="45700" anchor="t" anchorCtr="0">
            <a:normAutofit lnSpcReduction="10000"/>
          </a:bodyPr>
          <a:lstStyle/>
          <a:p>
            <a:pPr marL="285750" lvl="0" indent="-285750" algn="l" rtl="0">
              <a:lnSpc>
                <a:spcPct val="90000"/>
              </a:lnSpc>
              <a:spcBef>
                <a:spcPts val="0"/>
              </a:spcBef>
              <a:spcAft>
                <a:spcPts val="0"/>
              </a:spcAft>
              <a:buClr>
                <a:srgbClr val="000000"/>
              </a:buClr>
              <a:buSzPts val="2160"/>
              <a:buChar char="&gt;"/>
            </a:pPr>
            <a:r>
              <a:rPr lang="en-US" sz="2400"/>
              <a:t>Total Budget: $10,000,000</a:t>
            </a:r>
            <a:endParaRPr/>
          </a:p>
          <a:p>
            <a:pPr marL="742950" lvl="1" indent="-285750" algn="l" rtl="0">
              <a:lnSpc>
                <a:spcPct val="90000"/>
              </a:lnSpc>
              <a:spcBef>
                <a:spcPts val="500"/>
              </a:spcBef>
              <a:spcAft>
                <a:spcPts val="0"/>
              </a:spcAft>
              <a:buClr>
                <a:srgbClr val="000000"/>
              </a:buClr>
              <a:buSzPts val="2160"/>
              <a:buChar char="•"/>
            </a:pPr>
            <a:r>
              <a:rPr lang="en-US" sz="2400"/>
              <a:t>12 dual-port 360 kW chargers (24 dispensers for simultaneous charging) and 2 MWh BESS</a:t>
            </a:r>
            <a:endParaRPr sz="2400"/>
          </a:p>
          <a:p>
            <a:pPr marL="285750" lvl="0" indent="-335280" algn="l" rtl="0">
              <a:lnSpc>
                <a:spcPct val="90000"/>
              </a:lnSpc>
              <a:spcBef>
                <a:spcPts val="500"/>
              </a:spcBef>
              <a:spcAft>
                <a:spcPts val="0"/>
              </a:spcAft>
              <a:buSzPts val="2400"/>
              <a:buChar char="&gt;"/>
            </a:pPr>
            <a:r>
              <a:rPr lang="en-US" sz="2400"/>
              <a:t>Hybrid public/shared setup</a:t>
            </a:r>
            <a:endParaRPr sz="2400"/>
          </a:p>
          <a:p>
            <a:pPr marL="742950" lvl="1" indent="-335280" algn="l" rtl="0">
              <a:lnSpc>
                <a:spcPct val="90000"/>
              </a:lnSpc>
              <a:spcBef>
                <a:spcPts val="500"/>
              </a:spcBef>
              <a:spcAft>
                <a:spcPts val="0"/>
              </a:spcAft>
              <a:buSzPts val="2400"/>
              <a:buChar char="•"/>
            </a:pPr>
            <a:r>
              <a:rPr lang="en-US" sz="2400"/>
              <a:t>Fleets committed for utilization</a:t>
            </a:r>
            <a:endParaRPr sz="2400"/>
          </a:p>
          <a:p>
            <a:pPr marL="742950" lvl="1" indent="-335280" algn="l" rtl="0">
              <a:lnSpc>
                <a:spcPct val="90000"/>
              </a:lnSpc>
              <a:spcBef>
                <a:spcPts val="500"/>
              </a:spcBef>
              <a:spcAft>
                <a:spcPts val="0"/>
              </a:spcAft>
              <a:buSzPts val="2400"/>
              <a:buChar char="•"/>
            </a:pPr>
            <a:r>
              <a:rPr lang="en-US" sz="2400"/>
              <a:t>Remaining % made publicly available</a:t>
            </a:r>
            <a:endParaRPr sz="2400"/>
          </a:p>
          <a:p>
            <a:pPr marL="285750" lvl="0" indent="-285750" algn="l" rtl="0">
              <a:lnSpc>
                <a:spcPct val="90000"/>
              </a:lnSpc>
              <a:spcBef>
                <a:spcPts val="1000"/>
              </a:spcBef>
              <a:spcAft>
                <a:spcPts val="0"/>
              </a:spcAft>
              <a:buClr>
                <a:srgbClr val="000000"/>
              </a:buClr>
              <a:buSzPts val="2160"/>
              <a:buChar char="&gt;"/>
            </a:pPr>
            <a:r>
              <a:rPr lang="en-US" sz="2400"/>
              <a:t>Projected completion in Q1 2025 (12 months from agreement)</a:t>
            </a:r>
            <a:endParaRPr sz="2400"/>
          </a:p>
          <a:p>
            <a:pPr marL="285750" lvl="0" indent="-300990" algn="l" rtl="0">
              <a:lnSpc>
                <a:spcPct val="90000"/>
              </a:lnSpc>
              <a:spcBef>
                <a:spcPts val="1000"/>
              </a:spcBef>
              <a:spcAft>
                <a:spcPts val="0"/>
              </a:spcAft>
              <a:buSzPts val="2400"/>
              <a:buChar char="&gt;"/>
            </a:pPr>
            <a:r>
              <a:rPr lang="en-US" sz="2400"/>
              <a:t>Co-funders</a:t>
            </a:r>
            <a:endParaRPr sz="2400"/>
          </a:p>
          <a:p>
            <a:pPr marL="742950" lvl="1" indent="-285750" algn="l" rtl="0">
              <a:lnSpc>
                <a:spcPct val="90000"/>
              </a:lnSpc>
              <a:spcBef>
                <a:spcPts val="500"/>
              </a:spcBef>
              <a:spcAft>
                <a:spcPts val="0"/>
              </a:spcAft>
              <a:buClr>
                <a:srgbClr val="000000"/>
              </a:buClr>
              <a:buSzPts val="2160"/>
              <a:buChar char="•"/>
            </a:pPr>
            <a:r>
              <a:rPr lang="en-US" sz="2400"/>
              <a:t>MSRC: 	$557,280</a:t>
            </a:r>
            <a:endParaRPr sz="2400"/>
          </a:p>
          <a:p>
            <a:pPr marL="742950" lvl="1" indent="-300990" algn="l" rtl="0">
              <a:lnSpc>
                <a:spcPct val="90000"/>
              </a:lnSpc>
              <a:spcBef>
                <a:spcPts val="500"/>
              </a:spcBef>
              <a:spcAft>
                <a:spcPts val="0"/>
              </a:spcAft>
              <a:buSzPts val="2400"/>
              <a:buChar char="•"/>
            </a:pPr>
            <a:r>
              <a:rPr lang="en-US" sz="2400"/>
              <a:t>CalSTA:	$1,857,600</a:t>
            </a:r>
            <a:endParaRPr sz="2400"/>
          </a:p>
          <a:p>
            <a:pPr marL="742950" lvl="1" indent="-300990" algn="l" rtl="0">
              <a:lnSpc>
                <a:spcPct val="90000"/>
              </a:lnSpc>
              <a:spcBef>
                <a:spcPts val="500"/>
              </a:spcBef>
              <a:spcAft>
                <a:spcPts val="0"/>
              </a:spcAft>
              <a:buSzPts val="2400"/>
              <a:buChar char="•"/>
            </a:pPr>
            <a:r>
              <a:rPr lang="en-US" sz="2400"/>
              <a:t>CEC:		$2,900,000 (proposed in grant)</a:t>
            </a:r>
            <a:endParaRPr sz="2400"/>
          </a:p>
          <a:p>
            <a:pPr marL="742950" lvl="1" indent="-300990" algn="l" rtl="0">
              <a:lnSpc>
                <a:spcPct val="90000"/>
              </a:lnSpc>
              <a:spcBef>
                <a:spcPts val="500"/>
              </a:spcBef>
              <a:spcAft>
                <a:spcPts val="0"/>
              </a:spcAft>
              <a:buSzPts val="2400"/>
              <a:buChar char="•"/>
            </a:pPr>
            <a:r>
              <a:rPr lang="en-US" sz="2400"/>
              <a:t>Prologis:	$2,685,120</a:t>
            </a:r>
            <a:endParaRPr sz="2400"/>
          </a:p>
          <a:p>
            <a:pPr marL="742950" lvl="1" indent="-300990" algn="l" rtl="0">
              <a:lnSpc>
                <a:spcPct val="90000"/>
              </a:lnSpc>
              <a:spcBef>
                <a:spcPts val="500"/>
              </a:spcBef>
              <a:spcAft>
                <a:spcPts val="0"/>
              </a:spcAft>
              <a:buSzPts val="2400"/>
              <a:buChar char="•"/>
            </a:pPr>
            <a:r>
              <a:rPr lang="en-US" sz="2400"/>
              <a:t>Metro: 	$2,000,000</a:t>
            </a:r>
            <a:endParaRPr sz="2400"/>
          </a:p>
        </p:txBody>
      </p:sp>
      <p:pic>
        <p:nvPicPr>
          <p:cNvPr id="119" name="Google Shape;119;g25cd2dad7b1_0_0" descr="Shape, circle&#10;&#10;Description automatically generated"/>
          <p:cNvPicPr preferRelativeResize="0"/>
          <p:nvPr/>
        </p:nvPicPr>
        <p:blipFill rotWithShape="1">
          <a:blip r:embed="rId3">
            <a:alphaModFix/>
          </a:blip>
          <a:srcRect/>
          <a:stretch/>
        </p:blipFill>
        <p:spPr>
          <a:xfrm>
            <a:off x="10620374" y="5749531"/>
            <a:ext cx="838200" cy="800100"/>
          </a:xfrm>
          <a:prstGeom prst="rect">
            <a:avLst/>
          </a:prstGeom>
          <a:noFill/>
          <a:ln>
            <a:noFill/>
          </a:ln>
        </p:spPr>
      </p:pic>
      <p:pic>
        <p:nvPicPr>
          <p:cNvPr id="120" name="Google Shape;120;g25cd2dad7b1_0_0"/>
          <p:cNvPicPr preferRelativeResize="0"/>
          <p:nvPr/>
        </p:nvPicPr>
        <p:blipFill>
          <a:blip r:embed="rId4">
            <a:alphaModFix/>
          </a:blip>
          <a:stretch>
            <a:fillRect/>
          </a:stretch>
        </p:blipFill>
        <p:spPr>
          <a:xfrm>
            <a:off x="7487775" y="1844285"/>
            <a:ext cx="4704226" cy="3318891"/>
          </a:xfrm>
          <a:prstGeom prst="rect">
            <a:avLst/>
          </a:prstGeom>
          <a:noFill/>
          <a:ln>
            <a:noFill/>
          </a:ln>
        </p:spPr>
      </p:pic>
    </p:spTree>
    <p:extLst>
      <p:ext uri="{BB962C8B-B14F-4D97-AF65-F5344CB8AC3E}">
        <p14:creationId xmlns:p14="http://schemas.microsoft.com/office/powerpoint/2010/main" val="108588412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g25cd2dad7b1_0_8"/>
          <p:cNvSpPr txBox="1"/>
          <p:nvPr/>
        </p:nvSpPr>
        <p:spPr>
          <a:xfrm>
            <a:off x="407493" y="200674"/>
            <a:ext cx="11655300" cy="523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2800"/>
              <a:buFont typeface="Calibri"/>
              <a:buNone/>
            </a:pPr>
            <a:r>
              <a:rPr lang="en-US" sz="2800" b="1">
                <a:solidFill>
                  <a:schemeClr val="lt1"/>
                </a:solidFill>
                <a:latin typeface="Calibri"/>
                <a:ea typeface="Calibri"/>
                <a:cs typeface="Calibri"/>
                <a:sym typeface="Calibri"/>
              </a:rPr>
              <a:t>2161 Technology Place - Project Details - Community and Workforce</a:t>
            </a:r>
            <a:endParaRPr sz="2800" b="1" i="0" u="none" strike="noStrike" cap="none">
              <a:solidFill>
                <a:schemeClr val="lt1"/>
              </a:solidFill>
              <a:latin typeface="Calibri"/>
              <a:ea typeface="Calibri"/>
              <a:cs typeface="Calibri"/>
              <a:sym typeface="Calibri"/>
            </a:endParaRPr>
          </a:p>
        </p:txBody>
      </p:sp>
      <p:sp>
        <p:nvSpPr>
          <p:cNvPr id="127" name="Google Shape;127;g25cd2dad7b1_0_8"/>
          <p:cNvSpPr txBox="1"/>
          <p:nvPr/>
        </p:nvSpPr>
        <p:spPr>
          <a:xfrm>
            <a:off x="5966688" y="6411132"/>
            <a:ext cx="6096000" cy="2769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898989"/>
              </a:buClr>
              <a:buSzPts val="1200"/>
              <a:buFont typeface="Calibri"/>
              <a:buNone/>
            </a:pPr>
            <a:fld id="{00000000-1234-1234-1234-123412341234}" type="slidenum">
              <a:rPr lang="en-US" sz="1200" b="0" i="0" u="none" strike="noStrike" cap="none">
                <a:solidFill>
                  <a:srgbClr val="898989"/>
                </a:solidFill>
                <a:latin typeface="Calibri"/>
                <a:ea typeface="Calibri"/>
                <a:cs typeface="Calibri"/>
                <a:sym typeface="Calibri"/>
              </a:rPr>
              <a:t>19</a:t>
            </a:fld>
            <a:endParaRPr sz="1200" b="0" i="0" u="none" strike="noStrike" cap="none">
              <a:solidFill>
                <a:srgbClr val="898989"/>
              </a:solidFill>
              <a:latin typeface="Calibri"/>
              <a:ea typeface="Calibri"/>
              <a:cs typeface="Calibri"/>
              <a:sym typeface="Calibri"/>
            </a:endParaRPr>
          </a:p>
        </p:txBody>
      </p:sp>
      <p:sp>
        <p:nvSpPr>
          <p:cNvPr id="128" name="Google Shape;128;g25cd2dad7b1_0_8"/>
          <p:cNvSpPr txBox="1">
            <a:spLocks noGrp="1"/>
          </p:cNvSpPr>
          <p:nvPr>
            <p:ph type="body" idx="1"/>
          </p:nvPr>
        </p:nvSpPr>
        <p:spPr>
          <a:xfrm>
            <a:off x="407503" y="1117521"/>
            <a:ext cx="11077500" cy="47421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500"/>
              </a:spcBef>
              <a:spcAft>
                <a:spcPts val="0"/>
              </a:spcAft>
              <a:buNone/>
            </a:pPr>
            <a:r>
              <a:rPr lang="en-US" sz="2400" u="sng"/>
              <a:t>Community Engagement</a:t>
            </a:r>
            <a:endParaRPr sz="2400" u="sng"/>
          </a:p>
          <a:p>
            <a:pPr marL="285750" lvl="0" indent="-320040" algn="l" rtl="0">
              <a:lnSpc>
                <a:spcPct val="90000"/>
              </a:lnSpc>
              <a:spcBef>
                <a:spcPts val="500"/>
              </a:spcBef>
              <a:spcAft>
                <a:spcPts val="0"/>
              </a:spcAft>
              <a:buClr>
                <a:srgbClr val="000000"/>
              </a:buClr>
              <a:buSzPts val="2160"/>
              <a:buChar char="&gt;"/>
            </a:pPr>
            <a:r>
              <a:rPr lang="en-US" sz="2400"/>
              <a:t>Prologis Technology Place complex identified in 710 Blueprint - prioritized in top four facilities for site walk</a:t>
            </a:r>
            <a:endParaRPr sz="2400"/>
          </a:p>
          <a:p>
            <a:pPr marL="285750" lvl="0" indent="-320040" algn="l" rtl="0">
              <a:lnSpc>
                <a:spcPct val="90000"/>
              </a:lnSpc>
              <a:spcBef>
                <a:spcPts val="500"/>
              </a:spcBef>
              <a:spcAft>
                <a:spcPts val="0"/>
              </a:spcAft>
              <a:buClr>
                <a:srgbClr val="000000"/>
              </a:buClr>
              <a:buSzPts val="2160"/>
              <a:buChar char="&gt;"/>
            </a:pPr>
            <a:r>
              <a:rPr lang="en-US" sz="2400"/>
              <a:t>CalEnviroscreen: 90th percentile pollution burden; 96th overall percentile</a:t>
            </a:r>
            <a:endParaRPr sz="2400"/>
          </a:p>
          <a:p>
            <a:pPr marL="0" lvl="0" indent="0" algn="l" rtl="0">
              <a:lnSpc>
                <a:spcPct val="90000"/>
              </a:lnSpc>
              <a:spcBef>
                <a:spcPts val="500"/>
              </a:spcBef>
              <a:spcAft>
                <a:spcPts val="0"/>
              </a:spcAft>
              <a:buNone/>
            </a:pPr>
            <a:endParaRPr sz="2400"/>
          </a:p>
          <a:p>
            <a:pPr marL="0" lvl="0" indent="0" algn="l" rtl="0">
              <a:lnSpc>
                <a:spcPct val="90000"/>
              </a:lnSpc>
              <a:spcBef>
                <a:spcPts val="500"/>
              </a:spcBef>
              <a:spcAft>
                <a:spcPts val="0"/>
              </a:spcAft>
              <a:buNone/>
            </a:pPr>
            <a:r>
              <a:rPr lang="en-US" sz="2400" u="sng"/>
              <a:t>Workforce Development</a:t>
            </a:r>
            <a:endParaRPr sz="2400" u="sng"/>
          </a:p>
          <a:p>
            <a:pPr marL="285750" lvl="0" indent="-285750" algn="l" rtl="0">
              <a:lnSpc>
                <a:spcPct val="90000"/>
              </a:lnSpc>
              <a:spcBef>
                <a:spcPts val="1000"/>
              </a:spcBef>
              <a:spcAft>
                <a:spcPts val="0"/>
              </a:spcAft>
              <a:buClr>
                <a:srgbClr val="000000"/>
              </a:buClr>
              <a:buSzPts val="2160"/>
              <a:buChar char="&gt;"/>
            </a:pPr>
            <a:r>
              <a:rPr lang="en-US" sz="2400"/>
              <a:t>Collaboration with Breathe SoCal for three job placement events; ten scholarships to Rio Hondo</a:t>
            </a:r>
            <a:endParaRPr/>
          </a:p>
          <a:p>
            <a:pPr marL="285750" lvl="0" indent="-285750" algn="l" rtl="0">
              <a:lnSpc>
                <a:spcPct val="90000"/>
              </a:lnSpc>
              <a:spcBef>
                <a:spcPts val="1000"/>
              </a:spcBef>
              <a:spcAft>
                <a:spcPts val="0"/>
              </a:spcAft>
              <a:buClr>
                <a:srgbClr val="000000"/>
              </a:buClr>
              <a:buSzPts val="2160"/>
              <a:buChar char="&gt;"/>
            </a:pPr>
            <a:r>
              <a:rPr lang="en-US" sz="2400"/>
              <a:t>Partnership with Jobs For the Future (JFF) on development of digital learning and development program</a:t>
            </a:r>
            <a:endParaRPr sz="2400"/>
          </a:p>
          <a:p>
            <a:pPr marL="285750" lvl="0" indent="-320040" algn="l" rtl="0">
              <a:spcBef>
                <a:spcPts val="1000"/>
              </a:spcBef>
              <a:spcAft>
                <a:spcPts val="0"/>
              </a:spcAft>
              <a:buClr>
                <a:schemeClr val="dk1"/>
              </a:buClr>
              <a:buSzPts val="2160"/>
              <a:buChar char="&gt;"/>
            </a:pPr>
            <a:r>
              <a:rPr lang="en-US" sz="2400">
                <a:solidFill>
                  <a:schemeClr val="dk1"/>
                </a:solidFill>
              </a:rPr>
              <a:t>Partnership with Pacific Gateway for community-based job candidate opportunities</a:t>
            </a:r>
            <a:endParaRPr/>
          </a:p>
        </p:txBody>
      </p:sp>
      <p:pic>
        <p:nvPicPr>
          <p:cNvPr id="129" name="Google Shape;129;g25cd2dad7b1_0_8" descr="Shape, circle&#10;&#10;Description automatically generated"/>
          <p:cNvPicPr preferRelativeResize="0"/>
          <p:nvPr/>
        </p:nvPicPr>
        <p:blipFill rotWithShape="1">
          <a:blip r:embed="rId3">
            <a:alphaModFix/>
          </a:blip>
          <a:srcRect/>
          <a:stretch/>
        </p:blipFill>
        <p:spPr>
          <a:xfrm>
            <a:off x="10620374" y="5749531"/>
            <a:ext cx="838200" cy="800100"/>
          </a:xfrm>
          <a:prstGeom prst="rect">
            <a:avLst/>
          </a:prstGeom>
          <a:noFill/>
          <a:ln>
            <a:noFill/>
          </a:ln>
        </p:spPr>
      </p:pic>
    </p:spTree>
    <p:extLst>
      <p:ext uri="{BB962C8B-B14F-4D97-AF65-F5344CB8AC3E}">
        <p14:creationId xmlns:p14="http://schemas.microsoft.com/office/powerpoint/2010/main" val="2617050991"/>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
          <p:cNvSpPr/>
          <p:nvPr/>
        </p:nvSpPr>
        <p:spPr>
          <a:xfrm>
            <a:off x="195206" y="6123819"/>
            <a:ext cx="554803" cy="554803"/>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136" name="Google Shape;136;p2"/>
          <p:cNvSpPr txBox="1">
            <a:spLocks noGrp="1"/>
          </p:cNvSpPr>
          <p:nvPr>
            <p:ph type="title"/>
          </p:nvPr>
        </p:nvSpPr>
        <p:spPr>
          <a:xfrm>
            <a:off x="195206" y="217635"/>
            <a:ext cx="9148343" cy="70307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3200"/>
              <a:buFont typeface="Calibri"/>
              <a:buNone/>
            </a:pPr>
            <a:br>
              <a:rPr lang="en-US"/>
            </a:br>
            <a:r>
              <a:rPr lang="en-US"/>
              <a:t>ZET Program Principles – Overview </a:t>
            </a:r>
            <a:br>
              <a:rPr lang="en-US"/>
            </a:br>
            <a:endParaRPr/>
          </a:p>
        </p:txBody>
      </p:sp>
      <p:sp>
        <p:nvSpPr>
          <p:cNvPr id="137" name="Google Shape;137;p2"/>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98989"/>
              </a:buClr>
              <a:buSzPts val="1200"/>
              <a:buFont typeface="Calibri"/>
              <a:buNone/>
            </a:pPr>
            <a:fld id="{00000000-1234-1234-1234-123412341234}" type="slidenum">
              <a:rPr lang="en-US" sz="1200" b="0" i="0" u="none" strike="noStrike" cap="none">
                <a:solidFill>
                  <a:srgbClr val="898989"/>
                </a:solidFill>
                <a:latin typeface="Calibri"/>
                <a:ea typeface="Calibri"/>
                <a:cs typeface="Calibri"/>
                <a:sym typeface="Calibri"/>
              </a:rPr>
              <a:t>20</a:t>
            </a:fld>
            <a:endParaRPr sz="1200" b="0" i="0" u="none" strike="noStrike" cap="none">
              <a:solidFill>
                <a:srgbClr val="898989"/>
              </a:solidFill>
              <a:latin typeface="Calibri"/>
              <a:ea typeface="Calibri"/>
              <a:cs typeface="Calibri"/>
              <a:sym typeface="Calibri"/>
            </a:endParaRPr>
          </a:p>
        </p:txBody>
      </p:sp>
      <p:sp>
        <p:nvSpPr>
          <p:cNvPr id="138" name="Google Shape;138;p2"/>
          <p:cNvSpPr txBox="1"/>
          <p:nvPr/>
        </p:nvSpPr>
        <p:spPr>
          <a:xfrm>
            <a:off x="298835" y="1607615"/>
            <a:ext cx="2836377" cy="1277270"/>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5078A8"/>
              </a:buClr>
              <a:buSzPts val="2000"/>
              <a:buFont typeface="Calibri"/>
              <a:buNone/>
            </a:pPr>
            <a:r>
              <a:rPr lang="en-US" sz="2000" b="1" i="0" u="none" strike="noStrike" cap="none">
                <a:solidFill>
                  <a:srgbClr val="5078A8"/>
                </a:solidFill>
                <a:latin typeface="Calibri"/>
                <a:ea typeface="Calibri"/>
                <a:cs typeface="Calibri"/>
                <a:sym typeface="Calibri"/>
              </a:rPr>
              <a:t>Maximize leverage of seed funding</a:t>
            </a:r>
            <a:endParaRPr/>
          </a:p>
          <a:p>
            <a:pPr marL="0" marR="0" lvl="0" indent="0" algn="ctr" rtl="0">
              <a:lnSpc>
                <a:spcPct val="100000"/>
              </a:lnSpc>
              <a:spcBef>
                <a:spcPts val="60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by collaborating with regional partners and funding agencies.</a:t>
            </a:r>
            <a:endParaRPr sz="2000" b="0" i="0" u="none" strike="noStrike" cap="none">
              <a:solidFill>
                <a:srgbClr val="000000"/>
              </a:solidFill>
              <a:latin typeface="Calibri"/>
              <a:ea typeface="Calibri"/>
              <a:cs typeface="Calibri"/>
              <a:sym typeface="Calibri"/>
            </a:endParaRPr>
          </a:p>
        </p:txBody>
      </p:sp>
      <p:sp>
        <p:nvSpPr>
          <p:cNvPr id="139" name="Google Shape;139;p2"/>
          <p:cNvSpPr txBox="1"/>
          <p:nvPr/>
        </p:nvSpPr>
        <p:spPr>
          <a:xfrm>
            <a:off x="3235887" y="1607615"/>
            <a:ext cx="2860115" cy="1215713"/>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5078A8"/>
              </a:buClr>
              <a:buSzPts val="2000"/>
              <a:buFont typeface="Calibri"/>
              <a:buNone/>
            </a:pPr>
            <a:r>
              <a:rPr lang="en-US" sz="2000" b="1" i="0" u="none" strike="noStrike" cap="none">
                <a:solidFill>
                  <a:srgbClr val="5078A8"/>
                </a:solidFill>
                <a:latin typeface="Calibri"/>
                <a:ea typeface="Calibri"/>
                <a:cs typeface="Calibri"/>
                <a:sym typeface="Calibri"/>
              </a:rPr>
              <a:t>Community Engagement</a:t>
            </a:r>
            <a:endParaRPr/>
          </a:p>
          <a:p>
            <a:pPr marL="0" marR="0" lvl="0" indent="0" algn="ctr" rtl="0">
              <a:lnSpc>
                <a:spcPct val="100000"/>
              </a:lnSpc>
              <a:spcBef>
                <a:spcPts val="60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that centers corridor residents and stakeholders throughout the development process.</a:t>
            </a:r>
            <a:endParaRPr sz="2000" b="0" i="0" u="none" strike="sngStrike" cap="none">
              <a:solidFill>
                <a:srgbClr val="000000"/>
              </a:solidFill>
              <a:latin typeface="Calibri"/>
              <a:ea typeface="Calibri"/>
              <a:cs typeface="Calibri"/>
              <a:sym typeface="Calibri"/>
            </a:endParaRPr>
          </a:p>
        </p:txBody>
      </p:sp>
      <p:sp>
        <p:nvSpPr>
          <p:cNvPr id="140" name="Google Shape;140;p2"/>
          <p:cNvSpPr txBox="1"/>
          <p:nvPr/>
        </p:nvSpPr>
        <p:spPr>
          <a:xfrm>
            <a:off x="6149202" y="1607615"/>
            <a:ext cx="2839559" cy="1938994"/>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5078A8"/>
              </a:buClr>
              <a:buSzPts val="2000"/>
              <a:buFont typeface="Calibri"/>
              <a:buNone/>
            </a:pPr>
            <a:r>
              <a:rPr lang="en-US" sz="2000" b="1" i="0" u="none" strike="noStrike" cap="none">
                <a:solidFill>
                  <a:srgbClr val="5078A8"/>
                </a:solidFill>
                <a:latin typeface="Calibri"/>
                <a:ea typeface="Calibri"/>
                <a:cs typeface="Calibri"/>
                <a:sym typeface="Calibri"/>
              </a:rPr>
              <a:t>Corridor Community Benefits </a:t>
            </a:r>
            <a:br>
              <a:rPr lang="en-US" sz="2000" b="1" i="0" u="none" strike="noStrike" cap="none">
                <a:solidFill>
                  <a:srgbClr val="1F8796"/>
                </a:solidFill>
                <a:latin typeface="Calibri"/>
                <a:ea typeface="Calibri"/>
                <a:cs typeface="Calibri"/>
                <a:sym typeface="Calibri"/>
              </a:rPr>
            </a:br>
            <a:r>
              <a:rPr lang="en-US" sz="1600" b="0" i="0" u="none" strike="noStrike" cap="none">
                <a:solidFill>
                  <a:srgbClr val="000000"/>
                </a:solidFill>
                <a:latin typeface="Calibri"/>
                <a:ea typeface="Calibri"/>
                <a:cs typeface="Calibri"/>
                <a:sym typeface="Calibri"/>
              </a:rPr>
              <a:t>by creating economic opportunities, improving air quality, and reducing long-standing health impacts generated by diesel trucks.</a:t>
            </a:r>
            <a:endParaRPr sz="3200" b="0" i="0" u="none" strike="noStrike" cap="none">
              <a:solidFill>
                <a:srgbClr val="000000"/>
              </a:solidFill>
              <a:latin typeface="Calibri"/>
              <a:ea typeface="Calibri"/>
              <a:cs typeface="Calibri"/>
              <a:sym typeface="Calibri"/>
            </a:endParaRPr>
          </a:p>
        </p:txBody>
      </p:sp>
      <p:sp>
        <p:nvSpPr>
          <p:cNvPr id="141" name="Google Shape;141;p2"/>
          <p:cNvSpPr txBox="1"/>
          <p:nvPr/>
        </p:nvSpPr>
        <p:spPr>
          <a:xfrm>
            <a:off x="9144822" y="1607615"/>
            <a:ext cx="2815830" cy="1277270"/>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5078A8"/>
              </a:buClr>
              <a:buSzPts val="2000"/>
              <a:buFont typeface="Calibri"/>
              <a:buNone/>
            </a:pPr>
            <a:r>
              <a:rPr lang="en-US" sz="2000" b="1" i="0" u="none" strike="noStrike" cap="none">
                <a:solidFill>
                  <a:srgbClr val="5078A8"/>
                </a:solidFill>
                <a:latin typeface="Calibri"/>
                <a:ea typeface="Calibri"/>
                <a:cs typeface="Calibri"/>
                <a:sym typeface="Calibri"/>
              </a:rPr>
              <a:t>Coordination</a:t>
            </a:r>
            <a:r>
              <a:rPr lang="en-US" sz="2400" b="0" i="0" u="none" strike="noStrike" cap="none">
                <a:solidFill>
                  <a:srgbClr val="1F8796"/>
                </a:solidFill>
                <a:latin typeface="Calibri"/>
                <a:ea typeface="Calibri"/>
                <a:cs typeface="Calibri"/>
                <a:sym typeface="Calibri"/>
              </a:rPr>
              <a:t> </a:t>
            </a:r>
            <a:endParaRPr/>
          </a:p>
          <a:p>
            <a:pPr marL="0" marR="0" lvl="0" indent="0" algn="ctr" rtl="0">
              <a:lnSpc>
                <a:spcPct val="100000"/>
              </a:lnSpc>
              <a:spcBef>
                <a:spcPts val="60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with regional and funding partners, government agencies, and key stakeholders. </a:t>
            </a:r>
            <a:endParaRPr sz="2400" b="0" i="0" u="none" strike="noStrike" cap="none">
              <a:solidFill>
                <a:srgbClr val="000000"/>
              </a:solidFill>
              <a:latin typeface="Calibri"/>
              <a:ea typeface="Calibri"/>
              <a:cs typeface="Calibri"/>
              <a:sym typeface="Calibri"/>
            </a:endParaRPr>
          </a:p>
        </p:txBody>
      </p:sp>
      <p:sp>
        <p:nvSpPr>
          <p:cNvPr id="142" name="Google Shape;142;p2"/>
          <p:cNvSpPr txBox="1"/>
          <p:nvPr/>
        </p:nvSpPr>
        <p:spPr>
          <a:xfrm>
            <a:off x="278288" y="4431045"/>
            <a:ext cx="2854857" cy="1692773"/>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5078A8"/>
              </a:buClr>
              <a:buSzPts val="2000"/>
              <a:buFont typeface="Calibri"/>
              <a:buNone/>
            </a:pPr>
            <a:r>
              <a:rPr lang="en-US" sz="2000" b="1" i="0" u="none" strike="noStrike" cap="none">
                <a:solidFill>
                  <a:srgbClr val="5078A8"/>
                </a:solidFill>
                <a:latin typeface="Calibri"/>
                <a:ea typeface="Calibri"/>
                <a:cs typeface="Calibri"/>
                <a:sym typeface="Calibri"/>
              </a:rPr>
              <a:t>Workforce Development</a:t>
            </a:r>
            <a:endParaRPr/>
          </a:p>
          <a:p>
            <a:pPr marL="0" marR="0" lvl="0" indent="0" algn="ctr" rtl="0">
              <a:lnSpc>
                <a:spcPct val="100000"/>
              </a:lnSpc>
              <a:spcBef>
                <a:spcPts val="60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that ensures community benefits and access to opportunity through the </a:t>
            </a:r>
            <a:br>
              <a:rPr lang="en-US" sz="1600" b="0" i="0" u="none" strike="noStrike" cap="none">
                <a:solidFill>
                  <a:srgbClr val="000000"/>
                </a:solidFill>
                <a:latin typeface="Calibri"/>
                <a:ea typeface="Calibri"/>
                <a:cs typeface="Calibri"/>
                <a:sym typeface="Calibri"/>
              </a:rPr>
            </a:br>
            <a:r>
              <a:rPr lang="en-US" sz="1600" b="0" i="0" u="none" strike="noStrike" cap="none">
                <a:solidFill>
                  <a:srgbClr val="000000"/>
                </a:solidFill>
                <a:latin typeface="Calibri"/>
                <a:ea typeface="Calibri"/>
                <a:cs typeface="Calibri"/>
                <a:sym typeface="Calibri"/>
              </a:rPr>
              <a:t>pursuit and implementation of ZE Technology.</a:t>
            </a:r>
            <a:endParaRPr sz="2400" b="0" i="0" u="none" strike="sngStrike" cap="none">
              <a:solidFill>
                <a:srgbClr val="000000"/>
              </a:solidFill>
              <a:latin typeface="Calibri"/>
              <a:ea typeface="Calibri"/>
              <a:cs typeface="Calibri"/>
              <a:sym typeface="Calibri"/>
            </a:endParaRPr>
          </a:p>
        </p:txBody>
      </p:sp>
      <p:sp>
        <p:nvSpPr>
          <p:cNvPr id="143" name="Google Shape;143;p2"/>
          <p:cNvSpPr txBox="1"/>
          <p:nvPr/>
        </p:nvSpPr>
        <p:spPr>
          <a:xfrm>
            <a:off x="3210083" y="4420776"/>
            <a:ext cx="2841626" cy="1215713"/>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5078A8"/>
              </a:buClr>
              <a:buSzPts val="2000"/>
              <a:buFont typeface="Calibri"/>
              <a:buNone/>
            </a:pPr>
            <a:r>
              <a:rPr lang="en-US" sz="2000" b="1" i="0" u="none" strike="noStrike" cap="none">
                <a:solidFill>
                  <a:srgbClr val="5078A8"/>
                </a:solidFill>
                <a:latin typeface="Calibri"/>
                <a:ea typeface="Calibri"/>
                <a:cs typeface="Calibri"/>
                <a:sym typeface="Calibri"/>
              </a:rPr>
              <a:t>Equitable Outcomes</a:t>
            </a:r>
            <a:endParaRPr/>
          </a:p>
          <a:p>
            <a:pPr marL="0" marR="0" lvl="0" indent="0" algn="ctr" rtl="0">
              <a:lnSpc>
                <a:spcPct val="100000"/>
              </a:lnSpc>
              <a:spcBef>
                <a:spcPts val="60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ensured by performance metrics that evaluate sustainable outcomes.</a:t>
            </a:r>
            <a:endParaRPr sz="2400" b="0" i="0" u="none" strike="noStrike" cap="none">
              <a:solidFill>
                <a:srgbClr val="000000"/>
              </a:solidFill>
              <a:latin typeface="Calibri"/>
              <a:ea typeface="Calibri"/>
              <a:cs typeface="Calibri"/>
              <a:sym typeface="Calibri"/>
            </a:endParaRPr>
          </a:p>
        </p:txBody>
      </p:sp>
      <p:sp>
        <p:nvSpPr>
          <p:cNvPr id="144" name="Google Shape;144;p2"/>
          <p:cNvSpPr txBox="1"/>
          <p:nvPr/>
        </p:nvSpPr>
        <p:spPr>
          <a:xfrm>
            <a:off x="6149202" y="4420776"/>
            <a:ext cx="2839559" cy="1938994"/>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5078A8"/>
              </a:buClr>
              <a:buSzPts val="2000"/>
              <a:buFont typeface="Calibri"/>
              <a:buNone/>
            </a:pPr>
            <a:r>
              <a:rPr lang="en-US" sz="2000" b="1" i="0" u="none" strike="noStrike" cap="none">
                <a:solidFill>
                  <a:srgbClr val="5078A8"/>
                </a:solidFill>
                <a:latin typeface="Calibri"/>
                <a:ea typeface="Calibri"/>
                <a:cs typeface="Calibri"/>
                <a:sym typeface="Calibri"/>
              </a:rPr>
              <a:t>Legislative Platform </a:t>
            </a:r>
            <a:endParaRPr/>
          </a:p>
          <a:p>
            <a:pPr marL="0" marR="0" lvl="0" indent="0" algn="ctr" rtl="0">
              <a:lnSpc>
                <a:spcPct val="100000"/>
              </a:lnSpc>
              <a:spcBef>
                <a:spcPts val="60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designed to support the accelerated, equitable deployment of ZE technology by reducing barriers and increasing incentives to adoption.</a:t>
            </a:r>
            <a:endParaRPr sz="2400" b="0" i="0" u="none" strike="sngStrike" cap="none">
              <a:solidFill>
                <a:srgbClr val="000000"/>
              </a:solidFill>
              <a:latin typeface="Calibri"/>
              <a:ea typeface="Calibri"/>
              <a:cs typeface="Calibri"/>
              <a:sym typeface="Calibri"/>
            </a:endParaRPr>
          </a:p>
        </p:txBody>
      </p:sp>
      <p:sp>
        <p:nvSpPr>
          <p:cNvPr id="145" name="Google Shape;145;p2"/>
          <p:cNvSpPr txBox="1"/>
          <p:nvPr/>
        </p:nvSpPr>
        <p:spPr>
          <a:xfrm>
            <a:off x="9135230" y="4400504"/>
            <a:ext cx="2836377" cy="2015931"/>
          </a:xfrm>
          <a:prstGeom prst="rect">
            <a:avLst/>
          </a:prstGeom>
          <a:noFill/>
          <a:ln>
            <a:noFill/>
          </a:ln>
        </p:spPr>
        <p:txBody>
          <a:bodyPr spcFirstLastPara="1" wrap="square" lIns="91425" tIns="45700" rIns="91425" bIns="45700" anchor="t" anchorCtr="1">
            <a:spAutoFit/>
          </a:bodyPr>
          <a:lstStyle/>
          <a:p>
            <a:pPr marL="0" marR="0" lvl="0" indent="0" algn="ctr" rtl="0">
              <a:lnSpc>
                <a:spcPct val="100000"/>
              </a:lnSpc>
              <a:spcBef>
                <a:spcPts val="0"/>
              </a:spcBef>
              <a:spcAft>
                <a:spcPts val="0"/>
              </a:spcAft>
              <a:buClr>
                <a:srgbClr val="5078A8"/>
              </a:buClr>
              <a:buSzPts val="2000"/>
              <a:buFont typeface="Calibri"/>
              <a:buNone/>
            </a:pPr>
            <a:r>
              <a:rPr lang="en-US" sz="2000" b="1" i="0" u="none" strike="noStrike" cap="none">
                <a:solidFill>
                  <a:srgbClr val="5078A8"/>
                </a:solidFill>
                <a:latin typeface="Calibri"/>
                <a:ea typeface="Calibri"/>
                <a:cs typeface="Calibri"/>
                <a:sym typeface="Calibri"/>
              </a:rPr>
              <a:t>Expeditious Deployment of Resources</a:t>
            </a:r>
            <a:endParaRPr/>
          </a:p>
          <a:p>
            <a:pPr marL="0" marR="0" lvl="0" indent="0" algn="ctr" rtl="0">
              <a:lnSpc>
                <a:spcPct val="100000"/>
              </a:lnSpc>
              <a:spcBef>
                <a:spcPts val="600"/>
              </a:spcBef>
              <a:spcAft>
                <a:spcPts val="0"/>
              </a:spcAft>
              <a:buClr>
                <a:srgbClr val="000000"/>
              </a:buClr>
              <a:buSzPts val="1600"/>
              <a:buFont typeface="Calibri"/>
              <a:buNone/>
            </a:pPr>
            <a:r>
              <a:rPr lang="en-US" sz="1600" b="0" i="0" u="none" strike="noStrike" cap="none">
                <a:solidFill>
                  <a:srgbClr val="000000"/>
                </a:solidFill>
                <a:latin typeface="Calibri"/>
                <a:ea typeface="Calibri"/>
                <a:cs typeface="Calibri"/>
                <a:sym typeface="Calibri"/>
              </a:rPr>
              <a:t>to maximize the buying power and benefit of investment while supporting community engagement and effective outreach. </a:t>
            </a:r>
            <a:endParaRPr sz="2400" b="0" i="0" u="none" strike="noStrike" cap="none">
              <a:solidFill>
                <a:srgbClr val="000000"/>
              </a:solidFill>
              <a:latin typeface="Calibri"/>
              <a:ea typeface="Calibri"/>
              <a:cs typeface="Calibri"/>
              <a:sym typeface="Calibri"/>
            </a:endParaRPr>
          </a:p>
        </p:txBody>
      </p:sp>
      <p:sp>
        <p:nvSpPr>
          <p:cNvPr id="146" name="Google Shape;146;p2"/>
          <p:cNvSpPr/>
          <p:nvPr/>
        </p:nvSpPr>
        <p:spPr>
          <a:xfrm>
            <a:off x="1461028" y="1063904"/>
            <a:ext cx="489377" cy="48937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5078A8"/>
          </a:solidFill>
          <a:ln w="12700" cap="flat" cmpd="sng">
            <a:solidFill>
              <a:srgbClr val="1C8392"/>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FFFFFF"/>
              </a:buClr>
              <a:buSzPts val="2800"/>
              <a:buFont typeface="Calibri"/>
              <a:buNone/>
            </a:pPr>
            <a:r>
              <a:rPr lang="en-US" sz="2800" b="1" i="0" u="none" strike="noStrike" cap="none">
                <a:solidFill>
                  <a:srgbClr val="FFFFFF"/>
                </a:solidFill>
                <a:latin typeface="Calibri"/>
                <a:ea typeface="Calibri"/>
                <a:cs typeface="Calibri"/>
                <a:sym typeface="Calibri"/>
              </a:rPr>
              <a:t>1</a:t>
            </a:r>
            <a:endParaRPr/>
          </a:p>
        </p:txBody>
      </p:sp>
      <p:sp>
        <p:nvSpPr>
          <p:cNvPr id="147" name="Google Shape;147;p2"/>
          <p:cNvSpPr/>
          <p:nvPr/>
        </p:nvSpPr>
        <p:spPr>
          <a:xfrm>
            <a:off x="4421252" y="1063904"/>
            <a:ext cx="489377" cy="48937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5078A8"/>
          </a:solidFill>
          <a:ln w="12700" cap="flat" cmpd="sng">
            <a:solidFill>
              <a:srgbClr val="1C8392"/>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FFFFFF"/>
              </a:buClr>
              <a:buSzPts val="2800"/>
              <a:buFont typeface="Calibri"/>
              <a:buNone/>
            </a:pPr>
            <a:r>
              <a:rPr lang="en-US" sz="2800" b="1" i="0" u="none" strike="noStrike" cap="none">
                <a:solidFill>
                  <a:srgbClr val="FFFFFF"/>
                </a:solidFill>
                <a:latin typeface="Calibri"/>
                <a:ea typeface="Calibri"/>
                <a:cs typeface="Calibri"/>
                <a:sym typeface="Calibri"/>
              </a:rPr>
              <a:t>2</a:t>
            </a:r>
            <a:endParaRPr/>
          </a:p>
        </p:txBody>
      </p:sp>
      <p:sp>
        <p:nvSpPr>
          <p:cNvPr id="148" name="Google Shape;148;p2"/>
          <p:cNvSpPr/>
          <p:nvPr/>
        </p:nvSpPr>
        <p:spPr>
          <a:xfrm>
            <a:off x="7324298" y="1063904"/>
            <a:ext cx="489377" cy="48937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5078A8"/>
          </a:solidFill>
          <a:ln w="12700" cap="flat" cmpd="sng">
            <a:solidFill>
              <a:srgbClr val="1C8392"/>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FFFFFF"/>
              </a:buClr>
              <a:buSzPts val="2800"/>
              <a:buFont typeface="Calibri"/>
              <a:buNone/>
            </a:pPr>
            <a:r>
              <a:rPr lang="en-US" sz="2800" b="1" i="0" u="none" strike="noStrike" cap="none">
                <a:solidFill>
                  <a:srgbClr val="FFFFFF"/>
                </a:solidFill>
                <a:latin typeface="Calibri"/>
                <a:ea typeface="Calibri"/>
                <a:cs typeface="Calibri"/>
                <a:sym typeface="Calibri"/>
              </a:rPr>
              <a:t>3</a:t>
            </a:r>
            <a:endParaRPr/>
          </a:p>
        </p:txBody>
      </p:sp>
      <p:sp>
        <p:nvSpPr>
          <p:cNvPr id="149" name="Google Shape;149;p2"/>
          <p:cNvSpPr/>
          <p:nvPr/>
        </p:nvSpPr>
        <p:spPr>
          <a:xfrm>
            <a:off x="10318318" y="1063904"/>
            <a:ext cx="489377" cy="48937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5078A8"/>
          </a:solidFill>
          <a:ln w="12700" cap="flat" cmpd="sng">
            <a:solidFill>
              <a:srgbClr val="1C8392"/>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FFFFFF"/>
              </a:buClr>
              <a:buSzPts val="2800"/>
              <a:buFont typeface="Calibri"/>
              <a:buNone/>
            </a:pPr>
            <a:r>
              <a:rPr lang="en-US" sz="2800" b="1" i="0" u="none" strike="noStrike" cap="none">
                <a:solidFill>
                  <a:srgbClr val="FFFFFF"/>
                </a:solidFill>
                <a:latin typeface="Calibri"/>
                <a:ea typeface="Calibri"/>
                <a:cs typeface="Calibri"/>
                <a:sym typeface="Calibri"/>
              </a:rPr>
              <a:t>4</a:t>
            </a:r>
            <a:endParaRPr/>
          </a:p>
        </p:txBody>
      </p:sp>
      <p:sp>
        <p:nvSpPr>
          <p:cNvPr id="150" name="Google Shape;150;p2"/>
          <p:cNvSpPr/>
          <p:nvPr/>
        </p:nvSpPr>
        <p:spPr>
          <a:xfrm>
            <a:off x="1461028" y="3906417"/>
            <a:ext cx="489377" cy="48937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5078A8"/>
          </a:solidFill>
          <a:ln w="12700" cap="flat" cmpd="sng">
            <a:solidFill>
              <a:srgbClr val="1C8392"/>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FFFFFF"/>
              </a:buClr>
              <a:buSzPts val="2800"/>
              <a:buFont typeface="Calibri"/>
              <a:buNone/>
            </a:pPr>
            <a:r>
              <a:rPr lang="en-US" sz="2800" b="1" i="0" u="none" strike="noStrike" cap="none">
                <a:solidFill>
                  <a:srgbClr val="FFFFFF"/>
                </a:solidFill>
                <a:latin typeface="Calibri"/>
                <a:ea typeface="Calibri"/>
                <a:cs typeface="Calibri"/>
                <a:sym typeface="Calibri"/>
              </a:rPr>
              <a:t>5</a:t>
            </a:r>
            <a:endParaRPr/>
          </a:p>
        </p:txBody>
      </p:sp>
      <p:sp>
        <p:nvSpPr>
          <p:cNvPr id="151" name="Google Shape;151;p2"/>
          <p:cNvSpPr/>
          <p:nvPr/>
        </p:nvSpPr>
        <p:spPr>
          <a:xfrm>
            <a:off x="4421252" y="3906417"/>
            <a:ext cx="489377" cy="48937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5078A8"/>
          </a:solidFill>
          <a:ln w="12700" cap="flat" cmpd="sng">
            <a:solidFill>
              <a:srgbClr val="1C8392"/>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FFFFFF"/>
              </a:buClr>
              <a:buSzPts val="2800"/>
              <a:buFont typeface="Calibri"/>
              <a:buNone/>
            </a:pPr>
            <a:r>
              <a:rPr lang="en-US" sz="2800" b="1" i="0" u="none" strike="noStrike" cap="none">
                <a:solidFill>
                  <a:srgbClr val="FFFFFF"/>
                </a:solidFill>
                <a:latin typeface="Calibri"/>
                <a:ea typeface="Calibri"/>
                <a:cs typeface="Calibri"/>
                <a:sym typeface="Calibri"/>
              </a:rPr>
              <a:t>6</a:t>
            </a:r>
            <a:endParaRPr/>
          </a:p>
        </p:txBody>
      </p:sp>
      <p:sp>
        <p:nvSpPr>
          <p:cNvPr id="152" name="Google Shape;152;p2"/>
          <p:cNvSpPr/>
          <p:nvPr/>
        </p:nvSpPr>
        <p:spPr>
          <a:xfrm>
            <a:off x="7324298" y="3906417"/>
            <a:ext cx="489377" cy="48937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5078A8"/>
          </a:solidFill>
          <a:ln w="12700" cap="flat" cmpd="sng">
            <a:solidFill>
              <a:srgbClr val="1C8392"/>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FFFFFF"/>
              </a:buClr>
              <a:buSzPts val="2800"/>
              <a:buFont typeface="Calibri"/>
              <a:buNone/>
            </a:pPr>
            <a:r>
              <a:rPr lang="en-US" sz="2800" b="1" i="0" u="none" strike="noStrike" cap="none">
                <a:solidFill>
                  <a:srgbClr val="FFFFFF"/>
                </a:solidFill>
                <a:latin typeface="Calibri"/>
                <a:ea typeface="Calibri"/>
                <a:cs typeface="Calibri"/>
                <a:sym typeface="Calibri"/>
              </a:rPr>
              <a:t>7</a:t>
            </a:r>
            <a:endParaRPr/>
          </a:p>
        </p:txBody>
      </p:sp>
      <p:sp>
        <p:nvSpPr>
          <p:cNvPr id="153" name="Google Shape;153;p2"/>
          <p:cNvSpPr/>
          <p:nvPr/>
        </p:nvSpPr>
        <p:spPr>
          <a:xfrm>
            <a:off x="10318318" y="3906417"/>
            <a:ext cx="489377" cy="489377"/>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5078A8"/>
          </a:solidFill>
          <a:ln w="12700" cap="flat" cmpd="sng">
            <a:solidFill>
              <a:srgbClr val="1C8392"/>
            </a:solidFill>
            <a:prstDash val="solid"/>
            <a:miter lim="8000"/>
            <a:headEnd type="none" w="sm" len="sm"/>
            <a:tailEnd type="none" w="sm" len="sm"/>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FFFFFF"/>
              </a:buClr>
              <a:buSzPts val="2800"/>
              <a:buFont typeface="Calibri"/>
              <a:buNone/>
            </a:pPr>
            <a:r>
              <a:rPr lang="en-US" sz="2800" b="1" i="0" u="none" strike="noStrike" cap="none">
                <a:solidFill>
                  <a:srgbClr val="FFFFFF"/>
                </a:solidFill>
                <a:latin typeface="Calibri"/>
                <a:ea typeface="Calibri"/>
                <a:cs typeface="Calibri"/>
                <a:sym typeface="Calibri"/>
              </a:rPr>
              <a:t>8</a:t>
            </a:r>
            <a:endParaRPr/>
          </a:p>
        </p:txBody>
      </p:sp>
      <p:sp>
        <p:nvSpPr>
          <p:cNvPr id="154" name="Google Shape;154;p2"/>
          <p:cNvSpPr txBox="1"/>
          <p:nvPr/>
        </p:nvSpPr>
        <p:spPr>
          <a:xfrm>
            <a:off x="10299032" y="385011"/>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Tree>
    <p:extLst>
      <p:ext uri="{BB962C8B-B14F-4D97-AF65-F5344CB8AC3E}">
        <p14:creationId xmlns:p14="http://schemas.microsoft.com/office/powerpoint/2010/main" val="5323562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3"/>
          <p:cNvSpPr/>
          <p:nvPr/>
        </p:nvSpPr>
        <p:spPr>
          <a:xfrm>
            <a:off x="195206" y="6123819"/>
            <a:ext cx="554803" cy="554803"/>
          </a:xfrm>
          <a:custGeom>
            <a:avLst/>
            <a:gdLst/>
            <a:ahLst/>
            <a:cxnLst/>
            <a:rect l="l" t="t" r="r" b="b"/>
            <a:pathLst>
              <a:path w="120000" h="120000" extrusionOk="0">
                <a:moveTo>
                  <a:pt x="0" y="60000"/>
                </a:moveTo>
                <a:lnTo>
                  <a:pt x="0" y="60000"/>
                </a:lnTo>
                <a:cubicBezTo>
                  <a:pt x="0" y="26863"/>
                  <a:pt x="26863" y="0"/>
                  <a:pt x="60000" y="0"/>
                </a:cubicBezTo>
                <a:cubicBezTo>
                  <a:pt x="93137" y="0"/>
                  <a:pt x="120000" y="26863"/>
                  <a:pt x="120000" y="60000"/>
                </a:cubicBezTo>
                <a:cubicBezTo>
                  <a:pt x="120000" y="93137"/>
                  <a:pt x="93137" y="120000"/>
                  <a:pt x="60000" y="120000"/>
                </a:cubicBezTo>
                <a:cubicBezTo>
                  <a:pt x="26863" y="120000"/>
                  <a:pt x="0" y="93137"/>
                  <a:pt x="0" y="60000"/>
                </a:cubicBezTo>
                <a:close/>
              </a:path>
            </a:pathLst>
          </a:custGeom>
          <a:solidFill>
            <a:srgbClr val="FFFFFF"/>
          </a:solidFill>
          <a:ln>
            <a:noFill/>
          </a:ln>
        </p:spPr>
        <p:txBody>
          <a:bodyPr spcFirstLastPara="1" wrap="square" lIns="91425" tIns="45700" rIns="91425" bIns="45700" anchor="ctr" anchorCtr="1">
            <a:noAutofit/>
          </a:bodyPr>
          <a:lstStyle/>
          <a:p>
            <a:pPr marL="0" marR="0" lvl="0" indent="0" algn="ctr" rtl="0">
              <a:lnSpc>
                <a:spcPct val="100000"/>
              </a:lnSpc>
              <a:spcBef>
                <a:spcPts val="0"/>
              </a:spcBef>
              <a:spcAft>
                <a:spcPts val="0"/>
              </a:spcAft>
              <a:buClr>
                <a:srgbClr val="000000"/>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2" name="Google Shape;164;p3">
            <a:extLst>
              <a:ext uri="{FF2B5EF4-FFF2-40B4-BE49-F238E27FC236}">
                <a16:creationId xmlns:a16="http://schemas.microsoft.com/office/drawing/2014/main" id="{6D906F55-067D-AA93-CF48-53BE536C2407}"/>
              </a:ext>
            </a:extLst>
          </p:cNvPr>
          <p:cNvSpPr/>
          <p:nvPr/>
        </p:nvSpPr>
        <p:spPr>
          <a:xfrm>
            <a:off x="335123" y="4175768"/>
            <a:ext cx="2836376" cy="2383456"/>
          </a:xfrm>
          <a:prstGeom prst="roundRect">
            <a:avLst>
              <a:gd name="adj" fmla="val 16667"/>
            </a:avLst>
          </a:prstGeom>
          <a:solidFill>
            <a:srgbClr val="FAF9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0" b="0" i="0" u="none" strike="noStrike" cap="none">
              <a:solidFill>
                <a:schemeClr val="lt1"/>
              </a:solidFill>
              <a:latin typeface="Calibri"/>
              <a:ea typeface="Calibri"/>
              <a:cs typeface="Calibri"/>
              <a:sym typeface="Calibri"/>
            </a:endParaRPr>
          </a:p>
        </p:txBody>
      </p:sp>
      <p:sp>
        <p:nvSpPr>
          <p:cNvPr id="3" name="Google Shape;166;p3">
            <a:extLst>
              <a:ext uri="{FF2B5EF4-FFF2-40B4-BE49-F238E27FC236}">
                <a16:creationId xmlns:a16="http://schemas.microsoft.com/office/drawing/2014/main" id="{AD4A753E-4E23-9404-3406-76E43C1D07A0}"/>
              </a:ext>
            </a:extLst>
          </p:cNvPr>
          <p:cNvSpPr/>
          <p:nvPr/>
        </p:nvSpPr>
        <p:spPr>
          <a:xfrm>
            <a:off x="3272173" y="4175768"/>
            <a:ext cx="2836376" cy="2383456"/>
          </a:xfrm>
          <a:prstGeom prst="roundRect">
            <a:avLst>
              <a:gd name="adj" fmla="val 16667"/>
            </a:avLst>
          </a:prstGeom>
          <a:solidFill>
            <a:srgbClr val="FAF9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0" b="0" i="0" u="none" strike="noStrike" cap="none">
              <a:solidFill>
                <a:schemeClr val="lt1"/>
              </a:solidFill>
              <a:latin typeface="Calibri"/>
              <a:ea typeface="Calibri"/>
              <a:cs typeface="Calibri"/>
              <a:sym typeface="Calibri"/>
            </a:endParaRPr>
          </a:p>
        </p:txBody>
      </p:sp>
      <p:sp>
        <p:nvSpPr>
          <p:cNvPr id="4" name="Google Shape;168;p3">
            <a:extLst>
              <a:ext uri="{FF2B5EF4-FFF2-40B4-BE49-F238E27FC236}">
                <a16:creationId xmlns:a16="http://schemas.microsoft.com/office/drawing/2014/main" id="{54CC4E78-B318-F744-D4FF-F586D833B636}"/>
              </a:ext>
            </a:extLst>
          </p:cNvPr>
          <p:cNvSpPr/>
          <p:nvPr/>
        </p:nvSpPr>
        <p:spPr>
          <a:xfrm>
            <a:off x="6209223" y="4175768"/>
            <a:ext cx="2836376" cy="2383456"/>
          </a:xfrm>
          <a:prstGeom prst="roundRect">
            <a:avLst>
              <a:gd name="adj" fmla="val 16667"/>
            </a:avLst>
          </a:prstGeom>
          <a:solidFill>
            <a:srgbClr val="FAF9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0" b="0" i="0" u="none" strike="noStrike" cap="none">
              <a:solidFill>
                <a:schemeClr val="lt1"/>
              </a:solidFill>
              <a:latin typeface="Calibri"/>
              <a:ea typeface="Calibri"/>
              <a:cs typeface="Calibri"/>
              <a:sym typeface="Calibri"/>
            </a:endParaRPr>
          </a:p>
        </p:txBody>
      </p:sp>
      <p:sp>
        <p:nvSpPr>
          <p:cNvPr id="5" name="Google Shape;170;p3">
            <a:extLst>
              <a:ext uri="{FF2B5EF4-FFF2-40B4-BE49-F238E27FC236}">
                <a16:creationId xmlns:a16="http://schemas.microsoft.com/office/drawing/2014/main" id="{4CFF356D-6719-1D7C-3ACE-504276E786D1}"/>
              </a:ext>
            </a:extLst>
          </p:cNvPr>
          <p:cNvSpPr/>
          <p:nvPr/>
        </p:nvSpPr>
        <p:spPr>
          <a:xfrm>
            <a:off x="9181107" y="4175768"/>
            <a:ext cx="2836376" cy="2383456"/>
          </a:xfrm>
          <a:prstGeom prst="roundRect">
            <a:avLst>
              <a:gd name="adj" fmla="val 16667"/>
            </a:avLst>
          </a:prstGeom>
          <a:solidFill>
            <a:srgbClr val="FAF9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0" b="0" i="0" u="none" strike="noStrike" cap="none">
              <a:solidFill>
                <a:schemeClr val="lt1"/>
              </a:solidFill>
              <a:latin typeface="Calibri"/>
              <a:ea typeface="Calibri"/>
              <a:cs typeface="Calibri"/>
              <a:sym typeface="Calibri"/>
            </a:endParaRPr>
          </a:p>
        </p:txBody>
      </p:sp>
      <p:sp>
        <p:nvSpPr>
          <p:cNvPr id="161" name="Google Shape;161;p3"/>
          <p:cNvSpPr txBox="1">
            <a:spLocks noGrp="1"/>
          </p:cNvSpPr>
          <p:nvPr>
            <p:ph type="title"/>
          </p:nvPr>
        </p:nvSpPr>
        <p:spPr>
          <a:xfrm>
            <a:off x="195206" y="165282"/>
            <a:ext cx="11796948" cy="70307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3200"/>
              <a:buFont typeface="Calibri"/>
              <a:buNone/>
            </a:pPr>
            <a:r>
              <a:rPr lang="en-US"/>
              <a:t>ZET Program Principles – 2161 Technology Place, Long Beach</a:t>
            </a:r>
            <a:endParaRPr/>
          </a:p>
        </p:txBody>
      </p:sp>
      <p:sp>
        <p:nvSpPr>
          <p:cNvPr id="162" name="Google Shape;162;p3"/>
          <p:cNvSpPr txBox="1">
            <a:spLocks noGrp="1"/>
          </p:cNvSpPr>
          <p:nvPr>
            <p:ph type="sldNum" idx="12"/>
          </p:nvPr>
        </p:nvSpPr>
        <p:spPr>
          <a:xfrm>
            <a:off x="9248954" y="6356351"/>
            <a:ext cx="2743200" cy="365129"/>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898989"/>
              </a:buClr>
              <a:buSzPts val="1200"/>
              <a:buFont typeface="Calibri"/>
              <a:buNone/>
            </a:pPr>
            <a:fld id="{00000000-1234-1234-1234-123412341234}" type="slidenum">
              <a:rPr lang="en-US" sz="1200" b="0" i="0" u="none" strike="noStrike" cap="none">
                <a:solidFill>
                  <a:srgbClr val="898989"/>
                </a:solidFill>
                <a:latin typeface="Calibri"/>
                <a:ea typeface="Calibri"/>
                <a:cs typeface="Calibri"/>
                <a:sym typeface="Calibri"/>
              </a:rPr>
              <a:t>21</a:t>
            </a:fld>
            <a:endParaRPr sz="1200" b="0" i="0" u="none" strike="noStrike" cap="none">
              <a:solidFill>
                <a:srgbClr val="898989"/>
              </a:solidFill>
              <a:latin typeface="Calibri"/>
              <a:ea typeface="Calibri"/>
              <a:cs typeface="Calibri"/>
              <a:sym typeface="Calibri"/>
            </a:endParaRPr>
          </a:p>
        </p:txBody>
      </p:sp>
      <p:sp>
        <p:nvSpPr>
          <p:cNvPr id="163" name="Google Shape;163;p3"/>
          <p:cNvSpPr txBox="1"/>
          <p:nvPr/>
        </p:nvSpPr>
        <p:spPr>
          <a:xfrm>
            <a:off x="10299032" y="385011"/>
            <a:ext cx="184731"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164" name="Google Shape;164;p3"/>
          <p:cNvSpPr/>
          <p:nvPr/>
        </p:nvSpPr>
        <p:spPr>
          <a:xfrm>
            <a:off x="298838" y="1318269"/>
            <a:ext cx="2836376" cy="2383456"/>
          </a:xfrm>
          <a:prstGeom prst="roundRect">
            <a:avLst>
              <a:gd name="adj" fmla="val 16667"/>
            </a:avLst>
          </a:prstGeom>
          <a:solidFill>
            <a:srgbClr val="FAF9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0" b="0" i="0" u="none" strike="noStrike" cap="none">
              <a:solidFill>
                <a:schemeClr val="lt1"/>
              </a:solidFill>
              <a:latin typeface="Calibri"/>
              <a:ea typeface="Calibri"/>
              <a:cs typeface="Calibri"/>
              <a:sym typeface="Calibri"/>
            </a:endParaRPr>
          </a:p>
        </p:txBody>
      </p:sp>
      <p:sp>
        <p:nvSpPr>
          <p:cNvPr id="165" name="Google Shape;165;p3"/>
          <p:cNvSpPr txBox="1"/>
          <p:nvPr/>
        </p:nvSpPr>
        <p:spPr>
          <a:xfrm>
            <a:off x="298838" y="1607616"/>
            <a:ext cx="2836500" cy="1923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078A8"/>
              </a:buClr>
              <a:buSzPts val="2000"/>
              <a:buFont typeface="Calibri"/>
              <a:buNone/>
            </a:pPr>
            <a:r>
              <a:rPr lang="en-US" sz="2000" b="1" i="0" u="none" strike="noStrike" cap="none">
                <a:solidFill>
                  <a:srgbClr val="5078A8"/>
                </a:solidFill>
                <a:latin typeface="Calibri"/>
                <a:ea typeface="Calibri"/>
                <a:cs typeface="Calibri"/>
                <a:sym typeface="Calibri"/>
              </a:rPr>
              <a:t>Maximize leverage of seed funding</a:t>
            </a:r>
            <a:endParaRPr/>
          </a:p>
          <a:p>
            <a:pPr marL="0" marR="0" lvl="0" indent="0" algn="ctr" rtl="0">
              <a:lnSpc>
                <a:spcPct val="100000"/>
              </a:lnSpc>
              <a:spcBef>
                <a:spcPts val="600"/>
              </a:spcBef>
              <a:spcAft>
                <a:spcPts val="0"/>
              </a:spcAft>
              <a:buClr>
                <a:schemeClr val="dk1"/>
              </a:buClr>
              <a:buSzPts val="1600"/>
              <a:buFont typeface="Calibri"/>
              <a:buNone/>
            </a:pPr>
            <a:r>
              <a:rPr lang="en-US" sz="1600" b="0" i="0" u="none" strike="noStrike" cap="none">
                <a:solidFill>
                  <a:schemeClr val="dk1"/>
                </a:solidFill>
                <a:latin typeface="Calibri"/>
                <a:ea typeface="Calibri"/>
                <a:cs typeface="Calibri"/>
                <a:sym typeface="Calibri"/>
              </a:rPr>
              <a:t>$</a:t>
            </a:r>
            <a:r>
              <a:rPr lang="en-US" sz="1600">
                <a:solidFill>
                  <a:schemeClr val="dk1"/>
                </a:solidFill>
                <a:latin typeface="Calibri"/>
                <a:ea typeface="Calibri"/>
                <a:cs typeface="Calibri"/>
                <a:sym typeface="Calibri"/>
              </a:rPr>
              <a:t>2</a:t>
            </a:r>
            <a:r>
              <a:rPr lang="en-US" sz="1600" b="0" i="0" u="none" strike="noStrike" cap="none">
                <a:solidFill>
                  <a:schemeClr val="dk1"/>
                </a:solidFill>
                <a:latin typeface="Calibri"/>
                <a:ea typeface="Calibri"/>
                <a:cs typeface="Calibri"/>
                <a:sym typeface="Calibri"/>
              </a:rPr>
              <a:t>M ZE Truck Program</a:t>
            </a:r>
            <a:endParaRPr/>
          </a:p>
          <a:p>
            <a:pPr marL="0" marR="0" lvl="0" indent="0" algn="ctr" rtl="0">
              <a:lnSpc>
                <a:spcPct val="100000"/>
              </a:lnSpc>
              <a:spcBef>
                <a:spcPts val="600"/>
              </a:spcBef>
              <a:spcAft>
                <a:spcPts val="0"/>
              </a:spcAft>
              <a:buClr>
                <a:schemeClr val="dk1"/>
              </a:buClr>
              <a:buSzPts val="1600"/>
              <a:buFont typeface="Calibri"/>
              <a:buNone/>
            </a:pPr>
            <a:r>
              <a:rPr lang="en-US" sz="1600" b="0" i="0" u="none" strike="noStrike" cap="none">
                <a:solidFill>
                  <a:schemeClr val="dk1"/>
                </a:solidFill>
                <a:latin typeface="Calibri"/>
                <a:ea typeface="Calibri"/>
                <a:cs typeface="Calibri"/>
                <a:sym typeface="Calibri"/>
              </a:rPr>
              <a:t>$1</a:t>
            </a:r>
            <a:r>
              <a:rPr lang="en-US" sz="1600">
                <a:solidFill>
                  <a:schemeClr val="dk1"/>
                </a:solidFill>
                <a:latin typeface="Calibri"/>
                <a:ea typeface="Calibri"/>
                <a:cs typeface="Calibri"/>
                <a:sym typeface="Calibri"/>
              </a:rPr>
              <a:t>0</a:t>
            </a:r>
            <a:r>
              <a:rPr lang="en-US" sz="1600" b="0" i="0" u="none" strike="noStrike" cap="none">
                <a:solidFill>
                  <a:schemeClr val="dk1"/>
                </a:solidFill>
                <a:latin typeface="Calibri"/>
                <a:ea typeface="Calibri"/>
                <a:cs typeface="Calibri"/>
                <a:sym typeface="Calibri"/>
              </a:rPr>
              <a:t>M Project</a:t>
            </a:r>
            <a:endParaRPr/>
          </a:p>
          <a:p>
            <a:pPr marL="0" marR="0" lvl="0" indent="0" algn="ctr" rtl="0">
              <a:lnSpc>
                <a:spcPct val="100000"/>
              </a:lnSpc>
              <a:spcBef>
                <a:spcPts val="600"/>
              </a:spcBef>
              <a:spcAft>
                <a:spcPts val="0"/>
              </a:spcAft>
              <a:buClr>
                <a:schemeClr val="dk1"/>
              </a:buClr>
              <a:buSzPts val="1600"/>
              <a:buFont typeface="Calibri"/>
              <a:buNone/>
            </a:pPr>
            <a:r>
              <a:rPr lang="en-US" sz="1600">
                <a:solidFill>
                  <a:schemeClr val="dk1"/>
                </a:solidFill>
                <a:latin typeface="Calibri"/>
                <a:ea typeface="Calibri"/>
                <a:cs typeface="Calibri"/>
                <a:sym typeface="Calibri"/>
              </a:rPr>
              <a:t>4</a:t>
            </a:r>
            <a:r>
              <a:rPr lang="en-US" sz="1600" b="0" i="0" u="none" strike="noStrike" cap="none">
                <a:solidFill>
                  <a:schemeClr val="dk1"/>
                </a:solidFill>
                <a:latin typeface="Calibri"/>
                <a:ea typeface="Calibri"/>
                <a:cs typeface="Calibri"/>
                <a:sym typeface="Calibri"/>
              </a:rPr>
              <a:t>x Leverage (</a:t>
            </a:r>
            <a:r>
              <a:rPr lang="en-US" sz="1600">
                <a:solidFill>
                  <a:schemeClr val="dk1"/>
                </a:solidFill>
                <a:latin typeface="Calibri"/>
                <a:ea typeface="Calibri"/>
                <a:cs typeface="Calibri"/>
                <a:sym typeface="Calibri"/>
              </a:rPr>
              <a:t>CEC</a:t>
            </a:r>
            <a:r>
              <a:rPr lang="en-US" sz="1600" b="0" i="0" u="none" strike="noStrike" cap="none">
                <a:solidFill>
                  <a:schemeClr val="dk1"/>
                </a:solidFill>
                <a:latin typeface="Calibri"/>
                <a:ea typeface="Calibri"/>
                <a:cs typeface="Calibri"/>
                <a:sym typeface="Calibri"/>
              </a:rPr>
              <a:t>, </a:t>
            </a:r>
            <a:r>
              <a:rPr lang="en-US" sz="1600">
                <a:solidFill>
                  <a:schemeClr val="dk1"/>
                </a:solidFill>
                <a:latin typeface="Calibri"/>
                <a:ea typeface="Calibri"/>
                <a:cs typeface="Calibri"/>
                <a:sym typeface="Calibri"/>
              </a:rPr>
              <a:t>MSRC,</a:t>
            </a:r>
            <a:r>
              <a:rPr lang="en-US" sz="1600" b="0" i="0" u="none" strike="noStrike" cap="none">
                <a:solidFill>
                  <a:schemeClr val="dk1"/>
                </a:solidFill>
                <a:latin typeface="Calibri"/>
                <a:ea typeface="Calibri"/>
                <a:cs typeface="Calibri"/>
                <a:sym typeface="Calibri"/>
              </a:rPr>
              <a:t> CalSTA, </a:t>
            </a:r>
            <a:r>
              <a:rPr lang="en-US" sz="1600">
                <a:solidFill>
                  <a:schemeClr val="dk1"/>
                </a:solidFill>
                <a:latin typeface="Calibri"/>
                <a:ea typeface="Calibri"/>
                <a:cs typeface="Calibri"/>
                <a:sym typeface="Calibri"/>
              </a:rPr>
              <a:t>Prologis</a:t>
            </a:r>
            <a:r>
              <a:rPr lang="en-US" sz="1600" b="0" i="0" u="none" strike="noStrike" cap="none">
                <a:solidFill>
                  <a:schemeClr val="dk1"/>
                </a:solidFill>
                <a:latin typeface="Calibri"/>
                <a:ea typeface="Calibri"/>
                <a:cs typeface="Calibri"/>
                <a:sym typeface="Calibri"/>
              </a:rPr>
              <a:t>)</a:t>
            </a:r>
            <a:endParaRPr sz="2000" b="0" i="0" u="none" strike="noStrike" cap="none">
              <a:solidFill>
                <a:schemeClr val="dk1"/>
              </a:solidFill>
              <a:latin typeface="Calibri"/>
              <a:ea typeface="Calibri"/>
              <a:cs typeface="Calibri"/>
              <a:sym typeface="Calibri"/>
            </a:endParaRPr>
          </a:p>
        </p:txBody>
      </p:sp>
      <p:sp>
        <p:nvSpPr>
          <p:cNvPr id="166" name="Google Shape;166;p3"/>
          <p:cNvSpPr/>
          <p:nvPr/>
        </p:nvSpPr>
        <p:spPr>
          <a:xfrm>
            <a:off x="3235888" y="1318269"/>
            <a:ext cx="2836376" cy="2383456"/>
          </a:xfrm>
          <a:prstGeom prst="roundRect">
            <a:avLst>
              <a:gd name="adj" fmla="val 16667"/>
            </a:avLst>
          </a:prstGeom>
          <a:solidFill>
            <a:srgbClr val="FAF9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0" b="0" i="0" u="none" strike="noStrike" cap="none">
              <a:solidFill>
                <a:schemeClr val="lt1"/>
              </a:solidFill>
              <a:latin typeface="Calibri"/>
              <a:ea typeface="Calibri"/>
              <a:cs typeface="Calibri"/>
              <a:sym typeface="Calibri"/>
            </a:endParaRPr>
          </a:p>
        </p:txBody>
      </p:sp>
      <p:sp>
        <p:nvSpPr>
          <p:cNvPr id="167" name="Google Shape;167;p3"/>
          <p:cNvSpPr txBox="1"/>
          <p:nvPr/>
        </p:nvSpPr>
        <p:spPr>
          <a:xfrm>
            <a:off x="3235888" y="1607616"/>
            <a:ext cx="2860112" cy="1538883"/>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078A8"/>
              </a:buClr>
              <a:buSzPts val="2000"/>
              <a:buFont typeface="Calibri"/>
              <a:buNone/>
            </a:pPr>
            <a:r>
              <a:rPr lang="en-US" sz="2000" b="1" i="0" u="none" strike="noStrike" cap="none">
                <a:solidFill>
                  <a:srgbClr val="5078A8"/>
                </a:solidFill>
                <a:latin typeface="Calibri"/>
                <a:ea typeface="Calibri"/>
                <a:cs typeface="Calibri"/>
                <a:sym typeface="Calibri"/>
              </a:rPr>
              <a:t>Community Engagement</a:t>
            </a:r>
            <a:endParaRPr/>
          </a:p>
          <a:p>
            <a:pPr marL="0" marR="0" lvl="0" indent="0" algn="ctr" rtl="0">
              <a:lnSpc>
                <a:spcPct val="100000"/>
              </a:lnSpc>
              <a:spcBef>
                <a:spcPts val="600"/>
              </a:spcBef>
              <a:spcAft>
                <a:spcPts val="0"/>
              </a:spcAft>
              <a:buClr>
                <a:schemeClr val="dk1"/>
              </a:buClr>
              <a:buSzPts val="1600"/>
              <a:buFont typeface="Calibri"/>
              <a:buNone/>
            </a:pPr>
            <a:r>
              <a:rPr lang="en-US" sz="1600" b="0" i="0" u="none" strike="noStrike" cap="none">
                <a:solidFill>
                  <a:schemeClr val="dk1"/>
                </a:solidFill>
                <a:latin typeface="Calibri"/>
                <a:ea typeface="Calibri"/>
                <a:cs typeface="Calibri"/>
                <a:sym typeface="Calibri"/>
              </a:rPr>
              <a:t>Identified in LACI 710 Blueprint</a:t>
            </a:r>
            <a:endParaRPr/>
          </a:p>
          <a:p>
            <a:pPr marL="0" marR="0" lvl="0" indent="0" algn="ctr" rtl="0">
              <a:lnSpc>
                <a:spcPct val="100000"/>
              </a:lnSpc>
              <a:spcBef>
                <a:spcPts val="600"/>
              </a:spcBef>
              <a:spcAft>
                <a:spcPts val="0"/>
              </a:spcAft>
              <a:buClr>
                <a:schemeClr val="dk1"/>
              </a:buClr>
              <a:buSzPts val="1600"/>
              <a:buFont typeface="Calibri"/>
              <a:buNone/>
            </a:pPr>
            <a:r>
              <a:rPr lang="en-US" sz="1600" b="0" i="0" u="none" strike="noStrike" cap="none">
                <a:solidFill>
                  <a:schemeClr val="dk1"/>
                </a:solidFill>
                <a:latin typeface="Calibri"/>
                <a:ea typeface="Calibri"/>
                <a:cs typeface="Calibri"/>
                <a:sym typeface="Calibri"/>
              </a:rPr>
              <a:t>Falls within an AB 617 Community; will address with CLC</a:t>
            </a:r>
            <a:endParaRPr sz="2000" b="0" i="0" u="none" strike="noStrike" cap="none">
              <a:solidFill>
                <a:schemeClr val="dk1"/>
              </a:solidFill>
              <a:latin typeface="Calibri"/>
              <a:ea typeface="Calibri"/>
              <a:cs typeface="Calibri"/>
              <a:sym typeface="Calibri"/>
            </a:endParaRPr>
          </a:p>
        </p:txBody>
      </p:sp>
      <p:sp>
        <p:nvSpPr>
          <p:cNvPr id="168" name="Google Shape;168;p3"/>
          <p:cNvSpPr/>
          <p:nvPr/>
        </p:nvSpPr>
        <p:spPr>
          <a:xfrm>
            <a:off x="6172938" y="1318269"/>
            <a:ext cx="2836376" cy="2383456"/>
          </a:xfrm>
          <a:prstGeom prst="roundRect">
            <a:avLst>
              <a:gd name="adj" fmla="val 16667"/>
            </a:avLst>
          </a:prstGeom>
          <a:solidFill>
            <a:srgbClr val="FAF9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0" b="0" i="0" u="none" strike="noStrike" cap="none">
              <a:solidFill>
                <a:schemeClr val="lt1"/>
              </a:solidFill>
              <a:latin typeface="Calibri"/>
              <a:ea typeface="Calibri"/>
              <a:cs typeface="Calibri"/>
              <a:sym typeface="Calibri"/>
            </a:endParaRPr>
          </a:p>
        </p:txBody>
      </p:sp>
      <p:sp>
        <p:nvSpPr>
          <p:cNvPr id="169" name="Google Shape;169;p3"/>
          <p:cNvSpPr txBox="1"/>
          <p:nvPr/>
        </p:nvSpPr>
        <p:spPr>
          <a:xfrm>
            <a:off x="6149202" y="1607616"/>
            <a:ext cx="2839500" cy="218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078A8"/>
              </a:buClr>
              <a:buSzPts val="2000"/>
              <a:buFont typeface="Calibri"/>
              <a:buNone/>
            </a:pPr>
            <a:r>
              <a:rPr lang="en-US" sz="2000" b="1" i="0" u="none" strike="noStrike" cap="none">
                <a:solidFill>
                  <a:srgbClr val="5078A8"/>
                </a:solidFill>
                <a:latin typeface="Calibri"/>
                <a:ea typeface="Calibri"/>
                <a:cs typeface="Calibri"/>
                <a:sym typeface="Calibri"/>
              </a:rPr>
              <a:t>Corridor Community Benefits </a:t>
            </a:r>
            <a:br>
              <a:rPr lang="en-US" sz="2000" b="1" i="0" u="none" strike="noStrike" cap="none">
                <a:solidFill>
                  <a:srgbClr val="2F5496"/>
                </a:solidFill>
                <a:latin typeface="Calibri"/>
                <a:ea typeface="Calibri"/>
                <a:cs typeface="Calibri"/>
                <a:sym typeface="Calibri"/>
              </a:rPr>
            </a:br>
            <a:r>
              <a:rPr lang="en-US" sz="1600" b="0" i="0" u="none" strike="noStrike" cap="none">
                <a:solidFill>
                  <a:schemeClr val="dk1"/>
                </a:solidFill>
                <a:latin typeface="Calibri"/>
                <a:ea typeface="Calibri"/>
                <a:cs typeface="Calibri"/>
                <a:sym typeface="Calibri"/>
              </a:rPr>
              <a:t>Public charging station will benefit smaller operators</a:t>
            </a:r>
            <a:r>
              <a:rPr lang="en-US" sz="1600">
                <a:solidFill>
                  <a:schemeClr val="dk1"/>
                </a:solidFill>
                <a:latin typeface="Calibri"/>
                <a:ea typeface="Calibri"/>
                <a:cs typeface="Calibri"/>
                <a:sym typeface="Calibri"/>
              </a:rPr>
              <a:t>’</a:t>
            </a:r>
            <a:endParaRPr sz="1600" b="0"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5078A8"/>
              </a:buClr>
              <a:buSzPts val="2000"/>
              <a:buFont typeface="Calibri"/>
              <a:buNone/>
            </a:pPr>
            <a:endParaRPr sz="1600">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5078A8"/>
              </a:buClr>
              <a:buSzPts val="2000"/>
              <a:buFont typeface="Calibri"/>
              <a:buNone/>
            </a:pPr>
            <a:r>
              <a:rPr lang="en-US" sz="1600">
                <a:solidFill>
                  <a:schemeClr val="dk1"/>
                </a:solidFill>
                <a:latin typeface="Calibri"/>
                <a:ea typeface="Calibri"/>
                <a:cs typeface="Calibri"/>
                <a:sym typeface="Calibri"/>
              </a:rPr>
              <a:t>Shared aspect increases near-term utilization for tenants of Prologis</a:t>
            </a:r>
            <a:endParaRPr sz="1600">
              <a:solidFill>
                <a:schemeClr val="dk1"/>
              </a:solidFill>
              <a:latin typeface="Calibri"/>
              <a:ea typeface="Calibri"/>
              <a:cs typeface="Calibri"/>
              <a:sym typeface="Calibri"/>
            </a:endParaRPr>
          </a:p>
        </p:txBody>
      </p:sp>
      <p:sp>
        <p:nvSpPr>
          <p:cNvPr id="170" name="Google Shape;170;p3"/>
          <p:cNvSpPr/>
          <p:nvPr/>
        </p:nvSpPr>
        <p:spPr>
          <a:xfrm>
            <a:off x="9144822" y="1318269"/>
            <a:ext cx="2836376" cy="2383456"/>
          </a:xfrm>
          <a:prstGeom prst="roundRect">
            <a:avLst>
              <a:gd name="adj" fmla="val 16667"/>
            </a:avLst>
          </a:prstGeom>
          <a:solidFill>
            <a:srgbClr val="FAF9F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0" b="0" i="0" u="none" strike="noStrike" cap="none">
              <a:solidFill>
                <a:schemeClr val="lt1"/>
              </a:solidFill>
              <a:latin typeface="Calibri"/>
              <a:ea typeface="Calibri"/>
              <a:cs typeface="Calibri"/>
              <a:sym typeface="Calibri"/>
            </a:endParaRPr>
          </a:p>
        </p:txBody>
      </p:sp>
      <p:sp>
        <p:nvSpPr>
          <p:cNvPr id="171" name="Google Shape;171;p3"/>
          <p:cNvSpPr txBox="1"/>
          <p:nvPr/>
        </p:nvSpPr>
        <p:spPr>
          <a:xfrm>
            <a:off x="9144822" y="1607616"/>
            <a:ext cx="2815800" cy="1923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078A8"/>
              </a:buClr>
              <a:buSzPts val="2000"/>
              <a:buFont typeface="Calibri"/>
              <a:buNone/>
            </a:pPr>
            <a:r>
              <a:rPr lang="en-US" sz="2000" b="1" i="0" u="none" strike="noStrike" cap="none">
                <a:solidFill>
                  <a:srgbClr val="5078A8"/>
                </a:solidFill>
                <a:latin typeface="Calibri"/>
                <a:ea typeface="Calibri"/>
                <a:cs typeface="Calibri"/>
                <a:sym typeface="Calibri"/>
              </a:rPr>
              <a:t>Coordination</a:t>
            </a:r>
            <a:r>
              <a:rPr lang="en-US" sz="2400" b="0" i="0" u="none" strike="noStrike" cap="none">
                <a:solidFill>
                  <a:srgbClr val="2F5496"/>
                </a:solidFill>
                <a:latin typeface="Calibri"/>
                <a:ea typeface="Calibri"/>
                <a:cs typeface="Calibri"/>
                <a:sym typeface="Calibri"/>
              </a:rPr>
              <a:t> </a:t>
            </a:r>
            <a:endParaRPr/>
          </a:p>
          <a:p>
            <a:pPr marL="0" marR="0" lvl="0" indent="0" algn="ctr" rtl="0">
              <a:lnSpc>
                <a:spcPct val="100000"/>
              </a:lnSpc>
              <a:spcBef>
                <a:spcPts val="600"/>
              </a:spcBef>
              <a:spcAft>
                <a:spcPts val="0"/>
              </a:spcAft>
              <a:buClr>
                <a:schemeClr val="dk1"/>
              </a:buClr>
              <a:buSzPts val="1600"/>
              <a:buFont typeface="Calibri"/>
              <a:buNone/>
            </a:pPr>
            <a:r>
              <a:rPr lang="en-US" sz="1600" b="0" i="0" u="none" strike="noStrike" cap="none">
                <a:solidFill>
                  <a:schemeClr val="dk1"/>
                </a:solidFill>
                <a:latin typeface="Calibri"/>
                <a:ea typeface="Calibri"/>
                <a:cs typeface="Calibri"/>
                <a:sym typeface="Calibri"/>
              </a:rPr>
              <a:t>Working with </a:t>
            </a:r>
            <a:r>
              <a:rPr lang="en-US" sz="1600">
                <a:solidFill>
                  <a:schemeClr val="dk1"/>
                </a:solidFill>
                <a:latin typeface="Calibri"/>
                <a:ea typeface="Calibri"/>
                <a:cs typeface="Calibri"/>
                <a:sym typeface="Calibri"/>
              </a:rPr>
              <a:t>CEC</a:t>
            </a:r>
            <a:r>
              <a:rPr lang="en-US" sz="1600" b="0" i="0" u="none" strike="noStrike" cap="none">
                <a:solidFill>
                  <a:schemeClr val="dk1"/>
                </a:solidFill>
                <a:latin typeface="Calibri"/>
                <a:ea typeface="Calibri"/>
                <a:cs typeface="Calibri"/>
                <a:sym typeface="Calibri"/>
              </a:rPr>
              <a:t>, LACI, </a:t>
            </a:r>
            <a:r>
              <a:rPr lang="en-US" sz="1600">
                <a:solidFill>
                  <a:schemeClr val="dk1"/>
                </a:solidFill>
                <a:latin typeface="Calibri"/>
                <a:ea typeface="Calibri"/>
                <a:cs typeface="Calibri"/>
                <a:sym typeface="Calibri"/>
              </a:rPr>
              <a:t>CalSTA, MSRC and Prologis</a:t>
            </a:r>
            <a:endParaRPr sz="1600">
              <a:solidFill>
                <a:schemeClr val="dk1"/>
              </a:solidFill>
              <a:latin typeface="Calibri"/>
              <a:ea typeface="Calibri"/>
              <a:cs typeface="Calibri"/>
              <a:sym typeface="Calibri"/>
            </a:endParaRPr>
          </a:p>
          <a:p>
            <a:pPr marL="0" marR="0" lvl="0" indent="0" algn="ctr" rtl="0">
              <a:lnSpc>
                <a:spcPct val="100000"/>
              </a:lnSpc>
              <a:spcBef>
                <a:spcPts val="600"/>
              </a:spcBef>
              <a:spcAft>
                <a:spcPts val="0"/>
              </a:spcAft>
              <a:buClr>
                <a:schemeClr val="dk1"/>
              </a:buClr>
              <a:buSzPts val="1600"/>
              <a:buFont typeface="Calibri"/>
              <a:buNone/>
            </a:pPr>
            <a:endParaRPr sz="1600">
              <a:solidFill>
                <a:schemeClr val="dk1"/>
              </a:solidFill>
              <a:latin typeface="Calibri"/>
              <a:ea typeface="Calibri"/>
              <a:cs typeface="Calibri"/>
              <a:sym typeface="Calibri"/>
            </a:endParaRPr>
          </a:p>
          <a:p>
            <a:pPr marL="0" marR="0" lvl="0" indent="0" algn="ctr" rtl="0">
              <a:lnSpc>
                <a:spcPct val="100000"/>
              </a:lnSpc>
              <a:spcBef>
                <a:spcPts val="600"/>
              </a:spcBef>
              <a:spcAft>
                <a:spcPts val="0"/>
              </a:spcAft>
              <a:buClr>
                <a:schemeClr val="dk1"/>
              </a:buClr>
              <a:buSzPts val="1600"/>
              <a:buFont typeface="Calibri"/>
              <a:buNone/>
            </a:pPr>
            <a:r>
              <a:rPr lang="en-US" sz="1600">
                <a:solidFill>
                  <a:schemeClr val="dk1"/>
                </a:solidFill>
                <a:latin typeface="Calibri"/>
                <a:ea typeface="Calibri"/>
                <a:cs typeface="Calibri"/>
                <a:sym typeface="Calibri"/>
              </a:rPr>
              <a:t>Project is part of larger Prologis network development</a:t>
            </a:r>
            <a:endParaRPr sz="1600">
              <a:solidFill>
                <a:schemeClr val="dk1"/>
              </a:solidFill>
              <a:latin typeface="Calibri"/>
              <a:ea typeface="Calibri"/>
              <a:cs typeface="Calibri"/>
              <a:sym typeface="Calibri"/>
            </a:endParaRPr>
          </a:p>
        </p:txBody>
      </p:sp>
      <p:sp>
        <p:nvSpPr>
          <p:cNvPr id="172" name="Google Shape;172;p3"/>
          <p:cNvSpPr txBox="1"/>
          <p:nvPr/>
        </p:nvSpPr>
        <p:spPr>
          <a:xfrm>
            <a:off x="278291" y="4431047"/>
            <a:ext cx="2854800" cy="1708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078A8"/>
              </a:buClr>
              <a:buSzPts val="2000"/>
              <a:buFont typeface="Calibri"/>
              <a:buNone/>
            </a:pPr>
            <a:r>
              <a:rPr lang="en-US" sz="2000" b="1" i="0" u="none" strike="noStrike" cap="none">
                <a:solidFill>
                  <a:srgbClr val="5078A8"/>
                </a:solidFill>
                <a:latin typeface="Calibri"/>
                <a:ea typeface="Calibri"/>
                <a:cs typeface="Calibri"/>
                <a:sym typeface="Calibri"/>
              </a:rPr>
              <a:t>Workforce Development</a:t>
            </a:r>
            <a:endParaRPr/>
          </a:p>
          <a:p>
            <a:pPr marL="0" marR="0" lvl="0" indent="0" algn="ctr" rtl="0">
              <a:lnSpc>
                <a:spcPct val="100000"/>
              </a:lnSpc>
              <a:spcBef>
                <a:spcPts val="600"/>
              </a:spcBef>
              <a:spcAft>
                <a:spcPts val="0"/>
              </a:spcAft>
              <a:buClr>
                <a:schemeClr val="dk1"/>
              </a:buClr>
              <a:buSzPts val="1600"/>
              <a:buFont typeface="Calibri"/>
              <a:buNone/>
            </a:pPr>
            <a:r>
              <a:rPr lang="en-US" sz="1600">
                <a:solidFill>
                  <a:schemeClr val="dk1"/>
                </a:solidFill>
                <a:latin typeface="Calibri"/>
                <a:ea typeface="Calibri"/>
                <a:cs typeface="Calibri"/>
                <a:sym typeface="Calibri"/>
              </a:rPr>
              <a:t>Prologis has thorough workforce development initiative in the larger project to address skills gaps and local hires</a:t>
            </a:r>
            <a:endParaRPr sz="2400" b="0" i="0" u="none" strike="sngStrike" cap="none">
              <a:solidFill>
                <a:schemeClr val="dk1"/>
              </a:solidFill>
              <a:latin typeface="Calibri"/>
              <a:ea typeface="Calibri"/>
              <a:cs typeface="Calibri"/>
              <a:sym typeface="Calibri"/>
            </a:endParaRPr>
          </a:p>
        </p:txBody>
      </p:sp>
      <p:sp>
        <p:nvSpPr>
          <p:cNvPr id="173" name="Google Shape;173;p3"/>
          <p:cNvSpPr txBox="1"/>
          <p:nvPr/>
        </p:nvSpPr>
        <p:spPr>
          <a:xfrm>
            <a:off x="3210086" y="4420773"/>
            <a:ext cx="2841600" cy="1139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078A8"/>
              </a:buClr>
              <a:buSzPts val="2000"/>
              <a:buFont typeface="Calibri"/>
              <a:buNone/>
            </a:pPr>
            <a:r>
              <a:rPr lang="en-US" sz="2000" b="1" i="0" u="none" strike="noStrike" cap="none">
                <a:solidFill>
                  <a:srgbClr val="5078A8"/>
                </a:solidFill>
                <a:latin typeface="Calibri"/>
                <a:ea typeface="Calibri"/>
                <a:cs typeface="Calibri"/>
                <a:sym typeface="Calibri"/>
              </a:rPr>
              <a:t>Equitable Outcomes</a:t>
            </a:r>
            <a:endParaRPr/>
          </a:p>
          <a:p>
            <a:pPr marL="0" marR="0" lvl="0" indent="0" algn="ctr" rtl="0">
              <a:lnSpc>
                <a:spcPct val="100000"/>
              </a:lnSpc>
              <a:spcBef>
                <a:spcPts val="0"/>
              </a:spcBef>
              <a:spcAft>
                <a:spcPts val="0"/>
              </a:spcAft>
              <a:buClr>
                <a:srgbClr val="5078A8"/>
              </a:buClr>
              <a:buSzPts val="2000"/>
              <a:buFont typeface="Calibri"/>
              <a:buNone/>
            </a:pPr>
            <a:r>
              <a:rPr lang="en-US" sz="1600">
                <a:latin typeface="Calibri"/>
                <a:ea typeface="Calibri"/>
                <a:cs typeface="Calibri"/>
                <a:sym typeface="Calibri"/>
              </a:rPr>
              <a:t>Charging infrastructure for smaller fleets; investment in training with Breathe SoCal</a:t>
            </a:r>
            <a:endParaRPr sz="1600">
              <a:latin typeface="Calibri"/>
              <a:ea typeface="Calibri"/>
              <a:cs typeface="Calibri"/>
              <a:sym typeface="Calibri"/>
            </a:endParaRPr>
          </a:p>
        </p:txBody>
      </p:sp>
      <p:sp>
        <p:nvSpPr>
          <p:cNvPr id="174" name="Google Shape;174;p3"/>
          <p:cNvSpPr txBox="1"/>
          <p:nvPr/>
        </p:nvSpPr>
        <p:spPr>
          <a:xfrm>
            <a:off x="6149202" y="4420773"/>
            <a:ext cx="2839500" cy="1215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078A8"/>
              </a:buClr>
              <a:buSzPts val="2000"/>
              <a:buFont typeface="Calibri"/>
              <a:buNone/>
            </a:pPr>
            <a:r>
              <a:rPr lang="en-US" sz="2000" b="1" i="0" u="none" strike="noStrike" cap="none">
                <a:solidFill>
                  <a:srgbClr val="5078A8"/>
                </a:solidFill>
                <a:latin typeface="Calibri"/>
                <a:ea typeface="Calibri"/>
                <a:cs typeface="Calibri"/>
                <a:sym typeface="Calibri"/>
              </a:rPr>
              <a:t>Legislative Platform </a:t>
            </a:r>
            <a:endParaRPr/>
          </a:p>
          <a:p>
            <a:pPr marL="0" marR="0" lvl="0" indent="0" algn="ctr" rtl="0">
              <a:lnSpc>
                <a:spcPct val="100000"/>
              </a:lnSpc>
              <a:spcBef>
                <a:spcPts val="600"/>
              </a:spcBef>
              <a:spcAft>
                <a:spcPts val="0"/>
              </a:spcAft>
              <a:buClr>
                <a:schemeClr val="dk1"/>
              </a:buClr>
              <a:buSzPts val="1600"/>
              <a:buFont typeface="Calibri"/>
              <a:buNone/>
            </a:pPr>
            <a:r>
              <a:rPr lang="en-US" sz="1600">
                <a:solidFill>
                  <a:schemeClr val="dk1"/>
                </a:solidFill>
                <a:latin typeface="Calibri"/>
                <a:ea typeface="Calibri"/>
                <a:cs typeface="Calibri"/>
                <a:sym typeface="Calibri"/>
              </a:rPr>
              <a:t>Aligns with goals of CTC SB 671 Draft Assessment; can inform Metro’s approach to permitting</a:t>
            </a:r>
            <a:endParaRPr sz="2400" b="0" i="0" u="none" strike="sngStrike" cap="none">
              <a:solidFill>
                <a:schemeClr val="dk1"/>
              </a:solidFill>
              <a:latin typeface="Calibri"/>
              <a:ea typeface="Calibri"/>
              <a:cs typeface="Calibri"/>
              <a:sym typeface="Calibri"/>
            </a:endParaRPr>
          </a:p>
        </p:txBody>
      </p:sp>
      <p:sp>
        <p:nvSpPr>
          <p:cNvPr id="175" name="Google Shape;175;p3"/>
          <p:cNvSpPr txBox="1"/>
          <p:nvPr/>
        </p:nvSpPr>
        <p:spPr>
          <a:xfrm>
            <a:off x="9135230" y="4400502"/>
            <a:ext cx="2836500" cy="1523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5078A8"/>
              </a:buClr>
              <a:buSzPts val="2000"/>
              <a:buFont typeface="Calibri"/>
              <a:buNone/>
            </a:pPr>
            <a:r>
              <a:rPr lang="en-US" sz="2000" b="1" i="0" u="none" strike="noStrike" cap="none">
                <a:solidFill>
                  <a:srgbClr val="5078A8"/>
                </a:solidFill>
                <a:latin typeface="Calibri"/>
                <a:ea typeface="Calibri"/>
                <a:cs typeface="Calibri"/>
                <a:sym typeface="Calibri"/>
              </a:rPr>
              <a:t>Expeditious Deployment of Resources</a:t>
            </a:r>
            <a:endParaRPr/>
          </a:p>
          <a:p>
            <a:pPr marL="0" marR="0" lvl="0" indent="0" algn="ctr" rtl="0">
              <a:lnSpc>
                <a:spcPct val="100000"/>
              </a:lnSpc>
              <a:spcBef>
                <a:spcPts val="600"/>
              </a:spcBef>
              <a:spcAft>
                <a:spcPts val="0"/>
              </a:spcAft>
              <a:buClr>
                <a:schemeClr val="dk1"/>
              </a:buClr>
              <a:buSzPts val="1600"/>
              <a:buFont typeface="Calibri"/>
              <a:buNone/>
            </a:pPr>
            <a:r>
              <a:rPr lang="en-US" sz="1600" b="0" i="0" u="none" strike="noStrike" cap="none">
                <a:solidFill>
                  <a:schemeClr val="dk1"/>
                </a:solidFill>
                <a:latin typeface="Calibri"/>
                <a:ea typeface="Calibri"/>
                <a:cs typeface="Calibri"/>
                <a:sym typeface="Calibri"/>
              </a:rPr>
              <a:t>Project can move forward </a:t>
            </a:r>
            <a:r>
              <a:rPr lang="en-US" sz="1600">
                <a:solidFill>
                  <a:schemeClr val="dk1"/>
                </a:solidFill>
                <a:latin typeface="Calibri"/>
                <a:ea typeface="Calibri"/>
                <a:cs typeface="Calibri"/>
                <a:sym typeface="Calibri"/>
              </a:rPr>
              <a:t>with existing deployment plans and committed co-funding in place</a:t>
            </a:r>
            <a:endParaRPr sz="2400" b="0" i="0" u="none" strike="noStrike" cap="none">
              <a:solidFill>
                <a:schemeClr val="dk1"/>
              </a:solidFill>
              <a:latin typeface="Calibri"/>
              <a:ea typeface="Calibri"/>
              <a:cs typeface="Calibri"/>
              <a:sym typeface="Calibri"/>
            </a:endParaRPr>
          </a:p>
        </p:txBody>
      </p:sp>
      <p:sp>
        <p:nvSpPr>
          <p:cNvPr id="176" name="Google Shape;176;p3"/>
          <p:cNvSpPr/>
          <p:nvPr/>
        </p:nvSpPr>
        <p:spPr>
          <a:xfrm>
            <a:off x="1461032" y="1063901"/>
            <a:ext cx="489375" cy="489375"/>
          </a:xfrm>
          <a:prstGeom prst="ellipse">
            <a:avLst/>
          </a:prstGeom>
          <a:solidFill>
            <a:schemeClr val="accent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chemeClr val="lt1"/>
                </a:solidFill>
                <a:latin typeface="Calibri"/>
                <a:ea typeface="Calibri"/>
                <a:cs typeface="Calibri"/>
                <a:sym typeface="Calibri"/>
              </a:rPr>
              <a:t>1</a:t>
            </a:r>
            <a:endParaRPr/>
          </a:p>
        </p:txBody>
      </p:sp>
      <p:sp>
        <p:nvSpPr>
          <p:cNvPr id="177" name="Google Shape;177;p3"/>
          <p:cNvSpPr/>
          <p:nvPr/>
        </p:nvSpPr>
        <p:spPr>
          <a:xfrm>
            <a:off x="4421256" y="1063901"/>
            <a:ext cx="489375" cy="489375"/>
          </a:xfrm>
          <a:prstGeom prst="ellipse">
            <a:avLst/>
          </a:prstGeom>
          <a:solidFill>
            <a:schemeClr val="accent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chemeClr val="lt1"/>
                </a:solidFill>
                <a:latin typeface="Calibri"/>
                <a:ea typeface="Calibri"/>
                <a:cs typeface="Calibri"/>
                <a:sym typeface="Calibri"/>
              </a:rPr>
              <a:t>2</a:t>
            </a:r>
            <a:endParaRPr/>
          </a:p>
        </p:txBody>
      </p:sp>
      <p:sp>
        <p:nvSpPr>
          <p:cNvPr id="178" name="Google Shape;178;p3"/>
          <p:cNvSpPr/>
          <p:nvPr/>
        </p:nvSpPr>
        <p:spPr>
          <a:xfrm>
            <a:off x="7324296" y="1063901"/>
            <a:ext cx="489375" cy="489375"/>
          </a:xfrm>
          <a:prstGeom prst="ellipse">
            <a:avLst/>
          </a:prstGeom>
          <a:solidFill>
            <a:schemeClr val="accent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chemeClr val="lt1"/>
                </a:solidFill>
                <a:latin typeface="Calibri"/>
                <a:ea typeface="Calibri"/>
                <a:cs typeface="Calibri"/>
                <a:sym typeface="Calibri"/>
              </a:rPr>
              <a:t>3</a:t>
            </a:r>
            <a:endParaRPr/>
          </a:p>
        </p:txBody>
      </p:sp>
      <p:sp>
        <p:nvSpPr>
          <p:cNvPr id="179" name="Google Shape;179;p3"/>
          <p:cNvSpPr/>
          <p:nvPr/>
        </p:nvSpPr>
        <p:spPr>
          <a:xfrm>
            <a:off x="10318322" y="1063901"/>
            <a:ext cx="489375" cy="489375"/>
          </a:xfrm>
          <a:prstGeom prst="ellipse">
            <a:avLst/>
          </a:prstGeom>
          <a:solidFill>
            <a:schemeClr val="accent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chemeClr val="lt1"/>
                </a:solidFill>
                <a:latin typeface="Calibri"/>
                <a:ea typeface="Calibri"/>
                <a:cs typeface="Calibri"/>
                <a:sym typeface="Calibri"/>
              </a:rPr>
              <a:t>4</a:t>
            </a:r>
            <a:endParaRPr/>
          </a:p>
        </p:txBody>
      </p:sp>
      <p:sp>
        <p:nvSpPr>
          <p:cNvPr id="180" name="Google Shape;180;p3"/>
          <p:cNvSpPr/>
          <p:nvPr/>
        </p:nvSpPr>
        <p:spPr>
          <a:xfrm>
            <a:off x="1461032" y="3906421"/>
            <a:ext cx="489375" cy="489375"/>
          </a:xfrm>
          <a:prstGeom prst="ellipse">
            <a:avLst/>
          </a:prstGeom>
          <a:solidFill>
            <a:schemeClr val="accent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chemeClr val="lt1"/>
                </a:solidFill>
                <a:latin typeface="Calibri"/>
                <a:ea typeface="Calibri"/>
                <a:cs typeface="Calibri"/>
                <a:sym typeface="Calibri"/>
              </a:rPr>
              <a:t>5</a:t>
            </a:r>
            <a:endParaRPr/>
          </a:p>
        </p:txBody>
      </p:sp>
      <p:sp>
        <p:nvSpPr>
          <p:cNvPr id="181" name="Google Shape;181;p3"/>
          <p:cNvSpPr/>
          <p:nvPr/>
        </p:nvSpPr>
        <p:spPr>
          <a:xfrm>
            <a:off x="4421256" y="3906421"/>
            <a:ext cx="489375" cy="489375"/>
          </a:xfrm>
          <a:prstGeom prst="ellipse">
            <a:avLst/>
          </a:prstGeom>
          <a:solidFill>
            <a:schemeClr val="accent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chemeClr val="lt1"/>
                </a:solidFill>
                <a:latin typeface="Calibri"/>
                <a:ea typeface="Calibri"/>
                <a:cs typeface="Calibri"/>
                <a:sym typeface="Calibri"/>
              </a:rPr>
              <a:t>6</a:t>
            </a:r>
            <a:endParaRPr/>
          </a:p>
        </p:txBody>
      </p:sp>
      <p:sp>
        <p:nvSpPr>
          <p:cNvPr id="182" name="Google Shape;182;p3"/>
          <p:cNvSpPr/>
          <p:nvPr/>
        </p:nvSpPr>
        <p:spPr>
          <a:xfrm>
            <a:off x="7324296" y="3906421"/>
            <a:ext cx="489375" cy="489375"/>
          </a:xfrm>
          <a:prstGeom prst="ellipse">
            <a:avLst/>
          </a:prstGeom>
          <a:solidFill>
            <a:schemeClr val="accent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chemeClr val="lt1"/>
                </a:solidFill>
                <a:latin typeface="Calibri"/>
                <a:ea typeface="Calibri"/>
                <a:cs typeface="Calibri"/>
                <a:sym typeface="Calibri"/>
              </a:rPr>
              <a:t>7</a:t>
            </a:r>
            <a:endParaRPr/>
          </a:p>
        </p:txBody>
      </p:sp>
      <p:sp>
        <p:nvSpPr>
          <p:cNvPr id="183" name="Google Shape;183;p3"/>
          <p:cNvSpPr/>
          <p:nvPr/>
        </p:nvSpPr>
        <p:spPr>
          <a:xfrm>
            <a:off x="10318322" y="3906421"/>
            <a:ext cx="489375" cy="489375"/>
          </a:xfrm>
          <a:prstGeom prst="ellipse">
            <a:avLst/>
          </a:prstGeom>
          <a:solidFill>
            <a:schemeClr val="accent3"/>
          </a:solid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800" b="1" i="0" u="none" strike="noStrike" cap="none">
                <a:solidFill>
                  <a:schemeClr val="lt1"/>
                </a:solidFill>
                <a:latin typeface="Calibri"/>
                <a:ea typeface="Calibri"/>
                <a:cs typeface="Calibri"/>
                <a:sym typeface="Calibri"/>
              </a:rPr>
              <a:t>8</a:t>
            </a:r>
            <a:endParaRPr/>
          </a:p>
        </p:txBody>
      </p:sp>
    </p:spTree>
    <p:extLst>
      <p:ext uri="{BB962C8B-B14F-4D97-AF65-F5344CB8AC3E}">
        <p14:creationId xmlns:p14="http://schemas.microsoft.com/office/powerpoint/2010/main" val="2641616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4"/>
          <p:cNvSpPr txBox="1"/>
          <p:nvPr/>
        </p:nvSpPr>
        <p:spPr>
          <a:xfrm>
            <a:off x="332366" y="-4453"/>
            <a:ext cx="9317233" cy="95410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FFFFFF"/>
              </a:buClr>
              <a:buSzPts val="2800"/>
              <a:buFont typeface="Calibri"/>
              <a:buNone/>
            </a:pPr>
            <a:r>
              <a:rPr lang="en-US" sz="2800" b="1" i="0" u="none" strike="noStrike" cap="none">
                <a:solidFill>
                  <a:srgbClr val="FFFFFF"/>
                </a:solidFill>
                <a:latin typeface="Calibri"/>
                <a:ea typeface="Calibri"/>
                <a:cs typeface="Calibri"/>
                <a:sym typeface="Calibri"/>
              </a:rPr>
              <a:t>Metro Vision -</a:t>
            </a:r>
            <a:br>
              <a:rPr lang="en-US" sz="2800" b="1" i="0" u="none" strike="noStrike" cap="none">
                <a:solidFill>
                  <a:srgbClr val="000000"/>
                </a:solidFill>
                <a:latin typeface="Calibri"/>
                <a:ea typeface="Calibri"/>
                <a:cs typeface="Calibri"/>
                <a:sym typeface="Calibri"/>
              </a:rPr>
            </a:br>
            <a:r>
              <a:rPr lang="en-US" sz="2800" b="1" i="0" u="none" strike="noStrike" cap="none">
                <a:solidFill>
                  <a:srgbClr val="FFFFFF"/>
                </a:solidFill>
                <a:latin typeface="Calibri"/>
                <a:ea typeface="Calibri"/>
                <a:cs typeface="Calibri"/>
                <a:sym typeface="Calibri"/>
              </a:rPr>
              <a:t>Regional Zero-Emissions MD/HD Truck Charging Facility/ies </a:t>
            </a:r>
            <a:endParaRPr sz="1800" b="0" i="0" u="none" strike="noStrike" cap="none">
              <a:solidFill>
                <a:srgbClr val="FFFFFF"/>
              </a:solidFill>
              <a:latin typeface="Calibri"/>
              <a:ea typeface="Calibri"/>
              <a:cs typeface="Calibri"/>
              <a:sym typeface="Calibri"/>
            </a:endParaRPr>
          </a:p>
        </p:txBody>
      </p:sp>
      <p:sp>
        <p:nvSpPr>
          <p:cNvPr id="190" name="Google Shape;190;p4"/>
          <p:cNvSpPr txBox="1"/>
          <p:nvPr/>
        </p:nvSpPr>
        <p:spPr>
          <a:xfrm>
            <a:off x="5966688" y="6411132"/>
            <a:ext cx="6096003"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898989"/>
              </a:buClr>
              <a:buSzPts val="1200"/>
              <a:buFont typeface="Calibri"/>
              <a:buNone/>
            </a:pPr>
            <a:fld id="{00000000-1234-1234-1234-123412341234}" type="slidenum">
              <a:rPr lang="en-US" sz="1200" b="0" i="0" u="none" strike="noStrike" cap="none">
                <a:solidFill>
                  <a:srgbClr val="898989"/>
                </a:solidFill>
                <a:latin typeface="Calibri"/>
                <a:ea typeface="Calibri"/>
                <a:cs typeface="Calibri"/>
                <a:sym typeface="Calibri"/>
              </a:rPr>
              <a:t>22</a:t>
            </a:fld>
            <a:endParaRPr sz="1200" b="0" i="0" u="none" strike="noStrike" cap="none">
              <a:solidFill>
                <a:srgbClr val="898989"/>
              </a:solidFill>
              <a:latin typeface="Calibri"/>
              <a:ea typeface="Calibri"/>
              <a:cs typeface="Calibri"/>
              <a:sym typeface="Calibri"/>
            </a:endParaRPr>
          </a:p>
        </p:txBody>
      </p:sp>
      <p:pic>
        <p:nvPicPr>
          <p:cNvPr id="191" name="Google Shape;191;p4" descr="Diagram&#10;&#10;Description automatically generated"/>
          <p:cNvPicPr preferRelativeResize="0">
            <a:picLocks noGrp="1"/>
          </p:cNvPicPr>
          <p:nvPr>
            <p:ph type="body" idx="1"/>
          </p:nvPr>
        </p:nvPicPr>
        <p:blipFill rotWithShape="1">
          <a:blip r:embed="rId3">
            <a:alphaModFix/>
          </a:blip>
          <a:srcRect/>
          <a:stretch/>
        </p:blipFill>
        <p:spPr>
          <a:xfrm>
            <a:off x="2541075" y="949650"/>
            <a:ext cx="6213600" cy="5715000"/>
          </a:xfrm>
          <a:prstGeom prst="rect">
            <a:avLst/>
          </a:prstGeom>
          <a:noFill/>
          <a:ln>
            <a:noFill/>
          </a:ln>
        </p:spPr>
      </p:pic>
      <p:sp>
        <p:nvSpPr>
          <p:cNvPr id="192" name="Google Shape;192;p4"/>
          <p:cNvSpPr txBox="1"/>
          <p:nvPr/>
        </p:nvSpPr>
        <p:spPr>
          <a:xfrm>
            <a:off x="8739450" y="1050725"/>
            <a:ext cx="3452400" cy="1169700"/>
          </a:xfrm>
          <a:prstGeom prst="rect">
            <a:avLst/>
          </a:prstGeom>
          <a:noFill/>
          <a:ln>
            <a:noFill/>
          </a:ln>
        </p:spPr>
        <p:txBody>
          <a:bodyPr spcFirstLastPara="1" wrap="square" lIns="91425" tIns="45700" rIns="91425" bIns="45700" anchor="t" anchorCtr="0">
            <a:spAutoFit/>
          </a:bodyPr>
          <a:lstStyle/>
          <a:p>
            <a:pPr marL="285750" marR="0" lvl="0" indent="-298450" algn="l" rtl="0">
              <a:spcBef>
                <a:spcPts val="0"/>
              </a:spcBef>
              <a:spcAft>
                <a:spcPts val="0"/>
              </a:spcAft>
              <a:buClr>
                <a:schemeClr val="dk1"/>
              </a:buClr>
              <a:buSzPts val="1400"/>
              <a:buFont typeface="Arial"/>
              <a:buChar char="•"/>
            </a:pPr>
            <a:r>
              <a:rPr lang="en-US">
                <a:solidFill>
                  <a:schemeClr val="dk1"/>
                </a:solidFill>
                <a:latin typeface="Calibri"/>
                <a:ea typeface="Calibri"/>
                <a:cs typeface="Calibri"/>
                <a:sym typeface="Calibri"/>
              </a:rPr>
              <a:t>Residential community  and Cabrillo High School immediately adjacent to facility</a:t>
            </a:r>
            <a:endParaRPr sz="1600"/>
          </a:p>
          <a:p>
            <a:pPr marL="285750" marR="0" lvl="0" indent="-298450" algn="l" rtl="0">
              <a:spcBef>
                <a:spcPts val="0"/>
              </a:spcBef>
              <a:spcAft>
                <a:spcPts val="0"/>
              </a:spcAft>
              <a:buClr>
                <a:schemeClr val="dk1"/>
              </a:buClr>
              <a:buSzPts val="1400"/>
              <a:buFont typeface="Arial"/>
              <a:buChar char="•"/>
            </a:pPr>
            <a:r>
              <a:rPr lang="en-US">
                <a:solidFill>
                  <a:schemeClr val="dk1"/>
                </a:solidFill>
                <a:latin typeface="Calibri"/>
                <a:ea typeface="Calibri"/>
                <a:cs typeface="Calibri"/>
                <a:sym typeface="Calibri"/>
              </a:rPr>
              <a:t>Directly available off of SR-103 exit coming from POLA/LB (VMT reduction and safety)</a:t>
            </a:r>
            <a:endParaRPr sz="1300" b="0" i="0" u="none" strike="noStrike" cap="none">
              <a:solidFill>
                <a:schemeClr val="dk1"/>
              </a:solidFill>
              <a:latin typeface="Calibri"/>
              <a:ea typeface="Calibri"/>
              <a:cs typeface="Calibri"/>
              <a:sym typeface="Calibri"/>
            </a:endParaRPr>
          </a:p>
        </p:txBody>
      </p:sp>
      <p:sp>
        <p:nvSpPr>
          <p:cNvPr id="193" name="Google Shape;193;p4"/>
          <p:cNvSpPr txBox="1"/>
          <p:nvPr/>
        </p:nvSpPr>
        <p:spPr>
          <a:xfrm>
            <a:off x="54429" y="3515429"/>
            <a:ext cx="2656500" cy="1600800"/>
          </a:xfrm>
          <a:prstGeom prst="rect">
            <a:avLst/>
          </a:prstGeom>
          <a:noFill/>
          <a:ln>
            <a:noFill/>
          </a:ln>
        </p:spPr>
        <p:txBody>
          <a:bodyPr spcFirstLastPara="1" wrap="square" lIns="91425" tIns="45700" rIns="91425" bIns="45700" anchor="t" anchorCtr="0">
            <a:spAutoFit/>
          </a:bodyPr>
          <a:lstStyle/>
          <a:p>
            <a:pPr marL="285750" marR="0" lvl="0" indent="-298450" algn="l" rtl="0">
              <a:spcBef>
                <a:spcPts val="0"/>
              </a:spcBef>
              <a:spcAft>
                <a:spcPts val="0"/>
              </a:spcAft>
              <a:buClr>
                <a:schemeClr val="dk1"/>
              </a:buClr>
              <a:buSzPts val="1400"/>
              <a:buFont typeface="Arial"/>
              <a:buChar char="•"/>
            </a:pPr>
            <a:r>
              <a:rPr lang="en-US">
                <a:solidFill>
                  <a:schemeClr val="dk1"/>
                </a:solidFill>
                <a:latin typeface="Calibri"/>
                <a:ea typeface="Calibri"/>
                <a:cs typeface="Calibri"/>
                <a:sym typeface="Calibri"/>
              </a:rPr>
              <a:t>Providing infrastructure for multiple fleets of varying size</a:t>
            </a:r>
            <a:endParaRPr>
              <a:solidFill>
                <a:schemeClr val="dk1"/>
              </a:solidFill>
              <a:latin typeface="Calibri"/>
              <a:ea typeface="Calibri"/>
              <a:cs typeface="Calibri"/>
              <a:sym typeface="Calibri"/>
            </a:endParaRPr>
          </a:p>
          <a:p>
            <a:pPr marL="285750" marR="0" lvl="0" indent="-298450" algn="l" rtl="0">
              <a:spcBef>
                <a:spcPts val="0"/>
              </a:spcBef>
              <a:spcAft>
                <a:spcPts val="0"/>
              </a:spcAft>
              <a:buClr>
                <a:schemeClr val="dk1"/>
              </a:buClr>
              <a:buSzPts val="1400"/>
              <a:buFont typeface="Arial"/>
              <a:buChar char="•"/>
            </a:pPr>
            <a:r>
              <a:rPr lang="en-US" b="0" i="0" u="none" strike="noStrike" cap="none">
                <a:solidFill>
                  <a:schemeClr val="dk1"/>
                </a:solidFill>
                <a:latin typeface="Calibri"/>
                <a:ea typeface="Calibri"/>
                <a:cs typeface="Calibri"/>
                <a:sym typeface="Calibri"/>
              </a:rPr>
              <a:t>Optimal location for port traffic</a:t>
            </a:r>
            <a:endParaRPr sz="1600"/>
          </a:p>
          <a:p>
            <a:pPr marL="285750" marR="0" lvl="0" indent="-298450" algn="l" rtl="0">
              <a:spcBef>
                <a:spcPts val="0"/>
              </a:spcBef>
              <a:spcAft>
                <a:spcPts val="0"/>
              </a:spcAft>
              <a:buClr>
                <a:schemeClr val="dk1"/>
              </a:buClr>
              <a:buSzPts val="1400"/>
              <a:buFont typeface="Arial"/>
              <a:buChar char="•"/>
            </a:pPr>
            <a:r>
              <a:rPr lang="en-US" b="0" i="0" u="none" strike="noStrike" cap="none">
                <a:solidFill>
                  <a:schemeClr val="dk1"/>
                </a:solidFill>
                <a:latin typeface="Calibri"/>
                <a:ea typeface="Calibri"/>
                <a:cs typeface="Calibri"/>
                <a:sym typeface="Calibri"/>
              </a:rPr>
              <a:t>Sufficient size</a:t>
            </a:r>
            <a:endParaRPr sz="1600"/>
          </a:p>
          <a:p>
            <a:pPr marL="285750" marR="0" lvl="0" indent="-298450" algn="l" rtl="0">
              <a:spcBef>
                <a:spcPts val="0"/>
              </a:spcBef>
              <a:spcAft>
                <a:spcPts val="0"/>
              </a:spcAft>
              <a:buClr>
                <a:schemeClr val="dk1"/>
              </a:buClr>
              <a:buSzPts val="1400"/>
              <a:buFont typeface="Arial"/>
              <a:buChar char="•"/>
            </a:pPr>
            <a:r>
              <a:rPr lang="en-US" b="0" i="0" u="none" strike="noStrike" cap="none">
                <a:solidFill>
                  <a:schemeClr val="dk1"/>
                </a:solidFill>
                <a:latin typeface="Calibri"/>
                <a:ea typeface="Calibri"/>
                <a:cs typeface="Calibri"/>
                <a:sym typeface="Calibri"/>
              </a:rPr>
              <a:t>Fast-charging capacity with resiliency built-in</a:t>
            </a:r>
            <a:endParaRPr sz="1600"/>
          </a:p>
        </p:txBody>
      </p:sp>
      <p:sp>
        <p:nvSpPr>
          <p:cNvPr id="194" name="Google Shape;194;p4"/>
          <p:cNvSpPr txBox="1"/>
          <p:nvPr/>
        </p:nvSpPr>
        <p:spPr>
          <a:xfrm>
            <a:off x="8625300" y="4115300"/>
            <a:ext cx="3566700" cy="1169700"/>
          </a:xfrm>
          <a:prstGeom prst="rect">
            <a:avLst/>
          </a:prstGeom>
          <a:noFill/>
          <a:ln>
            <a:noFill/>
          </a:ln>
        </p:spPr>
        <p:txBody>
          <a:bodyPr spcFirstLastPara="1" wrap="square" lIns="91425" tIns="45700" rIns="91425" bIns="45700" anchor="t" anchorCtr="0">
            <a:spAutoFit/>
          </a:bodyPr>
          <a:lstStyle/>
          <a:p>
            <a:pPr marL="285750" marR="0" lvl="0" indent="-298450" algn="l" rtl="0">
              <a:spcBef>
                <a:spcPts val="0"/>
              </a:spcBef>
              <a:spcAft>
                <a:spcPts val="0"/>
              </a:spcAft>
              <a:buClr>
                <a:schemeClr val="dk1"/>
              </a:buClr>
              <a:buSzPts val="1400"/>
              <a:buFont typeface="Arial"/>
              <a:buChar char="•"/>
            </a:pPr>
            <a:r>
              <a:rPr lang="en-US" b="0" i="0" u="none" strike="noStrike" cap="none">
                <a:solidFill>
                  <a:schemeClr val="dk1"/>
                </a:solidFill>
                <a:latin typeface="Calibri"/>
                <a:ea typeface="Calibri"/>
                <a:cs typeface="Calibri"/>
                <a:sym typeface="Calibri"/>
              </a:rPr>
              <a:t>Access to electrical grid</a:t>
            </a:r>
            <a:endParaRPr sz="1600"/>
          </a:p>
          <a:p>
            <a:pPr marL="285750" marR="0" lvl="0" indent="-298450" algn="l" rtl="0">
              <a:spcBef>
                <a:spcPts val="0"/>
              </a:spcBef>
              <a:spcAft>
                <a:spcPts val="0"/>
              </a:spcAft>
              <a:buClr>
                <a:schemeClr val="dk1"/>
              </a:buClr>
              <a:buSzPts val="1400"/>
              <a:buFont typeface="Arial"/>
              <a:buChar char="•"/>
            </a:pPr>
            <a:r>
              <a:rPr lang="en-US">
                <a:solidFill>
                  <a:schemeClr val="dk1"/>
                </a:solidFill>
                <a:latin typeface="Calibri"/>
                <a:ea typeface="Calibri"/>
                <a:cs typeface="Calibri"/>
                <a:sym typeface="Calibri"/>
              </a:rPr>
              <a:t>Ongoing s</a:t>
            </a:r>
            <a:r>
              <a:rPr lang="en-US" b="0" i="0" u="none" strike="noStrike" cap="none">
                <a:solidFill>
                  <a:schemeClr val="dk1"/>
                </a:solidFill>
                <a:latin typeface="Calibri"/>
                <a:ea typeface="Calibri"/>
                <a:cs typeface="Calibri"/>
                <a:sym typeface="Calibri"/>
              </a:rPr>
              <a:t>upport from utilities</a:t>
            </a:r>
            <a:endParaRPr sz="1600"/>
          </a:p>
          <a:p>
            <a:pPr marL="285750" marR="0" lvl="0" indent="-298450" algn="l" rtl="0">
              <a:spcBef>
                <a:spcPts val="0"/>
              </a:spcBef>
              <a:spcAft>
                <a:spcPts val="0"/>
              </a:spcAft>
              <a:buClr>
                <a:schemeClr val="dk1"/>
              </a:buClr>
              <a:buSzPts val="1400"/>
              <a:buFont typeface="Arial"/>
              <a:buChar char="•"/>
            </a:pPr>
            <a:r>
              <a:rPr lang="en-US">
                <a:solidFill>
                  <a:schemeClr val="dk1"/>
                </a:solidFill>
                <a:latin typeface="Calibri"/>
                <a:ea typeface="Calibri"/>
                <a:cs typeface="Calibri"/>
                <a:sym typeface="Calibri"/>
              </a:rPr>
              <a:t>Storage incorporated</a:t>
            </a:r>
            <a:endParaRPr sz="1600"/>
          </a:p>
          <a:p>
            <a:pPr marL="285750" marR="0" lvl="0" indent="-298450" algn="l" rtl="0">
              <a:spcBef>
                <a:spcPts val="0"/>
              </a:spcBef>
              <a:spcAft>
                <a:spcPts val="0"/>
              </a:spcAft>
              <a:buClr>
                <a:schemeClr val="dk1"/>
              </a:buClr>
              <a:buSzPts val="1400"/>
              <a:buFont typeface="Arial"/>
              <a:buChar char="•"/>
            </a:pPr>
            <a:r>
              <a:rPr lang="en-US">
                <a:solidFill>
                  <a:schemeClr val="dk1"/>
                </a:solidFill>
                <a:latin typeface="Calibri"/>
                <a:ea typeface="Calibri"/>
                <a:cs typeface="Calibri"/>
                <a:sym typeface="Calibri"/>
              </a:rPr>
              <a:t>Part of a larger Prologis charging network</a:t>
            </a:r>
            <a:endParaRPr sz="1600"/>
          </a:p>
          <a:p>
            <a:pPr marL="285750" marR="0" lvl="0" indent="-298450" algn="l" rtl="0">
              <a:spcBef>
                <a:spcPts val="0"/>
              </a:spcBef>
              <a:spcAft>
                <a:spcPts val="0"/>
              </a:spcAft>
              <a:buClr>
                <a:schemeClr val="dk1"/>
              </a:buClr>
              <a:buSzPts val="1400"/>
              <a:buFont typeface="Arial"/>
              <a:buChar char="•"/>
            </a:pPr>
            <a:r>
              <a:rPr lang="en-US" b="0" i="0" u="none" strike="noStrike" cap="none">
                <a:solidFill>
                  <a:schemeClr val="dk1"/>
                </a:solidFill>
                <a:latin typeface="Calibri"/>
                <a:ea typeface="Calibri"/>
                <a:cs typeface="Calibri"/>
                <a:sym typeface="Calibri"/>
              </a:rPr>
              <a:t>Su</a:t>
            </a:r>
            <a:r>
              <a:rPr lang="en-US">
                <a:solidFill>
                  <a:schemeClr val="dk1"/>
                </a:solidFill>
                <a:latin typeface="Calibri"/>
                <a:ea typeface="Calibri"/>
                <a:cs typeface="Calibri"/>
                <a:sym typeface="Calibri"/>
              </a:rPr>
              <a:t>fficient regional/federal funding profile</a:t>
            </a:r>
            <a:endParaRPr sz="1600"/>
          </a:p>
        </p:txBody>
      </p:sp>
      <p:pic>
        <p:nvPicPr>
          <p:cNvPr id="195" name="Google Shape;195;p4" descr="Shape, circle&#10;&#10;Description automatically generated"/>
          <p:cNvPicPr preferRelativeResize="0"/>
          <p:nvPr/>
        </p:nvPicPr>
        <p:blipFill rotWithShape="1">
          <a:blip r:embed="rId4">
            <a:alphaModFix/>
          </a:blip>
          <a:srcRect/>
          <a:stretch/>
        </p:blipFill>
        <p:spPr>
          <a:xfrm>
            <a:off x="10851634" y="5960146"/>
            <a:ext cx="838200" cy="800100"/>
          </a:xfrm>
          <a:prstGeom prst="rect">
            <a:avLst/>
          </a:prstGeom>
          <a:noFill/>
          <a:ln>
            <a:noFill/>
          </a:ln>
        </p:spPr>
      </p:pic>
    </p:spTree>
    <p:extLst>
      <p:ext uri="{BB962C8B-B14F-4D97-AF65-F5344CB8AC3E}">
        <p14:creationId xmlns:p14="http://schemas.microsoft.com/office/powerpoint/2010/main" val="394087790"/>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5"/>
          <p:cNvSpPr txBox="1"/>
          <p:nvPr/>
        </p:nvSpPr>
        <p:spPr>
          <a:xfrm>
            <a:off x="139089" y="242295"/>
            <a:ext cx="1165519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a:solidFill>
                  <a:schemeClr val="lt1"/>
                </a:solidFill>
                <a:latin typeface="Roboto"/>
                <a:ea typeface="Roboto"/>
                <a:cs typeface="Roboto"/>
                <a:sym typeface="Roboto"/>
              </a:rPr>
              <a:t>Prologis’ other facilities in 710 Corridor are similarly positioned for Metro funding</a:t>
            </a:r>
            <a:endParaRPr sz="3600" b="0" i="0" u="none" strike="noStrike" cap="none">
              <a:solidFill>
                <a:schemeClr val="lt1"/>
              </a:solidFill>
              <a:latin typeface="Calibri"/>
              <a:ea typeface="Calibri"/>
              <a:cs typeface="Calibri"/>
              <a:sym typeface="Calibri"/>
            </a:endParaRPr>
          </a:p>
        </p:txBody>
      </p:sp>
      <p:sp>
        <p:nvSpPr>
          <p:cNvPr id="202" name="Google Shape;202;p5"/>
          <p:cNvSpPr txBox="1"/>
          <p:nvPr/>
        </p:nvSpPr>
        <p:spPr>
          <a:xfrm>
            <a:off x="5966688" y="6411132"/>
            <a:ext cx="6096003" cy="27699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898989"/>
              </a:buClr>
              <a:buSzPts val="1200"/>
              <a:buFont typeface="Calibri"/>
              <a:buNone/>
            </a:pPr>
            <a:fld id="{00000000-1234-1234-1234-123412341234}" type="slidenum">
              <a:rPr lang="en-US" sz="1200" b="0" i="0" u="none" strike="noStrike" cap="none">
                <a:solidFill>
                  <a:srgbClr val="898989"/>
                </a:solidFill>
                <a:latin typeface="Calibri"/>
                <a:ea typeface="Calibri"/>
                <a:cs typeface="Calibri"/>
                <a:sym typeface="Calibri"/>
              </a:rPr>
              <a:t>23</a:t>
            </a:fld>
            <a:endParaRPr sz="1200" b="0" i="0" u="none" strike="noStrike" cap="none">
              <a:solidFill>
                <a:srgbClr val="898989"/>
              </a:solidFill>
              <a:latin typeface="Calibri"/>
              <a:ea typeface="Calibri"/>
              <a:cs typeface="Calibri"/>
              <a:sym typeface="Calibri"/>
            </a:endParaRPr>
          </a:p>
        </p:txBody>
      </p:sp>
      <p:sp>
        <p:nvSpPr>
          <p:cNvPr id="203" name="Google Shape;203;p5"/>
          <p:cNvSpPr txBox="1">
            <a:spLocks noGrp="1"/>
          </p:cNvSpPr>
          <p:nvPr>
            <p:ph type="body" idx="1"/>
          </p:nvPr>
        </p:nvSpPr>
        <p:spPr>
          <a:xfrm>
            <a:off x="229500" y="1186500"/>
            <a:ext cx="6096000" cy="4899900"/>
          </a:xfrm>
          <a:prstGeom prst="rect">
            <a:avLst/>
          </a:prstGeom>
          <a:noFill/>
          <a:ln>
            <a:noFill/>
          </a:ln>
        </p:spPr>
        <p:txBody>
          <a:bodyPr spcFirstLastPara="1" wrap="square" lIns="91425" tIns="45700" rIns="91425" bIns="45700" anchor="t" anchorCtr="0">
            <a:normAutofit/>
          </a:bodyPr>
          <a:lstStyle/>
          <a:p>
            <a:pPr marL="0" indent="0">
              <a:spcBef>
                <a:spcPts val="0"/>
              </a:spcBef>
              <a:buSzPts val="2160"/>
              <a:buNone/>
            </a:pPr>
            <a:r>
              <a:rPr lang="en-US" sz="2400" u="sng"/>
              <a:t>Locations: </a:t>
            </a:r>
            <a:endParaRPr sz="2400" u="sng"/>
          </a:p>
          <a:p>
            <a:pPr marL="0" lvl="0" indent="0" algn="l" rtl="0">
              <a:lnSpc>
                <a:spcPct val="90000"/>
              </a:lnSpc>
              <a:spcBef>
                <a:spcPts val="0"/>
              </a:spcBef>
              <a:spcAft>
                <a:spcPts val="0"/>
              </a:spcAft>
              <a:buClr>
                <a:srgbClr val="000000"/>
              </a:buClr>
              <a:buSzPts val="2160"/>
              <a:buNone/>
            </a:pPr>
            <a:r>
              <a:rPr lang="en-US" sz="2400"/>
              <a:t>Commerce, Compton, Vernon</a:t>
            </a:r>
            <a:endParaRPr sz="2400"/>
          </a:p>
          <a:p>
            <a:pPr marL="0" lvl="0" indent="0" algn="l" rtl="0">
              <a:lnSpc>
                <a:spcPct val="90000"/>
              </a:lnSpc>
              <a:spcBef>
                <a:spcPts val="0"/>
              </a:spcBef>
              <a:spcAft>
                <a:spcPts val="0"/>
              </a:spcAft>
              <a:buClr>
                <a:srgbClr val="000000"/>
              </a:buClr>
              <a:buSzPts val="2160"/>
              <a:buNone/>
            </a:pPr>
            <a:endParaRPr sz="2400"/>
          </a:p>
          <a:p>
            <a:pPr marL="0" indent="0">
              <a:spcBef>
                <a:spcPts val="0"/>
              </a:spcBef>
              <a:buSzPts val="2160"/>
              <a:buNone/>
            </a:pPr>
            <a:r>
              <a:rPr lang="en-US" sz="2400" u="sng"/>
              <a:t>Total Project Costs (three sites): </a:t>
            </a:r>
            <a:endParaRPr sz="2400" u="sng"/>
          </a:p>
          <a:p>
            <a:pPr marL="914400" lvl="0" indent="-381000" algn="l" rtl="0">
              <a:lnSpc>
                <a:spcPct val="90000"/>
              </a:lnSpc>
              <a:spcBef>
                <a:spcPts val="0"/>
              </a:spcBef>
              <a:spcAft>
                <a:spcPts val="0"/>
              </a:spcAft>
              <a:buSzPts val="2400"/>
              <a:buChar char="●"/>
            </a:pPr>
            <a:r>
              <a:rPr lang="en-US" sz="2400"/>
              <a:t>$53,677,000</a:t>
            </a:r>
            <a:endParaRPr sz="2400"/>
          </a:p>
          <a:p>
            <a:pPr marL="0" lvl="0" indent="0" algn="l" rtl="0">
              <a:lnSpc>
                <a:spcPct val="90000"/>
              </a:lnSpc>
              <a:spcBef>
                <a:spcPts val="0"/>
              </a:spcBef>
              <a:spcAft>
                <a:spcPts val="0"/>
              </a:spcAft>
              <a:buClr>
                <a:srgbClr val="000000"/>
              </a:buClr>
              <a:buSzPts val="2160"/>
              <a:buNone/>
            </a:pPr>
            <a:endParaRPr sz="2400"/>
          </a:p>
          <a:p>
            <a:pPr marL="0" lvl="0" indent="0" algn="l" rtl="0">
              <a:lnSpc>
                <a:spcPct val="90000"/>
              </a:lnSpc>
              <a:spcBef>
                <a:spcPts val="0"/>
              </a:spcBef>
              <a:spcAft>
                <a:spcPts val="0"/>
              </a:spcAft>
              <a:buClr>
                <a:srgbClr val="000000"/>
              </a:buClr>
              <a:buSzPts val="2160"/>
              <a:buNone/>
            </a:pPr>
            <a:r>
              <a:rPr lang="en-US" sz="2400"/>
              <a:t>Total Committed Funding:</a:t>
            </a:r>
            <a:endParaRPr sz="2400"/>
          </a:p>
          <a:p>
            <a:pPr marL="914400" lvl="0" indent="-368300" algn="l" rtl="0">
              <a:lnSpc>
                <a:spcPct val="90000"/>
              </a:lnSpc>
              <a:spcBef>
                <a:spcPts val="0"/>
              </a:spcBef>
              <a:spcAft>
                <a:spcPts val="0"/>
              </a:spcAft>
              <a:buSzPts val="2200"/>
              <a:buChar char="●"/>
            </a:pPr>
            <a:r>
              <a:rPr lang="en-US" sz="2200"/>
              <a:t>MSRC: 		$3,220,611</a:t>
            </a:r>
            <a:endParaRPr sz="2200"/>
          </a:p>
          <a:p>
            <a:pPr marL="914400" lvl="0" indent="-368300" algn="l" rtl="0">
              <a:lnSpc>
                <a:spcPct val="90000"/>
              </a:lnSpc>
              <a:spcBef>
                <a:spcPts val="0"/>
              </a:spcBef>
              <a:spcAft>
                <a:spcPts val="0"/>
              </a:spcAft>
              <a:buSzPts val="2200"/>
              <a:buChar char="●"/>
            </a:pPr>
            <a:r>
              <a:rPr lang="en-US" sz="2200" err="1"/>
              <a:t>CalSTA</a:t>
            </a:r>
            <a:r>
              <a:rPr lang="en-US" sz="2200"/>
              <a:t>:		$10,735,370</a:t>
            </a:r>
            <a:endParaRPr sz="2200" b="1" i="1"/>
          </a:p>
          <a:p>
            <a:pPr marL="914400" lvl="0" indent="-368300" algn="l" rtl="0">
              <a:lnSpc>
                <a:spcPct val="90000"/>
              </a:lnSpc>
              <a:spcBef>
                <a:spcPts val="0"/>
              </a:spcBef>
              <a:spcAft>
                <a:spcPts val="0"/>
              </a:spcAft>
              <a:buSzPts val="2200"/>
              <a:buChar char="●"/>
            </a:pPr>
            <a:r>
              <a:rPr lang="en-US" sz="2200"/>
              <a:t>Prologis:	$29,721,019</a:t>
            </a:r>
            <a:endParaRPr sz="2200"/>
          </a:p>
          <a:p>
            <a:pPr marL="0" lvl="0" indent="0" algn="l" rtl="0">
              <a:lnSpc>
                <a:spcPct val="90000"/>
              </a:lnSpc>
              <a:spcBef>
                <a:spcPts val="0"/>
              </a:spcBef>
              <a:spcAft>
                <a:spcPts val="0"/>
              </a:spcAft>
              <a:buSzPts val="2160"/>
              <a:buNone/>
            </a:pPr>
            <a:endParaRPr sz="2400"/>
          </a:p>
          <a:p>
            <a:pPr marL="0" indent="0">
              <a:spcBef>
                <a:spcPts val="0"/>
              </a:spcBef>
              <a:buSzPts val="1800"/>
              <a:buNone/>
            </a:pPr>
            <a:r>
              <a:rPr lang="en-US" sz="2400" u="sng"/>
              <a:t>Total Equipment Funded:</a:t>
            </a:r>
            <a:r>
              <a:rPr lang="en-US" sz="2400"/>
              <a:t> </a:t>
            </a:r>
            <a:endParaRPr sz="2400"/>
          </a:p>
          <a:p>
            <a:pPr marL="0" lvl="0" indent="0" algn="l" rtl="0">
              <a:lnSpc>
                <a:spcPct val="90000"/>
              </a:lnSpc>
              <a:spcBef>
                <a:spcPts val="0"/>
              </a:spcBef>
              <a:spcAft>
                <a:spcPts val="0"/>
              </a:spcAft>
              <a:buClr>
                <a:srgbClr val="000000"/>
              </a:buClr>
              <a:buSzPts val="1800"/>
              <a:buNone/>
            </a:pPr>
            <a:r>
              <a:rPr lang="en-US" sz="2400"/>
              <a:t>128 Charging Dispensers (64 dual port 360kW)</a:t>
            </a:r>
            <a:endParaRPr sz="2400"/>
          </a:p>
          <a:p>
            <a:pPr marL="0" lvl="0" indent="0" algn="l" rtl="0">
              <a:lnSpc>
                <a:spcPct val="90000"/>
              </a:lnSpc>
              <a:spcBef>
                <a:spcPts val="0"/>
              </a:spcBef>
              <a:spcAft>
                <a:spcPts val="0"/>
              </a:spcAft>
              <a:buClr>
                <a:srgbClr val="000000"/>
              </a:buClr>
              <a:buSzPts val="1800"/>
              <a:buNone/>
            </a:pPr>
            <a:r>
              <a:rPr lang="en-US" sz="2400"/>
              <a:t>9 MWh Battery energy storage</a:t>
            </a:r>
            <a:endParaRPr sz="2200"/>
          </a:p>
        </p:txBody>
      </p:sp>
      <p:pic>
        <p:nvPicPr>
          <p:cNvPr id="204" name="Google Shape;204;p5" descr="Shape, circle&#10;&#10;Description automatically generated"/>
          <p:cNvPicPr preferRelativeResize="0"/>
          <p:nvPr/>
        </p:nvPicPr>
        <p:blipFill rotWithShape="1">
          <a:blip r:embed="rId3">
            <a:alphaModFix/>
          </a:blip>
          <a:srcRect/>
          <a:stretch/>
        </p:blipFill>
        <p:spPr>
          <a:xfrm>
            <a:off x="10915968" y="6086358"/>
            <a:ext cx="838200" cy="800100"/>
          </a:xfrm>
          <a:prstGeom prst="rect">
            <a:avLst/>
          </a:prstGeom>
          <a:noFill/>
          <a:ln>
            <a:noFill/>
          </a:ln>
        </p:spPr>
      </p:pic>
      <p:sp>
        <p:nvSpPr>
          <p:cNvPr id="205" name="Google Shape;205;p5"/>
          <p:cNvSpPr txBox="1">
            <a:spLocks noGrp="1"/>
          </p:cNvSpPr>
          <p:nvPr>
            <p:ph type="body" idx="1"/>
          </p:nvPr>
        </p:nvSpPr>
        <p:spPr>
          <a:xfrm>
            <a:off x="6410400" y="1186500"/>
            <a:ext cx="5652300" cy="48999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US" sz="2400" u="sng"/>
              <a:t>ZET Principles Alignment</a:t>
            </a:r>
            <a:endParaRPr sz="2400" u="sng"/>
          </a:p>
          <a:p>
            <a:pPr marL="0" lvl="0" indent="0" algn="l" rtl="0">
              <a:lnSpc>
                <a:spcPct val="90000"/>
              </a:lnSpc>
              <a:spcBef>
                <a:spcPts val="0"/>
              </a:spcBef>
              <a:spcAft>
                <a:spcPts val="0"/>
              </a:spcAft>
              <a:buNone/>
            </a:pPr>
            <a:endParaRPr sz="2400" u="sng"/>
          </a:p>
          <a:p>
            <a:pPr marL="457200" lvl="0" indent="-368300" algn="l" rtl="0">
              <a:lnSpc>
                <a:spcPct val="90000"/>
              </a:lnSpc>
              <a:spcBef>
                <a:spcPts val="0"/>
              </a:spcBef>
              <a:spcAft>
                <a:spcPts val="0"/>
              </a:spcAft>
              <a:buSzPts val="2200"/>
              <a:buChar char="&gt;"/>
            </a:pPr>
            <a:r>
              <a:rPr lang="en-US" sz="2400"/>
              <a:t>Projects incorporate the same investment in community and workforce development</a:t>
            </a:r>
            <a:endParaRPr sz="2400"/>
          </a:p>
          <a:p>
            <a:pPr marL="457200" lvl="0" indent="0" algn="l" rtl="0">
              <a:lnSpc>
                <a:spcPct val="90000"/>
              </a:lnSpc>
              <a:spcBef>
                <a:spcPts val="0"/>
              </a:spcBef>
              <a:spcAft>
                <a:spcPts val="0"/>
              </a:spcAft>
              <a:buNone/>
            </a:pPr>
            <a:endParaRPr sz="2400"/>
          </a:p>
          <a:p>
            <a:pPr marL="457200" lvl="0" indent="-381000" algn="l" rtl="0">
              <a:lnSpc>
                <a:spcPct val="90000"/>
              </a:lnSpc>
              <a:spcBef>
                <a:spcPts val="0"/>
              </a:spcBef>
              <a:spcAft>
                <a:spcPts val="0"/>
              </a:spcAft>
              <a:buSzPts val="2400"/>
              <a:buChar char="&gt;"/>
            </a:pPr>
            <a:r>
              <a:rPr lang="en-US" sz="2400"/>
              <a:t>Similar industrial/heavy commercial locations near major corridors with the 710 Focus Area</a:t>
            </a:r>
            <a:endParaRPr sz="2400"/>
          </a:p>
          <a:p>
            <a:pPr marL="457200" lvl="0" indent="0" algn="l" rtl="0">
              <a:lnSpc>
                <a:spcPct val="90000"/>
              </a:lnSpc>
              <a:spcBef>
                <a:spcPts val="0"/>
              </a:spcBef>
              <a:spcAft>
                <a:spcPts val="0"/>
              </a:spcAft>
              <a:buNone/>
            </a:pPr>
            <a:endParaRPr sz="2400"/>
          </a:p>
          <a:p>
            <a:pPr marL="457200" lvl="0" indent="-381000" algn="l" rtl="0">
              <a:lnSpc>
                <a:spcPct val="90000"/>
              </a:lnSpc>
              <a:spcBef>
                <a:spcPts val="0"/>
              </a:spcBef>
              <a:spcAft>
                <a:spcPts val="0"/>
              </a:spcAft>
              <a:buSzPts val="2400"/>
              <a:buChar char="&gt;"/>
            </a:pPr>
            <a:r>
              <a:rPr lang="en-US" sz="2400"/>
              <a:t>Leveraged co-funding from other regional stakeholders</a:t>
            </a:r>
            <a:endParaRPr sz="2400"/>
          </a:p>
        </p:txBody>
      </p:sp>
    </p:spTree>
    <p:extLst>
      <p:ext uri="{BB962C8B-B14F-4D97-AF65-F5344CB8AC3E}">
        <p14:creationId xmlns:p14="http://schemas.microsoft.com/office/powerpoint/2010/main" val="4047022677"/>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002F338-D7CF-DBAC-57F8-573B145FE623}"/>
              </a:ext>
            </a:extLst>
          </p:cNvPr>
          <p:cNvSpPr>
            <a:spLocks noGrp="1"/>
          </p:cNvSpPr>
          <p:nvPr>
            <p:ph type="title"/>
          </p:nvPr>
        </p:nvSpPr>
        <p:spPr/>
        <p:txBody>
          <a:bodyPr/>
          <a:lstStyle/>
          <a:p>
            <a:r>
              <a:rPr lang="en-US"/>
              <a:t>Proposed Next Steps</a:t>
            </a:r>
          </a:p>
        </p:txBody>
      </p:sp>
      <p:sp>
        <p:nvSpPr>
          <p:cNvPr id="6" name="Content Placeholder 5">
            <a:extLst>
              <a:ext uri="{FF2B5EF4-FFF2-40B4-BE49-F238E27FC236}">
                <a16:creationId xmlns:a16="http://schemas.microsoft.com/office/drawing/2014/main" id="{0CD92CD9-1CDC-CAF0-6B9A-9AA041645F47}"/>
              </a:ext>
            </a:extLst>
          </p:cNvPr>
          <p:cNvSpPr>
            <a:spLocks noGrp="1"/>
          </p:cNvSpPr>
          <p:nvPr>
            <p:ph idx="1"/>
          </p:nvPr>
        </p:nvSpPr>
        <p:spPr/>
        <p:txBody>
          <a:bodyPr/>
          <a:lstStyle/>
          <a:p>
            <a:r>
              <a:rPr lang="en-US" sz="2000"/>
              <a:t>November 13</a:t>
            </a:r>
            <a:r>
              <a:rPr lang="en-US" sz="2000" baseline="30000"/>
              <a:t>th</a:t>
            </a:r>
            <a:r>
              <a:rPr lang="en-US" sz="2000"/>
              <a:t>: CEC grant application due date</a:t>
            </a:r>
          </a:p>
          <a:p>
            <a:endParaRPr lang="en-US" sz="2000"/>
          </a:p>
          <a:p>
            <a:r>
              <a:rPr lang="en-US" sz="2000"/>
              <a:t>November 16</a:t>
            </a:r>
            <a:r>
              <a:rPr lang="en-US" sz="2000" baseline="30000"/>
              <a:t>th</a:t>
            </a:r>
            <a:r>
              <a:rPr lang="en-US" sz="2000"/>
              <a:t>: LACI’s presentation and test for consensus to the CLC</a:t>
            </a:r>
          </a:p>
          <a:p>
            <a:pPr marL="0" indent="0">
              <a:buNone/>
            </a:pPr>
            <a:endParaRPr lang="en-US"/>
          </a:p>
          <a:p>
            <a:pPr marL="0" indent="0">
              <a:buNone/>
            </a:pPr>
            <a:r>
              <a:rPr lang="en-US" sz="2400"/>
              <a:t>After the CEC grant award announcement</a:t>
            </a:r>
          </a:p>
          <a:p>
            <a:pPr marL="0" indent="0">
              <a:buNone/>
            </a:pPr>
            <a:r>
              <a:rPr lang="en-US" sz="2000"/>
              <a:t>&gt;   Metro Board approval request on the $2 million Metro contribution </a:t>
            </a:r>
          </a:p>
        </p:txBody>
      </p:sp>
      <p:sp>
        <p:nvSpPr>
          <p:cNvPr id="4" name="Slide Number Placeholder 3">
            <a:extLst>
              <a:ext uri="{FF2B5EF4-FFF2-40B4-BE49-F238E27FC236}">
                <a16:creationId xmlns:a16="http://schemas.microsoft.com/office/drawing/2014/main" id="{50E6B98C-C674-0796-390A-32B95DE20BB1}"/>
              </a:ext>
            </a:extLst>
          </p:cNvPr>
          <p:cNvSpPr>
            <a:spLocks noGrp="1"/>
          </p:cNvSpPr>
          <p:nvPr>
            <p:ph type="sldNum" sz="quarter" idx="12"/>
          </p:nvPr>
        </p:nvSpPr>
        <p:spPr/>
        <p:txBody>
          <a:bodyPr/>
          <a:lstStyle/>
          <a:p>
            <a:fld id="{2429C633-AF9B-9840-B7F1-7587910FEF71}" type="slidenum">
              <a:rPr lang="en-US" smtClean="0"/>
              <a:pPr/>
              <a:t>24</a:t>
            </a:fld>
            <a:endParaRPr lang="en-US"/>
          </a:p>
        </p:txBody>
      </p:sp>
    </p:spTree>
    <p:extLst>
      <p:ext uri="{BB962C8B-B14F-4D97-AF65-F5344CB8AC3E}">
        <p14:creationId xmlns:p14="http://schemas.microsoft.com/office/powerpoint/2010/main" val="37217861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5" y="2039838"/>
            <a:ext cx="12172405" cy="707886"/>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Working Group Discussion</a:t>
            </a:r>
          </a:p>
        </p:txBody>
      </p:sp>
    </p:spTree>
    <p:extLst>
      <p:ext uri="{BB962C8B-B14F-4D97-AF65-F5344CB8AC3E}">
        <p14:creationId xmlns:p14="http://schemas.microsoft.com/office/powerpoint/2010/main" val="1884044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08F88-154C-404F-BC6E-9AE3F41ACFCF}"/>
              </a:ext>
            </a:extLst>
          </p:cNvPr>
          <p:cNvSpPr>
            <a:spLocks noGrp="1"/>
          </p:cNvSpPr>
          <p:nvPr>
            <p:ph type="title"/>
          </p:nvPr>
        </p:nvSpPr>
        <p:spPr>
          <a:xfrm>
            <a:off x="381000" y="414398"/>
            <a:ext cx="9045633" cy="429145"/>
          </a:xfrm>
        </p:spPr>
        <p:txBody>
          <a:bodyPr/>
          <a:lstStyle/>
          <a:p>
            <a:r>
              <a:rPr lang="en-US" sz="2800"/>
              <a:t>Funding Support for LACI Proposed Blueprint</a:t>
            </a:r>
            <a:r>
              <a:rPr lang="en-US" sz="2800">
                <a:latin typeface="Calibri" panose="020F0502020204030204"/>
                <a:cs typeface="Calibri"/>
              </a:rPr>
              <a:t> Implementation</a:t>
            </a:r>
            <a:endParaRPr lang="en-US" sz="2800">
              <a:solidFill>
                <a:srgbClr val="FFFFFF"/>
              </a:solidFill>
              <a:latin typeface="Calibri" panose="020F0502020204030204"/>
              <a:cs typeface="Calibri"/>
            </a:endParaRPr>
          </a:p>
          <a:p>
            <a:endParaRPr lang="en-US" sz="2800">
              <a:cs typeface="Calibri"/>
            </a:endParaRPr>
          </a:p>
        </p:txBody>
      </p:sp>
      <p:sp>
        <p:nvSpPr>
          <p:cNvPr id="3" name="Content Placeholder 2">
            <a:extLst>
              <a:ext uri="{FF2B5EF4-FFF2-40B4-BE49-F238E27FC236}">
                <a16:creationId xmlns:a16="http://schemas.microsoft.com/office/drawing/2014/main" id="{A97B0D88-D163-4900-BD97-784607BC4403}"/>
              </a:ext>
            </a:extLst>
          </p:cNvPr>
          <p:cNvSpPr>
            <a:spLocks noGrp="1"/>
          </p:cNvSpPr>
          <p:nvPr>
            <p:ph idx="1"/>
          </p:nvPr>
        </p:nvSpPr>
        <p:spPr/>
        <p:txBody>
          <a:bodyPr vert="horz" lIns="91440" tIns="45720" rIns="91440" bIns="45720" rtlCol="0" anchor="t">
            <a:normAutofit/>
          </a:bodyPr>
          <a:lstStyle/>
          <a:p>
            <a:pPr marL="0" indent="0">
              <a:buNone/>
            </a:pPr>
            <a:endParaRPr lang="en-US" b="1" u="sng">
              <a:cs typeface="Calibri"/>
            </a:endParaRPr>
          </a:p>
          <a:p>
            <a:pPr marL="457200" lvl="1" indent="0">
              <a:buNone/>
            </a:pPr>
            <a:endParaRPr lang="en-US">
              <a:cs typeface="Calibri" panose="020F0502020204030204"/>
            </a:endParaRPr>
          </a:p>
        </p:txBody>
      </p:sp>
      <p:sp>
        <p:nvSpPr>
          <p:cNvPr id="4" name="Slide Number Placeholder 3">
            <a:extLst>
              <a:ext uri="{FF2B5EF4-FFF2-40B4-BE49-F238E27FC236}">
                <a16:creationId xmlns:a16="http://schemas.microsoft.com/office/drawing/2014/main" id="{A0E00A9A-4A4E-4AC0-A9C1-AD88BCC87230}"/>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62983EEE-B54B-491E-814F-4382B8EE791D}"/>
              </a:ext>
            </a:extLst>
          </p:cNvPr>
          <p:cNvSpPr txBox="1"/>
          <p:nvPr/>
        </p:nvSpPr>
        <p:spPr>
          <a:xfrm>
            <a:off x="485326" y="626572"/>
            <a:ext cx="10615547" cy="2677656"/>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2800" b="1" i="0" u="none" strike="noStrike" kern="1200" cap="none" spc="0" normalizeH="0" baseline="0" noProof="0">
              <a:ln>
                <a:noFill/>
              </a:ln>
              <a:solidFill>
                <a:srgbClr val="00B4BD"/>
              </a:solidFill>
              <a:effectLst/>
              <a:uLnTx/>
              <a:uFillTx/>
              <a:latin typeface="Calibri" panose="020F0502020204030204"/>
              <a:cs typeface="Calibri"/>
            </a:endParaRPr>
          </a:p>
          <a:p>
            <a:pPr>
              <a:defRPr/>
            </a:pPr>
            <a:r>
              <a:rPr lang="en-US" sz="2800" b="1">
                <a:solidFill>
                  <a:srgbClr val="00B4BD"/>
                </a:solidFill>
                <a:latin typeface="Calibri" panose="020F0502020204030204"/>
              </a:rPr>
              <a:t>I </a:t>
            </a:r>
            <a:r>
              <a:rPr kumimoji="0" lang="en-US" sz="2800" b="1" i="0" u="none" strike="noStrike" kern="1200" cap="none" spc="0" normalizeH="0" baseline="0" noProof="0">
                <a:ln>
                  <a:noFill/>
                </a:ln>
                <a:solidFill>
                  <a:srgbClr val="00B4BD"/>
                </a:solidFill>
                <a:effectLst/>
                <a:uLnTx/>
                <a:uFillTx/>
                <a:latin typeface="Calibri" panose="020F0502020204030204"/>
                <a:ea typeface="+mn-ea"/>
                <a:cs typeface="+mn-cs"/>
              </a:rPr>
              <a:t>support </a:t>
            </a:r>
            <a:r>
              <a:rPr lang="en-US" sz="2800" b="1">
                <a:solidFill>
                  <a:srgbClr val="00B4BD"/>
                </a:solidFill>
                <a:latin typeface="Calibri" panose="020F0502020204030204"/>
              </a:rPr>
              <a:t>LACI's request to commit up to $2M of the $50M in seed funding for the LACI's CEC Blueprint Implementation.</a:t>
            </a:r>
            <a:endParaRPr lang="en-US" sz="2800" b="1">
              <a:solidFill>
                <a:srgbClr val="00B4BD"/>
              </a:solidFill>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800" b="1" i="0" u="none" strike="noStrike" kern="1200" cap="none" spc="0" normalizeH="0" baseline="0" noProof="0">
              <a:ln>
                <a:noFill/>
              </a:ln>
              <a:solidFill>
                <a:srgbClr val="00B4BD"/>
              </a:solidFill>
              <a:effectLst/>
              <a:uLnTx/>
              <a:uFillTx/>
              <a:latin typeface="Calibri" panose="020F0502020204030204"/>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800" b="1" i="0" u="none" strike="noStrike" kern="1200" cap="none" spc="0" normalizeH="0" baseline="0" noProof="0">
              <a:ln>
                <a:noFill/>
              </a:ln>
              <a:solidFill>
                <a:srgbClr val="00B4BD"/>
              </a:solidFill>
              <a:effectLst/>
              <a:uLnTx/>
              <a:uFillTx/>
              <a:latin typeface="Calibri" panose="020F0502020204030204"/>
              <a:cs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2800" b="1" i="0" u="none" strike="noStrike" kern="1200" cap="none" spc="0" normalizeH="0" baseline="0" noProof="0">
              <a:ln>
                <a:noFill/>
              </a:ln>
              <a:solidFill>
                <a:srgbClr val="00B4BD"/>
              </a:solidFill>
              <a:effectLst/>
              <a:uLnTx/>
              <a:uFillTx/>
              <a:latin typeface="Calibri" panose="020F0502020204030204"/>
              <a:cs typeface="Calibri" panose="020F0502020204030204"/>
            </a:endParaRPr>
          </a:p>
        </p:txBody>
      </p:sp>
      <p:pic>
        <p:nvPicPr>
          <p:cNvPr id="5" name="Picture 4">
            <a:extLst>
              <a:ext uri="{FF2B5EF4-FFF2-40B4-BE49-F238E27FC236}">
                <a16:creationId xmlns:a16="http://schemas.microsoft.com/office/drawing/2014/main" id="{A6DC19EB-2513-FDBD-6986-075159C4F934}"/>
              </a:ext>
            </a:extLst>
          </p:cNvPr>
          <p:cNvPicPr>
            <a:picLocks noChangeAspect="1"/>
          </p:cNvPicPr>
          <p:nvPr/>
        </p:nvPicPr>
        <p:blipFill>
          <a:blip r:embed="rId3"/>
          <a:stretch>
            <a:fillRect/>
          </a:stretch>
        </p:blipFill>
        <p:spPr>
          <a:xfrm>
            <a:off x="2419919" y="2289615"/>
            <a:ext cx="7352162" cy="2901640"/>
          </a:xfrm>
          <a:prstGeom prst="rect">
            <a:avLst/>
          </a:prstGeom>
        </p:spPr>
      </p:pic>
    </p:spTree>
    <p:extLst>
      <p:ext uri="{BB962C8B-B14F-4D97-AF65-F5344CB8AC3E}">
        <p14:creationId xmlns:p14="http://schemas.microsoft.com/office/powerpoint/2010/main" val="299569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algn="ctr">
              <a:defRPr/>
            </a:pPr>
            <a:r>
              <a:rPr lang="en-US" sz="4000" b="1">
                <a:solidFill>
                  <a:srgbClr val="FFFFFF"/>
                </a:solidFill>
                <a:latin typeface="Calibri" panose="020F0502020204030204"/>
                <a:cs typeface="Calibri"/>
              </a:rPr>
              <a:t>Closing Remarks &amp; Next Steps</a:t>
            </a:r>
            <a:endParaRPr lang="en-US">
              <a:ea typeface="+mn-ea"/>
            </a:endParaRPr>
          </a:p>
        </p:txBody>
      </p:sp>
    </p:spTree>
    <p:extLst>
      <p:ext uri="{BB962C8B-B14F-4D97-AF65-F5344CB8AC3E}">
        <p14:creationId xmlns:p14="http://schemas.microsoft.com/office/powerpoint/2010/main" val="42499132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9799A09-7BDD-4F8D-9E03-368A20861D82}"/>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dirty="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6" name="Content Placeholder 2">
            <a:extLst>
              <a:ext uri="{FF2B5EF4-FFF2-40B4-BE49-F238E27FC236}">
                <a16:creationId xmlns:a16="http://schemas.microsoft.com/office/drawing/2014/main" id="{73A3508D-BA48-A14E-4936-254C29717B93}"/>
              </a:ext>
            </a:extLst>
          </p:cNvPr>
          <p:cNvSpPr txBox="1">
            <a:spLocks/>
          </p:cNvSpPr>
          <p:nvPr/>
        </p:nvSpPr>
        <p:spPr>
          <a:xfrm>
            <a:off x="5707580" y="1072782"/>
            <a:ext cx="6157904" cy="5833818"/>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0" i="1"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a:p>
            <a:pPr marL="457200" marR="0" lvl="3" indent="0" algn="l" defTabSz="914400" rtl="0" eaLnBrk="1" fontAlgn="auto" latinLnBrk="0" hangingPunct="1">
              <a:lnSpc>
                <a:spcPct val="100000"/>
              </a:lnSpc>
              <a:spcBef>
                <a:spcPts val="500"/>
              </a:spcBef>
              <a:spcAft>
                <a:spcPts val="0"/>
              </a:spcAft>
              <a:buClrTx/>
              <a:buSzPct val="90000"/>
              <a:buFont typeface="Arial" panose="020B0604020202020204" pitchFamily="34" charset="0"/>
              <a:buNone/>
              <a:tabLst/>
              <a:defRPr/>
            </a:pPr>
            <a:r>
              <a:rPr kumimoji="0" lang="en-US" sz="1600" b="0" i="1"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rPr>
              <a:t>     </a:t>
            </a:r>
            <a:br>
              <a:rPr kumimoji="0" lang="en-US" sz="1800" b="0" i="1" u="none" strike="noStrike" kern="1200" cap="none" spc="0" normalizeH="0" baseline="0" noProof="0">
                <a:ln>
                  <a:noFill/>
                </a:ln>
                <a:solidFill>
                  <a:srgbClr val="000000"/>
                </a:solidFill>
                <a:effectLst/>
                <a:highlight>
                  <a:srgbClr val="FFFF00"/>
                </a:highlight>
                <a:uLnTx/>
                <a:uFillTx/>
                <a:latin typeface="Calibri" panose="020F0502020204030204"/>
                <a:ea typeface="Calibri" panose="020F0502020204030204"/>
                <a:cs typeface="Calibri" panose="020F0502020204030204"/>
              </a:rPr>
            </a:br>
            <a:endParaRPr kumimoji="0" lang="en-US" sz="1800" b="1" i="0" u="none" strike="noStrike" kern="1200" cap="none" spc="0" normalizeH="0" baseline="0" noProof="0">
              <a:ln>
                <a:noFill/>
              </a:ln>
              <a:solidFill>
                <a:srgbClr val="00B4BD"/>
              </a:solidFill>
              <a:effectLst/>
              <a:highlight>
                <a:srgbClr val="FFFF00"/>
              </a:highlight>
              <a:uLnTx/>
              <a:uFillTx/>
              <a:latin typeface="Calibri" panose="020F0502020204030204"/>
              <a:ea typeface="Calibri" panose="020F0502020204030204"/>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1" i="0" u="none" strike="noStrike" kern="1200" cap="none" spc="0" normalizeH="0" baseline="0" noProof="0">
              <a:ln>
                <a:noFill/>
              </a:ln>
              <a:solidFill>
                <a:srgbClr val="00B4BD"/>
              </a:solidFill>
              <a:effectLst/>
              <a:uLnTx/>
              <a:uFillTx/>
              <a:latin typeface="Calibri" panose="020F0502020204030204"/>
              <a:ea typeface="Calibri" panose="020F0502020204030204"/>
              <a:cs typeface="Calibri" panose="020F0502020204030204"/>
            </a:endParaRPr>
          </a:p>
        </p:txBody>
      </p:sp>
      <p:sp>
        <p:nvSpPr>
          <p:cNvPr id="7" name="Content Placeholder 2">
            <a:extLst>
              <a:ext uri="{FF2B5EF4-FFF2-40B4-BE49-F238E27FC236}">
                <a16:creationId xmlns:a16="http://schemas.microsoft.com/office/drawing/2014/main" id="{07F6093D-A6AC-408A-9C5D-209F68493404}"/>
              </a:ext>
            </a:extLst>
          </p:cNvPr>
          <p:cNvSpPr txBox="1">
            <a:spLocks/>
          </p:cNvSpPr>
          <p:nvPr/>
        </p:nvSpPr>
        <p:spPr>
          <a:xfrm>
            <a:off x="6172201" y="1276349"/>
            <a:ext cx="6102926" cy="5580555"/>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1800" b="1" i="0" u="none" strike="noStrike" kern="1200" cap="none" spc="0" normalizeH="0" baseline="0" noProof="0">
              <a:ln>
                <a:noFill/>
              </a:ln>
              <a:solidFill>
                <a:srgbClr val="00B4BD"/>
              </a:solidFill>
              <a:effectLst/>
              <a:uLnTx/>
              <a:uFillTx/>
              <a:latin typeface="Calibri" panose="020F0502020204030204"/>
              <a:ea typeface="Calibri" panose="020F0502020204030204"/>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n-US" sz="2200" b="1" i="0" u="none" strike="noStrike" kern="1200" cap="none" spc="0" normalizeH="0" baseline="0" noProof="0">
              <a:ln>
                <a:noFill/>
              </a:ln>
              <a:solidFill>
                <a:srgbClr val="00B4BD"/>
              </a:solidFill>
              <a:effectLst/>
              <a:uLnTx/>
              <a:uFillTx/>
              <a:latin typeface="Calibri" panose="020F0502020204030204"/>
              <a:ea typeface="Calibri" panose="020F0502020204030204"/>
              <a:cs typeface="Calibri" panose="020F0502020204030204"/>
            </a:endParaRPr>
          </a:p>
        </p:txBody>
      </p:sp>
      <p:sp>
        <p:nvSpPr>
          <p:cNvPr id="5" name="TextBox 4">
            <a:extLst>
              <a:ext uri="{FF2B5EF4-FFF2-40B4-BE49-F238E27FC236}">
                <a16:creationId xmlns:a16="http://schemas.microsoft.com/office/drawing/2014/main" id="{27980976-CEE2-1B76-7742-B1E62D5050F9}"/>
              </a:ext>
            </a:extLst>
          </p:cNvPr>
          <p:cNvSpPr txBox="1"/>
          <p:nvPr/>
        </p:nvSpPr>
        <p:spPr>
          <a:xfrm>
            <a:off x="403460" y="5570099"/>
            <a:ext cx="11232679" cy="523220"/>
          </a:xfrm>
          <a:prstGeom prst="rect">
            <a:avLst/>
          </a:prstGeom>
          <a:solidFill>
            <a:schemeClr val="accent1"/>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For the most updated list of meeting dates, please visit:</a:t>
            </a:r>
            <a:endParaRPr kumimoji="0" lang="en-US" sz="1400" b="0" i="0" u="none" strike="noStrike" kern="1200" cap="none" spc="0" normalizeH="0" baseline="0" noProof="0">
              <a:ln>
                <a:noFill/>
              </a:ln>
              <a:solidFill>
                <a:srgbClr val="000000"/>
              </a:solidFill>
              <a:effectLst/>
              <a:uLnTx/>
              <a:uFillTx/>
              <a:latin typeface="Calibri" panose="020F0502020204030204"/>
              <a:ea typeface="Calibri"/>
              <a:cs typeface="Calibri"/>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https://www.metro.net/projects/lb-ela-corridor-plan/</a:t>
            </a:r>
            <a:endParaRPr kumimoji="0" lang="en-US" sz="1400" b="1" i="0"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p:txBody>
      </p:sp>
      <p:sp>
        <p:nvSpPr>
          <p:cNvPr id="9" name="Content Placeholder 2">
            <a:extLst>
              <a:ext uri="{FF2B5EF4-FFF2-40B4-BE49-F238E27FC236}">
                <a16:creationId xmlns:a16="http://schemas.microsoft.com/office/drawing/2014/main" id="{0DFCB120-7953-392C-E749-FFB7801996C0}"/>
              </a:ext>
            </a:extLst>
          </p:cNvPr>
          <p:cNvSpPr txBox="1">
            <a:spLocks/>
          </p:cNvSpPr>
          <p:nvPr/>
        </p:nvSpPr>
        <p:spPr>
          <a:xfrm>
            <a:off x="481449" y="1070403"/>
            <a:ext cx="5564082" cy="4452904"/>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Pct val="90000"/>
              <a:buFont typeface="System Font Regular"/>
              <a:buNone/>
              <a:tabLst/>
              <a:defRPr/>
            </a:pPr>
            <a:r>
              <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rPr>
              <a:t>CLC </a:t>
            </a:r>
            <a:r>
              <a:rPr kumimoji="0" lang="en-US" sz="1400" b="1" i="0" u="none" strike="noStrike" kern="1200" cap="none" spc="0" normalizeH="0" baseline="0" noProof="0">
                <a:ln>
                  <a:noFill/>
                </a:ln>
                <a:solidFill>
                  <a:srgbClr val="000000"/>
                </a:solidFill>
                <a:effectLst/>
                <a:uLnTx/>
                <a:uFillTx/>
                <a:latin typeface="Calibri" panose="020F0502020204030204"/>
                <a:ea typeface="+mn-ea"/>
                <a:cs typeface="Calibri"/>
              </a:rPr>
              <a:t> – </a:t>
            </a:r>
            <a:r>
              <a:rPr kumimoji="0" lang="en-US" sz="1400" b="1" i="1" u="none" strike="noStrike" kern="1200" cap="none" spc="0" normalizeH="0" baseline="0" noProof="0">
                <a:ln>
                  <a:noFill/>
                </a:ln>
                <a:solidFill>
                  <a:srgbClr val="000000"/>
                </a:solidFill>
                <a:effectLst/>
                <a:uLnTx/>
                <a:uFillTx/>
                <a:latin typeface="Calibri" panose="020F0502020204030204"/>
                <a:ea typeface="+mn-ea"/>
                <a:cs typeface="Calibri"/>
              </a:rPr>
              <a:t>Virtual Meeting</a:t>
            </a:r>
            <a:endPar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Pct val="90000"/>
              <a:buFont typeface="System Font Regular"/>
              <a:buNone/>
              <a:tabLst/>
              <a:defRPr/>
            </a:pPr>
            <a:r>
              <a:rPr lang="en-US" sz="1400">
                <a:solidFill>
                  <a:srgbClr val="000000"/>
                </a:solidFill>
                <a:latin typeface="Calibri" panose="020F0502020204030204"/>
              </a:rPr>
              <a:t>Thursday, November 16, 5-7pm</a:t>
            </a: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690245" marR="0" lvl="3" indent="-233045" algn="l" defTabSz="4572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400" b="0" i="0" u="none" strike="noStrike" kern="1200" cap="none" spc="0" normalizeH="0" baseline="0" noProof="0">
              <a:ln>
                <a:noFill/>
              </a:ln>
              <a:solidFill>
                <a:srgbClr val="00B4BD"/>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rPr>
              <a:t>Task Force –Small Group Meetings </a:t>
            </a:r>
            <a:r>
              <a:rPr kumimoji="0" lang="en-US" sz="1400" b="1" i="0" u="none" strike="noStrike" kern="1200" cap="none" spc="0" normalizeH="0" baseline="0" noProof="0">
                <a:ln>
                  <a:noFill/>
                </a:ln>
                <a:solidFill>
                  <a:srgbClr val="000000"/>
                </a:solidFill>
                <a:effectLst/>
                <a:uLnTx/>
                <a:uFillTx/>
                <a:latin typeface="Calibri" panose="020F0502020204030204"/>
                <a:ea typeface="+mn-ea"/>
                <a:cs typeface="Calibri"/>
              </a:rPr>
              <a:t>– </a:t>
            </a:r>
            <a:r>
              <a:rPr kumimoji="0" lang="en-US" sz="1400" b="1" i="1" u="none" strike="noStrike" kern="1200" cap="none" spc="0" normalizeH="0" baseline="0" noProof="0">
                <a:ln>
                  <a:noFill/>
                </a:ln>
                <a:solidFill>
                  <a:srgbClr val="000000"/>
                </a:solidFill>
                <a:effectLst/>
                <a:uLnTx/>
                <a:uFillTx/>
                <a:latin typeface="Calibri" panose="020F0502020204030204"/>
                <a:ea typeface="+mn-ea"/>
                <a:cs typeface="Calibri"/>
              </a:rPr>
              <a:t>Virtual Meetings</a:t>
            </a:r>
            <a:endPar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November 14-17, 27-29</a:t>
            </a: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endParaRPr kumimoji="0" lang="en-US" sz="1400" b="0" i="0" u="none" strike="noStrike" kern="1200" cap="none" spc="0" normalizeH="0" baseline="0" noProof="0">
              <a:ln>
                <a:noFill/>
              </a:ln>
              <a:solidFill>
                <a:srgbClr val="FF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rPr>
              <a:t>CLC </a:t>
            </a:r>
            <a:r>
              <a:rPr kumimoji="0" lang="en-US" sz="1400" b="1" i="0" u="none" strike="noStrike" kern="1200" cap="none" spc="0" normalizeH="0" baseline="0" noProof="0">
                <a:ln>
                  <a:noFill/>
                </a:ln>
                <a:solidFill>
                  <a:srgbClr val="000000"/>
                </a:solidFill>
                <a:effectLst/>
                <a:uLnTx/>
                <a:uFillTx/>
                <a:latin typeface="Calibri" panose="020F0502020204030204"/>
                <a:ea typeface="+mn-ea"/>
                <a:cs typeface="Calibri"/>
              </a:rPr>
              <a:t>– </a:t>
            </a:r>
            <a:r>
              <a:rPr kumimoji="0" lang="en-US" sz="1400" b="1" i="1" u="none" strike="noStrike" kern="1200" cap="none" spc="0" normalizeH="0" baseline="0" noProof="0">
                <a:ln>
                  <a:noFill/>
                </a:ln>
                <a:solidFill>
                  <a:srgbClr val="000000"/>
                </a:solidFill>
                <a:effectLst/>
                <a:uLnTx/>
                <a:uFillTx/>
                <a:latin typeface="Calibri" panose="020F0502020204030204"/>
                <a:ea typeface="+mn-ea"/>
                <a:cs typeface="Calibri"/>
              </a:rPr>
              <a:t>Virtual Meeting</a:t>
            </a:r>
            <a:endPar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lang="en-US" sz="1400">
                <a:solidFill>
                  <a:srgbClr val="000000"/>
                </a:solidFill>
                <a:latin typeface="Calibri" panose="020F0502020204030204"/>
              </a:rPr>
              <a:t>Thursday, November 30, 5-7pm </a:t>
            </a: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endParaRPr kumimoji="0" lang="en-US" sz="140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lang="en-US" sz="1400" b="1">
                <a:solidFill>
                  <a:srgbClr val="000000"/>
                </a:solidFill>
                <a:latin typeface="Calibri" panose="020F0502020204030204"/>
              </a:rPr>
              <a:t>Equity Working Group </a:t>
            </a:r>
            <a:r>
              <a:rPr kumimoji="0" lang="en-US" sz="1400" b="1" i="0" u="none" strike="noStrike" kern="1200" cap="none" spc="0" normalizeH="0" baseline="0" noProof="0">
                <a:ln>
                  <a:noFill/>
                </a:ln>
                <a:solidFill>
                  <a:srgbClr val="000000"/>
                </a:solidFill>
                <a:effectLst/>
                <a:uLnTx/>
                <a:uFillTx/>
                <a:latin typeface="Calibri" panose="020F0502020204030204"/>
                <a:ea typeface="+mn-ea"/>
                <a:cs typeface="Calibri"/>
              </a:rPr>
              <a:t>– </a:t>
            </a:r>
            <a:r>
              <a:rPr kumimoji="0" lang="en-US" sz="1400" b="1" i="1" u="none" strike="noStrike" kern="1200" cap="none" spc="0" normalizeH="0" baseline="0" noProof="0">
                <a:ln>
                  <a:noFill/>
                </a:ln>
                <a:solidFill>
                  <a:srgbClr val="000000"/>
                </a:solidFill>
                <a:effectLst/>
                <a:uLnTx/>
                <a:uFillTx/>
                <a:latin typeface="Calibri" panose="020F0502020204030204"/>
                <a:ea typeface="+mn-ea"/>
                <a:cs typeface="Calibri"/>
              </a:rPr>
              <a:t>Virtual Meeting</a:t>
            </a: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lang="en-US" sz="1400">
                <a:solidFill>
                  <a:srgbClr val="000000"/>
                </a:solidFill>
                <a:latin typeface="Calibri" panose="020F0502020204030204"/>
              </a:rPr>
              <a:t>Thursday, December 7, 5-7pm</a:t>
            </a: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endParaRPr kumimoji="0" lang="en-US" sz="1400" b="1" i="1"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Pct val="90000"/>
              <a:buFont typeface="System Font Regular"/>
              <a:buNone/>
              <a:tabLst/>
              <a:defRPr/>
            </a:pPr>
            <a:endParaRPr kumimoji="0" lang="en-US" sz="1400" b="1" i="1"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endParaRPr kumimoji="0" lang="en-US" sz="1400" b="0" i="1"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a:p>
            <a:pPr marL="1657350" marR="0" lvl="3" indent="-285750" algn="l" defTabSz="914400" rtl="0" eaLnBrk="1" fontAlgn="auto" latinLnBrk="0" hangingPunct="1">
              <a:lnSpc>
                <a:spcPct val="90000"/>
              </a:lnSpc>
              <a:spcBef>
                <a:spcPts val="500"/>
              </a:spcBef>
              <a:spcAft>
                <a:spcPts val="0"/>
              </a:spcAft>
              <a:buClrTx/>
              <a:buSzPct val="90000"/>
              <a:buFont typeface="Arial" panose="020B0604020202020204" pitchFamily="34" charset="0"/>
              <a:buNone/>
              <a:tabLst/>
              <a:defRPr/>
            </a:pPr>
            <a:endParaRPr kumimoji="0" lang="en-US" sz="1400" b="0" i="1"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a:p>
            <a:pPr marL="690245" marR="0" lvl="3" indent="-233045"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400" b="0" i="1"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a:p>
            <a:pPr marL="690245" marR="0" lvl="3" indent="-233045"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400" b="0" i="1"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a:p>
            <a:pPr marL="690245" marR="0" lvl="3" indent="-233045"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400" b="0" i="1"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a:p>
            <a:pPr marL="690245" marR="0" lvl="3" indent="-233045"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400" b="0" i="1"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a:p>
            <a:pPr marL="690245" marR="0" lvl="3" indent="-233045"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400" b="1" i="1"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s-ES_tradnl" sz="1400" b="1" i="1" u="none" strike="noStrike" kern="1200" cap="none" spc="0" normalizeH="0" baseline="0" noProof="0">
              <a:ln>
                <a:noFill/>
              </a:ln>
              <a:solidFill>
                <a:srgbClr val="00B4BD"/>
              </a:solidFill>
              <a:effectLst/>
              <a:uLnTx/>
              <a:uFillTx/>
              <a:latin typeface="Calibri" panose="020F0502020204030204"/>
              <a:ea typeface="Calibri" panose="020F0502020204030204"/>
              <a:cs typeface="Calibri" panose="020F0502020204030204"/>
            </a:endParaRPr>
          </a:p>
        </p:txBody>
      </p:sp>
      <p:sp>
        <p:nvSpPr>
          <p:cNvPr id="12" name="Title 1">
            <a:extLst>
              <a:ext uri="{FF2B5EF4-FFF2-40B4-BE49-F238E27FC236}">
                <a16:creationId xmlns:a16="http://schemas.microsoft.com/office/drawing/2014/main" id="{B8CD7D50-6BFF-2959-ACBE-A0442FACCFCD}"/>
              </a:ext>
            </a:extLst>
          </p:cNvPr>
          <p:cNvSpPr txBox="1">
            <a:spLocks/>
          </p:cNvSpPr>
          <p:nvPr/>
        </p:nvSpPr>
        <p:spPr>
          <a:xfrm>
            <a:off x="388603" y="237086"/>
            <a:ext cx="11886523" cy="42914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rgbClr val="FFFFFF"/>
                </a:solidFill>
                <a:effectLst/>
                <a:uLnTx/>
                <a:uFillTx/>
                <a:latin typeface="Calibri" panose="020F0502020204030204"/>
                <a:ea typeface="+mj-ea"/>
                <a:cs typeface="Times New Roman"/>
              </a:rPr>
              <a:t>Upcoming Meeting Schedule</a:t>
            </a:r>
            <a:endParaRPr kumimoji="0" lang="en-US" sz="2800" b="1" i="1" u="none" strike="noStrike" kern="1200" cap="none" spc="0" normalizeH="0" baseline="0" noProof="0">
              <a:ln>
                <a:noFill/>
              </a:ln>
              <a:solidFill>
                <a:srgbClr val="FFFFFF"/>
              </a:solidFill>
              <a:effectLst/>
              <a:uLnTx/>
              <a:uFillTx/>
              <a:latin typeface="Calibri" panose="020F0502020204030204"/>
              <a:ea typeface="+mj-ea"/>
              <a:cs typeface="+mj-cs"/>
            </a:endParaRPr>
          </a:p>
        </p:txBody>
      </p:sp>
      <p:sp>
        <p:nvSpPr>
          <p:cNvPr id="2" name="TextBox 1">
            <a:extLst>
              <a:ext uri="{FF2B5EF4-FFF2-40B4-BE49-F238E27FC236}">
                <a16:creationId xmlns:a16="http://schemas.microsoft.com/office/drawing/2014/main" id="{19D13220-6CD7-FE30-63D6-495AA67C08B4}"/>
              </a:ext>
            </a:extLst>
          </p:cNvPr>
          <p:cNvSpPr txBox="1"/>
          <p:nvPr/>
        </p:nvSpPr>
        <p:spPr>
          <a:xfrm>
            <a:off x="6510152" y="1169606"/>
            <a:ext cx="3122590" cy="369332"/>
          </a:xfrm>
          <a:prstGeom prst="rect">
            <a:avLst/>
          </a:prstGeom>
          <a:solidFill>
            <a:schemeClr val="bg1">
              <a:lumMod val="85000"/>
            </a:schemeClr>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5078A8"/>
                </a:solidFill>
                <a:effectLst/>
                <a:uLnTx/>
                <a:uFillTx/>
                <a:latin typeface="Calibri" panose="020F0502020204030204"/>
                <a:ea typeface="+mn-ea"/>
                <a:cs typeface="+mn-cs"/>
              </a:rPr>
              <a:t>Metro Meetings</a:t>
            </a:r>
          </a:p>
        </p:txBody>
      </p:sp>
      <p:sp>
        <p:nvSpPr>
          <p:cNvPr id="10" name="Content Placeholder 2">
            <a:extLst>
              <a:ext uri="{FF2B5EF4-FFF2-40B4-BE49-F238E27FC236}">
                <a16:creationId xmlns:a16="http://schemas.microsoft.com/office/drawing/2014/main" id="{3159CA99-D071-FC58-F1E6-A52EC6828AD0}"/>
              </a:ext>
            </a:extLst>
          </p:cNvPr>
          <p:cNvSpPr txBox="1">
            <a:spLocks/>
          </p:cNvSpPr>
          <p:nvPr/>
        </p:nvSpPr>
        <p:spPr>
          <a:xfrm>
            <a:off x="6428072" y="1226653"/>
            <a:ext cx="5564082" cy="4090766"/>
          </a:xfrm>
          <a:prstGeom prst="rect">
            <a:avLst/>
          </a:prstGeom>
        </p:spPr>
        <p:txBody>
          <a:bodyPr vert="horz" lIns="91440" tIns="45720" rIns="91440" bIns="45720" rtlCol="0" anchor="t">
            <a:noAutofit/>
          </a:bodyPr>
          <a:lstStyle>
            <a:lvl1pPr marL="285750" indent="-285750" algn="l" defTabSz="914400" rtl="0" eaLnBrk="1" latinLnBrk="0" hangingPunct="1">
              <a:lnSpc>
                <a:spcPct val="90000"/>
              </a:lnSpc>
              <a:spcBef>
                <a:spcPts val="1000"/>
              </a:spcBef>
              <a:buSzPct val="90000"/>
              <a:buFont typeface="System Font Regular"/>
              <a:buChar char="&gt;"/>
              <a:defRPr sz="1800" kern="1200">
                <a:solidFill>
                  <a:schemeClr val="tx1"/>
                </a:solidFill>
                <a:latin typeface="+mn-lt"/>
                <a:ea typeface="+mn-ea"/>
                <a:cs typeface="+mn-cs"/>
              </a:defRPr>
            </a:lvl1pPr>
            <a:lvl2pPr marL="7429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2pPr>
            <a:lvl3pPr marL="12001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3pPr>
            <a:lvl4pPr marL="16573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4pPr>
            <a:lvl5pPr marL="2114550" indent="-285750" algn="l" defTabSz="914400" rtl="0" eaLnBrk="1" latinLnBrk="0" hangingPunct="1">
              <a:lnSpc>
                <a:spcPct val="90000"/>
              </a:lnSpc>
              <a:spcBef>
                <a:spcPts val="500"/>
              </a:spcBef>
              <a:buSzPct val="90000"/>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0"/>
              </a:spcAft>
              <a:buClrTx/>
              <a:buSzPct val="90000"/>
              <a:buFont typeface="System Font Regular"/>
              <a:buNone/>
              <a:tabLst/>
              <a:defRPr/>
            </a:pPr>
            <a:endParaRPr kumimoji="0" lang="en-US" sz="14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endParaRPr kumimoji="0" lang="en-US" sz="1400" b="0" i="1"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a:p>
            <a:pPr marL="0" marR="0" lvl="0" indent="0" algn="l" defTabSz="457200" rtl="0" eaLnBrk="1" fontAlgn="auto" latinLnBrk="0" hangingPunct="1">
              <a:lnSpc>
                <a:spcPct val="100000"/>
              </a:lnSpc>
              <a:spcBef>
                <a:spcPts val="0"/>
              </a:spcBef>
              <a:spcAft>
                <a:spcPts val="0"/>
              </a:spcAft>
              <a:buClrTx/>
              <a:buSzPct val="90000"/>
              <a:buFont typeface="System Font Regular"/>
              <a:buNone/>
              <a:tabLst/>
              <a:defRPr/>
            </a:pPr>
            <a:r>
              <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rPr>
              <a:t>Executive Committee Meeting</a:t>
            </a:r>
            <a:endParaRPr kumimoji="0" lang="en-US" sz="1400" b="0" i="0" u="none" strike="noStrike" kern="1200" cap="none" spc="0" normalizeH="0" baseline="0" noProof="0">
              <a:ln>
                <a:noFill/>
              </a:ln>
              <a:solidFill>
                <a:srgbClr val="FF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Pct val="90000"/>
              <a:buFont typeface="System Font Regular"/>
              <a:buNone/>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Thursday, November 16, 11am</a:t>
            </a:r>
          </a:p>
          <a:p>
            <a:pPr marL="0" marR="0" lvl="0" indent="0" algn="l" defTabSz="457200" rtl="0" eaLnBrk="1" fontAlgn="auto" latinLnBrk="0" hangingPunct="1">
              <a:lnSpc>
                <a:spcPct val="100000"/>
              </a:lnSpc>
              <a:spcBef>
                <a:spcPts val="0"/>
              </a:spcBef>
              <a:spcAft>
                <a:spcPts val="0"/>
              </a:spcAft>
              <a:buClrTx/>
              <a:buSzPct val="90000"/>
              <a:buFont typeface="System Font Regular"/>
              <a:buNone/>
              <a:tabLst/>
              <a:defRPr/>
            </a:pPr>
            <a:r>
              <a:rPr kumimoji="0" lang="en-US" sz="1400" b="1" i="1" u="none" strike="noStrike" kern="1200" cap="none" spc="0" normalizeH="0" baseline="0" noProof="0">
                <a:ln>
                  <a:noFill/>
                </a:ln>
                <a:solidFill>
                  <a:srgbClr val="2AB4C8"/>
                </a:solidFill>
                <a:effectLst/>
                <a:uLnTx/>
                <a:uFillTx/>
                <a:latin typeface="Calibri" panose="020F0502020204030204"/>
                <a:ea typeface="+mn-ea"/>
                <a:cs typeface="+mn-cs"/>
              </a:rPr>
              <a:t>Draft Investment Plan - Preview</a:t>
            </a:r>
            <a:endParaRPr kumimoji="0" lang="en-US" sz="1400" b="1" i="1" u="none" strike="noStrike" kern="1200" cap="none" spc="0" normalizeH="0" baseline="0" noProof="0">
              <a:ln>
                <a:noFill/>
              </a:ln>
              <a:solidFill>
                <a:srgbClr val="2AB4C8"/>
              </a:solidFill>
              <a:effectLst/>
              <a:uLnTx/>
              <a:uFillTx/>
              <a:latin typeface="Calibri" panose="020F0502020204030204"/>
              <a:ea typeface="Calibri"/>
              <a:cs typeface="Calibri"/>
            </a:endParaRPr>
          </a:p>
          <a:p>
            <a:pPr marL="690245" marR="0" lvl="3" indent="-233045" algn="l" defTabSz="4572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400" b="0" i="0" u="none" strike="noStrike" kern="1200" cap="none" spc="0" normalizeH="0" baseline="0" noProof="0">
              <a:ln>
                <a:noFill/>
              </a:ln>
              <a:solidFill>
                <a:srgbClr val="00B4BD"/>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rPr>
              <a:t>Board Meeting</a:t>
            </a: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Thursday, November 30, 10am                                                                        </a:t>
            </a:r>
            <a:r>
              <a:rPr kumimoji="0" lang="en-US" sz="1400" b="1" i="1" u="none" strike="noStrike" kern="1200" cap="none" spc="0" normalizeH="0" baseline="0" noProof="0">
                <a:ln>
                  <a:noFill/>
                </a:ln>
                <a:solidFill>
                  <a:srgbClr val="2AB4C8"/>
                </a:solidFill>
                <a:effectLst/>
                <a:uLnTx/>
                <a:uFillTx/>
                <a:latin typeface="Calibri" panose="020F0502020204030204"/>
                <a:ea typeface="Calibri"/>
                <a:cs typeface="Calibri"/>
              </a:rPr>
              <a:t>Draft Investment Plan - Preview</a:t>
            </a:r>
            <a:endParaRPr kumimoji="0" lang="en-US" sz="1400" b="0" i="0" u="none" strike="noStrike" kern="1200" cap="none" spc="0" normalizeH="0" baseline="0" noProof="0">
              <a:ln>
                <a:noFill/>
              </a:ln>
              <a:solidFill>
                <a:srgbClr val="2AB4C8"/>
              </a:solidFill>
              <a:effectLst/>
              <a:uLnTx/>
              <a:uFillTx/>
              <a:latin typeface="Calibri" panose="020F0502020204030204"/>
              <a:ea typeface="Calibri"/>
              <a:cs typeface="Calibri"/>
            </a:endParaRP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endParaRPr kumimoji="0" lang="en-US" sz="1100" b="0" i="1" u="none" strike="noStrike" kern="1200" cap="none" spc="0" normalizeH="0" baseline="0" noProof="0">
              <a:ln>
                <a:noFill/>
              </a:ln>
              <a:solidFill>
                <a:srgbClr val="000000"/>
              </a:solidFill>
              <a:effectLst/>
              <a:uLnTx/>
              <a:uFillTx/>
              <a:latin typeface="Calibri" panose="020F0502020204030204"/>
              <a:ea typeface="Calibri"/>
              <a:cs typeface="Calibri"/>
            </a:endParaRPr>
          </a:p>
          <a:p>
            <a:pPr marL="0" marR="0" lvl="0" indent="0" algn="l" defTabSz="457200" rtl="0" eaLnBrk="1" fontAlgn="auto" latinLnBrk="0" hangingPunct="1">
              <a:lnSpc>
                <a:spcPct val="100000"/>
              </a:lnSpc>
              <a:spcBef>
                <a:spcPts val="0"/>
              </a:spcBef>
              <a:spcAft>
                <a:spcPts val="0"/>
              </a:spcAft>
              <a:buClrTx/>
              <a:buSzPct val="90000"/>
              <a:buFont typeface="System Font Regular"/>
              <a:buNone/>
              <a:tabLst/>
              <a:defRPr/>
            </a:pPr>
            <a:r>
              <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rPr>
              <a:t>Executive Committee Meeting</a:t>
            </a:r>
            <a:endParaRPr kumimoji="0" lang="en-US" sz="1400" b="0" i="0" u="none" strike="noStrike" kern="1200" cap="none" spc="0" normalizeH="0" baseline="0" noProof="0">
              <a:ln>
                <a:noFill/>
              </a:ln>
              <a:solidFill>
                <a:srgbClr val="FF0000"/>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Pct val="90000"/>
              <a:buFont typeface="System Font Regular"/>
              <a:buNone/>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Thursday, January 18, 11am</a:t>
            </a:r>
          </a:p>
          <a:p>
            <a:pPr marL="0" marR="0" lvl="0" indent="0" algn="l" defTabSz="457200" rtl="0" eaLnBrk="1" fontAlgn="auto" latinLnBrk="0" hangingPunct="1">
              <a:lnSpc>
                <a:spcPct val="100000"/>
              </a:lnSpc>
              <a:spcBef>
                <a:spcPts val="0"/>
              </a:spcBef>
              <a:spcAft>
                <a:spcPts val="0"/>
              </a:spcAft>
              <a:buClrTx/>
              <a:buSzPct val="90000"/>
              <a:buFont typeface="System Font Regular"/>
              <a:buNone/>
              <a:tabLst/>
              <a:defRPr/>
            </a:pPr>
            <a:r>
              <a:rPr kumimoji="0" lang="en-US" sz="1400" b="1" i="1" u="none" strike="noStrike" kern="1200" cap="none" spc="0" normalizeH="0" baseline="0" noProof="0">
                <a:ln>
                  <a:noFill/>
                </a:ln>
                <a:solidFill>
                  <a:srgbClr val="2AB4C8"/>
                </a:solidFill>
                <a:effectLst/>
                <a:uLnTx/>
                <a:uFillTx/>
                <a:latin typeface="Calibri" panose="020F0502020204030204"/>
                <a:ea typeface="+mn-ea"/>
                <a:cs typeface="+mn-cs"/>
              </a:rPr>
              <a:t>Draft Investment Plan</a:t>
            </a:r>
            <a:endParaRPr kumimoji="0" lang="en-US" sz="1400" b="1" i="1" u="none" strike="noStrike" kern="1200" cap="none" spc="0" normalizeH="0" baseline="0" noProof="0">
              <a:ln>
                <a:noFill/>
              </a:ln>
              <a:solidFill>
                <a:srgbClr val="2AB4C8"/>
              </a:solidFill>
              <a:effectLst/>
              <a:uLnTx/>
              <a:uFillTx/>
              <a:latin typeface="Calibri" panose="020F0502020204030204"/>
              <a:ea typeface="Calibri"/>
              <a:cs typeface="Calibri"/>
            </a:endParaRPr>
          </a:p>
          <a:p>
            <a:pPr marL="690245" marR="0" lvl="3" indent="-233045" algn="l" defTabSz="4572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400" b="0" i="0" u="none" strike="noStrike" kern="1200" cap="none" spc="0" normalizeH="0" baseline="0" noProof="0">
              <a:ln>
                <a:noFill/>
              </a:ln>
              <a:solidFill>
                <a:srgbClr val="00B4BD"/>
              </a:solidFill>
              <a:effectLst/>
              <a:uLnTx/>
              <a:uFillTx/>
              <a:latin typeface="Calibri" panose="020F0502020204030204"/>
              <a:ea typeface="+mn-ea"/>
              <a:cs typeface="Calibri"/>
            </a:endParaRP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1400" b="1" i="0" u="none" strike="noStrike" kern="1200" cap="none" spc="0" normalizeH="0" baseline="0" noProof="0">
                <a:ln>
                  <a:noFill/>
                </a:ln>
                <a:solidFill>
                  <a:srgbClr val="000000"/>
                </a:solidFill>
                <a:effectLst/>
                <a:uLnTx/>
                <a:uFillTx/>
                <a:latin typeface="Calibri" panose="020F0502020204030204"/>
                <a:ea typeface="+mn-ea"/>
                <a:cs typeface="+mn-cs"/>
              </a:rPr>
              <a:t>Board Meeting</a:t>
            </a: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1400" b="0" i="0" u="none" strike="noStrike" kern="1200" cap="none" spc="0" normalizeH="0" baseline="0" noProof="0">
                <a:ln>
                  <a:noFill/>
                </a:ln>
                <a:solidFill>
                  <a:srgbClr val="000000"/>
                </a:solidFill>
                <a:effectLst/>
                <a:uLnTx/>
                <a:uFillTx/>
                <a:latin typeface="Calibri" panose="020F0502020204030204"/>
                <a:ea typeface="+mn-ea"/>
                <a:cs typeface="+mn-cs"/>
              </a:rPr>
              <a:t>Thursday, January 25, 10am</a:t>
            </a:r>
          </a:p>
          <a:p>
            <a:pPr marL="0" marR="0" lvl="0" indent="0" algn="l" defTabSz="914400" rtl="0" eaLnBrk="1" fontAlgn="auto" latinLnBrk="0" hangingPunct="1">
              <a:lnSpc>
                <a:spcPct val="100000"/>
              </a:lnSpc>
              <a:spcBef>
                <a:spcPts val="0"/>
              </a:spcBef>
              <a:spcAft>
                <a:spcPts val="0"/>
              </a:spcAft>
              <a:buClrTx/>
              <a:buSzPct val="90000"/>
              <a:buFont typeface="System Font Regular"/>
              <a:buNone/>
              <a:tabLst/>
              <a:defRPr/>
            </a:pPr>
            <a:r>
              <a:rPr kumimoji="0" lang="en-US" sz="1400" b="1" i="1" u="none" strike="noStrike" kern="1200" cap="none" spc="0" normalizeH="0" baseline="0" noProof="0">
                <a:ln>
                  <a:noFill/>
                </a:ln>
                <a:solidFill>
                  <a:srgbClr val="2AB4C8"/>
                </a:solidFill>
                <a:effectLst/>
                <a:uLnTx/>
                <a:uFillTx/>
                <a:latin typeface="Calibri" panose="020F0502020204030204"/>
                <a:ea typeface="Calibri" panose="020F0502020204030204"/>
                <a:cs typeface="Calibri" panose="020F0502020204030204"/>
              </a:rPr>
              <a:t>Draft Investment Plan</a:t>
            </a:r>
            <a:endParaRPr kumimoji="0" lang="en-US" sz="1400" b="0" i="0" u="none" strike="noStrike" kern="1200" cap="none" spc="0" normalizeH="0" baseline="0" noProof="0">
              <a:ln>
                <a:noFill/>
              </a:ln>
              <a:solidFill>
                <a:srgbClr val="2AB4C8"/>
              </a:solidFill>
              <a:effectLst/>
              <a:uLnTx/>
              <a:uFillTx/>
              <a:latin typeface="Calibri" panose="020F0502020204030204"/>
              <a:ea typeface="+mn-ea"/>
              <a:cs typeface="+mn-cs"/>
            </a:endParaRPr>
          </a:p>
          <a:p>
            <a:pPr marL="690245" marR="0" lvl="3" indent="-233045"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200" b="0" i="1"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a:p>
            <a:pPr marL="690245" marR="0" lvl="3" indent="-233045"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400" b="0" i="1"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a:p>
            <a:pPr marL="690245" marR="0" lvl="3" indent="-233045"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400" b="0" i="1"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a:p>
            <a:pPr marL="690245" marR="0" lvl="3" indent="-233045"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400" b="0" i="1"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a:p>
            <a:pPr marL="690245" marR="0" lvl="3" indent="-233045" algn="l" defTabSz="914400" rtl="0" eaLnBrk="1" fontAlgn="auto" latinLnBrk="0" hangingPunct="1">
              <a:lnSpc>
                <a:spcPct val="100000"/>
              </a:lnSpc>
              <a:spcBef>
                <a:spcPts val="0"/>
              </a:spcBef>
              <a:spcAft>
                <a:spcPts val="0"/>
              </a:spcAft>
              <a:buClrTx/>
              <a:buSzPct val="90000"/>
              <a:buFont typeface="Arial" panose="020B0604020202020204" pitchFamily="34" charset="0"/>
              <a:buNone/>
              <a:tabLst/>
              <a:defRPr/>
            </a:pPr>
            <a:endParaRPr kumimoji="0" lang="en-US" sz="1400" b="1" i="1" u="none" strike="noStrike" kern="1200" cap="none" spc="0" normalizeH="0" baseline="0" noProof="0">
              <a:ln>
                <a:noFill/>
              </a:ln>
              <a:solidFill>
                <a:srgbClr val="000000"/>
              </a:solidFill>
              <a:effectLst/>
              <a:uLnTx/>
              <a:uFillTx/>
              <a:latin typeface="Calibri" panose="020F0502020204030204"/>
              <a:ea typeface="Calibri" panose="020F0502020204030204"/>
              <a:cs typeface="Calibri" panose="020F0502020204030204"/>
            </a:endParaRPr>
          </a:p>
          <a:p>
            <a:pPr marL="1718945" marR="0" lvl="3" indent="285750" algn="l" defTabSz="914400" rtl="0" eaLnBrk="1" fontAlgn="auto" latinLnBrk="0" hangingPunct="1">
              <a:lnSpc>
                <a:spcPct val="70000"/>
              </a:lnSpc>
              <a:spcBef>
                <a:spcPts val="500"/>
              </a:spcBef>
              <a:spcAft>
                <a:spcPts val="0"/>
              </a:spcAft>
              <a:buClrTx/>
              <a:buSzPct val="90000"/>
              <a:buFont typeface="Arial" panose="020B0604020202020204" pitchFamily="34" charset="0"/>
              <a:buNone/>
              <a:tabLst/>
              <a:defRPr/>
            </a:pPr>
            <a:endParaRPr kumimoji="0" lang="es-ES_tradnl" sz="1400" b="1" i="1" u="none" strike="noStrike" kern="1200" cap="none" spc="0" normalizeH="0" baseline="0" noProof="0">
              <a:ln>
                <a:noFill/>
              </a:ln>
              <a:solidFill>
                <a:srgbClr val="00B4BD"/>
              </a:solidFill>
              <a:effectLst/>
              <a:uLnTx/>
              <a:uFillTx/>
              <a:latin typeface="Calibri" panose="020F0502020204030204"/>
              <a:ea typeface="Calibri" panose="020F0502020204030204"/>
              <a:cs typeface="Calibri" panose="020F0502020204030204"/>
            </a:endParaRPr>
          </a:p>
        </p:txBody>
      </p:sp>
    </p:spTree>
    <p:extLst>
      <p:ext uri="{BB962C8B-B14F-4D97-AF65-F5344CB8AC3E}">
        <p14:creationId xmlns:p14="http://schemas.microsoft.com/office/powerpoint/2010/main" val="15368928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884A5F-C809-1940-A1C6-BAA26DFD1C84}"/>
              </a:ext>
            </a:extLst>
          </p:cNvPr>
          <p:cNvSpPr>
            <a:spLocks noGrp="1"/>
          </p:cNvSpPr>
          <p:nvPr>
            <p:ph type="title"/>
          </p:nvPr>
        </p:nvSpPr>
        <p:spPr/>
        <p:txBody>
          <a:bodyPr/>
          <a:lstStyle/>
          <a:p>
            <a:r>
              <a:rPr lang="en-US"/>
              <a:t>Stay connected to this project</a:t>
            </a:r>
            <a:endParaRPr lang="en-US" i="1"/>
          </a:p>
        </p:txBody>
      </p:sp>
      <p:sp>
        <p:nvSpPr>
          <p:cNvPr id="2" name="Slide Number Placeholder 1">
            <a:extLst>
              <a:ext uri="{FF2B5EF4-FFF2-40B4-BE49-F238E27FC236}">
                <a16:creationId xmlns:a16="http://schemas.microsoft.com/office/drawing/2014/main" id="{1CB73D7E-EA03-974B-95A5-C9659F83ED0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0B076DE4-D9DC-C24E-AA36-09096C494ABA}"/>
              </a:ext>
            </a:extLst>
          </p:cNvPr>
          <p:cNvPicPr>
            <a:picLocks noChangeAspect="1"/>
          </p:cNvPicPr>
          <p:nvPr/>
        </p:nvPicPr>
        <p:blipFill>
          <a:blip r:embed="rId3"/>
          <a:stretch>
            <a:fillRect/>
          </a:stretch>
        </p:blipFill>
        <p:spPr>
          <a:xfrm>
            <a:off x="2857775" y="993158"/>
            <a:ext cx="695592" cy="556528"/>
          </a:xfrm>
          <a:prstGeom prst="rect">
            <a:avLst/>
          </a:prstGeom>
        </p:spPr>
      </p:pic>
      <p:pic>
        <p:nvPicPr>
          <p:cNvPr id="5" name="Picture 4">
            <a:extLst>
              <a:ext uri="{FF2B5EF4-FFF2-40B4-BE49-F238E27FC236}">
                <a16:creationId xmlns:a16="http://schemas.microsoft.com/office/drawing/2014/main" id="{7142276B-01BB-3E45-9966-12D656721315}"/>
              </a:ext>
            </a:extLst>
          </p:cNvPr>
          <p:cNvPicPr>
            <a:picLocks noChangeAspect="1"/>
          </p:cNvPicPr>
          <p:nvPr/>
        </p:nvPicPr>
        <p:blipFill>
          <a:blip r:embed="rId4"/>
          <a:srcRect/>
          <a:stretch/>
        </p:blipFill>
        <p:spPr>
          <a:xfrm>
            <a:off x="2996839" y="3118384"/>
            <a:ext cx="556528" cy="556528"/>
          </a:xfrm>
          <a:prstGeom prst="rect">
            <a:avLst/>
          </a:prstGeom>
        </p:spPr>
      </p:pic>
      <p:pic>
        <p:nvPicPr>
          <p:cNvPr id="6" name="Picture 5">
            <a:extLst>
              <a:ext uri="{FF2B5EF4-FFF2-40B4-BE49-F238E27FC236}">
                <a16:creationId xmlns:a16="http://schemas.microsoft.com/office/drawing/2014/main" id="{F41EEB55-FE1E-7344-851C-7C1D463ECA50}"/>
              </a:ext>
            </a:extLst>
          </p:cNvPr>
          <p:cNvPicPr>
            <a:picLocks noChangeAspect="1"/>
          </p:cNvPicPr>
          <p:nvPr/>
        </p:nvPicPr>
        <p:blipFill>
          <a:blip r:embed="rId5"/>
          <a:srcRect/>
          <a:stretch/>
        </p:blipFill>
        <p:spPr>
          <a:xfrm>
            <a:off x="2980062" y="3819576"/>
            <a:ext cx="556528" cy="556528"/>
          </a:xfrm>
          <a:prstGeom prst="rect">
            <a:avLst/>
          </a:prstGeom>
        </p:spPr>
      </p:pic>
      <p:pic>
        <p:nvPicPr>
          <p:cNvPr id="7" name="Picture 6">
            <a:extLst>
              <a:ext uri="{FF2B5EF4-FFF2-40B4-BE49-F238E27FC236}">
                <a16:creationId xmlns:a16="http://schemas.microsoft.com/office/drawing/2014/main" id="{54EA6FA3-1239-C847-9F4D-B548F6A3C097}"/>
              </a:ext>
            </a:extLst>
          </p:cNvPr>
          <p:cNvPicPr>
            <a:picLocks noChangeAspect="1"/>
          </p:cNvPicPr>
          <p:nvPr/>
        </p:nvPicPr>
        <p:blipFill>
          <a:blip r:embed="rId6"/>
          <a:srcRect/>
          <a:stretch/>
        </p:blipFill>
        <p:spPr>
          <a:xfrm>
            <a:off x="2980062" y="4455499"/>
            <a:ext cx="556528" cy="556528"/>
          </a:xfrm>
          <a:prstGeom prst="rect">
            <a:avLst/>
          </a:prstGeom>
        </p:spPr>
      </p:pic>
      <p:pic>
        <p:nvPicPr>
          <p:cNvPr id="8" name="Picture 7">
            <a:extLst>
              <a:ext uri="{FF2B5EF4-FFF2-40B4-BE49-F238E27FC236}">
                <a16:creationId xmlns:a16="http://schemas.microsoft.com/office/drawing/2014/main" id="{B234EB8E-1C8E-5F42-8582-8D82DBF19CB8}"/>
              </a:ext>
            </a:extLst>
          </p:cNvPr>
          <p:cNvPicPr>
            <a:picLocks noChangeAspect="1"/>
          </p:cNvPicPr>
          <p:nvPr/>
        </p:nvPicPr>
        <p:blipFill>
          <a:blip r:embed="rId7"/>
          <a:srcRect/>
          <a:stretch/>
        </p:blipFill>
        <p:spPr>
          <a:xfrm>
            <a:off x="2980062" y="5121469"/>
            <a:ext cx="556528" cy="556528"/>
          </a:xfrm>
          <a:prstGeom prst="rect">
            <a:avLst/>
          </a:prstGeom>
        </p:spPr>
      </p:pic>
      <p:pic>
        <p:nvPicPr>
          <p:cNvPr id="9" name="Picture 8">
            <a:extLst>
              <a:ext uri="{FF2B5EF4-FFF2-40B4-BE49-F238E27FC236}">
                <a16:creationId xmlns:a16="http://schemas.microsoft.com/office/drawing/2014/main" id="{F810D9B4-5298-CC4B-88C6-1EED08DC2106}"/>
              </a:ext>
            </a:extLst>
          </p:cNvPr>
          <p:cNvPicPr>
            <a:picLocks noChangeAspect="1"/>
          </p:cNvPicPr>
          <p:nvPr/>
        </p:nvPicPr>
        <p:blipFill>
          <a:blip r:embed="rId8"/>
          <a:srcRect/>
          <a:stretch/>
        </p:blipFill>
        <p:spPr>
          <a:xfrm>
            <a:off x="2996839" y="5833859"/>
            <a:ext cx="556528" cy="556528"/>
          </a:xfrm>
          <a:prstGeom prst="rect">
            <a:avLst/>
          </a:prstGeom>
        </p:spPr>
      </p:pic>
      <p:sp>
        <p:nvSpPr>
          <p:cNvPr id="10" name="TextBox 9">
            <a:extLst>
              <a:ext uri="{FF2B5EF4-FFF2-40B4-BE49-F238E27FC236}">
                <a16:creationId xmlns:a16="http://schemas.microsoft.com/office/drawing/2014/main" id="{6135C771-D280-374C-B070-2134A99458EB}"/>
              </a:ext>
            </a:extLst>
          </p:cNvPr>
          <p:cNvSpPr txBox="1"/>
          <p:nvPr/>
        </p:nvSpPr>
        <p:spPr>
          <a:xfrm>
            <a:off x="3600002" y="993158"/>
            <a:ext cx="8392152" cy="1938992"/>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Michael Cano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Executive Officer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Countywide Planning &amp; Development</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a:solidFill>
                  <a:srgbClr val="000000"/>
                </a:solidFill>
                <a:latin typeface="Calibri" panose="020F0502020204030204"/>
              </a:rPr>
              <a:t>LA Metro</a:t>
            </a: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2000"/>
              <a:t>One Gateway Plaza, MS 99-13-1</a:t>
            </a:r>
            <a:br>
              <a:rPr lang="en-US" sz="2000"/>
            </a:br>
            <a:r>
              <a:rPr lang="en-US" sz="2000"/>
              <a:t>Los Angeles, CA 90012</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CA2E31C-4A55-C844-817A-6C712677C501}"/>
              </a:ext>
            </a:extLst>
          </p:cNvPr>
          <p:cNvSpPr txBox="1"/>
          <p:nvPr/>
        </p:nvSpPr>
        <p:spPr>
          <a:xfrm>
            <a:off x="3543647" y="3108942"/>
            <a:ext cx="7113872" cy="323165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213.418.3010 W</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213.305.0423 C</a:t>
            </a:r>
            <a:endParaRPr kumimoji="0" lang="en-US" sz="800" b="0" i="1"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hlinkClick r:id="rId9"/>
              </a:rPr>
              <a:t>710corridor@metro.net</a:t>
            </a: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                                                                                                                                                                  </a:t>
            </a:r>
            <a:endParaRPr kumimoji="0" lang="en-US"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hlinkClick r:id="rId10"/>
              </a:rPr>
              <a:t>https://www.metro.net/projects/lb-ela-corridor-plan/</a:t>
            </a:r>
            <a:endPar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300" b="0" i="1" u="none" strike="noStrike" kern="1200" cap="none" spc="0" normalizeH="0" baseline="0" noProof="0">
                <a:ln>
                  <a:noFill/>
                </a:ln>
                <a:solidFill>
                  <a:srgbClr val="000000"/>
                </a:solidFill>
                <a:effectLst/>
                <a:uLnTx/>
                <a:uFillTx/>
                <a:latin typeface="Calibri" panose="020F0502020204030204"/>
                <a:ea typeface="+mn-ea"/>
                <a:cs typeface="+mn-cs"/>
              </a:rPr>
              <a:t>  </a:t>
            </a: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@metrolosangeles</a:t>
            </a:r>
          </a:p>
          <a:p>
            <a:pPr marL="0" marR="0" lvl="0" indent="0" algn="l" defTabSz="457200" rtl="0" eaLnBrk="1" fontAlgn="auto" latinLnBrk="0" hangingPunct="1">
              <a:lnSpc>
                <a:spcPct val="100000"/>
              </a:lnSpc>
              <a:spcBef>
                <a:spcPts val="1600"/>
              </a:spcBef>
              <a:spcAft>
                <a:spcPts val="0"/>
              </a:spcAft>
              <a:buClrTx/>
              <a:buSzTx/>
              <a:buFontTx/>
              <a:buNone/>
              <a:tabLst/>
              <a:defRPr/>
            </a:pPr>
            <a:endParaRPr kumimoji="0" lang="en-US" sz="100" b="0" i="0" u="none" strike="noStrike" kern="1200" cap="none" spc="0" normalizeH="0" baseline="0" noProof="0">
              <a:ln>
                <a:noFill/>
              </a:ln>
              <a:solidFill>
                <a:srgbClr val="000000"/>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1600"/>
              </a:spcBef>
              <a:spcAft>
                <a:spcPts val="0"/>
              </a:spcAft>
              <a:buClrTx/>
              <a:buSzTx/>
              <a:buFontTx/>
              <a:buNone/>
              <a:tabLst/>
              <a:defRPr/>
            </a:pPr>
            <a:r>
              <a:rPr kumimoji="0" lang="en-US" sz="2000" b="0" i="1" u="none" strike="noStrike" kern="1200" cap="none" spc="0" normalizeH="0" baseline="0" noProof="0">
                <a:ln>
                  <a:noFill/>
                </a:ln>
                <a:solidFill>
                  <a:srgbClr val="000000"/>
                </a:solidFill>
                <a:effectLst/>
                <a:uLnTx/>
                <a:uFillTx/>
                <a:latin typeface="Calibri" panose="020F0502020204030204"/>
                <a:ea typeface="+mn-ea"/>
                <a:cs typeface="+mn-cs"/>
              </a:rPr>
              <a:t>losangelesmetro</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3" name="Picture 6" descr="Logo, company name&#10;&#10;Description automatically generated">
            <a:extLst>
              <a:ext uri="{FF2B5EF4-FFF2-40B4-BE49-F238E27FC236}">
                <a16:creationId xmlns:a16="http://schemas.microsoft.com/office/drawing/2014/main" id="{595EB34E-BA02-EA8E-1196-C6768BE315E1}"/>
              </a:ext>
            </a:extLst>
          </p:cNvPr>
          <p:cNvPicPr>
            <a:picLocks noChangeAspect="1"/>
          </p:cNvPicPr>
          <p:nvPr/>
        </p:nvPicPr>
        <p:blipFill>
          <a:blip r:embed="rId11"/>
          <a:stretch>
            <a:fillRect/>
          </a:stretch>
        </p:blipFill>
        <p:spPr>
          <a:xfrm>
            <a:off x="296173" y="6074253"/>
            <a:ext cx="1952446" cy="546701"/>
          </a:xfrm>
          <a:prstGeom prst="rect">
            <a:avLst/>
          </a:prstGeom>
        </p:spPr>
      </p:pic>
      <p:grpSp>
        <p:nvGrpSpPr>
          <p:cNvPr id="14" name="Group 13">
            <a:extLst>
              <a:ext uri="{FF2B5EF4-FFF2-40B4-BE49-F238E27FC236}">
                <a16:creationId xmlns:a16="http://schemas.microsoft.com/office/drawing/2014/main" id="{A0701316-C43E-4E16-9051-1A9E9EF65D27}"/>
              </a:ext>
            </a:extLst>
          </p:cNvPr>
          <p:cNvGrpSpPr/>
          <p:nvPr/>
        </p:nvGrpSpPr>
        <p:grpSpPr>
          <a:xfrm>
            <a:off x="473196" y="6150597"/>
            <a:ext cx="1457119" cy="470357"/>
            <a:chOff x="2085360" y="5841270"/>
            <a:chExt cx="1457119" cy="470357"/>
          </a:xfrm>
        </p:grpSpPr>
        <p:sp>
          <p:nvSpPr>
            <p:cNvPr id="15" name="Rectangle 14">
              <a:extLst>
                <a:ext uri="{FF2B5EF4-FFF2-40B4-BE49-F238E27FC236}">
                  <a16:creationId xmlns:a16="http://schemas.microsoft.com/office/drawing/2014/main" id="{3BEBB68F-321A-44BC-8A34-ED0E5C9ABA1A}"/>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135A6A4C-5DBE-441A-B055-10C942F42C0E}"/>
                </a:ext>
              </a:extLst>
            </p:cNvPr>
            <p:cNvGrpSpPr/>
            <p:nvPr/>
          </p:nvGrpSpPr>
          <p:grpSpPr>
            <a:xfrm>
              <a:off x="2154894" y="5873388"/>
              <a:ext cx="1387585" cy="406123"/>
              <a:chOff x="299780" y="6166127"/>
              <a:chExt cx="1387585" cy="406123"/>
            </a:xfrm>
          </p:grpSpPr>
          <p:pic>
            <p:nvPicPr>
              <p:cNvPr id="17" name="Picture 16" descr="Logo&#10;&#10;Description automatically generated">
                <a:extLst>
                  <a:ext uri="{FF2B5EF4-FFF2-40B4-BE49-F238E27FC236}">
                    <a16:creationId xmlns:a16="http://schemas.microsoft.com/office/drawing/2014/main" id="{61DEFF4D-1B2E-4DE7-8B2A-26B24156F8BC}"/>
                  </a:ext>
                </a:extLst>
              </p:cNvPr>
              <p:cNvPicPr>
                <a:picLocks noChangeAspect="1"/>
              </p:cNvPicPr>
              <p:nvPr/>
            </p:nvPicPr>
            <p:blipFill>
              <a:blip r:embed="rId12"/>
              <a:stretch>
                <a:fillRect/>
              </a:stretch>
            </p:blipFill>
            <p:spPr>
              <a:xfrm>
                <a:off x="299780" y="6166127"/>
                <a:ext cx="406123" cy="406123"/>
              </a:xfrm>
              <a:prstGeom prst="rect">
                <a:avLst/>
              </a:prstGeom>
            </p:spPr>
          </p:pic>
          <p:pic>
            <p:nvPicPr>
              <p:cNvPr id="18" name="Picture 17" descr="Shape&#10;&#10;Description automatically generated with medium confidence">
                <a:extLst>
                  <a:ext uri="{FF2B5EF4-FFF2-40B4-BE49-F238E27FC236}">
                    <a16:creationId xmlns:a16="http://schemas.microsoft.com/office/drawing/2014/main" id="{B9DD5BC3-08C5-4A2F-94D8-7633FF1F5467}"/>
                  </a:ext>
                </a:extLst>
              </p:cNvPr>
              <p:cNvPicPr>
                <a:picLocks noChangeAspect="1"/>
              </p:cNvPicPr>
              <p:nvPr/>
            </p:nvPicPr>
            <p:blipFill>
              <a:blip r:embed="rId13"/>
              <a:stretch>
                <a:fillRect/>
              </a:stretch>
            </p:blipFill>
            <p:spPr>
              <a:xfrm>
                <a:off x="672497" y="6223259"/>
                <a:ext cx="1014868" cy="297998"/>
              </a:xfrm>
              <a:prstGeom prst="rect">
                <a:avLst/>
              </a:prstGeom>
            </p:spPr>
          </p:pic>
        </p:grpSp>
      </p:grpSp>
    </p:spTree>
    <p:extLst>
      <p:ext uri="{BB962C8B-B14F-4D97-AF65-F5344CB8AC3E}">
        <p14:creationId xmlns:p14="http://schemas.microsoft.com/office/powerpoint/2010/main" val="7800411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19594" y="2062752"/>
            <a:ext cx="12172405" cy="707886"/>
          </a:xfrm>
          <a:prstGeom prst="rect">
            <a:avLst/>
          </a:prstGeom>
          <a:solidFill>
            <a:srgbClr val="00B4BD"/>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rgbClr val="FFFFFF"/>
                </a:solidFill>
                <a:effectLst/>
                <a:uLnTx/>
                <a:uFillTx/>
                <a:latin typeface="Calibri" panose="020F0502020204030204"/>
                <a:ea typeface="+mn-ea"/>
                <a:cs typeface="Calibri"/>
              </a:rPr>
              <a:t>Thank you!</a:t>
            </a:r>
          </a:p>
        </p:txBody>
      </p:sp>
    </p:spTree>
    <p:extLst>
      <p:ext uri="{BB962C8B-B14F-4D97-AF65-F5344CB8AC3E}">
        <p14:creationId xmlns:p14="http://schemas.microsoft.com/office/powerpoint/2010/main" val="4172446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7A874B-6B72-3865-BE43-10CE684088FB}"/>
              </a:ext>
            </a:extLst>
          </p:cNvPr>
          <p:cNvSpPr>
            <a:spLocks noGrp="1"/>
          </p:cNvSpPr>
          <p:nvPr>
            <p:ph type="sldNum" sz="quarter" idx="12"/>
          </p:nvPr>
        </p:nvSpPr>
        <p:spPr/>
        <p:txBody>
          <a:bodyPr/>
          <a:lstStyle/>
          <a:p>
            <a:fld id="{2429C633-AF9B-9840-B7F1-7587910FEF71}" type="slidenum">
              <a:rPr lang="en-US" smtClean="0"/>
              <a:pPr/>
              <a:t>31</a:t>
            </a:fld>
            <a:endParaRPr lang="en-US"/>
          </a:p>
        </p:txBody>
      </p:sp>
      <p:sp>
        <p:nvSpPr>
          <p:cNvPr id="5" name="Title 1">
            <a:extLst>
              <a:ext uri="{FF2B5EF4-FFF2-40B4-BE49-F238E27FC236}">
                <a16:creationId xmlns:a16="http://schemas.microsoft.com/office/drawing/2014/main" id="{A78C8148-CCB9-3B08-9379-B991C0476484}"/>
              </a:ext>
            </a:extLst>
          </p:cNvPr>
          <p:cNvSpPr txBox="1">
            <a:spLocks/>
          </p:cNvSpPr>
          <p:nvPr/>
        </p:nvSpPr>
        <p:spPr>
          <a:xfrm>
            <a:off x="337705" y="243081"/>
            <a:ext cx="9045633" cy="429145"/>
          </a:xfrm>
          <a:prstGeom prst="rect">
            <a:avLst/>
          </a:prstGeom>
        </p:spPr>
        <p:txBody>
          <a:bodyPr lIns="91440" tIns="45720" rIns="91440" bIns="45720" anchor="t"/>
          <a:lst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a:lstStyle>
          <a:p>
            <a:r>
              <a:rPr lang="en-US"/>
              <a:t>Issues for Future Discussion</a:t>
            </a:r>
          </a:p>
        </p:txBody>
      </p:sp>
      <p:sp>
        <p:nvSpPr>
          <p:cNvPr id="7" name="TextBox 6">
            <a:extLst>
              <a:ext uri="{FF2B5EF4-FFF2-40B4-BE49-F238E27FC236}">
                <a16:creationId xmlns:a16="http://schemas.microsoft.com/office/drawing/2014/main" id="{D9519FE2-7FE6-193D-CBF4-BB26569254BA}"/>
              </a:ext>
            </a:extLst>
          </p:cNvPr>
          <p:cNvSpPr txBox="1"/>
          <p:nvPr/>
        </p:nvSpPr>
        <p:spPr>
          <a:xfrm>
            <a:off x="496621" y="1039217"/>
            <a:ext cx="10914402" cy="53553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In early August, Governor Newsom directed the Office of Business and Economic Development (GO-Biz) to create a Hydrogen Market Development Strategy for California to help guide the state’s clean, renewable hydrogen market. </a:t>
            </a:r>
            <a:endParaRPr lang="en-US"/>
          </a:p>
          <a:p>
            <a:endParaRPr lang="en-US">
              <a:ea typeface="+mn-lt"/>
              <a:cs typeface="+mn-lt"/>
            </a:endParaRPr>
          </a:p>
          <a:p>
            <a:r>
              <a:rPr lang="en-US">
                <a:ea typeface="+mn-lt"/>
                <a:cs typeface="+mn-lt"/>
              </a:rPr>
              <a:t>The strategy will be designed to: </a:t>
            </a:r>
            <a:endParaRPr lang="en-US"/>
          </a:p>
          <a:p>
            <a:pPr marL="285750" indent="-285750">
              <a:buFont typeface="Arial"/>
              <a:buChar char="•"/>
            </a:pPr>
            <a:r>
              <a:rPr lang="en-US">
                <a:ea typeface="+mn-lt"/>
                <a:cs typeface="+mn-lt"/>
              </a:rPr>
              <a:t>Focus on leveraging hydrogen to accelerate clean energy deployment and decarbonize the state’s transportation and industrial sectors; </a:t>
            </a:r>
          </a:p>
          <a:p>
            <a:pPr marL="285750" indent="-285750">
              <a:buFont typeface="Arial"/>
              <a:buChar char="•"/>
            </a:pPr>
            <a:r>
              <a:rPr lang="en-US">
                <a:ea typeface="+mn-lt"/>
                <a:cs typeface="+mn-lt"/>
              </a:rPr>
              <a:t>Build on the 2022 Scoping Plan while leveraging the upcoming SB 1075 hydrogen report and ARCHES’ (Alliance for Renewable Clean Hydrogen Energy Systems) cross sector, multi-stakeholder hydrogen market white papers; </a:t>
            </a:r>
          </a:p>
          <a:p>
            <a:pPr marL="285750" indent="-285750">
              <a:buFont typeface="Arial"/>
              <a:buChar char="•"/>
            </a:pPr>
            <a:r>
              <a:rPr lang="en-US">
                <a:ea typeface="+mn-lt"/>
                <a:cs typeface="+mn-lt"/>
              </a:rPr>
              <a:t>Define state agencies roles and responsibilities, including CARB, CEC, and the Public Utilities Commission; </a:t>
            </a:r>
          </a:p>
          <a:p>
            <a:pPr marL="285750" indent="-285750">
              <a:buFont typeface="Arial"/>
              <a:buChar char="•"/>
            </a:pPr>
            <a:r>
              <a:rPr lang="en-US">
                <a:ea typeface="+mn-lt"/>
                <a:cs typeface="+mn-lt"/>
              </a:rPr>
              <a:t>Identify shared strategies to deliver projects, which may include new financing models, permitting modifications, and procurement initiatives; </a:t>
            </a:r>
          </a:p>
          <a:p>
            <a:pPr marL="285750" indent="-285750">
              <a:buFont typeface="Arial"/>
              <a:buChar char="•"/>
            </a:pPr>
            <a:r>
              <a:rPr lang="en-US">
                <a:ea typeface="+mn-lt"/>
                <a:cs typeface="+mn-lt"/>
              </a:rPr>
              <a:t>Engage relevant stakeholders, including local communities, to advance equity and deliver environmental and economic benefits; and </a:t>
            </a:r>
          </a:p>
          <a:p>
            <a:pPr marL="285750" indent="-285750">
              <a:buFont typeface="Arial"/>
              <a:buChar char="•"/>
            </a:pPr>
            <a:r>
              <a:rPr lang="en-US">
                <a:ea typeface="+mn-lt"/>
                <a:cs typeface="+mn-lt"/>
              </a:rPr>
              <a:t>Ensure state agencies and partners continue to move in the same direction to accelerate the use of renewable energy throughout California’s economy and increase the resilience and reliability of the state’s energy system. </a:t>
            </a:r>
          </a:p>
          <a:p>
            <a:endParaRPr lang="en-US">
              <a:ea typeface="+mn-lt"/>
              <a:cs typeface="+mn-lt"/>
            </a:endParaRPr>
          </a:p>
          <a:p>
            <a:r>
              <a:rPr lang="en-US">
                <a:ea typeface="+mn-lt"/>
                <a:cs typeface="+mn-lt"/>
              </a:rPr>
              <a:t>For more information, please visit </a:t>
            </a:r>
            <a:r>
              <a:rPr lang="en-US">
                <a:ea typeface="+mn-lt"/>
                <a:cs typeface="+mn-lt"/>
                <a:hlinkClick r:id="rId3"/>
              </a:rPr>
              <a:t>https://www.gov.ca.gov/wp-content/uploads/2023/08/Letter-to-Director-Meyers.pdf</a:t>
            </a:r>
            <a:endParaRPr lang="en-US">
              <a:ea typeface="+mn-lt"/>
              <a:cs typeface="+mn-lt"/>
            </a:endParaRPr>
          </a:p>
          <a:p>
            <a:endParaRPr lang="en-US">
              <a:ea typeface="Calibri"/>
              <a:cs typeface="Calibri"/>
            </a:endParaRPr>
          </a:p>
        </p:txBody>
      </p:sp>
    </p:spTree>
    <p:extLst>
      <p:ext uri="{BB962C8B-B14F-4D97-AF65-F5344CB8AC3E}">
        <p14:creationId xmlns:p14="http://schemas.microsoft.com/office/powerpoint/2010/main" val="28662022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8B15CDB-1E7E-B146-BDFC-1A6C040A7E80}"/>
              </a:ext>
            </a:extLst>
          </p:cNvPr>
          <p:cNvSpPr txBox="1"/>
          <p:nvPr/>
        </p:nvSpPr>
        <p:spPr>
          <a:xfrm>
            <a:off x="30247" y="2077276"/>
            <a:ext cx="12172405" cy="1323439"/>
          </a:xfrm>
          <a:prstGeom prst="rect">
            <a:avLst/>
          </a:prstGeom>
          <a:solidFill>
            <a:srgbClr val="00B4BD"/>
          </a:solidFill>
        </p:spPr>
        <p:txBody>
          <a:bodyPr wrap="square" lIns="91440" tIns="45720" rIns="91440" bIns="45720" rtlCol="0" anchor="t">
            <a:spAutoFit/>
          </a:bodyPr>
          <a:lstStyle/>
          <a:p>
            <a:pPr algn="ctr">
              <a:spcAft>
                <a:spcPts val="600"/>
              </a:spcAft>
              <a:defRPr/>
            </a:pPr>
            <a:r>
              <a:rPr lang="en-US" sz="4000" b="1">
                <a:solidFill>
                  <a:schemeClr val="bg1"/>
                </a:solidFill>
                <a:ea typeface="+mn-lt"/>
                <a:cs typeface="+mn-lt"/>
              </a:rPr>
              <a:t>Agenda Item #5: Status Report on Recent Funding Opportunities</a:t>
            </a:r>
            <a:endParaRPr lang="en-US" sz="4000">
              <a:solidFill>
                <a:schemeClr val="bg1"/>
              </a:solidFill>
              <a:cs typeface="Calibri"/>
            </a:endParaRPr>
          </a:p>
        </p:txBody>
      </p:sp>
    </p:spTree>
    <p:extLst>
      <p:ext uri="{BB962C8B-B14F-4D97-AF65-F5344CB8AC3E}">
        <p14:creationId xmlns:p14="http://schemas.microsoft.com/office/powerpoint/2010/main" val="3073197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33</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Funding &amp; Regulatory Updates </a:t>
            </a:r>
            <a:endParaRPr lang="en-US"/>
          </a:p>
        </p:txBody>
      </p:sp>
      <p:sp>
        <p:nvSpPr>
          <p:cNvPr id="2" name="TextBox 1">
            <a:extLst>
              <a:ext uri="{FF2B5EF4-FFF2-40B4-BE49-F238E27FC236}">
                <a16:creationId xmlns:a16="http://schemas.microsoft.com/office/drawing/2014/main" id="{CBB7B5D1-1A0B-AED4-2C59-F571EDF7DA0B}"/>
              </a:ext>
            </a:extLst>
          </p:cNvPr>
          <p:cNvSpPr txBox="1"/>
          <p:nvPr/>
        </p:nvSpPr>
        <p:spPr>
          <a:xfrm>
            <a:off x="390359" y="1004640"/>
            <a:ext cx="11409096" cy="49552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panose="020F0502020204030204"/>
                <a:cs typeface="Calibri"/>
              </a:rPr>
              <a:t>2023-24</a:t>
            </a:r>
            <a:endParaRPr lang="en-US">
              <a:solidFill>
                <a:srgbClr val="2FA596"/>
              </a:solidFill>
              <a:ea typeface="Calibri" panose="020F0502020204030204"/>
              <a:cs typeface="Calibri"/>
            </a:endParaRPr>
          </a:p>
          <a:p>
            <a:pPr marL="285750" indent="-285750">
              <a:buFont typeface="Arial"/>
              <a:buChar char="•"/>
            </a:pPr>
            <a:r>
              <a:rPr lang="en-US">
                <a:ea typeface="Calibri"/>
                <a:cs typeface="Calibri"/>
              </a:rPr>
              <a:t>$847 million for ZEVs</a:t>
            </a:r>
          </a:p>
          <a:p>
            <a:pPr marL="742950" lvl="1" indent="-285750">
              <a:buFont typeface="Arial"/>
              <a:buChar char="•"/>
            </a:pPr>
            <a:r>
              <a:rPr lang="en-US">
                <a:solidFill>
                  <a:srgbClr val="000000"/>
                </a:solidFill>
                <a:ea typeface="Calibri"/>
                <a:cs typeface="Calibri"/>
              </a:rPr>
              <a:t>Includes $165 million for drayage trucks and infrastructure at CARB and CEC</a:t>
            </a:r>
          </a:p>
          <a:p>
            <a:pPr marL="285750" indent="-285750">
              <a:buFont typeface="Arial"/>
              <a:buChar char="•"/>
            </a:pPr>
            <a:r>
              <a:rPr lang="en-US">
                <a:solidFill>
                  <a:srgbClr val="000000"/>
                </a:solidFill>
                <a:ea typeface="Calibri"/>
                <a:cs typeface="Calibri"/>
              </a:rPr>
              <a:t>SB 125</a:t>
            </a:r>
          </a:p>
          <a:p>
            <a:pPr marL="742950" lvl="1" indent="-285750">
              <a:buFont typeface="Arial"/>
              <a:buChar char="•"/>
            </a:pPr>
            <a:r>
              <a:rPr lang="en-US">
                <a:solidFill>
                  <a:srgbClr val="000000"/>
                </a:solidFill>
                <a:latin typeface="Calibri"/>
                <a:ea typeface="Verdana"/>
                <a:cs typeface="Calibri"/>
              </a:rPr>
              <a:t>The bill would establish the Zero-Emission Transit Capital Program under the administration of the Transportation Agency and would require funds appropriated under the program to be allocated to regional transportation planning agencies pursuant to a population-based formula and another formula based on transit operator revenues within the jurisdiction of those regional transportation planning agencies, as specified. The bill would authorize a regional transportation planning agency, subject to the requirements described below, to fund zero-emission transit equipment and transit operating expenditures, as specified.</a:t>
            </a:r>
            <a:endParaRPr lang="en-US">
              <a:solidFill>
                <a:srgbClr val="000000"/>
              </a:solidFill>
              <a:latin typeface="Calibri"/>
              <a:ea typeface="Calibri" panose="020F0502020204030204"/>
              <a:cs typeface="Calibri"/>
            </a:endParaRPr>
          </a:p>
          <a:p>
            <a:pPr marL="285750" indent="-285750">
              <a:buFont typeface="Arial"/>
              <a:buChar char="•"/>
            </a:pPr>
            <a:r>
              <a:rPr lang="en-US">
                <a:solidFill>
                  <a:srgbClr val="000000"/>
                </a:solidFill>
                <a:ea typeface="Calibri"/>
                <a:cs typeface="Calibri"/>
              </a:rPr>
              <a:t>SB 149</a:t>
            </a:r>
          </a:p>
          <a:p>
            <a:pPr marL="742950" lvl="1" indent="-285750">
              <a:buFont typeface="Arial"/>
              <a:buChar char="•"/>
            </a:pPr>
            <a:r>
              <a:rPr lang="en-US">
                <a:solidFill>
                  <a:srgbClr val="000000"/>
                </a:solidFill>
                <a:ea typeface="Calibri"/>
                <a:cs typeface="Calibri"/>
              </a:rPr>
              <a:t>The bill aims to provide unique streamlining benefits to critical infrastructure projects. To receive these benefits, applicants must bear the cost of expedited record preparation required for streamlined proceedings. They must also fund GHG analyses and meet stringent GHG reduction requirements. </a:t>
            </a:r>
          </a:p>
          <a:p>
            <a:pPr marL="742950" lvl="1" indent="-285750">
              <a:buFont typeface="Arial"/>
              <a:buChar char="•"/>
            </a:pPr>
            <a:r>
              <a:rPr lang="en-US">
                <a:ea typeface="Calibri" panose="020F0502020204030204"/>
                <a:cs typeface="Calibri"/>
              </a:rPr>
              <a:t>Provides for resolution of CEQA challenges within 270 days.</a:t>
            </a:r>
            <a:endParaRPr lang="en-US"/>
          </a:p>
          <a:p>
            <a:pPr marL="342900" indent="-342900">
              <a:buFont typeface="Arial"/>
              <a:buChar char="•"/>
            </a:pPr>
            <a:endParaRPr lang="en-US" sz="2300">
              <a:solidFill>
                <a:srgbClr val="2FA596"/>
              </a:solidFill>
              <a:ea typeface="Calibri" panose="020F0502020204030204"/>
              <a:cs typeface="Calibri"/>
            </a:endParaRPr>
          </a:p>
          <a:p>
            <a:endParaRPr lang="en-US" sz="2300">
              <a:solidFill>
                <a:srgbClr val="2FA596"/>
              </a:solidFill>
              <a:ea typeface="Calibri" panose="020F0502020204030204"/>
              <a:cs typeface="Calibri"/>
            </a:endParaRPr>
          </a:p>
        </p:txBody>
      </p:sp>
    </p:spTree>
    <p:extLst>
      <p:ext uri="{BB962C8B-B14F-4D97-AF65-F5344CB8AC3E}">
        <p14:creationId xmlns:p14="http://schemas.microsoft.com/office/powerpoint/2010/main" val="3788610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34</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3000"/>
              <a:t>Funding Updates: State Budget 2023-24</a:t>
            </a:r>
            <a:endParaRPr lang="en-US"/>
          </a:p>
        </p:txBody>
      </p:sp>
      <p:sp>
        <p:nvSpPr>
          <p:cNvPr id="2" name="TextBox 1">
            <a:extLst>
              <a:ext uri="{FF2B5EF4-FFF2-40B4-BE49-F238E27FC236}">
                <a16:creationId xmlns:a16="http://schemas.microsoft.com/office/drawing/2014/main" id="{CBB7B5D1-1A0B-AED4-2C59-F571EDF7DA0B}"/>
              </a:ext>
            </a:extLst>
          </p:cNvPr>
          <p:cNvSpPr txBox="1"/>
          <p:nvPr/>
        </p:nvSpPr>
        <p:spPr>
          <a:xfrm>
            <a:off x="653595" y="976931"/>
            <a:ext cx="11409096" cy="39241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cs typeface="Calibri"/>
              </a:rPr>
              <a:t>What's</a:t>
            </a:r>
            <a:r>
              <a:rPr lang="en-US" b="1" u="sng"/>
              <a:t> happening now</a:t>
            </a:r>
          </a:p>
          <a:p>
            <a:r>
              <a:rPr lang="en-US" b="1" u="sng">
                <a:cs typeface="Calibri"/>
              </a:rPr>
              <a:t>Governor's budget</a:t>
            </a:r>
          </a:p>
          <a:p>
            <a:r>
              <a:rPr lang="en-US" b="1" u="sng">
                <a:cs typeface="Calibri"/>
              </a:rPr>
              <a:t>Recent funding opportunities</a:t>
            </a:r>
          </a:p>
          <a:p>
            <a:endParaRPr lang="en-US" b="1" u="sng">
              <a:cs typeface="Calibri"/>
            </a:endParaRPr>
          </a:p>
          <a:p>
            <a:r>
              <a:rPr lang="en-US" b="1" u="sng">
                <a:cs typeface="Calibri"/>
              </a:rPr>
              <a:t>AB 365 - </a:t>
            </a:r>
            <a:r>
              <a:rPr lang="en-US">
                <a:solidFill>
                  <a:srgbClr val="2FA596"/>
                </a:solidFill>
                <a:ea typeface="+mn-lt"/>
                <a:cs typeface="+mn-lt"/>
              </a:rPr>
              <a:t>Sales Tax Exclusion for Zero-Emission and Near-Zero-Emission Drayage Trucks</a:t>
            </a:r>
          </a:p>
          <a:p>
            <a:pPr marL="342900" indent="-342900">
              <a:buFont typeface="Arial"/>
              <a:buChar char="•"/>
            </a:pPr>
            <a:r>
              <a:rPr lang="en-US">
                <a:solidFill>
                  <a:srgbClr val="2FA596"/>
                </a:solidFill>
                <a:ea typeface="+mn-lt"/>
                <a:cs typeface="+mn-lt"/>
                <a:hlinkClick r:id="rId6"/>
              </a:rPr>
              <a:t>https://ww2.arb.ca.gov/2022-assembly-bill-365-odonnell-patrick-sales-tax-exclusion-zero-emission-and-near-zero-emission</a:t>
            </a:r>
            <a:endParaRPr lang="en-US">
              <a:solidFill>
                <a:srgbClr val="2FA596"/>
              </a:solidFill>
              <a:cs typeface="Calibri"/>
            </a:endParaRPr>
          </a:p>
          <a:p>
            <a:pPr marL="800100" lvl="1" indent="-342900">
              <a:buFont typeface="Arial"/>
              <a:buChar char="•"/>
            </a:pPr>
            <a:r>
              <a:rPr lang="en-US">
                <a:cs typeface="Calibri"/>
              </a:rPr>
              <a:t>O'Donnell's office</a:t>
            </a:r>
          </a:p>
          <a:p>
            <a:r>
              <a:rPr lang="en-US" b="1">
                <a:solidFill>
                  <a:srgbClr val="000000"/>
                </a:solidFill>
                <a:cs typeface="Calibri"/>
              </a:rPr>
              <a:t>AB 95</a:t>
            </a:r>
            <a:r>
              <a:rPr lang="en-US">
                <a:solidFill>
                  <a:srgbClr val="000000"/>
                </a:solidFill>
                <a:cs typeface="Calibri"/>
              </a:rPr>
              <a:t> </a:t>
            </a:r>
          </a:p>
          <a:p>
            <a:endParaRPr lang="en-US">
              <a:solidFill>
                <a:srgbClr val="2FA596"/>
              </a:solidFill>
              <a:cs typeface="Calibri"/>
            </a:endParaRPr>
          </a:p>
          <a:p>
            <a:pPr marL="342900" indent="-342900">
              <a:buFont typeface="Arial"/>
              <a:buChar char="•"/>
            </a:pPr>
            <a:endParaRPr lang="en-US" sz="2300">
              <a:solidFill>
                <a:srgbClr val="2FA596"/>
              </a:solidFill>
              <a:cs typeface="Calibri"/>
            </a:endParaRPr>
          </a:p>
          <a:p>
            <a:pPr marL="342900" indent="-342900">
              <a:buFont typeface="Arial"/>
              <a:buChar char="•"/>
            </a:pPr>
            <a:endParaRPr lang="en-US" sz="2300">
              <a:solidFill>
                <a:srgbClr val="2FA596"/>
              </a:solidFill>
              <a:cs typeface="Calibri"/>
            </a:endParaRPr>
          </a:p>
          <a:p>
            <a:endParaRPr lang="en-US" sz="2300">
              <a:solidFill>
                <a:srgbClr val="2FA596"/>
              </a:solidFill>
              <a:cs typeface="Calibri"/>
            </a:endParaRPr>
          </a:p>
        </p:txBody>
      </p:sp>
    </p:spTree>
    <p:extLst>
      <p:ext uri="{BB962C8B-B14F-4D97-AF65-F5344CB8AC3E}">
        <p14:creationId xmlns:p14="http://schemas.microsoft.com/office/powerpoint/2010/main" val="13891349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a:xfrm>
            <a:off x="381000" y="263978"/>
            <a:ext cx="9045633" cy="429145"/>
          </a:xfrm>
        </p:spPr>
        <p:txBody>
          <a:bodyPr/>
          <a:lstStyle/>
          <a:p>
            <a:r>
              <a:rPr lang="en-US" sz="2800">
                <a:cs typeface="Calibri" panose="020F0502020204030204"/>
              </a:rPr>
              <a:t>Legislative Platform</a:t>
            </a: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sz="2000" b="1">
                <a:solidFill>
                  <a:srgbClr val="242424"/>
                </a:solidFill>
                <a:ea typeface="+mn-lt"/>
                <a:cs typeface="+mn-lt"/>
              </a:rPr>
              <a:t>Regional Collaborative Overview</a:t>
            </a:r>
            <a:endParaRPr lang="en-US" sz="2000">
              <a:cs typeface="Calibri"/>
            </a:endParaRPr>
          </a:p>
          <a:p>
            <a:pPr lvl="1">
              <a:lnSpc>
                <a:spcPct val="120000"/>
              </a:lnSpc>
            </a:pPr>
            <a:r>
              <a:rPr lang="en-US" sz="2000">
                <a:solidFill>
                  <a:srgbClr val="242424"/>
                </a:solidFill>
                <a:ea typeface="+mn-lt"/>
                <a:cs typeface="+mn-lt"/>
              </a:rPr>
              <a:t>Create a working group to coordinate and collaborate with regional stakeholders to identify priority sites and streamline ZE infrastructure deployment</a:t>
            </a:r>
            <a:endParaRPr lang="en-US" sz="2000" b="1">
              <a:solidFill>
                <a:srgbClr val="242424"/>
              </a:solidFill>
              <a:ea typeface="+mn-lt"/>
              <a:cs typeface="+mn-lt"/>
            </a:endParaRPr>
          </a:p>
          <a:p>
            <a:pPr>
              <a:lnSpc>
                <a:spcPct val="120000"/>
              </a:lnSpc>
            </a:pPr>
            <a:r>
              <a:rPr lang="en-US" sz="2000" b="1">
                <a:ea typeface="+mn-lt"/>
                <a:cs typeface="+mn-lt"/>
              </a:rPr>
              <a:t>Electrical Transmission Facility Projects (</a:t>
            </a:r>
            <a:r>
              <a:rPr lang="en-US" sz="2000" b="1">
                <a:solidFill>
                  <a:srgbClr val="242424"/>
                </a:solidFill>
                <a:ea typeface="+mn-lt"/>
                <a:cs typeface="+mn-lt"/>
              </a:rPr>
              <a:t>SB 420)</a:t>
            </a:r>
            <a:endParaRPr lang="en-US" sz="1600" b="1">
              <a:ea typeface="+mn-lt"/>
              <a:cs typeface="+mn-lt"/>
            </a:endParaRPr>
          </a:p>
          <a:p>
            <a:pPr lvl="1"/>
            <a:r>
              <a:rPr lang="en-US" sz="2000">
                <a:solidFill>
                  <a:srgbClr val="242424"/>
                </a:solidFill>
                <a:ea typeface="+mn-lt"/>
                <a:cs typeface="+mn-lt"/>
              </a:rPr>
              <a:t>Streamlines regulatory approvals for electrical transmission projects</a:t>
            </a:r>
          </a:p>
          <a:p>
            <a:pPr lvl="1"/>
            <a:r>
              <a:rPr lang="en-US" sz="2000">
                <a:solidFill>
                  <a:srgbClr val="242424"/>
                </a:solidFill>
                <a:ea typeface="+mn-lt"/>
                <a:cs typeface="+mn-lt"/>
              </a:rPr>
              <a:t>Expedites grid capacity expansion to reduce delays</a:t>
            </a:r>
          </a:p>
          <a:p>
            <a:pPr lvl="1"/>
            <a:r>
              <a:rPr lang="en-US" sz="2000">
                <a:solidFill>
                  <a:srgbClr val="242424"/>
                </a:solidFill>
                <a:ea typeface="+mn-lt"/>
                <a:cs typeface="+mn-lt"/>
              </a:rPr>
              <a:t>Exempts rebuilding a new construction form certification requirements</a:t>
            </a:r>
          </a:p>
          <a:p>
            <a:pPr>
              <a:buFont typeface="System Font Regular" panose="020B0604020202020204" pitchFamily="34" charset="0"/>
              <a:buChar char="&gt;"/>
            </a:pPr>
            <a:r>
              <a:rPr lang="en-US" sz="2000" b="1">
                <a:solidFill>
                  <a:srgbClr val="242424"/>
                </a:solidFill>
                <a:ea typeface="+mn-lt"/>
                <a:cs typeface="+mn-lt"/>
              </a:rPr>
              <a:t>Funding support for large fleets</a:t>
            </a:r>
          </a:p>
          <a:p>
            <a:pPr lvl="1">
              <a:lnSpc>
                <a:spcPct val="150000"/>
              </a:lnSpc>
            </a:pPr>
            <a:r>
              <a:rPr lang="en-US" sz="2000">
                <a:solidFill>
                  <a:srgbClr val="242424"/>
                </a:solidFill>
                <a:ea typeface="+mn-lt"/>
                <a:cs typeface="+mn-lt"/>
              </a:rPr>
              <a:t>Consider creating a new zero-emission truck incentive program aimed at assisting high priority fleets with 100-500 trucks, who are subject to the Advanced Clean Fleets regulation</a:t>
            </a:r>
          </a:p>
          <a:p>
            <a:pPr>
              <a:buFont typeface="System Font Regular" panose="020B0604020202020204" pitchFamily="34" charset="0"/>
              <a:buChar char="&gt;"/>
            </a:pPr>
            <a:endParaRPr lang="en-US" sz="2000" b="1">
              <a:solidFill>
                <a:srgbClr val="242424"/>
              </a:solidFill>
              <a:ea typeface="+mn-lt"/>
              <a:cs typeface="+mn-lt"/>
            </a:endParaRPr>
          </a:p>
          <a:p>
            <a:pPr lvl="1">
              <a:buFont typeface="Arial" panose="020B0604020202020204" pitchFamily="34" charset="0"/>
              <a:buChar char="•"/>
            </a:pPr>
            <a:endParaRPr lang="en-US" sz="2000">
              <a:solidFill>
                <a:srgbClr val="000000"/>
              </a:solidFill>
              <a:ea typeface="+mn-lt"/>
              <a:cs typeface="+mn-lt"/>
            </a:endParaRPr>
          </a:p>
          <a:p>
            <a:pPr lvl="1">
              <a:buFont typeface="Arial" panose="020B0604020202020204" pitchFamily="34" charset="0"/>
              <a:buChar char="•"/>
            </a:pPr>
            <a:endParaRPr lang="en-US" sz="2000">
              <a:solidFill>
                <a:srgbClr val="242424"/>
              </a:solidFill>
              <a:ea typeface="+mn-lt"/>
              <a:cs typeface="+mn-lt"/>
            </a:endParaRPr>
          </a:p>
          <a:p>
            <a:pPr lvl="1">
              <a:buFont typeface="Arial" panose="020B0604020202020204" pitchFamily="34" charset="0"/>
              <a:buChar char="•"/>
            </a:pPr>
            <a:endParaRPr lang="en-US">
              <a:solidFill>
                <a:srgbClr val="242424"/>
              </a:solidFill>
              <a:ea typeface="+mn-lt"/>
              <a:cs typeface="+mn-lt"/>
            </a:endParaRPr>
          </a:p>
          <a:p>
            <a:pPr lvl="1">
              <a:lnSpc>
                <a:spcPct val="120000"/>
              </a:lnSpc>
              <a:buFont typeface="Arial"/>
              <a:buChar char="•"/>
            </a:pPr>
            <a:endParaRPr lang="en-US" b="1">
              <a:solidFill>
                <a:srgbClr val="242424"/>
              </a:solidFill>
              <a:ea typeface="+mn-lt"/>
              <a:cs typeface="+mn-lt"/>
            </a:endParaRPr>
          </a:p>
          <a:p>
            <a:pPr>
              <a:lnSpc>
                <a:spcPct val="120000"/>
              </a:lnSpc>
            </a:pPr>
            <a:endParaRPr lang="en-US" b="1">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35</a:t>
            </a:fld>
            <a:endParaRPr lang="en-US"/>
          </a:p>
        </p:txBody>
      </p:sp>
    </p:spTree>
    <p:extLst>
      <p:ext uri="{BB962C8B-B14F-4D97-AF65-F5344CB8AC3E}">
        <p14:creationId xmlns:p14="http://schemas.microsoft.com/office/powerpoint/2010/main" val="39710034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a:xfrm>
            <a:off x="381000" y="263978"/>
            <a:ext cx="9045633" cy="429145"/>
          </a:xfrm>
        </p:spPr>
        <p:txBody>
          <a:bodyPr/>
          <a:lstStyle/>
          <a:p>
            <a:r>
              <a:rPr lang="en-US" sz="2800">
                <a:cs typeface="Calibri"/>
              </a:rPr>
              <a:t>Legislative Platform: Timing </a:t>
            </a:r>
            <a:br>
              <a:rPr lang="en-US" sz="2800">
                <a:cs typeface="Calibri"/>
              </a:rPr>
            </a:br>
            <a:r>
              <a:rPr lang="en-US" sz="2800">
                <a:cs typeface="Calibri"/>
              </a:rPr>
              <a:t>SB 420: </a:t>
            </a:r>
            <a:r>
              <a:rPr lang="en-US" sz="2800">
                <a:latin typeface="Calibri"/>
                <a:ea typeface="Verdana"/>
                <a:cs typeface="Calibri"/>
              </a:rPr>
              <a:t>Electricity: Electrical Transmission Facility Projects</a:t>
            </a:r>
            <a:endParaRPr lang="en-US" sz="1600">
              <a:latin typeface="Calibri"/>
              <a:ea typeface="Verdana"/>
              <a:cs typeface="Calibri" panose="020F0502020204030204"/>
            </a:endParaRP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sz="2000" b="1">
                <a:solidFill>
                  <a:srgbClr val="242424"/>
                </a:solidFill>
                <a:ea typeface="+mn-lt"/>
                <a:cs typeface="+mn-lt"/>
              </a:rPr>
              <a:t>Overview</a:t>
            </a:r>
            <a:endParaRPr lang="en-US" sz="2000">
              <a:cs typeface="Calibri"/>
            </a:endParaRPr>
          </a:p>
          <a:p>
            <a:pPr lvl="1"/>
            <a:r>
              <a:rPr lang="en-US" sz="2000">
                <a:solidFill>
                  <a:srgbClr val="242424"/>
                </a:solidFill>
                <a:ea typeface="+mn-lt"/>
                <a:cs typeface="+mn-lt"/>
              </a:rPr>
              <a:t>Streamlines regulatory approvals for electrical transmission projects</a:t>
            </a:r>
          </a:p>
          <a:p>
            <a:pPr lvl="1"/>
            <a:r>
              <a:rPr lang="en-US" sz="2000">
                <a:solidFill>
                  <a:srgbClr val="242424"/>
                </a:solidFill>
                <a:ea typeface="+mn-lt"/>
                <a:cs typeface="+mn-lt"/>
              </a:rPr>
              <a:t>Expedites grid capacity expansion to reduce delays</a:t>
            </a:r>
          </a:p>
          <a:p>
            <a:pPr lvl="1"/>
            <a:r>
              <a:rPr lang="en-US" sz="2000">
                <a:solidFill>
                  <a:srgbClr val="242424"/>
                </a:solidFill>
                <a:ea typeface="+mn-lt"/>
                <a:cs typeface="+mn-lt"/>
              </a:rPr>
              <a:t>Exempts rebuilding a new construction form certification requirements</a:t>
            </a:r>
          </a:p>
          <a:p>
            <a:pPr lvl="1"/>
            <a:endParaRPr lang="en-US" sz="2000">
              <a:solidFill>
                <a:srgbClr val="242424"/>
              </a:solidFill>
              <a:ea typeface="+mn-lt"/>
              <a:cs typeface="+mn-lt"/>
            </a:endParaRPr>
          </a:p>
          <a:p>
            <a:pPr>
              <a:buFont typeface="System Font Regular" panose="020B0604020202020204" pitchFamily="34" charset="0"/>
              <a:buChar char="&gt;"/>
            </a:pPr>
            <a:r>
              <a:rPr lang="en-US" sz="2000" b="1">
                <a:solidFill>
                  <a:srgbClr val="242424"/>
                </a:solidFill>
                <a:ea typeface="+mn-lt"/>
                <a:cs typeface="+mn-lt"/>
              </a:rPr>
              <a:t>Relevance</a:t>
            </a:r>
          </a:p>
          <a:p>
            <a:pPr lvl="1">
              <a:lnSpc>
                <a:spcPct val="100000"/>
              </a:lnSpc>
            </a:pPr>
            <a:r>
              <a:rPr lang="en-US" sz="2000">
                <a:solidFill>
                  <a:srgbClr val="000000"/>
                </a:solidFill>
                <a:ea typeface="+mn-lt"/>
                <a:cs typeface="+mn-lt"/>
              </a:rPr>
              <a:t>Expanding grid capacity to meet the demand for charging ZE Trucks is a critical component to achieve zero-emissions from medium and heavy-duty vehicles by 2045 and drayage trucks by 2035.</a:t>
            </a:r>
            <a:endParaRPr lang="en-US" sz="2000">
              <a:solidFill>
                <a:srgbClr val="242424"/>
              </a:solidFill>
              <a:ea typeface="+mn-lt"/>
              <a:cs typeface="+mn-lt"/>
            </a:endParaRPr>
          </a:p>
          <a:p>
            <a:pPr lvl="1">
              <a:lnSpc>
                <a:spcPct val="100000"/>
              </a:lnSpc>
            </a:pPr>
            <a:r>
              <a:rPr lang="en-US" sz="2000">
                <a:solidFill>
                  <a:srgbClr val="242424"/>
                </a:solidFill>
                <a:ea typeface="+mn-lt"/>
                <a:cs typeface="+mn-lt"/>
              </a:rPr>
              <a:t>Reduces implementation timeline by 2-3 years</a:t>
            </a:r>
            <a:endParaRPr lang="en-US">
              <a:cs typeface="Calibri" panose="020F0502020204030204"/>
            </a:endParaRPr>
          </a:p>
          <a:p>
            <a:pPr>
              <a:buFont typeface="System Font Regular" panose="020B0604020202020204" pitchFamily="34" charset="0"/>
              <a:buChar char="&gt;"/>
            </a:pPr>
            <a:r>
              <a:rPr lang="en-US" sz="2000" b="1">
                <a:solidFill>
                  <a:srgbClr val="242424"/>
                </a:solidFill>
                <a:ea typeface="+mn-lt"/>
                <a:cs typeface="+mn-lt"/>
              </a:rPr>
              <a:t>Support</a:t>
            </a:r>
          </a:p>
          <a:p>
            <a:pPr lvl="1"/>
            <a:r>
              <a:rPr lang="en-US" sz="2000">
                <a:solidFill>
                  <a:srgbClr val="242424"/>
                </a:solidFill>
                <a:ea typeface="+mn-lt"/>
                <a:cs typeface="+mn-lt"/>
              </a:rPr>
              <a:t>Utilities, including Southern California Edison and LADWP</a:t>
            </a:r>
          </a:p>
          <a:p>
            <a:pPr lvl="1"/>
            <a:r>
              <a:rPr lang="en-US" sz="2000">
                <a:solidFill>
                  <a:srgbClr val="242424"/>
                </a:solidFill>
                <a:ea typeface="+mn-lt"/>
                <a:cs typeface="+mn-lt"/>
              </a:rPr>
              <a:t>Harbor Trucking Association and California Trucking Association</a:t>
            </a:r>
          </a:p>
          <a:p>
            <a:pPr lvl="1"/>
            <a:r>
              <a:rPr lang="en-US" sz="2000">
                <a:solidFill>
                  <a:srgbClr val="242424"/>
                </a:solidFill>
                <a:ea typeface="+mn-lt"/>
                <a:cs typeface="+mn-lt"/>
              </a:rPr>
              <a:t>City of LA</a:t>
            </a:r>
          </a:p>
          <a:p>
            <a:pPr lvl="1">
              <a:buFont typeface="Arial" panose="020B0604020202020204" pitchFamily="34" charset="0"/>
              <a:buChar char="•"/>
            </a:pPr>
            <a:endParaRPr lang="en-US" sz="2000">
              <a:solidFill>
                <a:srgbClr val="000000"/>
              </a:solidFill>
              <a:ea typeface="+mn-lt"/>
              <a:cs typeface="+mn-lt"/>
            </a:endParaRPr>
          </a:p>
          <a:p>
            <a:pPr lvl="1">
              <a:buFont typeface="Arial" panose="020B0604020202020204" pitchFamily="34" charset="0"/>
              <a:buChar char="•"/>
            </a:pPr>
            <a:endParaRPr lang="en-US" sz="2000">
              <a:solidFill>
                <a:srgbClr val="242424"/>
              </a:solidFill>
              <a:ea typeface="+mn-lt"/>
              <a:cs typeface="+mn-lt"/>
            </a:endParaRPr>
          </a:p>
          <a:p>
            <a:pPr lvl="1">
              <a:buFont typeface="Arial" panose="020B0604020202020204" pitchFamily="34" charset="0"/>
              <a:buChar char="•"/>
            </a:pPr>
            <a:endParaRPr lang="en-US">
              <a:solidFill>
                <a:srgbClr val="242424"/>
              </a:solidFill>
              <a:ea typeface="+mn-lt"/>
              <a:cs typeface="+mn-lt"/>
            </a:endParaRPr>
          </a:p>
          <a:p>
            <a:pPr lvl="1">
              <a:lnSpc>
                <a:spcPct val="120000"/>
              </a:lnSpc>
              <a:buFont typeface="Arial"/>
              <a:buChar char="•"/>
            </a:pPr>
            <a:endParaRPr lang="en-US" b="1">
              <a:solidFill>
                <a:srgbClr val="242424"/>
              </a:solidFill>
              <a:ea typeface="+mn-lt"/>
              <a:cs typeface="+mn-lt"/>
            </a:endParaRPr>
          </a:p>
          <a:p>
            <a:pPr>
              <a:lnSpc>
                <a:spcPct val="120000"/>
              </a:lnSpc>
            </a:pPr>
            <a:endParaRPr lang="en-US" b="1">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36</a:t>
            </a:fld>
            <a:endParaRPr lang="en-US"/>
          </a:p>
        </p:txBody>
      </p:sp>
    </p:spTree>
    <p:extLst>
      <p:ext uri="{BB962C8B-B14F-4D97-AF65-F5344CB8AC3E}">
        <p14:creationId xmlns:p14="http://schemas.microsoft.com/office/powerpoint/2010/main" val="13796524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F486F-D143-4958-D173-279F2E540227}"/>
              </a:ext>
            </a:extLst>
          </p:cNvPr>
          <p:cNvSpPr>
            <a:spLocks noGrp="1"/>
          </p:cNvSpPr>
          <p:nvPr>
            <p:ph type="title"/>
          </p:nvPr>
        </p:nvSpPr>
        <p:spPr>
          <a:xfrm>
            <a:off x="381000" y="285749"/>
            <a:ext cx="10393388" cy="429145"/>
          </a:xfrm>
        </p:spPr>
        <p:txBody>
          <a:bodyPr/>
          <a:lstStyle/>
          <a:p>
            <a:r>
              <a:rPr lang="en-US">
                <a:ea typeface="Calibri"/>
                <a:cs typeface="Calibri"/>
              </a:rPr>
              <a:t>Station Development Stages/State Level Strategic Actions </a:t>
            </a:r>
            <a:endParaRPr lang="en-US"/>
          </a:p>
        </p:txBody>
      </p:sp>
      <p:sp>
        <p:nvSpPr>
          <p:cNvPr id="3" name="Content Placeholder 2">
            <a:extLst>
              <a:ext uri="{FF2B5EF4-FFF2-40B4-BE49-F238E27FC236}">
                <a16:creationId xmlns:a16="http://schemas.microsoft.com/office/drawing/2014/main" id="{39AC1F3F-F3E1-686C-FD4F-B65170BEB8C2}"/>
              </a:ext>
            </a:extLst>
          </p:cNvPr>
          <p:cNvSpPr>
            <a:spLocks noGrp="1"/>
          </p:cNvSpPr>
          <p:nvPr>
            <p:ph idx="1"/>
          </p:nvPr>
        </p:nvSpPr>
        <p:spPr/>
        <p:txBody>
          <a:bodyPr vert="horz" lIns="91440" tIns="45720" rIns="91440" bIns="45720" rtlCol="0" anchor="t">
            <a:normAutofit/>
          </a:bodyPr>
          <a:lstStyle/>
          <a:p>
            <a:r>
              <a:rPr lang="en-US">
                <a:latin typeface="Arial"/>
                <a:ea typeface="Calibri"/>
                <a:cs typeface="Arial"/>
              </a:rPr>
              <a:t>Project Development</a:t>
            </a:r>
          </a:p>
          <a:p>
            <a:pPr lvl="1">
              <a:buFont typeface="Arial"/>
              <a:buChar char="•"/>
            </a:pPr>
            <a:r>
              <a:rPr lang="en-US">
                <a:latin typeface="Arial"/>
                <a:ea typeface="Calibri"/>
                <a:cs typeface="Arial"/>
              </a:rPr>
              <a:t>Explore shortening public state agency application process for funding where feasible</a:t>
            </a:r>
          </a:p>
          <a:p>
            <a:pPr lvl="1">
              <a:buFont typeface="Arial"/>
              <a:buChar char="•"/>
            </a:pPr>
            <a:r>
              <a:rPr lang="en-US">
                <a:latin typeface="Arial"/>
                <a:ea typeface="Calibri"/>
                <a:cs typeface="Arial"/>
              </a:rPr>
              <a:t>Refine existing funding programs to incentivize zero-emission freight infrastructure where possible</a:t>
            </a:r>
          </a:p>
          <a:p>
            <a:r>
              <a:rPr lang="en-US">
                <a:latin typeface="Arial"/>
                <a:ea typeface="Calibri"/>
                <a:cs typeface="Arial"/>
              </a:rPr>
              <a:t>Funding/Financing awarded</a:t>
            </a:r>
          </a:p>
          <a:p>
            <a:pPr lvl="1">
              <a:buFont typeface="Arial"/>
              <a:buChar char="•"/>
            </a:pPr>
            <a:r>
              <a:rPr lang="en-US">
                <a:latin typeface="Arial"/>
                <a:ea typeface="Calibri"/>
                <a:cs typeface="Arial"/>
              </a:rPr>
              <a:t>Synchronize state and local funding with other key processes where possible to facilitate efficient award delivery and optimize public funding sources</a:t>
            </a:r>
          </a:p>
          <a:p>
            <a:r>
              <a:rPr lang="en-US">
                <a:latin typeface="Arial"/>
                <a:ea typeface="Calibri"/>
                <a:cs typeface="Arial"/>
              </a:rPr>
              <a:t>Permitting</a:t>
            </a:r>
          </a:p>
          <a:p>
            <a:pPr lvl="1">
              <a:buFont typeface="Arial"/>
              <a:buChar char="•"/>
            </a:pPr>
            <a:r>
              <a:rPr lang="en-US">
                <a:latin typeface="Arial"/>
                <a:ea typeface="Calibri"/>
                <a:cs typeface="Arial"/>
              </a:rPr>
              <a:t>Create model station development process (zoning and building permits) as appropriate with federal state, and local partners</a:t>
            </a:r>
          </a:p>
          <a:p>
            <a:r>
              <a:rPr lang="en-US">
                <a:latin typeface="Arial"/>
                <a:ea typeface="Calibri"/>
                <a:cs typeface="Arial"/>
              </a:rPr>
              <a:t>Design and Engineering</a:t>
            </a:r>
          </a:p>
          <a:p>
            <a:pPr lvl="1">
              <a:buFont typeface="Arial,Sans-Serif"/>
              <a:buChar char="•"/>
            </a:pPr>
            <a:r>
              <a:rPr lang="en-US">
                <a:latin typeface="Arial"/>
                <a:ea typeface="Calibri"/>
                <a:cs typeface="Arial"/>
              </a:rPr>
              <a:t>Create model station development process (zoning and building permits) as appropriate with federal, state, regional, and local partners</a:t>
            </a:r>
          </a:p>
          <a:p>
            <a:pPr>
              <a:buFont typeface="Arial,Sans-Serif"/>
              <a:buChar char="•"/>
            </a:pPr>
            <a:r>
              <a:rPr lang="en-US">
                <a:latin typeface="Arial"/>
                <a:ea typeface="Calibri"/>
                <a:cs typeface="Arial"/>
              </a:rPr>
              <a:t>Building and Inspection</a:t>
            </a:r>
          </a:p>
          <a:p>
            <a:pPr lvl="1">
              <a:buFont typeface="Arial,Sans-Serif"/>
              <a:buChar char="•"/>
            </a:pPr>
            <a:r>
              <a:rPr lang="en-US">
                <a:latin typeface="Arial"/>
                <a:ea typeface="Calibri"/>
                <a:cs typeface="Arial"/>
              </a:rPr>
              <a:t>Take a corridor approach to batch and sequence station buildout</a:t>
            </a:r>
          </a:p>
          <a:p>
            <a:pPr lvl="1">
              <a:buFont typeface="Arial,Sans-Serif"/>
              <a:buChar char="•"/>
            </a:pPr>
            <a:endParaRPr lang="en-US">
              <a:latin typeface="Arial"/>
              <a:ea typeface="Calibri"/>
              <a:cs typeface="Arial"/>
            </a:endParaRPr>
          </a:p>
          <a:p>
            <a:endParaRPr lang="en-US">
              <a:ea typeface="Calibri"/>
              <a:cs typeface="Calibri"/>
            </a:endParaRPr>
          </a:p>
        </p:txBody>
      </p:sp>
      <p:sp>
        <p:nvSpPr>
          <p:cNvPr id="4" name="Slide Number Placeholder 3">
            <a:extLst>
              <a:ext uri="{FF2B5EF4-FFF2-40B4-BE49-F238E27FC236}">
                <a16:creationId xmlns:a16="http://schemas.microsoft.com/office/drawing/2014/main" id="{79D6123A-0191-3F1C-4BF5-F35B2D70E5F0}"/>
              </a:ext>
            </a:extLst>
          </p:cNvPr>
          <p:cNvSpPr>
            <a:spLocks noGrp="1"/>
          </p:cNvSpPr>
          <p:nvPr>
            <p:ph type="sldNum" sz="quarter" idx="12"/>
          </p:nvPr>
        </p:nvSpPr>
        <p:spPr/>
        <p:txBody>
          <a:bodyPr/>
          <a:lstStyle/>
          <a:p>
            <a:fld id="{2429C633-AF9B-9840-B7F1-7587910FEF71}" type="slidenum">
              <a:rPr lang="en-US" smtClean="0"/>
              <a:pPr/>
              <a:t>37</a:t>
            </a:fld>
            <a:endParaRPr lang="en-US"/>
          </a:p>
        </p:txBody>
      </p:sp>
    </p:spTree>
    <p:extLst>
      <p:ext uri="{BB962C8B-B14F-4D97-AF65-F5344CB8AC3E}">
        <p14:creationId xmlns:p14="http://schemas.microsoft.com/office/powerpoint/2010/main" val="29783085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a:xfrm>
            <a:off x="381000" y="254551"/>
            <a:ext cx="9045633" cy="429145"/>
          </a:xfrm>
        </p:spPr>
        <p:txBody>
          <a:bodyPr/>
          <a:lstStyle/>
          <a:p>
            <a:r>
              <a:rPr lang="en-US" sz="2800">
                <a:cs typeface="Calibri"/>
              </a:rPr>
              <a:t>Legislative Platform: People </a:t>
            </a:r>
            <a:br>
              <a:rPr lang="en-US" sz="2800">
                <a:cs typeface="Calibri"/>
              </a:rPr>
            </a:br>
            <a:r>
              <a:rPr lang="en-US" sz="2800">
                <a:cs typeface="Calibri"/>
              </a:rPr>
              <a:t>Regional Collaborative for ZE Infrastructure Deployment</a:t>
            </a:r>
            <a:endParaRPr lang="en-US" sz="1600">
              <a:latin typeface="Calibri"/>
              <a:cs typeface="Calibri" panose="020F0502020204030204"/>
            </a:endParaRP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sz="2000" b="1">
                <a:solidFill>
                  <a:srgbClr val="242424"/>
                </a:solidFill>
                <a:ea typeface="+mn-lt"/>
                <a:cs typeface="+mn-lt"/>
              </a:rPr>
              <a:t>Overview</a:t>
            </a:r>
            <a:endParaRPr lang="en-US" sz="2000">
              <a:cs typeface="Calibri"/>
            </a:endParaRPr>
          </a:p>
          <a:p>
            <a:pPr lvl="1"/>
            <a:r>
              <a:rPr lang="en-US" sz="2000">
                <a:solidFill>
                  <a:srgbClr val="242424"/>
                </a:solidFill>
                <a:ea typeface="+mn-lt"/>
                <a:cs typeface="+mn-lt"/>
              </a:rPr>
              <a:t>Create a working group to coordinate and collaborate with regional stakeholders to identify priority sites and streamline ZE infrastructure deployment</a:t>
            </a:r>
          </a:p>
          <a:p>
            <a:pPr>
              <a:buFont typeface="System Font Regular" panose="020B0604020202020204" pitchFamily="34" charset="0"/>
              <a:buChar char="&gt;"/>
            </a:pPr>
            <a:r>
              <a:rPr lang="en-US" sz="2000" b="1">
                <a:solidFill>
                  <a:srgbClr val="242424"/>
                </a:solidFill>
                <a:ea typeface="+mn-lt"/>
                <a:cs typeface="+mn-lt"/>
              </a:rPr>
              <a:t>Relevance</a:t>
            </a:r>
          </a:p>
          <a:p>
            <a:pPr lvl="1">
              <a:buFont typeface="System Font Regular" panose="020B0604020202020204" pitchFamily="34" charset="0"/>
              <a:buChar char="&gt;"/>
            </a:pPr>
            <a:r>
              <a:rPr lang="en-US" sz="2000" b="0" i="0">
                <a:solidFill>
                  <a:srgbClr val="242424"/>
                </a:solidFill>
                <a:effectLst/>
                <a:latin typeface="Calibri" panose="020F0502020204030204" pitchFamily="34" charset="0"/>
                <a:ea typeface="+mn-lt"/>
                <a:cs typeface="+mn-lt"/>
              </a:rPr>
              <a:t>I</a:t>
            </a:r>
            <a:r>
              <a:rPr lang="en-US" sz="2000" b="0" i="0">
                <a:solidFill>
                  <a:srgbClr val="000000"/>
                </a:solidFill>
                <a:effectLst/>
                <a:latin typeface="Calibri" panose="020F0502020204030204" pitchFamily="34" charset="0"/>
              </a:rPr>
              <a:t>mportant to coalesce around existing sites and available resources to coordinate and prioritize site development. This should be done concurrently with conducting Phase I feasibility studies to account for longer term plans beyond the next 5-7 years. </a:t>
            </a:r>
          </a:p>
          <a:p>
            <a:pPr>
              <a:buFont typeface="System Font Regular" panose="020B0604020202020204" pitchFamily="34" charset="0"/>
              <a:buChar char="&gt;"/>
            </a:pPr>
            <a:r>
              <a:rPr lang="en-US" sz="2000" b="1">
                <a:solidFill>
                  <a:srgbClr val="242424"/>
                </a:solidFill>
                <a:ea typeface="+mn-lt"/>
                <a:cs typeface="+mn-lt"/>
              </a:rPr>
              <a:t>Support</a:t>
            </a:r>
          </a:p>
          <a:p>
            <a:pPr lvl="1"/>
            <a:r>
              <a:rPr lang="en-US" sz="2000">
                <a:solidFill>
                  <a:srgbClr val="242424"/>
                </a:solidFill>
                <a:ea typeface="+mn-lt"/>
                <a:cs typeface="+mn-lt"/>
              </a:rPr>
              <a:t>Caltrans</a:t>
            </a:r>
          </a:p>
          <a:p>
            <a:pPr lvl="1"/>
            <a:r>
              <a:rPr lang="en-US" sz="2000">
                <a:solidFill>
                  <a:srgbClr val="242424"/>
                </a:solidFill>
                <a:ea typeface="+mn-lt"/>
                <a:cs typeface="+mn-lt"/>
              </a:rPr>
              <a:t>SCAG</a:t>
            </a:r>
          </a:p>
          <a:p>
            <a:pPr lvl="1"/>
            <a:r>
              <a:rPr lang="en-US" sz="2000">
                <a:solidFill>
                  <a:srgbClr val="242424"/>
                </a:solidFill>
                <a:ea typeface="+mn-lt"/>
                <a:cs typeface="+mn-lt"/>
              </a:rPr>
              <a:t>Ports</a:t>
            </a:r>
          </a:p>
          <a:p>
            <a:pPr lvl="1"/>
            <a:r>
              <a:rPr lang="en-US" sz="2000">
                <a:solidFill>
                  <a:srgbClr val="242424"/>
                </a:solidFill>
                <a:ea typeface="+mn-lt"/>
                <a:cs typeface="+mn-lt"/>
              </a:rPr>
              <a:t>Utilities</a:t>
            </a:r>
          </a:p>
          <a:p>
            <a:pPr lvl="1"/>
            <a:r>
              <a:rPr lang="en-US" sz="2000">
                <a:solidFill>
                  <a:srgbClr val="242424"/>
                </a:solidFill>
                <a:ea typeface="+mn-lt"/>
                <a:cs typeface="+mn-lt"/>
              </a:rPr>
              <a:t>City of LA</a:t>
            </a:r>
          </a:p>
          <a:p>
            <a:pPr lvl="1"/>
            <a:r>
              <a:rPr lang="en-US" sz="2000">
                <a:solidFill>
                  <a:srgbClr val="242424"/>
                </a:solidFill>
                <a:ea typeface="+mn-lt"/>
                <a:cs typeface="+mn-lt"/>
              </a:rPr>
              <a:t>Gateway Cities COG</a:t>
            </a:r>
          </a:p>
          <a:p>
            <a:pPr lvl="1">
              <a:buFont typeface="Arial" panose="020B0604020202020204" pitchFamily="34" charset="0"/>
              <a:buChar char="•"/>
            </a:pPr>
            <a:endParaRPr lang="en-US">
              <a:solidFill>
                <a:srgbClr val="242424"/>
              </a:solidFill>
              <a:ea typeface="+mn-lt"/>
              <a:cs typeface="+mn-lt"/>
            </a:endParaRPr>
          </a:p>
          <a:p>
            <a:pPr lvl="1">
              <a:lnSpc>
                <a:spcPct val="120000"/>
              </a:lnSpc>
              <a:buFont typeface="Arial"/>
              <a:buChar char="•"/>
            </a:pPr>
            <a:endParaRPr lang="en-US" b="1">
              <a:solidFill>
                <a:srgbClr val="242424"/>
              </a:solidFill>
              <a:ea typeface="+mn-lt"/>
              <a:cs typeface="+mn-lt"/>
            </a:endParaRPr>
          </a:p>
          <a:p>
            <a:pPr>
              <a:lnSpc>
                <a:spcPct val="120000"/>
              </a:lnSpc>
            </a:pPr>
            <a:endParaRPr lang="en-US" b="1">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38</a:t>
            </a:fld>
            <a:endParaRPr lang="en-US"/>
          </a:p>
        </p:txBody>
      </p:sp>
    </p:spTree>
    <p:extLst>
      <p:ext uri="{BB962C8B-B14F-4D97-AF65-F5344CB8AC3E}">
        <p14:creationId xmlns:p14="http://schemas.microsoft.com/office/powerpoint/2010/main" val="38942255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a:xfrm>
            <a:off x="381000" y="254551"/>
            <a:ext cx="9045633" cy="429145"/>
          </a:xfrm>
        </p:spPr>
        <p:txBody>
          <a:bodyPr/>
          <a:lstStyle/>
          <a:p>
            <a:r>
              <a:rPr lang="en-US" sz="2800">
                <a:cs typeface="Calibri"/>
              </a:rPr>
              <a:t>Legislative Platform: Money </a:t>
            </a:r>
            <a:br>
              <a:rPr lang="en-US" sz="2800">
                <a:cs typeface="Calibri"/>
              </a:rPr>
            </a:br>
            <a:r>
              <a:rPr lang="en-US" sz="2800">
                <a:cs typeface="Calibri"/>
              </a:rPr>
              <a:t>Funding Support for Large and Small Fleets</a:t>
            </a:r>
            <a:r>
              <a:rPr lang="en-US" sz="1600">
                <a:latin typeface="Calibri"/>
                <a:ea typeface="Verdana"/>
                <a:cs typeface="Calibri"/>
              </a:rPr>
              <a:t>.</a:t>
            </a:r>
            <a:endParaRPr lang="en-US" sz="1600">
              <a:latin typeface="Calibri"/>
              <a:cs typeface="Calibri" panose="020F0502020204030204"/>
            </a:endParaRP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sz="2000" b="1">
                <a:solidFill>
                  <a:srgbClr val="242424"/>
                </a:solidFill>
                <a:ea typeface="+mn-lt"/>
                <a:cs typeface="+mn-lt"/>
              </a:rPr>
              <a:t>Overview</a:t>
            </a:r>
            <a:endParaRPr lang="en-US" sz="2000">
              <a:cs typeface="Calibri"/>
            </a:endParaRPr>
          </a:p>
          <a:p>
            <a:pPr lvl="1"/>
            <a:r>
              <a:rPr lang="en-US" sz="2000">
                <a:solidFill>
                  <a:srgbClr val="242424"/>
                </a:solidFill>
                <a:ea typeface="+mn-lt"/>
                <a:cs typeface="+mn-lt"/>
              </a:rPr>
              <a:t>Consider creating a new zero-emission truck incentive program aimed at assisting high priority fleets with 100-500 trucks, who are subject to the Advanced Clean Fleets regulation</a:t>
            </a:r>
          </a:p>
          <a:p>
            <a:pPr>
              <a:buFont typeface="System Font Regular" panose="020B0604020202020204" pitchFamily="34" charset="0"/>
              <a:buChar char="&gt;"/>
            </a:pPr>
            <a:r>
              <a:rPr lang="en-US" sz="2000" b="1">
                <a:solidFill>
                  <a:srgbClr val="242424"/>
                </a:solidFill>
                <a:ea typeface="+mn-lt"/>
                <a:cs typeface="+mn-lt"/>
              </a:rPr>
              <a:t>Relevance</a:t>
            </a:r>
          </a:p>
          <a:p>
            <a:pPr lvl="1"/>
            <a:r>
              <a:rPr lang="en-US" sz="2000">
                <a:solidFill>
                  <a:srgbClr val="242424"/>
                </a:solidFill>
                <a:ea typeface="+mn-lt"/>
                <a:cs typeface="+mn-lt"/>
              </a:rPr>
              <a:t>Explore continued incentive options for larger fleets </a:t>
            </a:r>
            <a:r>
              <a:rPr lang="en-US" sz="2000">
                <a:solidFill>
                  <a:srgbClr val="000000"/>
                </a:solidFill>
                <a:ea typeface="+mn-lt"/>
                <a:cs typeface="+mn-lt"/>
              </a:rPr>
              <a:t>because</a:t>
            </a:r>
            <a:r>
              <a:rPr lang="en-US" sz="2000" b="0" i="0">
                <a:solidFill>
                  <a:srgbClr val="000000"/>
                </a:solidFill>
                <a:effectLst/>
                <a:latin typeface="Calibri"/>
                <a:cs typeface="Calibri"/>
              </a:rPr>
              <a:t> they have the financial means to implement charging solutions at their sites. Their success will provide subsequent opportunities for smaller fleets down the road.  </a:t>
            </a:r>
            <a:endParaRPr lang="en-US" sz="2000">
              <a:solidFill>
                <a:srgbClr val="242424"/>
              </a:solidFill>
              <a:latin typeface="Calibri"/>
              <a:ea typeface="+mn-lt"/>
              <a:cs typeface="Calibri"/>
            </a:endParaRPr>
          </a:p>
          <a:p>
            <a:pPr>
              <a:buFont typeface="System Font Regular" panose="020B0604020202020204" pitchFamily="34" charset="0"/>
              <a:buChar char="&gt;"/>
            </a:pPr>
            <a:r>
              <a:rPr lang="en-US" sz="2000" b="1">
                <a:solidFill>
                  <a:srgbClr val="242424"/>
                </a:solidFill>
                <a:ea typeface="+mn-lt"/>
                <a:cs typeface="+mn-lt"/>
              </a:rPr>
              <a:t>Support</a:t>
            </a:r>
          </a:p>
          <a:p>
            <a:pPr lvl="1"/>
            <a:r>
              <a:rPr lang="en-US" sz="2000">
                <a:solidFill>
                  <a:srgbClr val="242424"/>
                </a:solidFill>
                <a:ea typeface="+mn-lt"/>
                <a:cs typeface="+mn-lt"/>
              </a:rPr>
              <a:t>California Transportation Commission</a:t>
            </a:r>
          </a:p>
          <a:p>
            <a:pPr lvl="1"/>
            <a:r>
              <a:rPr lang="en-US" sz="2000">
                <a:solidFill>
                  <a:srgbClr val="242424"/>
                </a:solidFill>
                <a:ea typeface="+mn-lt"/>
                <a:cs typeface="+mn-lt"/>
              </a:rPr>
              <a:t>Harbor Trucking Association and California Trucking Association</a:t>
            </a:r>
          </a:p>
          <a:p>
            <a:r>
              <a:rPr lang="en-US" sz="2000" b="1">
                <a:solidFill>
                  <a:srgbClr val="242424"/>
                </a:solidFill>
                <a:ea typeface="+mn-lt"/>
                <a:cs typeface="+mn-lt"/>
              </a:rPr>
              <a:t>Opposition</a:t>
            </a:r>
          </a:p>
          <a:p>
            <a:pPr lvl="1"/>
            <a:r>
              <a:rPr lang="en-US" sz="2000" i="0">
                <a:solidFill>
                  <a:srgbClr val="000000"/>
                </a:solidFill>
                <a:effectLst/>
                <a:latin typeface="Calibri"/>
                <a:cs typeface="Calibri"/>
              </a:rPr>
              <a:t>CARB economic analysis indicates that larger fleets don’t need additional support to transition</a:t>
            </a:r>
          </a:p>
          <a:p>
            <a:pPr lvl="2"/>
            <a:r>
              <a:rPr lang="en-US" sz="2000" b="0" i="0">
                <a:solidFill>
                  <a:srgbClr val="000000"/>
                </a:solidFill>
                <a:effectLst/>
                <a:latin typeface="Calibri"/>
                <a:cs typeface="Calibri"/>
              </a:rPr>
              <a:t>CTC work group and independent owner/operators did not agree with this analysis </a:t>
            </a:r>
            <a:r>
              <a:rPr lang="en-US" sz="2400" i="0">
                <a:solidFill>
                  <a:srgbClr val="000000"/>
                </a:solidFill>
                <a:effectLst/>
                <a:latin typeface="Calibri"/>
                <a:cs typeface="Calibri"/>
              </a:rPr>
              <a:t> </a:t>
            </a:r>
            <a:endParaRPr lang="en-US" sz="2400">
              <a:solidFill>
                <a:srgbClr val="242424"/>
              </a:solidFill>
              <a:latin typeface="Calibri"/>
              <a:ea typeface="+mn-lt"/>
              <a:cs typeface="Calibri"/>
            </a:endParaRPr>
          </a:p>
          <a:p>
            <a:pPr lvl="1">
              <a:buFont typeface="Arial" panose="020B0604020202020204" pitchFamily="34" charset="0"/>
              <a:buChar char="•"/>
            </a:pPr>
            <a:endParaRPr lang="en-US" sz="2000">
              <a:solidFill>
                <a:srgbClr val="000000"/>
              </a:solidFill>
              <a:ea typeface="+mn-lt"/>
              <a:cs typeface="+mn-lt"/>
            </a:endParaRPr>
          </a:p>
          <a:p>
            <a:pPr lvl="1">
              <a:buFont typeface="Arial" panose="020B0604020202020204" pitchFamily="34" charset="0"/>
              <a:buChar char="•"/>
            </a:pPr>
            <a:endParaRPr lang="en-US" sz="2000">
              <a:solidFill>
                <a:srgbClr val="242424"/>
              </a:solidFill>
              <a:ea typeface="+mn-lt"/>
              <a:cs typeface="+mn-lt"/>
            </a:endParaRPr>
          </a:p>
          <a:p>
            <a:pPr lvl="1">
              <a:buFont typeface="Arial" panose="020B0604020202020204" pitchFamily="34" charset="0"/>
              <a:buChar char="•"/>
            </a:pPr>
            <a:endParaRPr lang="en-US">
              <a:solidFill>
                <a:srgbClr val="242424"/>
              </a:solidFill>
              <a:ea typeface="+mn-lt"/>
              <a:cs typeface="+mn-lt"/>
            </a:endParaRPr>
          </a:p>
          <a:p>
            <a:pPr lvl="1">
              <a:lnSpc>
                <a:spcPct val="120000"/>
              </a:lnSpc>
              <a:buFont typeface="Arial"/>
              <a:buChar char="•"/>
            </a:pPr>
            <a:endParaRPr lang="en-US" b="1">
              <a:solidFill>
                <a:srgbClr val="242424"/>
              </a:solidFill>
              <a:ea typeface="+mn-lt"/>
              <a:cs typeface="+mn-lt"/>
            </a:endParaRPr>
          </a:p>
          <a:p>
            <a:pPr>
              <a:lnSpc>
                <a:spcPct val="120000"/>
              </a:lnSpc>
            </a:pPr>
            <a:endParaRPr lang="en-US" b="1">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39</a:t>
            </a:fld>
            <a:endParaRPr lang="en-US"/>
          </a:p>
        </p:txBody>
      </p:sp>
    </p:spTree>
    <p:extLst>
      <p:ext uri="{BB962C8B-B14F-4D97-AF65-F5344CB8AC3E}">
        <p14:creationId xmlns:p14="http://schemas.microsoft.com/office/powerpoint/2010/main" val="40984562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a:xfrm>
            <a:off x="381000" y="254551"/>
            <a:ext cx="9045633" cy="429145"/>
          </a:xfrm>
        </p:spPr>
        <p:txBody>
          <a:bodyPr/>
          <a:lstStyle/>
          <a:p>
            <a:r>
              <a:rPr lang="en-US" sz="2800">
                <a:cs typeface="Calibri"/>
              </a:rPr>
              <a:t>Legislative Platform: Money </a:t>
            </a:r>
            <a:br>
              <a:rPr lang="en-US" sz="2800">
                <a:cs typeface="Calibri"/>
              </a:rPr>
            </a:br>
            <a:r>
              <a:rPr lang="en-US" sz="2800">
                <a:cs typeface="Calibri"/>
              </a:rPr>
              <a:t>Funding Support for Small Fleets</a:t>
            </a:r>
            <a:endParaRPr lang="en-US" sz="1600">
              <a:latin typeface="Calibri"/>
              <a:ea typeface="Verdana"/>
              <a:cs typeface="Calibri" panose="020F0502020204030204"/>
            </a:endParaRP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sz="2000" b="1">
                <a:solidFill>
                  <a:srgbClr val="242424"/>
                </a:solidFill>
                <a:ea typeface="+mn-lt"/>
                <a:cs typeface="+mn-lt"/>
              </a:rPr>
              <a:t>Overview</a:t>
            </a:r>
            <a:endParaRPr lang="en-US" sz="2000">
              <a:cs typeface="Calibri"/>
            </a:endParaRPr>
          </a:p>
          <a:p>
            <a:pPr lvl="1"/>
            <a:r>
              <a:rPr lang="en-US" sz="2400">
                <a:solidFill>
                  <a:srgbClr val="000000"/>
                </a:solidFill>
                <a:ea typeface="+mn-lt"/>
                <a:cs typeface="+mn-lt"/>
              </a:rPr>
              <a:t>Explore subsidies, sales tax incentives/penalties, income tax penalties, additional funding for road repair and maintenance</a:t>
            </a:r>
          </a:p>
          <a:p>
            <a:pPr>
              <a:buFont typeface="System Font Regular" panose="020B0604020202020204" pitchFamily="34" charset="0"/>
              <a:buChar char="&gt;"/>
            </a:pPr>
            <a:r>
              <a:rPr lang="en-US" sz="2000" b="1">
                <a:solidFill>
                  <a:srgbClr val="242424"/>
                </a:solidFill>
                <a:ea typeface="+mn-lt"/>
                <a:cs typeface="+mn-lt"/>
              </a:rPr>
              <a:t>Relevance</a:t>
            </a:r>
          </a:p>
          <a:p>
            <a:pPr marL="457200" lvl="1" indent="0">
              <a:buNone/>
            </a:pPr>
            <a:endParaRPr lang="en-US" sz="2000">
              <a:solidFill>
                <a:srgbClr val="242424"/>
              </a:solidFill>
              <a:ea typeface="+mn-lt"/>
              <a:cs typeface="+mn-lt"/>
            </a:endParaRPr>
          </a:p>
          <a:p>
            <a:pPr lvl="1">
              <a:buFont typeface="Arial" panose="020B0604020202020204" pitchFamily="34" charset="0"/>
              <a:buChar char="•"/>
            </a:pPr>
            <a:endParaRPr lang="en-US">
              <a:solidFill>
                <a:srgbClr val="242424"/>
              </a:solidFill>
              <a:ea typeface="+mn-lt"/>
              <a:cs typeface="+mn-lt"/>
            </a:endParaRPr>
          </a:p>
          <a:p>
            <a:pPr lvl="1">
              <a:lnSpc>
                <a:spcPct val="120000"/>
              </a:lnSpc>
              <a:buFont typeface="Arial"/>
              <a:buChar char="•"/>
            </a:pPr>
            <a:endParaRPr lang="en-US" b="1">
              <a:solidFill>
                <a:srgbClr val="242424"/>
              </a:solidFill>
              <a:ea typeface="+mn-lt"/>
              <a:cs typeface="+mn-lt"/>
            </a:endParaRPr>
          </a:p>
          <a:p>
            <a:pPr>
              <a:lnSpc>
                <a:spcPct val="120000"/>
              </a:lnSpc>
            </a:pPr>
            <a:endParaRPr lang="en-US" b="1">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40</a:t>
            </a:fld>
            <a:endParaRPr lang="en-US"/>
          </a:p>
        </p:txBody>
      </p:sp>
    </p:spTree>
    <p:extLst>
      <p:ext uri="{BB962C8B-B14F-4D97-AF65-F5344CB8AC3E}">
        <p14:creationId xmlns:p14="http://schemas.microsoft.com/office/powerpoint/2010/main" val="699468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a:xfrm>
            <a:off x="381000" y="254551"/>
            <a:ext cx="9045633" cy="429145"/>
          </a:xfrm>
        </p:spPr>
        <p:txBody>
          <a:bodyPr/>
          <a:lstStyle/>
          <a:p>
            <a:r>
              <a:rPr lang="en-US" sz="2800">
                <a:cs typeface="Calibri"/>
              </a:rPr>
              <a:t>Legislative Platform: Money </a:t>
            </a:r>
            <a:br>
              <a:rPr lang="en-US" sz="2800">
                <a:cs typeface="Calibri"/>
              </a:rPr>
            </a:br>
            <a:r>
              <a:rPr lang="en-US" sz="2800">
                <a:cs typeface="Calibri"/>
              </a:rPr>
              <a:t>Funding Support for Large and Small Fleets</a:t>
            </a:r>
            <a:r>
              <a:rPr lang="en-US" sz="1600">
                <a:latin typeface="Calibri"/>
                <a:ea typeface="Verdana"/>
                <a:cs typeface="Calibri"/>
              </a:rPr>
              <a:t>.</a:t>
            </a:r>
            <a:endParaRPr lang="en-US" sz="1600">
              <a:latin typeface="Calibri"/>
              <a:cs typeface="Calibri" panose="020F0502020204030204"/>
            </a:endParaRP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sz="2000" b="1">
                <a:solidFill>
                  <a:srgbClr val="242424"/>
                </a:solidFill>
                <a:ea typeface="+mn-lt"/>
                <a:cs typeface="+mn-lt"/>
              </a:rPr>
              <a:t>Overview</a:t>
            </a:r>
            <a:endParaRPr lang="en-US" sz="2000">
              <a:cs typeface="Calibri"/>
            </a:endParaRPr>
          </a:p>
          <a:p>
            <a:pPr lvl="1"/>
            <a:r>
              <a:rPr lang="en-US" sz="2000">
                <a:solidFill>
                  <a:srgbClr val="242424"/>
                </a:solidFill>
                <a:ea typeface="+mn-lt"/>
                <a:cs typeface="+mn-lt"/>
              </a:rPr>
              <a:t>Consider creating a new zero-emission truck incentive program aimed at assisting high priority fleets with 100-500 trucks, who are subject to the Advanced Clean Fleets regulation</a:t>
            </a:r>
          </a:p>
          <a:p>
            <a:pPr>
              <a:buFont typeface="System Font Regular" panose="020B0604020202020204" pitchFamily="34" charset="0"/>
              <a:buChar char="&gt;"/>
            </a:pPr>
            <a:r>
              <a:rPr lang="en-US" sz="2000" b="1">
                <a:solidFill>
                  <a:srgbClr val="242424"/>
                </a:solidFill>
                <a:ea typeface="+mn-lt"/>
                <a:cs typeface="+mn-lt"/>
              </a:rPr>
              <a:t>Relevance</a:t>
            </a:r>
          </a:p>
          <a:p>
            <a:pPr lvl="1"/>
            <a:r>
              <a:rPr lang="en-US" sz="2000">
                <a:solidFill>
                  <a:srgbClr val="242424"/>
                </a:solidFill>
                <a:ea typeface="+mn-lt"/>
                <a:cs typeface="+mn-lt"/>
              </a:rPr>
              <a:t>Explore continued incentive options for larger fleets </a:t>
            </a:r>
            <a:r>
              <a:rPr lang="en-US" sz="2000">
                <a:solidFill>
                  <a:srgbClr val="000000"/>
                </a:solidFill>
                <a:ea typeface="+mn-lt"/>
                <a:cs typeface="+mn-lt"/>
              </a:rPr>
              <a:t>because</a:t>
            </a:r>
            <a:r>
              <a:rPr lang="en-US" sz="2000" b="0" i="0">
                <a:solidFill>
                  <a:srgbClr val="000000"/>
                </a:solidFill>
                <a:effectLst/>
                <a:latin typeface="Calibri"/>
                <a:cs typeface="Calibri"/>
              </a:rPr>
              <a:t> they have the financial means to implement charging solutions at their sites. Their success will provide subsequent opportunities for smaller fleets down the road.  </a:t>
            </a:r>
            <a:endParaRPr lang="en-US" sz="2000">
              <a:solidFill>
                <a:srgbClr val="242424"/>
              </a:solidFill>
              <a:latin typeface="Calibri"/>
              <a:ea typeface="+mn-lt"/>
              <a:cs typeface="Calibri"/>
            </a:endParaRPr>
          </a:p>
          <a:p>
            <a:pPr>
              <a:buFont typeface="System Font Regular" panose="020B0604020202020204" pitchFamily="34" charset="0"/>
              <a:buChar char="&gt;"/>
            </a:pPr>
            <a:r>
              <a:rPr lang="en-US" sz="2000" b="1">
                <a:solidFill>
                  <a:srgbClr val="242424"/>
                </a:solidFill>
                <a:ea typeface="+mn-lt"/>
                <a:cs typeface="+mn-lt"/>
              </a:rPr>
              <a:t>Support</a:t>
            </a:r>
          </a:p>
          <a:p>
            <a:pPr lvl="1"/>
            <a:r>
              <a:rPr lang="en-US" sz="2000">
                <a:solidFill>
                  <a:srgbClr val="242424"/>
                </a:solidFill>
                <a:ea typeface="+mn-lt"/>
                <a:cs typeface="+mn-lt"/>
              </a:rPr>
              <a:t>California Transportation Commission</a:t>
            </a:r>
          </a:p>
          <a:p>
            <a:pPr lvl="1"/>
            <a:r>
              <a:rPr lang="en-US" sz="2000">
                <a:solidFill>
                  <a:srgbClr val="242424"/>
                </a:solidFill>
                <a:ea typeface="+mn-lt"/>
                <a:cs typeface="+mn-lt"/>
              </a:rPr>
              <a:t>Harbor Trucking Association and California Trucking Association</a:t>
            </a:r>
          </a:p>
          <a:p>
            <a:r>
              <a:rPr lang="en-US" sz="2000" b="1">
                <a:solidFill>
                  <a:srgbClr val="242424"/>
                </a:solidFill>
                <a:ea typeface="+mn-lt"/>
                <a:cs typeface="+mn-lt"/>
              </a:rPr>
              <a:t>Opposition</a:t>
            </a:r>
          </a:p>
          <a:p>
            <a:pPr lvl="1"/>
            <a:r>
              <a:rPr lang="en-US" sz="2000" i="0">
                <a:solidFill>
                  <a:srgbClr val="000000"/>
                </a:solidFill>
                <a:effectLst/>
                <a:latin typeface="Calibri"/>
                <a:cs typeface="Calibri"/>
              </a:rPr>
              <a:t>CARB economic analysis indicates that larger fleets don’t need additional support to transition</a:t>
            </a:r>
          </a:p>
          <a:p>
            <a:pPr lvl="2"/>
            <a:r>
              <a:rPr lang="en-US" sz="2000" b="0" i="0">
                <a:solidFill>
                  <a:srgbClr val="000000"/>
                </a:solidFill>
                <a:effectLst/>
                <a:latin typeface="Calibri"/>
                <a:cs typeface="Calibri"/>
              </a:rPr>
              <a:t>CTC work group and independent owner/operators did not agree with this analysis </a:t>
            </a:r>
            <a:r>
              <a:rPr lang="en-US" sz="2400" i="0">
                <a:solidFill>
                  <a:srgbClr val="000000"/>
                </a:solidFill>
                <a:effectLst/>
                <a:latin typeface="Calibri"/>
                <a:cs typeface="Calibri"/>
              </a:rPr>
              <a:t> </a:t>
            </a:r>
            <a:endParaRPr lang="en-US" sz="2400">
              <a:solidFill>
                <a:srgbClr val="242424"/>
              </a:solidFill>
              <a:latin typeface="Calibri"/>
              <a:ea typeface="+mn-lt"/>
              <a:cs typeface="Calibri"/>
            </a:endParaRPr>
          </a:p>
          <a:p>
            <a:pPr lvl="1">
              <a:buFont typeface="Arial" panose="020B0604020202020204" pitchFamily="34" charset="0"/>
              <a:buChar char="•"/>
            </a:pPr>
            <a:endParaRPr lang="en-US" sz="2000">
              <a:solidFill>
                <a:srgbClr val="000000"/>
              </a:solidFill>
              <a:ea typeface="+mn-lt"/>
              <a:cs typeface="+mn-lt"/>
            </a:endParaRPr>
          </a:p>
          <a:p>
            <a:pPr lvl="1">
              <a:buFont typeface="Arial" panose="020B0604020202020204" pitchFamily="34" charset="0"/>
              <a:buChar char="•"/>
            </a:pPr>
            <a:endParaRPr lang="en-US" sz="2000">
              <a:solidFill>
                <a:srgbClr val="242424"/>
              </a:solidFill>
              <a:ea typeface="+mn-lt"/>
              <a:cs typeface="+mn-lt"/>
            </a:endParaRPr>
          </a:p>
          <a:p>
            <a:pPr lvl="1">
              <a:buFont typeface="Arial" panose="020B0604020202020204" pitchFamily="34" charset="0"/>
              <a:buChar char="•"/>
            </a:pPr>
            <a:endParaRPr lang="en-US">
              <a:solidFill>
                <a:srgbClr val="242424"/>
              </a:solidFill>
              <a:ea typeface="+mn-lt"/>
              <a:cs typeface="+mn-lt"/>
            </a:endParaRPr>
          </a:p>
          <a:p>
            <a:pPr lvl="1">
              <a:lnSpc>
                <a:spcPct val="120000"/>
              </a:lnSpc>
              <a:buFont typeface="Arial"/>
              <a:buChar char="•"/>
            </a:pPr>
            <a:endParaRPr lang="en-US" b="1">
              <a:solidFill>
                <a:srgbClr val="242424"/>
              </a:solidFill>
              <a:ea typeface="+mn-lt"/>
              <a:cs typeface="+mn-lt"/>
            </a:endParaRPr>
          </a:p>
          <a:p>
            <a:pPr>
              <a:lnSpc>
                <a:spcPct val="120000"/>
              </a:lnSpc>
            </a:pPr>
            <a:endParaRPr lang="en-US" b="1">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41</a:t>
            </a:fld>
            <a:endParaRPr lang="en-US"/>
          </a:p>
        </p:txBody>
      </p:sp>
    </p:spTree>
    <p:extLst>
      <p:ext uri="{BB962C8B-B14F-4D97-AF65-F5344CB8AC3E}">
        <p14:creationId xmlns:p14="http://schemas.microsoft.com/office/powerpoint/2010/main" val="33245113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a:xfrm>
            <a:off x="381000" y="254551"/>
            <a:ext cx="9045633" cy="429145"/>
          </a:xfrm>
        </p:spPr>
        <p:txBody>
          <a:bodyPr/>
          <a:lstStyle/>
          <a:p>
            <a:r>
              <a:rPr lang="en-US" sz="2800">
                <a:cs typeface="Calibri"/>
              </a:rPr>
              <a:t>Legislative Platform: Money </a:t>
            </a:r>
            <a:br>
              <a:rPr lang="en-US" sz="2800">
                <a:cs typeface="Calibri"/>
              </a:rPr>
            </a:br>
            <a:r>
              <a:rPr lang="en-US" sz="2800">
                <a:cs typeface="Calibri"/>
              </a:rPr>
              <a:t>Funding Support for Small Fleets</a:t>
            </a:r>
            <a:endParaRPr lang="en-US" sz="1600">
              <a:latin typeface="Calibri"/>
              <a:ea typeface="Verdana"/>
              <a:cs typeface="Calibri" panose="020F0502020204030204"/>
            </a:endParaRP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sz="2000" b="1">
                <a:solidFill>
                  <a:srgbClr val="242424"/>
                </a:solidFill>
                <a:ea typeface="+mn-lt"/>
                <a:cs typeface="+mn-lt"/>
              </a:rPr>
              <a:t>Overview</a:t>
            </a:r>
            <a:endParaRPr lang="en-US" sz="2000">
              <a:cs typeface="Calibri"/>
            </a:endParaRPr>
          </a:p>
          <a:p>
            <a:pPr lvl="1"/>
            <a:r>
              <a:rPr lang="en-US" sz="2400">
                <a:solidFill>
                  <a:srgbClr val="000000"/>
                </a:solidFill>
                <a:ea typeface="+mn-lt"/>
                <a:cs typeface="+mn-lt"/>
              </a:rPr>
              <a:t>Explore subsidies, sales tax incentives/penalties, income tax penalties, additional funding for road repair and maintenance</a:t>
            </a:r>
          </a:p>
          <a:p>
            <a:pPr>
              <a:buFont typeface="System Font Regular" panose="020B0604020202020204" pitchFamily="34" charset="0"/>
              <a:buChar char="&gt;"/>
            </a:pPr>
            <a:r>
              <a:rPr lang="en-US" sz="2000" b="1">
                <a:solidFill>
                  <a:srgbClr val="242424"/>
                </a:solidFill>
                <a:ea typeface="+mn-lt"/>
                <a:cs typeface="+mn-lt"/>
              </a:rPr>
              <a:t>Relevance</a:t>
            </a:r>
          </a:p>
          <a:p>
            <a:pPr marL="457200" lvl="1" indent="0">
              <a:buNone/>
            </a:pPr>
            <a:endParaRPr lang="en-US" sz="2000">
              <a:solidFill>
                <a:srgbClr val="242424"/>
              </a:solidFill>
              <a:ea typeface="+mn-lt"/>
              <a:cs typeface="+mn-lt"/>
            </a:endParaRPr>
          </a:p>
          <a:p>
            <a:pPr lvl="1">
              <a:buFont typeface="Arial" panose="020B0604020202020204" pitchFamily="34" charset="0"/>
              <a:buChar char="•"/>
            </a:pPr>
            <a:endParaRPr lang="en-US">
              <a:solidFill>
                <a:srgbClr val="242424"/>
              </a:solidFill>
              <a:ea typeface="+mn-lt"/>
              <a:cs typeface="+mn-lt"/>
            </a:endParaRPr>
          </a:p>
          <a:p>
            <a:pPr lvl="1">
              <a:lnSpc>
                <a:spcPct val="120000"/>
              </a:lnSpc>
              <a:buFont typeface="Arial"/>
              <a:buChar char="•"/>
            </a:pPr>
            <a:endParaRPr lang="en-US" b="1">
              <a:solidFill>
                <a:srgbClr val="242424"/>
              </a:solidFill>
              <a:ea typeface="+mn-lt"/>
              <a:cs typeface="+mn-lt"/>
            </a:endParaRPr>
          </a:p>
          <a:p>
            <a:pPr>
              <a:lnSpc>
                <a:spcPct val="120000"/>
              </a:lnSpc>
            </a:pPr>
            <a:endParaRPr lang="en-US" b="1">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42</a:t>
            </a:fld>
            <a:endParaRPr lang="en-US"/>
          </a:p>
        </p:txBody>
      </p:sp>
    </p:spTree>
    <p:extLst>
      <p:ext uri="{BB962C8B-B14F-4D97-AF65-F5344CB8AC3E}">
        <p14:creationId xmlns:p14="http://schemas.microsoft.com/office/powerpoint/2010/main" val="34009564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a:solidFill>
                  <a:schemeClr val="tx1">
                    <a:tint val="75000"/>
                  </a:schemeClr>
                </a:solidFill>
              </a:rPr>
              <a:pPr algn="r"/>
              <a:t>43</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3" name="Title 1">
            <a:extLst>
              <a:ext uri="{FF2B5EF4-FFF2-40B4-BE49-F238E27FC236}">
                <a16:creationId xmlns:a16="http://schemas.microsoft.com/office/drawing/2014/main" id="{E66A9045-EE5C-BAB2-7C38-0B5F77F1FA9F}"/>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2800"/>
              <a:t>Key Takeaways:</a:t>
            </a:r>
            <a:br>
              <a:rPr lang="en-US" sz="2800">
                <a:cs typeface="Calibri"/>
              </a:rPr>
            </a:br>
            <a:r>
              <a:rPr lang="en-US" sz="2800"/>
              <a:t>ZET Program as a Catalyst for Workforce Development &amp; Job Training</a:t>
            </a:r>
            <a:endParaRPr lang="en-US" sz="2800">
              <a:cs typeface="Calibri"/>
            </a:endParaRPr>
          </a:p>
        </p:txBody>
      </p:sp>
      <p:sp>
        <p:nvSpPr>
          <p:cNvPr id="2" name="TextBox 1">
            <a:extLst>
              <a:ext uri="{FF2B5EF4-FFF2-40B4-BE49-F238E27FC236}">
                <a16:creationId xmlns:a16="http://schemas.microsoft.com/office/drawing/2014/main" id="{CBB7B5D1-1A0B-AED4-2C59-F571EDF7DA0B}"/>
              </a:ext>
            </a:extLst>
          </p:cNvPr>
          <p:cNvSpPr txBox="1"/>
          <p:nvPr/>
        </p:nvSpPr>
        <p:spPr>
          <a:xfrm>
            <a:off x="501727" y="1317661"/>
            <a:ext cx="10866407"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cs typeface="Calibri" panose="020F0502020204030204"/>
              </a:rPr>
              <a:t>What are the best ways to engage communities and generate support?</a:t>
            </a:r>
            <a:endParaRPr lang="en-US" b="1">
              <a:cs typeface="Calibri" panose="020F0502020204030204"/>
            </a:endParaRPr>
          </a:p>
          <a:p>
            <a:pPr marL="800100" lvl="1" indent="-342900">
              <a:buFont typeface="Arial"/>
              <a:buChar char="•"/>
            </a:pPr>
            <a:r>
              <a:rPr lang="en-US">
                <a:cs typeface="Calibri" panose="020F0502020204030204"/>
              </a:rPr>
              <a:t>Create programs that meet needs of employers and educate community about jobs available (how to apply/how to get trained)</a:t>
            </a:r>
            <a:endParaRPr lang="en-US" i="1">
              <a:cs typeface="Calibri" panose="020F0502020204030204"/>
            </a:endParaRPr>
          </a:p>
          <a:p>
            <a:pPr marL="800100" lvl="1" indent="-342900">
              <a:buFont typeface="Arial"/>
              <a:buChar char="•"/>
            </a:pPr>
            <a:r>
              <a:rPr lang="en-US">
                <a:cs typeface="Calibri" panose="020F0502020204030204"/>
              </a:rPr>
              <a:t>Create a “jobs coordinator” component to hiring/employment part of project </a:t>
            </a:r>
          </a:p>
          <a:p>
            <a:pPr marL="800100" lvl="1" indent="-342900">
              <a:buFont typeface="Arial"/>
              <a:buChar char="•"/>
            </a:pPr>
            <a:r>
              <a:rPr lang="en-US">
                <a:cs typeface="Calibri" panose="020F0502020204030204"/>
              </a:rPr>
              <a:t>Implement program like Construction Utility Pathways Program (CUP) to connect employers/job opportunities with community</a:t>
            </a:r>
          </a:p>
          <a:p>
            <a:pPr marL="800100" lvl="1" indent="-342900">
              <a:buFont typeface="Arial"/>
              <a:buChar char="•"/>
            </a:pPr>
            <a:r>
              <a:rPr lang="en-US">
                <a:cs typeface="Calibri" panose="020F0502020204030204"/>
              </a:rPr>
              <a:t>Empower local businesses and landowners to tap into Fed/State incentives to repurpose land for charging facilities </a:t>
            </a:r>
          </a:p>
          <a:p>
            <a:pPr marL="800100" lvl="1" indent="-342900">
              <a:buFont typeface="Arial"/>
              <a:buChar char="•"/>
            </a:pPr>
            <a:r>
              <a:rPr lang="en-US">
                <a:cs typeface="Calibri" panose="020F0502020204030204"/>
              </a:rPr>
              <a:t>Ensure that planned labor agreements involve clear standards/requirements for local hiring</a:t>
            </a:r>
          </a:p>
          <a:p>
            <a:pPr marL="800100" lvl="1" indent="-342900">
              <a:buFont typeface="Arial"/>
              <a:buChar char="•"/>
            </a:pPr>
            <a:r>
              <a:rPr lang="en-US">
                <a:cs typeface="Calibri" panose="020F0502020204030204"/>
              </a:rPr>
              <a:t>Invest in community engagement, particularly to ensure a diverse workforce</a:t>
            </a:r>
          </a:p>
          <a:p>
            <a:endParaRPr lang="en-US">
              <a:cs typeface="Calibri" panose="020F0502020204030204"/>
            </a:endParaRPr>
          </a:p>
          <a:p>
            <a:endParaRPr lang="en-US" i="1">
              <a:cs typeface="Calibri" panose="020F0502020204030204"/>
            </a:endParaRPr>
          </a:p>
        </p:txBody>
      </p:sp>
    </p:spTree>
    <p:extLst>
      <p:ext uri="{BB962C8B-B14F-4D97-AF65-F5344CB8AC3E}">
        <p14:creationId xmlns:p14="http://schemas.microsoft.com/office/powerpoint/2010/main" val="12213642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50677AB8-546E-DCE4-C023-DEF74AE852B2}"/>
              </a:ext>
            </a:extLst>
          </p:cNvPr>
          <p:cNvSpPr>
            <a:spLocks noGrp="1"/>
          </p:cNvSpPr>
          <p:nvPr>
            <p:ph idx="1"/>
          </p:nvPr>
        </p:nvSpPr>
        <p:spPr>
          <a:xfrm>
            <a:off x="381000" y="1276350"/>
            <a:ext cx="7235377" cy="4742065"/>
          </a:xfrm>
        </p:spPr>
        <p:txBody>
          <a:bodyPr vert="horz" lIns="91440" tIns="45720" rIns="91440" bIns="45720" rtlCol="0" anchor="t">
            <a:normAutofit/>
          </a:bodyPr>
          <a:lstStyle/>
          <a:p>
            <a:r>
              <a:rPr lang="en-US">
                <a:ea typeface="+mn-lt"/>
                <a:cs typeface="+mn-lt"/>
              </a:rPr>
              <a:t>The California Air Resources Board (CARB) defines sensitive receptors as places where children, the elderly, and those with pre-existing respiratory health conditions are most likely to congregate, such as:</a:t>
            </a:r>
          </a:p>
          <a:p>
            <a:pPr lvl="1"/>
            <a:r>
              <a:rPr lang="en-US">
                <a:ea typeface="+mn-lt"/>
                <a:cs typeface="+mn-lt"/>
              </a:rPr>
              <a:t>Schools and schoolyards, </a:t>
            </a:r>
          </a:p>
          <a:p>
            <a:pPr lvl="1"/>
            <a:r>
              <a:rPr lang="en-US">
                <a:ea typeface="+mn-lt"/>
                <a:cs typeface="+mn-lt"/>
              </a:rPr>
              <a:t>Parks and playgrounds, </a:t>
            </a:r>
          </a:p>
          <a:p>
            <a:pPr lvl="1"/>
            <a:r>
              <a:rPr lang="en-US">
                <a:ea typeface="+mn-lt"/>
                <a:cs typeface="+mn-lt"/>
              </a:rPr>
              <a:t>Daycare centers, </a:t>
            </a:r>
          </a:p>
          <a:p>
            <a:pPr lvl="1"/>
            <a:r>
              <a:rPr lang="en-US">
                <a:ea typeface="+mn-lt"/>
                <a:cs typeface="+mn-lt"/>
              </a:rPr>
              <a:t>Nursing homes, </a:t>
            </a:r>
          </a:p>
          <a:p>
            <a:pPr lvl="1"/>
            <a:r>
              <a:rPr lang="en-US">
                <a:ea typeface="+mn-lt"/>
                <a:cs typeface="+mn-lt"/>
              </a:rPr>
              <a:t>Hospitals, and </a:t>
            </a:r>
          </a:p>
          <a:p>
            <a:pPr lvl="1"/>
            <a:r>
              <a:rPr lang="en-US">
                <a:ea typeface="+mn-lt"/>
                <a:cs typeface="+mn-lt"/>
              </a:rPr>
              <a:t>Residential communities</a:t>
            </a:r>
            <a:endParaRPr lang="en-US">
              <a:cs typeface="Calibri"/>
            </a:endParaRPr>
          </a:p>
          <a:p>
            <a:r>
              <a:rPr lang="en-US">
                <a:cs typeface="Calibri"/>
              </a:rPr>
              <a:t>Local government can play a significant role in improving health outcomes through land use decisions, truck route planning, and mitigation measures</a:t>
            </a:r>
          </a:p>
          <a:p>
            <a:r>
              <a:rPr lang="en-US">
                <a:cs typeface="Calibri"/>
              </a:rPr>
              <a:t>Communities can develop effective outreach programs to reduce the exposure of children and the elderly by developing a list of sensitive receptor sites to aid in planning efforts</a:t>
            </a:r>
          </a:p>
        </p:txBody>
      </p:sp>
      <p:pic>
        <p:nvPicPr>
          <p:cNvPr id="2" name="Picture 2" descr="Map&#10;&#10;Description automatically generated">
            <a:extLst>
              <a:ext uri="{FF2B5EF4-FFF2-40B4-BE49-F238E27FC236}">
                <a16:creationId xmlns:a16="http://schemas.microsoft.com/office/drawing/2014/main" id="{EB29AC31-0879-429C-3647-895F256AEE6A}"/>
              </a:ext>
            </a:extLst>
          </p:cNvPr>
          <p:cNvPicPr>
            <a:picLocks noChangeAspect="1"/>
          </p:cNvPicPr>
          <p:nvPr/>
        </p:nvPicPr>
        <p:blipFill>
          <a:blip r:embed="rId3"/>
          <a:stretch>
            <a:fillRect/>
          </a:stretch>
        </p:blipFill>
        <p:spPr>
          <a:xfrm>
            <a:off x="7825532" y="1006699"/>
            <a:ext cx="3527726" cy="5692461"/>
          </a:xfrm>
          <a:prstGeom prst="rect">
            <a:avLst/>
          </a:prstGeom>
        </p:spPr>
      </p:pic>
    </p:spTree>
    <p:extLst>
      <p:ext uri="{BB962C8B-B14F-4D97-AF65-F5344CB8AC3E}">
        <p14:creationId xmlns:p14="http://schemas.microsoft.com/office/powerpoint/2010/main" val="1157129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160644" y="157743"/>
            <a:ext cx="9865515" cy="584775"/>
          </a:xfrm>
          <a:prstGeom prst="rect">
            <a:avLst/>
          </a:prstGeom>
          <a:noFill/>
        </p:spPr>
        <p:txBody>
          <a:bodyPr wrap="square" lIns="91440" tIns="45720" rIns="91440" bIns="45720" rtlCol="0" anchor="t">
            <a:spAutoFit/>
          </a:bodyPr>
          <a:lstStyle/>
          <a:p>
            <a:pPr>
              <a:defRPr/>
            </a:pPr>
            <a:r>
              <a:rPr lang="en-US" sz="3200" b="1">
                <a:solidFill>
                  <a:srgbClr val="FFFFFF"/>
                </a:solidFill>
                <a:ea typeface="+mn-lt"/>
                <a:cs typeface="+mn-lt"/>
              </a:rPr>
              <a:t>Community Engagement around Sensitive Receptors</a:t>
            </a:r>
            <a:endParaRPr lang="en-US" sz="3200">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B720B753-BCA6-4D49-EFCA-F5C14001E9FE}"/>
              </a:ext>
            </a:extLst>
          </p:cNvPr>
          <p:cNvSpPr>
            <a:spLocks noGrp="1"/>
          </p:cNvSpPr>
          <p:nvPr>
            <p:ph idx="1"/>
          </p:nvPr>
        </p:nvSpPr>
        <p:spPr>
          <a:xfrm>
            <a:off x="381000" y="1276350"/>
            <a:ext cx="4434223" cy="4742065"/>
          </a:xfrm>
        </p:spPr>
        <p:txBody>
          <a:bodyPr vert="horz" lIns="91440" tIns="45720" rIns="91440" bIns="45720" rtlCol="0" anchor="t">
            <a:normAutofit/>
          </a:bodyPr>
          <a:lstStyle/>
          <a:p>
            <a:r>
              <a:rPr lang="en-US" b="1">
                <a:ea typeface="+mn-lt"/>
                <a:cs typeface="+mn-lt"/>
              </a:rPr>
              <a:t>Schools and schoolyards</a:t>
            </a:r>
          </a:p>
          <a:p>
            <a:pPr>
              <a:buFont typeface="System Font Regular" panose="020B0604020202020204" pitchFamily="34" charset="0"/>
              <a:buChar char="&gt;"/>
            </a:pPr>
            <a:r>
              <a:rPr lang="en-US" b="1">
                <a:ea typeface="+mn-lt"/>
                <a:cs typeface="+mn-lt"/>
              </a:rPr>
              <a:t>Hospitals</a:t>
            </a:r>
          </a:p>
          <a:p>
            <a:pPr>
              <a:buFont typeface="System Font Regular" panose="020B0604020202020204" pitchFamily="34" charset="0"/>
              <a:buChar char="&gt;"/>
            </a:pPr>
            <a:r>
              <a:rPr lang="en-US" b="1">
                <a:ea typeface="+mn-lt"/>
                <a:cs typeface="+mn-lt"/>
              </a:rPr>
              <a:t>Parks</a:t>
            </a:r>
          </a:p>
          <a:p>
            <a:pPr>
              <a:buFont typeface="System Font Regular" panose="020B0604020202020204" pitchFamily="34" charset="0"/>
              <a:buChar char="&gt;"/>
            </a:pPr>
            <a:r>
              <a:rPr lang="en-US" b="1">
                <a:ea typeface="+mn-lt"/>
                <a:cs typeface="+mn-lt"/>
              </a:rPr>
              <a:t>Available parcels of land</a:t>
            </a:r>
          </a:p>
          <a:p>
            <a:pPr>
              <a:buFont typeface="System Font Regular" panose="020B0604020202020204" pitchFamily="34" charset="0"/>
              <a:buChar char="&gt;"/>
            </a:pPr>
            <a:r>
              <a:rPr lang="en-US" b="1">
                <a:cs typeface="Calibri"/>
              </a:rPr>
              <a:t>Grid capacity</a:t>
            </a:r>
          </a:p>
          <a:p>
            <a:pPr lvl="1"/>
            <a:endParaRPr lang="en-US">
              <a:cs typeface="Calibri"/>
            </a:endParaRPr>
          </a:p>
          <a:p>
            <a:endParaRPr lang="en-US">
              <a:cs typeface="Calibri"/>
            </a:endParaRPr>
          </a:p>
        </p:txBody>
      </p:sp>
      <p:pic>
        <p:nvPicPr>
          <p:cNvPr id="2" name="Picture 5">
            <a:extLst>
              <a:ext uri="{FF2B5EF4-FFF2-40B4-BE49-F238E27FC236}">
                <a16:creationId xmlns:a16="http://schemas.microsoft.com/office/drawing/2014/main" id="{D563F298-831E-28BE-26AD-318785ACCF45}"/>
              </a:ext>
            </a:extLst>
          </p:cNvPr>
          <p:cNvPicPr>
            <a:picLocks noChangeAspect="1"/>
          </p:cNvPicPr>
          <p:nvPr/>
        </p:nvPicPr>
        <p:blipFill rotWithShape="1">
          <a:blip r:embed="rId3"/>
          <a:srcRect l="26480" t="15188" r="23466" b="6782"/>
          <a:stretch/>
        </p:blipFill>
        <p:spPr>
          <a:xfrm>
            <a:off x="4992711" y="1179409"/>
            <a:ext cx="5981185" cy="5228229"/>
          </a:xfrm>
          <a:prstGeom prst="rect">
            <a:avLst/>
          </a:prstGeom>
        </p:spPr>
      </p:pic>
    </p:spTree>
    <p:extLst>
      <p:ext uri="{BB962C8B-B14F-4D97-AF65-F5344CB8AC3E}">
        <p14:creationId xmlns:p14="http://schemas.microsoft.com/office/powerpoint/2010/main" val="412348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 name="TextBox 72">
            <a:extLst>
              <a:ext uri="{FF2B5EF4-FFF2-40B4-BE49-F238E27FC236}">
                <a16:creationId xmlns:a16="http://schemas.microsoft.com/office/drawing/2014/main" id="{9A6B343D-FE25-474C-9E1A-F6B1A029E64E}"/>
              </a:ext>
            </a:extLst>
          </p:cNvPr>
          <p:cNvSpPr txBox="1"/>
          <p:nvPr/>
        </p:nvSpPr>
        <p:spPr>
          <a:xfrm>
            <a:off x="249365" y="169477"/>
            <a:ext cx="9865515" cy="523220"/>
          </a:xfrm>
          <a:prstGeom prst="rect">
            <a:avLst/>
          </a:prstGeom>
          <a:noFill/>
        </p:spPr>
        <p:txBody>
          <a:bodyPr wrap="square" lIns="91440" tIns="45720" rIns="91440" bIns="45720" rtlCol="0" anchor="t">
            <a:spAutoFit/>
          </a:bodyPr>
          <a:lstStyle/>
          <a:p>
            <a:pPr>
              <a:defRPr/>
            </a:pPr>
            <a:r>
              <a:rPr lang="en-US" sz="2800" b="1">
                <a:solidFill>
                  <a:srgbClr val="FFFFFF"/>
                </a:solidFill>
                <a:ea typeface="+mn-lt"/>
                <a:cs typeface="+mn-lt"/>
              </a:rPr>
              <a:t>ZET as a Catalyst for Corridor Community Benefit Programs</a:t>
            </a:r>
            <a:endParaRPr lang="en-US" sz="2800" b="1">
              <a:solidFill>
                <a:srgbClr val="FFFFFF"/>
              </a:solidFill>
              <a:cs typeface="Calibri"/>
            </a:endParaRPr>
          </a:p>
        </p:txBody>
      </p:sp>
      <p:sp>
        <p:nvSpPr>
          <p:cNvPr id="4" name="TextBox 3">
            <a:extLst>
              <a:ext uri="{FF2B5EF4-FFF2-40B4-BE49-F238E27FC236}">
                <a16:creationId xmlns:a16="http://schemas.microsoft.com/office/drawing/2014/main" id="{11FB580D-DDAE-B9A6-A478-3489664E9358}"/>
              </a:ext>
            </a:extLst>
          </p:cNvPr>
          <p:cNvSpPr txBox="1"/>
          <p:nvPr/>
        </p:nvSpPr>
        <p:spPr>
          <a:xfrm>
            <a:off x="5966691" y="6411129"/>
            <a:ext cx="6096000" cy="27699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Content Placeholder 4">
            <a:extLst>
              <a:ext uri="{FF2B5EF4-FFF2-40B4-BE49-F238E27FC236}">
                <a16:creationId xmlns:a16="http://schemas.microsoft.com/office/drawing/2014/main" id="{50677AB8-546E-DCE4-C023-DEF74AE852B2}"/>
              </a:ext>
            </a:extLst>
          </p:cNvPr>
          <p:cNvSpPr>
            <a:spLocks noGrp="1"/>
          </p:cNvSpPr>
          <p:nvPr>
            <p:ph idx="1"/>
          </p:nvPr>
        </p:nvSpPr>
        <p:spPr/>
        <p:txBody>
          <a:bodyPr vert="horz" lIns="91440" tIns="45720" rIns="91440" bIns="45720" rtlCol="0" anchor="t">
            <a:normAutofit/>
          </a:bodyPr>
          <a:lstStyle/>
          <a:p>
            <a:pPr marL="342900" indent="-342900">
              <a:buAutoNum type="arabicPeriod"/>
            </a:pPr>
            <a:r>
              <a:rPr lang="en-US" sz="2400">
                <a:ea typeface="+mn-lt"/>
                <a:cs typeface="+mn-lt"/>
              </a:rPr>
              <a:t>Characterize and evaluate potential cancer and non-cancer health risks associated with exposure to toxic air contaminants (TACs) from both stationary and mobile sources.</a:t>
            </a:r>
            <a:endParaRPr lang="en-US" sz="2400">
              <a:cs typeface="Calibri"/>
            </a:endParaRPr>
          </a:p>
          <a:p>
            <a:pPr marL="342900" indent="-342900">
              <a:buAutoNum type="arabicPeriod"/>
            </a:pPr>
            <a:r>
              <a:rPr lang="en-US" sz="2400">
                <a:ea typeface="+mn-lt"/>
                <a:cs typeface="+mn-lt"/>
              </a:rPr>
              <a:t>Identify significant sources and locations of TAC emissions within the jurisdiction </a:t>
            </a:r>
            <a:endParaRPr lang="en-US" sz="2400">
              <a:cs typeface="Calibri"/>
            </a:endParaRPr>
          </a:p>
          <a:p>
            <a:pPr marL="342900" indent="-342900">
              <a:buAutoNum type="arabicPeriod"/>
            </a:pPr>
            <a:r>
              <a:rPr lang="en-US" sz="2400">
                <a:ea typeface="+mn-lt"/>
                <a:cs typeface="+mn-lt"/>
              </a:rPr>
              <a:t>Assess existing exposures of sensitive receptors including children, senior citizens, and people with respiratory illnesses and identify priority communities.</a:t>
            </a:r>
            <a:endParaRPr lang="en-US" sz="2400">
              <a:cs typeface="Calibri"/>
            </a:endParaRPr>
          </a:p>
          <a:p>
            <a:pPr marL="342900" indent="-342900">
              <a:buAutoNum type="arabicPeriod"/>
            </a:pPr>
            <a:r>
              <a:rPr lang="en-US" sz="2400">
                <a:ea typeface="+mn-lt"/>
                <a:cs typeface="+mn-lt"/>
              </a:rPr>
              <a:t>Develop and implement mitigation measures to reduce TAC emissions and to avoid the over-concentration of these facilities near sensitive receptors.</a:t>
            </a:r>
            <a:endParaRPr lang="en-US" sz="2400">
              <a:cs typeface="Calibri"/>
            </a:endParaRPr>
          </a:p>
          <a:p>
            <a:pPr marL="342900" indent="-342900">
              <a:buAutoNum type="arabicPeriod"/>
            </a:pPr>
            <a:r>
              <a:rPr lang="en-US" sz="2400">
                <a:ea typeface="+mn-lt"/>
                <a:cs typeface="+mn-lt"/>
              </a:rPr>
              <a:t>Prioritize use of resources to reduce TACs in the most highly impacted areas (i.e., priority communities)</a:t>
            </a:r>
            <a:endParaRPr lang="en-US" sz="2400">
              <a:cs typeface="Calibri"/>
            </a:endParaRPr>
          </a:p>
          <a:p>
            <a:pPr marL="342900" indent="-342900">
              <a:buAutoNum type="arabicPeriod"/>
            </a:pPr>
            <a:endParaRPr lang="en-US">
              <a:cs typeface="Calibri"/>
            </a:endParaRPr>
          </a:p>
        </p:txBody>
      </p:sp>
    </p:spTree>
    <p:extLst>
      <p:ext uri="{BB962C8B-B14F-4D97-AF65-F5344CB8AC3E}">
        <p14:creationId xmlns:p14="http://schemas.microsoft.com/office/powerpoint/2010/main" val="3805440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59A68-7ED6-3622-2655-2553A973F2C0}"/>
              </a:ext>
            </a:extLst>
          </p:cNvPr>
          <p:cNvSpPr>
            <a:spLocks noGrp="1"/>
          </p:cNvSpPr>
          <p:nvPr>
            <p:ph type="title"/>
          </p:nvPr>
        </p:nvSpPr>
        <p:spPr/>
        <p:txBody>
          <a:bodyPr/>
          <a:lstStyle/>
          <a:p>
            <a:r>
              <a:rPr lang="en-US">
                <a:cs typeface="Calibri"/>
              </a:rPr>
              <a:t>Today's ZET planning agenda</a:t>
            </a:r>
            <a:endParaRPr lang="en-US"/>
          </a:p>
        </p:txBody>
      </p:sp>
      <p:sp>
        <p:nvSpPr>
          <p:cNvPr id="3" name="Content Placeholder 2">
            <a:extLst>
              <a:ext uri="{FF2B5EF4-FFF2-40B4-BE49-F238E27FC236}">
                <a16:creationId xmlns:a16="http://schemas.microsoft.com/office/drawing/2014/main" id="{E0ECBC9D-40B8-3927-CDD2-43FED8104164}"/>
              </a:ext>
            </a:extLst>
          </p:cNvPr>
          <p:cNvSpPr>
            <a:spLocks noGrp="1"/>
          </p:cNvSpPr>
          <p:nvPr>
            <p:ph sz="half" idx="1"/>
          </p:nvPr>
        </p:nvSpPr>
        <p:spPr>
          <a:xfrm>
            <a:off x="381000" y="1276350"/>
            <a:ext cx="7670346" cy="4675563"/>
          </a:xfrm>
        </p:spPr>
        <p:txBody>
          <a:bodyPr vert="horz" lIns="91440" tIns="45720" rIns="91440" bIns="45720" rtlCol="0" anchor="t">
            <a:normAutofit/>
          </a:bodyPr>
          <a:lstStyle/>
          <a:p>
            <a:r>
              <a:rPr lang="en-US">
                <a:cs typeface="Calibri" panose="020F0502020204030204"/>
              </a:rPr>
              <a:t>Status report</a:t>
            </a:r>
            <a:endParaRPr lang="en-US"/>
          </a:p>
          <a:p>
            <a:pPr lvl="1"/>
            <a:r>
              <a:rPr lang="en-US">
                <a:cs typeface="Calibri" panose="020F0502020204030204"/>
              </a:rPr>
              <a:t>Legislative platform overview</a:t>
            </a:r>
          </a:p>
          <a:p>
            <a:pPr lvl="1"/>
            <a:r>
              <a:rPr lang="en-US">
                <a:cs typeface="Calibri" panose="020F0502020204030204"/>
              </a:rPr>
              <a:t>Interviews conducted/pending</a:t>
            </a:r>
          </a:p>
          <a:p>
            <a:pPr>
              <a:buFont typeface="System Font Regular" panose="020B0604020202020204" pitchFamily="34" charset="0"/>
              <a:buChar char="&gt;"/>
            </a:pPr>
            <a:r>
              <a:rPr lang="en-US">
                <a:cs typeface="Calibri" panose="020F0502020204030204"/>
              </a:rPr>
              <a:t>Opportunities/barriers discussion</a:t>
            </a:r>
          </a:p>
          <a:p>
            <a:pPr lvl="1"/>
            <a:r>
              <a:rPr lang="en-US">
                <a:cs typeface="Calibri" panose="020F0502020204030204"/>
              </a:rPr>
              <a:t>Review format and content</a:t>
            </a:r>
          </a:p>
          <a:p>
            <a:pPr lvl="1"/>
            <a:r>
              <a:rPr lang="en-US">
                <a:cs typeface="Calibri" panose="020F0502020204030204"/>
              </a:rPr>
              <a:t>Identify key issues</a:t>
            </a:r>
          </a:p>
          <a:p>
            <a:pPr lvl="2"/>
            <a:r>
              <a:rPr lang="en-US">
                <a:cs typeface="Calibri" panose="020F0502020204030204"/>
              </a:rPr>
              <a:t>Large fleet vs. Small fleet support</a:t>
            </a:r>
          </a:p>
          <a:p>
            <a:pPr lvl="2"/>
            <a:r>
              <a:rPr lang="en-US">
                <a:cs typeface="Calibri" panose="020F0502020204030204"/>
              </a:rPr>
              <a:t>Permitting timelines</a:t>
            </a:r>
          </a:p>
          <a:p>
            <a:pPr lvl="2"/>
            <a:r>
              <a:rPr lang="en-US">
                <a:cs typeface="Calibri" panose="020F0502020204030204"/>
              </a:rPr>
              <a:t>Regional collaborative to identify priority sites</a:t>
            </a:r>
          </a:p>
          <a:p>
            <a:pPr lvl="1"/>
            <a:r>
              <a:rPr lang="en-US">
                <a:cs typeface="Calibri" panose="020F0502020204030204"/>
              </a:rPr>
              <a:t>Select initiatives to highlight for Metro Board</a:t>
            </a:r>
          </a:p>
          <a:p>
            <a:pPr lvl="1"/>
            <a:r>
              <a:rPr lang="en-US">
                <a:cs typeface="Calibri" panose="020F0502020204030204"/>
              </a:rPr>
              <a:t>Create fact sheets on proposed initiatives (e.g., collaborative)</a:t>
            </a:r>
          </a:p>
          <a:p>
            <a:pPr>
              <a:buFont typeface="System Font Regular" panose="020B0604020202020204" pitchFamily="34" charset="0"/>
              <a:buChar char="&gt;"/>
            </a:pPr>
            <a:r>
              <a:rPr lang="en-US">
                <a:cs typeface="Calibri" panose="020F0502020204030204"/>
              </a:rPr>
              <a:t>Next ZET WG meeting</a:t>
            </a:r>
          </a:p>
          <a:p>
            <a:pPr lvl="1"/>
            <a:r>
              <a:rPr lang="en-US">
                <a:cs typeface="Calibri" panose="020F0502020204030204"/>
              </a:rPr>
              <a:t>Agenda</a:t>
            </a:r>
          </a:p>
          <a:p>
            <a:pPr lvl="1"/>
            <a:r>
              <a:rPr lang="en-US">
                <a:cs typeface="Calibri" panose="020F0502020204030204"/>
              </a:rPr>
              <a:t>Dates (10/3)</a:t>
            </a:r>
          </a:p>
          <a:p>
            <a:pPr lvl="1"/>
            <a:endParaRPr lang="en-US">
              <a:cs typeface="Calibri" panose="020F0502020204030204"/>
            </a:endParaRPr>
          </a:p>
          <a:p>
            <a:pPr>
              <a:buFont typeface="System Font Regular" panose="020B0604020202020204" pitchFamily="34" charset="0"/>
              <a:buChar char="&gt;"/>
            </a:pPr>
            <a:endParaRPr lang="en-US">
              <a:cs typeface="Calibri" panose="020F0502020204030204"/>
            </a:endParaRPr>
          </a:p>
          <a:p>
            <a:pPr lvl="1"/>
            <a:endParaRPr lang="en-US">
              <a:cs typeface="Calibri" panose="020F0502020204030204"/>
            </a:endParaRPr>
          </a:p>
          <a:p>
            <a:pPr lvl="1"/>
            <a:endParaRPr lang="en-US">
              <a:cs typeface="Calibri" panose="020F0502020204030204"/>
            </a:endParaRPr>
          </a:p>
        </p:txBody>
      </p:sp>
      <p:sp>
        <p:nvSpPr>
          <p:cNvPr id="5" name="Slide Number Placeholder 4">
            <a:extLst>
              <a:ext uri="{FF2B5EF4-FFF2-40B4-BE49-F238E27FC236}">
                <a16:creationId xmlns:a16="http://schemas.microsoft.com/office/drawing/2014/main" id="{352E3BAE-CDC1-2EDE-5686-78BA8252C2B5}"/>
              </a:ext>
            </a:extLst>
          </p:cNvPr>
          <p:cNvSpPr>
            <a:spLocks noGrp="1"/>
          </p:cNvSpPr>
          <p:nvPr>
            <p:ph type="sldNum" sz="quarter" idx="12"/>
          </p:nvPr>
        </p:nvSpPr>
        <p:spPr/>
        <p:txBody>
          <a:bodyPr/>
          <a:lstStyle/>
          <a:p>
            <a:fld id="{2429C633-AF9B-9840-B7F1-7587910FEF71}" type="slidenum">
              <a:rPr lang="en-US" dirty="0" smtClean="0"/>
              <a:pPr/>
              <a:t>47</a:t>
            </a:fld>
            <a:endParaRPr lang="en-US"/>
          </a:p>
        </p:txBody>
      </p:sp>
    </p:spTree>
    <p:extLst>
      <p:ext uri="{BB962C8B-B14F-4D97-AF65-F5344CB8AC3E}">
        <p14:creationId xmlns:p14="http://schemas.microsoft.com/office/powerpoint/2010/main" val="21412229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dirty="0">
                <a:solidFill>
                  <a:schemeClr val="tx1">
                    <a:tint val="75000"/>
                  </a:schemeClr>
                </a:solidFill>
              </a:rPr>
              <a:pPr algn="r"/>
              <a:t>48</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6" name="Title 1">
            <a:extLst>
              <a:ext uri="{FF2B5EF4-FFF2-40B4-BE49-F238E27FC236}">
                <a16:creationId xmlns:a16="http://schemas.microsoft.com/office/drawing/2014/main" id="{282348E5-2B21-B08C-5A55-F78FA11F54DC}"/>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2400" b="0"/>
              <a:t> </a:t>
            </a:r>
            <a:r>
              <a:rPr lang="en-US" sz="2400"/>
              <a:t>Progress Assessment on Physical Infrastructure Needs Analysis (Task 1) </a:t>
            </a:r>
            <a:endParaRPr lang="en-US" sz="2400">
              <a:cs typeface="Calibri"/>
            </a:endParaRPr>
          </a:p>
        </p:txBody>
      </p:sp>
      <p:sp>
        <p:nvSpPr>
          <p:cNvPr id="2" name="TextBox 1">
            <a:extLst>
              <a:ext uri="{FF2B5EF4-FFF2-40B4-BE49-F238E27FC236}">
                <a16:creationId xmlns:a16="http://schemas.microsoft.com/office/drawing/2014/main" id="{270B9C3F-DB35-FF66-1BC4-AA7EDADC7376}"/>
              </a:ext>
            </a:extLst>
          </p:cNvPr>
          <p:cNvSpPr txBox="1"/>
          <p:nvPr/>
        </p:nvSpPr>
        <p:spPr>
          <a:xfrm>
            <a:off x="941614" y="1012366"/>
            <a:ext cx="10308771" cy="369332"/>
          </a:xfrm>
          <a:prstGeom prst="rect">
            <a:avLst/>
          </a:prstGeom>
          <a:noFill/>
        </p:spPr>
        <p:txBody>
          <a:bodyPr wrap="square" lIns="91440" tIns="45720" rIns="91440" bIns="45720" rtlCol="0" anchor="t">
            <a:spAutoFit/>
          </a:bodyPr>
          <a:lstStyle/>
          <a:p>
            <a:r>
              <a:rPr lang="en-US" b="1"/>
              <a:t>Task 1. Identify physical infrastructure needs to support full deployment of ZE drayage trucks along I-710 </a:t>
            </a:r>
            <a:endParaRPr lang="en-US" b="1">
              <a:cs typeface="Calibri"/>
            </a:endParaRPr>
          </a:p>
        </p:txBody>
      </p:sp>
      <p:graphicFrame>
        <p:nvGraphicFramePr>
          <p:cNvPr id="4" name="Table 5">
            <a:extLst>
              <a:ext uri="{FF2B5EF4-FFF2-40B4-BE49-F238E27FC236}">
                <a16:creationId xmlns:a16="http://schemas.microsoft.com/office/drawing/2014/main" id="{1A94B594-7E15-6C67-2B78-F24377D1003D}"/>
              </a:ext>
            </a:extLst>
          </p:cNvPr>
          <p:cNvGraphicFramePr>
            <a:graphicFrameLocks noGrp="1"/>
          </p:cNvGraphicFramePr>
          <p:nvPr>
            <p:extLst>
              <p:ext uri="{D42A27DB-BD31-4B8C-83A1-F6EECF244321}">
                <p14:modId xmlns:p14="http://schemas.microsoft.com/office/powerpoint/2010/main" val="3381818546"/>
              </p:ext>
            </p:extLst>
          </p:nvPr>
        </p:nvGraphicFramePr>
        <p:xfrm>
          <a:off x="740229" y="1416221"/>
          <a:ext cx="10845801" cy="4307483"/>
        </p:xfrm>
        <a:graphic>
          <a:graphicData uri="http://schemas.openxmlformats.org/drawingml/2006/table">
            <a:tbl>
              <a:tblPr firstRow="1" bandRow="1">
                <a:tableStyleId>{5C22544A-7EE6-4342-B048-85BDC9FD1C3A}</a:tableStyleId>
              </a:tblPr>
              <a:tblGrid>
                <a:gridCol w="3088821">
                  <a:extLst>
                    <a:ext uri="{9D8B030D-6E8A-4147-A177-3AD203B41FA5}">
                      <a16:colId xmlns:a16="http://schemas.microsoft.com/office/drawing/2014/main" val="4279108394"/>
                    </a:ext>
                  </a:extLst>
                </a:gridCol>
                <a:gridCol w="3209925">
                  <a:extLst>
                    <a:ext uri="{9D8B030D-6E8A-4147-A177-3AD203B41FA5}">
                      <a16:colId xmlns:a16="http://schemas.microsoft.com/office/drawing/2014/main" val="3432618434"/>
                    </a:ext>
                  </a:extLst>
                </a:gridCol>
                <a:gridCol w="4547055">
                  <a:extLst>
                    <a:ext uri="{9D8B030D-6E8A-4147-A177-3AD203B41FA5}">
                      <a16:colId xmlns:a16="http://schemas.microsoft.com/office/drawing/2014/main" val="3109372528"/>
                    </a:ext>
                  </a:extLst>
                </a:gridCol>
              </a:tblGrid>
              <a:tr h="467003">
                <a:tc>
                  <a:txBody>
                    <a:bodyPr/>
                    <a:lstStyle/>
                    <a:p>
                      <a:r>
                        <a:rPr lang="en-US"/>
                        <a:t>Subtasks</a:t>
                      </a:r>
                    </a:p>
                  </a:txBody>
                  <a:tcPr/>
                </a:tc>
                <a:tc>
                  <a:txBody>
                    <a:bodyPr/>
                    <a:lstStyle/>
                    <a:p>
                      <a:r>
                        <a:rPr lang="en-US"/>
                        <a:t>Products/Activities Completed</a:t>
                      </a:r>
                    </a:p>
                  </a:txBody>
                  <a:tcPr/>
                </a:tc>
                <a:tc>
                  <a:txBody>
                    <a:bodyPr/>
                    <a:lstStyle/>
                    <a:p>
                      <a:r>
                        <a:rPr lang="en-US"/>
                        <a:t>Additional Analyses Needed</a:t>
                      </a:r>
                    </a:p>
                  </a:txBody>
                  <a:tcPr>
                    <a:solidFill>
                      <a:srgbClr val="5078A8"/>
                    </a:solidFill>
                  </a:tcPr>
                </a:tc>
                <a:extLst>
                  <a:ext uri="{0D108BD9-81ED-4DB2-BD59-A6C34878D82A}">
                    <a16:rowId xmlns:a16="http://schemas.microsoft.com/office/drawing/2014/main" val="888408914"/>
                  </a:ext>
                </a:extLst>
              </a:tr>
              <a:tr h="7170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t>1.1 </a:t>
                      </a:r>
                      <a:r>
                        <a:rPr lang="en-US" sz="1600"/>
                        <a:t>Estimate the number of charging and fueling stations to support the number of ZE drayage trucks over the next 10 years, both regional and small in scope.</a:t>
                      </a:r>
                    </a:p>
                    <a:p>
                      <a:pPr marL="0" marR="0" lvl="0" indent="0" algn="l">
                        <a:lnSpc>
                          <a:spcPct val="100000"/>
                        </a:lnSpc>
                        <a:spcBef>
                          <a:spcPts val="0"/>
                        </a:spcBef>
                        <a:spcAft>
                          <a:spcPts val="0"/>
                        </a:spcAft>
                        <a:buClrTx/>
                        <a:buSzTx/>
                        <a:buFontTx/>
                        <a:buNone/>
                      </a:pPr>
                      <a:endParaRPr lang="en-US" sz="1600"/>
                    </a:p>
                  </a:txBody>
                  <a:tcPr/>
                </a:tc>
                <a:tc>
                  <a:txBody>
                    <a:bodyPr/>
                    <a:lstStyle/>
                    <a:p>
                      <a:pPr marL="282575" lvl="2" indent="-222250">
                        <a:buFont typeface="Arial"/>
                        <a:buChar char="•"/>
                      </a:pPr>
                      <a:r>
                        <a:rPr lang="en-US" sz="1600">
                          <a:solidFill>
                            <a:schemeClr val="tx1"/>
                          </a:solidFill>
                          <a:cs typeface="Calibri"/>
                        </a:rPr>
                        <a:t>Metro - Clean Truck Technology Comparative Report</a:t>
                      </a:r>
                      <a:endParaRPr lang="en-US" sz="1600">
                        <a:solidFill>
                          <a:schemeClr val="tx1"/>
                        </a:solidFill>
                        <a:ea typeface="Calibri"/>
                        <a:cs typeface="Calibri"/>
                      </a:endParaRPr>
                    </a:p>
                    <a:p>
                      <a:pPr marL="282575" lvl="2" indent="-222250">
                        <a:buFont typeface="Arial"/>
                        <a:buChar char="•"/>
                      </a:pPr>
                      <a:endParaRPr lang="en-US" sz="1600">
                        <a:solidFill>
                          <a:schemeClr val="tx1"/>
                        </a:solidFill>
                        <a:cs typeface="Calibri"/>
                      </a:endParaRPr>
                    </a:p>
                    <a:p>
                      <a:pPr marL="282575" lvl="2" indent="-222250">
                        <a:buFont typeface="Arial"/>
                        <a:buChar char="•"/>
                      </a:pPr>
                      <a:r>
                        <a:rPr lang="en-US" sz="1600">
                          <a:solidFill>
                            <a:schemeClr val="tx1"/>
                          </a:solidFill>
                          <a:cs typeface="Calibri"/>
                        </a:rPr>
                        <a:t>LACI I-710 Investment Blueprint </a:t>
                      </a:r>
                      <a:endParaRPr lang="en-US" sz="1600">
                        <a:solidFill>
                          <a:schemeClr val="tx1"/>
                        </a:solidFill>
                        <a:ea typeface="Calibri"/>
                        <a:cs typeface="Calibri"/>
                      </a:endParaRPr>
                    </a:p>
                    <a:p>
                      <a:pPr marL="282575" lvl="2" indent="-222250">
                        <a:buFont typeface="Arial"/>
                        <a:buChar char="•"/>
                      </a:pPr>
                      <a:endParaRPr lang="en-US" sz="1600">
                        <a:solidFill>
                          <a:schemeClr val="tx1"/>
                        </a:solidFill>
                        <a:cs typeface="Calibri"/>
                      </a:endParaRPr>
                    </a:p>
                    <a:p>
                      <a:pPr marL="282575" lvl="2" indent="-222250">
                        <a:buFont typeface="Arial"/>
                        <a:buChar char="•"/>
                      </a:pPr>
                      <a:r>
                        <a:rPr lang="en-US" sz="1600">
                          <a:solidFill>
                            <a:schemeClr val="tx1"/>
                          </a:solidFill>
                          <a:cs typeface="Calibri"/>
                        </a:rPr>
                        <a:t>POLB – Fueling the Future Fleets</a:t>
                      </a:r>
                      <a:endParaRPr lang="en-US" sz="1600">
                        <a:solidFill>
                          <a:schemeClr val="tx1"/>
                        </a:solidFill>
                        <a:ea typeface="Calibri"/>
                        <a:cs typeface="Calibri"/>
                      </a:endParaRPr>
                    </a:p>
                  </a:txBody>
                  <a:tcPr/>
                </a:tc>
                <a:tc>
                  <a:txBody>
                    <a:bodyPr/>
                    <a:lstStyle/>
                    <a:p>
                      <a:pPr marL="285750" indent="-231775">
                        <a:buFont typeface="Arial" panose="020B0604020202020204" pitchFamily="34" charset="0"/>
                        <a:buChar char="•"/>
                      </a:pPr>
                      <a:r>
                        <a:rPr lang="en-US" sz="1600" b="0">
                          <a:latin typeface="Calibri Light"/>
                        </a:rPr>
                        <a:t>Agree on the drayage truck population to be served</a:t>
                      </a:r>
                    </a:p>
                    <a:p>
                      <a:pPr marL="285750" lvl="0" indent="-231775">
                        <a:buFont typeface="Arial" panose="020B0604020202020204" pitchFamily="34" charset="0"/>
                        <a:buChar char="•"/>
                      </a:pPr>
                      <a:endParaRPr lang="en-US" sz="1600" b="0">
                        <a:latin typeface="Calibri Light"/>
                      </a:endParaRPr>
                    </a:p>
                    <a:p>
                      <a:pPr marL="285750" indent="-231775">
                        <a:buFont typeface="Arial" panose="020B0604020202020204" pitchFamily="34" charset="0"/>
                        <a:buChar char="•"/>
                      </a:pPr>
                      <a:r>
                        <a:rPr lang="en-US" sz="1600" b="0">
                          <a:latin typeface="Calibri Light"/>
                        </a:rPr>
                        <a:t>Agree on the charging port power level</a:t>
                      </a:r>
                    </a:p>
                  </a:txBody>
                  <a:tcPr>
                    <a:solidFill>
                      <a:schemeClr val="accent3">
                        <a:lumMod val="60000"/>
                        <a:lumOff val="40000"/>
                      </a:schemeClr>
                    </a:solidFill>
                  </a:tcPr>
                </a:tc>
                <a:extLst>
                  <a:ext uri="{0D108BD9-81ED-4DB2-BD59-A6C34878D82A}">
                    <a16:rowId xmlns:a16="http://schemas.microsoft.com/office/drawing/2014/main" val="4098694199"/>
                  </a:ext>
                </a:extLst>
              </a:tr>
              <a:tr h="717063">
                <a:tc>
                  <a:txBody>
                    <a:bodyPr/>
                    <a:lstStyle/>
                    <a:p>
                      <a:pPr marL="0" marR="0" lvl="0" indent="0" algn="l" rtl="0" eaLnBrk="1" fontAlgn="auto" latinLnBrk="0" hangingPunct="1">
                        <a:lnSpc>
                          <a:spcPct val="100000"/>
                        </a:lnSpc>
                        <a:spcBef>
                          <a:spcPts val="0"/>
                        </a:spcBef>
                        <a:spcAft>
                          <a:spcPts val="0"/>
                        </a:spcAft>
                        <a:buClrTx/>
                        <a:buSzTx/>
                        <a:buFontTx/>
                        <a:buNone/>
                      </a:pPr>
                      <a:endParaRPr lang="en-US" sz="1600" b="1"/>
                    </a:p>
                    <a:p>
                      <a:pPr marL="0" marR="0" lvl="0" indent="0" algn="l" defTabSz="914400">
                        <a:lnSpc>
                          <a:spcPct val="100000"/>
                        </a:lnSpc>
                        <a:spcBef>
                          <a:spcPts val="0"/>
                        </a:spcBef>
                        <a:spcAft>
                          <a:spcPts val="0"/>
                        </a:spcAft>
                        <a:buClrTx/>
                        <a:buSzTx/>
                        <a:buFontTx/>
                        <a:buNone/>
                        <a:tabLst/>
                        <a:defRPr/>
                      </a:pPr>
                      <a:r>
                        <a:rPr lang="en-US" sz="1600" b="1"/>
                        <a:t>1.2</a:t>
                      </a:r>
                      <a:r>
                        <a:rPr lang="en-US" sz="1600"/>
                        <a:t> Develop an energy supply plan to ensure that sufficient energy will be provided without compromising other energy uses along the corridor.</a:t>
                      </a:r>
                      <a:endParaRPr lang="en-US" sz="1600">
                        <a:cs typeface="Calibri"/>
                      </a:endParaRPr>
                    </a:p>
                  </a:txBody>
                  <a:tcPr/>
                </a:tc>
                <a:tc>
                  <a:txBody>
                    <a:bodyPr/>
                    <a:lstStyle/>
                    <a:p>
                      <a:pPr marL="285750" marR="0" lvl="0" indent="-231775" algn="l" rtl="0" eaLnBrk="1" fontAlgn="auto" latinLnBrk="0" hangingPunct="1">
                        <a:lnSpc>
                          <a:spcPct val="100000"/>
                        </a:lnSpc>
                        <a:spcBef>
                          <a:spcPts val="0"/>
                        </a:spcBef>
                        <a:spcAft>
                          <a:spcPts val="0"/>
                        </a:spcAft>
                        <a:buClrTx/>
                        <a:buSzTx/>
                        <a:buFont typeface="Arial" panose="020B0604020202020204" pitchFamily="34" charset="0"/>
                        <a:buChar char="•"/>
                      </a:pPr>
                      <a:endParaRPr lang="en-US" sz="1600">
                        <a:solidFill>
                          <a:schemeClr val="tx1"/>
                        </a:solidFill>
                        <a:cs typeface="Calibri"/>
                      </a:endParaRPr>
                    </a:p>
                    <a:p>
                      <a:pPr marL="285750" marR="0" lvl="0" indent="-231775" algn="l" defTabSz="914400">
                        <a:lnSpc>
                          <a:spcPct val="100000"/>
                        </a:lnSpc>
                        <a:spcBef>
                          <a:spcPts val="0"/>
                        </a:spcBef>
                        <a:spcAft>
                          <a:spcPts val="0"/>
                        </a:spcAft>
                        <a:buClrTx/>
                        <a:buSzTx/>
                        <a:buFont typeface="Arial" panose="020B0604020202020204" pitchFamily="34" charset="0"/>
                        <a:buChar char="•"/>
                        <a:tabLst/>
                        <a:defRPr/>
                      </a:pPr>
                      <a:r>
                        <a:rPr lang="en-US" sz="1600">
                          <a:solidFill>
                            <a:schemeClr val="tx1"/>
                          </a:solidFill>
                          <a:cs typeface="Calibri"/>
                        </a:rPr>
                        <a:t>Industry/Infrastructure Focus Group highlights</a:t>
                      </a:r>
                    </a:p>
                    <a:p>
                      <a:endParaRPr lang="en-US" sz="1600"/>
                    </a:p>
                  </a:txBody>
                  <a:tcPr/>
                </a:tc>
                <a:tc>
                  <a:txBody>
                    <a:bodyPr/>
                    <a:lstStyle/>
                    <a:p>
                      <a:pPr marL="285750" indent="-231775">
                        <a:buFont typeface="Arial" panose="020B0604020202020204" pitchFamily="34" charset="0"/>
                        <a:buChar char="•"/>
                      </a:pPr>
                      <a:r>
                        <a:rPr lang="en-US" sz="1600" b="0">
                          <a:latin typeface="Calibri Light"/>
                        </a:rPr>
                        <a:t>Collaborate with utilities to verify existing energy supplies, their future infrastructure investment plans</a:t>
                      </a:r>
                    </a:p>
                    <a:p>
                      <a:pPr marL="285750" indent="-231775">
                        <a:buFont typeface="Arial" panose="020B0604020202020204" pitchFamily="34" charset="0"/>
                        <a:buChar char="•"/>
                      </a:pPr>
                      <a:r>
                        <a:rPr lang="en-US" sz="1600" b="0">
                          <a:latin typeface="Calibri Light"/>
                        </a:rPr>
                        <a:t>Verify existing and future transmission network and distribution system capacity for the Corridor</a:t>
                      </a:r>
                    </a:p>
                    <a:p>
                      <a:pPr marL="285750" indent="-231775">
                        <a:buFont typeface="Arial" panose="020B0604020202020204" pitchFamily="34" charset="0"/>
                        <a:buChar char="•"/>
                      </a:pPr>
                      <a:r>
                        <a:rPr lang="en-US" sz="1600" b="0">
                          <a:latin typeface="Calibri Light"/>
                        </a:rPr>
                        <a:t>Understand roles of various state agencies that are involved in statewide energy supply and demand planning and infrastructure delivery (CEC, CPUC, and CARB)</a:t>
                      </a:r>
                    </a:p>
                  </a:txBody>
                  <a:tcPr>
                    <a:solidFill>
                      <a:schemeClr val="accent3">
                        <a:lumMod val="60000"/>
                        <a:lumOff val="40000"/>
                      </a:schemeClr>
                    </a:solidFill>
                  </a:tcPr>
                </a:tc>
                <a:extLst>
                  <a:ext uri="{0D108BD9-81ED-4DB2-BD59-A6C34878D82A}">
                    <a16:rowId xmlns:a16="http://schemas.microsoft.com/office/drawing/2014/main" val="3447335603"/>
                  </a:ext>
                </a:extLst>
              </a:tr>
            </a:tbl>
          </a:graphicData>
        </a:graphic>
      </p:graphicFrame>
    </p:spTree>
    <p:extLst>
      <p:ext uri="{BB962C8B-B14F-4D97-AF65-F5344CB8AC3E}">
        <p14:creationId xmlns:p14="http://schemas.microsoft.com/office/powerpoint/2010/main" val="37716720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468B718-1740-4B80-B6C9-C8BAA8BEF624}"/>
              </a:ext>
            </a:extLst>
          </p:cNvPr>
          <p:cNvSpPr txBox="1"/>
          <p:nvPr/>
        </p:nvSpPr>
        <p:spPr>
          <a:xfrm>
            <a:off x="5966691" y="6411129"/>
            <a:ext cx="6096000" cy="276999"/>
          </a:xfrm>
          <a:prstGeom prst="rect">
            <a:avLst/>
          </a:prstGeom>
          <a:noFill/>
        </p:spPr>
        <p:txBody>
          <a:bodyPr wrap="square">
            <a:spAutoFit/>
          </a:bodyPr>
          <a:lstStyle/>
          <a:p>
            <a:pPr algn="r"/>
            <a:fld id="{2429C633-AF9B-9840-B7F1-7587910FEF71}" type="slidenum">
              <a:rPr lang="en-US" sz="1200" dirty="0">
                <a:solidFill>
                  <a:schemeClr val="tx1">
                    <a:tint val="75000"/>
                  </a:schemeClr>
                </a:solidFill>
              </a:rPr>
              <a:pPr algn="r"/>
              <a:t>49</a:t>
            </a:fld>
            <a:endParaRPr lang="en-US" sz="1200">
              <a:solidFill>
                <a:schemeClr val="tx1">
                  <a:tint val="75000"/>
                </a:schemeClr>
              </a:solidFill>
            </a:endParaRPr>
          </a:p>
        </p:txBody>
      </p:sp>
      <p:pic>
        <p:nvPicPr>
          <p:cNvPr id="3" name="Picture 6" descr="Logo, company name&#10;&#10;Description automatically generated">
            <a:extLst>
              <a:ext uri="{FF2B5EF4-FFF2-40B4-BE49-F238E27FC236}">
                <a16:creationId xmlns:a16="http://schemas.microsoft.com/office/drawing/2014/main" id="{AD196979-E477-3BDE-3C09-1F672EF90642}"/>
              </a:ext>
            </a:extLst>
          </p:cNvPr>
          <p:cNvPicPr>
            <a:picLocks noChangeAspect="1"/>
          </p:cNvPicPr>
          <p:nvPr/>
        </p:nvPicPr>
        <p:blipFill>
          <a:blip r:embed="rId3"/>
          <a:stretch>
            <a:fillRect/>
          </a:stretch>
        </p:blipFill>
        <p:spPr>
          <a:xfrm>
            <a:off x="253041" y="6074253"/>
            <a:ext cx="1952446" cy="546701"/>
          </a:xfrm>
          <a:prstGeom prst="rect">
            <a:avLst/>
          </a:prstGeom>
        </p:spPr>
      </p:pic>
      <p:grpSp>
        <p:nvGrpSpPr>
          <p:cNvPr id="7" name="Group 6">
            <a:extLst>
              <a:ext uri="{FF2B5EF4-FFF2-40B4-BE49-F238E27FC236}">
                <a16:creationId xmlns:a16="http://schemas.microsoft.com/office/drawing/2014/main" id="{B1DCF8A3-0BD0-4C9F-88C8-B0A60E055DC8}"/>
              </a:ext>
            </a:extLst>
          </p:cNvPr>
          <p:cNvGrpSpPr/>
          <p:nvPr/>
        </p:nvGrpSpPr>
        <p:grpSpPr>
          <a:xfrm>
            <a:off x="381000" y="6150597"/>
            <a:ext cx="1457119" cy="470357"/>
            <a:chOff x="2085360" y="5841270"/>
            <a:chExt cx="1457119" cy="470357"/>
          </a:xfrm>
        </p:grpSpPr>
        <p:sp>
          <p:nvSpPr>
            <p:cNvPr id="8" name="Rectangle 7">
              <a:extLst>
                <a:ext uri="{FF2B5EF4-FFF2-40B4-BE49-F238E27FC236}">
                  <a16:creationId xmlns:a16="http://schemas.microsoft.com/office/drawing/2014/main" id="{71093D3C-5329-402D-8D19-2F39FAE717E5}"/>
                </a:ext>
              </a:extLst>
            </p:cNvPr>
            <p:cNvSpPr/>
            <p:nvPr/>
          </p:nvSpPr>
          <p:spPr>
            <a:xfrm>
              <a:off x="2085360" y="5841270"/>
              <a:ext cx="1457119" cy="470357"/>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grpSp>
          <p:nvGrpSpPr>
            <p:cNvPr id="9" name="Group 8">
              <a:extLst>
                <a:ext uri="{FF2B5EF4-FFF2-40B4-BE49-F238E27FC236}">
                  <a16:creationId xmlns:a16="http://schemas.microsoft.com/office/drawing/2014/main" id="{78B14442-12D7-4F6D-B0A7-CFC9D1F8FC7D}"/>
                </a:ext>
              </a:extLst>
            </p:cNvPr>
            <p:cNvGrpSpPr/>
            <p:nvPr/>
          </p:nvGrpSpPr>
          <p:grpSpPr>
            <a:xfrm>
              <a:off x="2154894" y="5873388"/>
              <a:ext cx="1387585" cy="406123"/>
              <a:chOff x="299780" y="6166127"/>
              <a:chExt cx="1387585" cy="406123"/>
            </a:xfrm>
          </p:grpSpPr>
          <p:pic>
            <p:nvPicPr>
              <p:cNvPr id="10" name="Picture 9" descr="Logo&#10;&#10;Description automatically generated">
                <a:extLst>
                  <a:ext uri="{FF2B5EF4-FFF2-40B4-BE49-F238E27FC236}">
                    <a16:creationId xmlns:a16="http://schemas.microsoft.com/office/drawing/2014/main" id="{8D540462-F9D4-441E-A6E9-F244FFEA8537}"/>
                  </a:ext>
                </a:extLst>
              </p:cNvPr>
              <p:cNvPicPr>
                <a:picLocks noChangeAspect="1"/>
              </p:cNvPicPr>
              <p:nvPr/>
            </p:nvPicPr>
            <p:blipFill>
              <a:blip r:embed="rId4"/>
              <a:stretch>
                <a:fillRect/>
              </a:stretch>
            </p:blipFill>
            <p:spPr>
              <a:xfrm>
                <a:off x="299780" y="6166127"/>
                <a:ext cx="406123" cy="406123"/>
              </a:xfrm>
              <a:prstGeom prst="rect">
                <a:avLst/>
              </a:prstGeom>
            </p:spPr>
          </p:pic>
          <p:pic>
            <p:nvPicPr>
              <p:cNvPr id="11" name="Picture 10" descr="Shape&#10;&#10;Description automatically generated with medium confidence">
                <a:extLst>
                  <a:ext uri="{FF2B5EF4-FFF2-40B4-BE49-F238E27FC236}">
                    <a16:creationId xmlns:a16="http://schemas.microsoft.com/office/drawing/2014/main" id="{2D68F2C9-BA5A-47A3-ACA6-D558FC34FE11}"/>
                  </a:ext>
                </a:extLst>
              </p:cNvPr>
              <p:cNvPicPr>
                <a:picLocks noChangeAspect="1"/>
              </p:cNvPicPr>
              <p:nvPr/>
            </p:nvPicPr>
            <p:blipFill>
              <a:blip r:embed="rId5"/>
              <a:stretch>
                <a:fillRect/>
              </a:stretch>
            </p:blipFill>
            <p:spPr>
              <a:xfrm>
                <a:off x="672497" y="6223259"/>
                <a:ext cx="1014868" cy="297998"/>
              </a:xfrm>
              <a:prstGeom prst="rect">
                <a:avLst/>
              </a:prstGeom>
            </p:spPr>
          </p:pic>
        </p:grpSp>
      </p:grpSp>
      <p:sp>
        <p:nvSpPr>
          <p:cNvPr id="16" name="Title 1">
            <a:extLst>
              <a:ext uri="{FF2B5EF4-FFF2-40B4-BE49-F238E27FC236}">
                <a16:creationId xmlns:a16="http://schemas.microsoft.com/office/drawing/2014/main" id="{282348E5-2B21-B08C-5A55-F78FA11F54DC}"/>
              </a:ext>
            </a:extLst>
          </p:cNvPr>
          <p:cNvSpPr>
            <a:spLocks noGrp="1"/>
          </p:cNvSpPr>
          <p:nvPr>
            <p:ph type="title"/>
          </p:nvPr>
        </p:nvSpPr>
        <p:spPr>
          <a:xfrm>
            <a:off x="381000" y="232298"/>
            <a:ext cx="10845800" cy="429145"/>
          </a:xfrm>
        </p:spPr>
        <p:txBody>
          <a:bodyPr vert="horz" lIns="91440" tIns="45720" rIns="91440" bIns="45720" rtlCol="0" anchor="ctr">
            <a:noAutofit/>
          </a:bodyPr>
          <a:lstStyle/>
          <a:p>
            <a:r>
              <a:rPr lang="en-US" sz="2400" b="0"/>
              <a:t> </a:t>
            </a:r>
            <a:r>
              <a:rPr lang="en-US" sz="2400"/>
              <a:t>Progress Assessment on Physical Infrastructure Needs Analysis (Task 1) Cont’d</a:t>
            </a:r>
            <a:endParaRPr lang="en-US" sz="2400">
              <a:cs typeface="Calibri"/>
            </a:endParaRPr>
          </a:p>
        </p:txBody>
      </p:sp>
      <p:sp>
        <p:nvSpPr>
          <p:cNvPr id="2" name="TextBox 1">
            <a:extLst>
              <a:ext uri="{FF2B5EF4-FFF2-40B4-BE49-F238E27FC236}">
                <a16:creationId xmlns:a16="http://schemas.microsoft.com/office/drawing/2014/main" id="{270B9C3F-DB35-FF66-1BC4-AA7EDADC7376}"/>
              </a:ext>
            </a:extLst>
          </p:cNvPr>
          <p:cNvSpPr txBox="1"/>
          <p:nvPr/>
        </p:nvSpPr>
        <p:spPr>
          <a:xfrm>
            <a:off x="941614" y="921959"/>
            <a:ext cx="10308771" cy="369332"/>
          </a:xfrm>
          <a:prstGeom prst="rect">
            <a:avLst/>
          </a:prstGeom>
          <a:noFill/>
        </p:spPr>
        <p:txBody>
          <a:bodyPr wrap="square" lIns="91440" tIns="45720" rIns="91440" bIns="45720" rtlCol="0" anchor="t">
            <a:spAutoFit/>
          </a:bodyPr>
          <a:lstStyle/>
          <a:p>
            <a:r>
              <a:rPr lang="en-US" b="1"/>
              <a:t>Task 1. Identify physical infrastructure needs to support full deployment of ZE drayage trucks along I-710 </a:t>
            </a:r>
            <a:endParaRPr lang="en-US" b="1">
              <a:cs typeface="Calibri"/>
            </a:endParaRPr>
          </a:p>
        </p:txBody>
      </p:sp>
      <p:graphicFrame>
        <p:nvGraphicFramePr>
          <p:cNvPr id="4" name="Table 5">
            <a:extLst>
              <a:ext uri="{FF2B5EF4-FFF2-40B4-BE49-F238E27FC236}">
                <a16:creationId xmlns:a16="http://schemas.microsoft.com/office/drawing/2014/main" id="{1A94B594-7E15-6C67-2B78-F24377D1003D}"/>
              </a:ext>
            </a:extLst>
          </p:cNvPr>
          <p:cNvGraphicFramePr>
            <a:graphicFrameLocks noGrp="1"/>
          </p:cNvGraphicFramePr>
          <p:nvPr>
            <p:extLst>
              <p:ext uri="{D42A27DB-BD31-4B8C-83A1-F6EECF244321}">
                <p14:modId xmlns:p14="http://schemas.microsoft.com/office/powerpoint/2010/main" val="60054031"/>
              </p:ext>
            </p:extLst>
          </p:nvPr>
        </p:nvGraphicFramePr>
        <p:xfrm>
          <a:off x="779986" y="1281902"/>
          <a:ext cx="10845801" cy="4886603"/>
        </p:xfrm>
        <a:graphic>
          <a:graphicData uri="http://schemas.openxmlformats.org/drawingml/2006/table">
            <a:tbl>
              <a:tblPr firstRow="1" bandRow="1">
                <a:tableStyleId>{5C22544A-7EE6-4342-B048-85BDC9FD1C3A}</a:tableStyleId>
              </a:tblPr>
              <a:tblGrid>
                <a:gridCol w="3088821">
                  <a:extLst>
                    <a:ext uri="{9D8B030D-6E8A-4147-A177-3AD203B41FA5}">
                      <a16:colId xmlns:a16="http://schemas.microsoft.com/office/drawing/2014/main" val="4279108394"/>
                    </a:ext>
                  </a:extLst>
                </a:gridCol>
                <a:gridCol w="3190875">
                  <a:extLst>
                    <a:ext uri="{9D8B030D-6E8A-4147-A177-3AD203B41FA5}">
                      <a16:colId xmlns:a16="http://schemas.microsoft.com/office/drawing/2014/main" val="3432618434"/>
                    </a:ext>
                  </a:extLst>
                </a:gridCol>
                <a:gridCol w="4566105">
                  <a:extLst>
                    <a:ext uri="{9D8B030D-6E8A-4147-A177-3AD203B41FA5}">
                      <a16:colId xmlns:a16="http://schemas.microsoft.com/office/drawing/2014/main" val="3109372528"/>
                    </a:ext>
                  </a:extLst>
                </a:gridCol>
              </a:tblGrid>
              <a:tr h="467003">
                <a:tc>
                  <a:txBody>
                    <a:bodyPr/>
                    <a:lstStyle/>
                    <a:p>
                      <a:r>
                        <a:rPr lang="en-US"/>
                        <a:t>Subtasks</a:t>
                      </a:r>
                    </a:p>
                  </a:txBody>
                  <a:tcPr/>
                </a:tc>
                <a:tc>
                  <a:txBody>
                    <a:bodyPr/>
                    <a:lstStyle/>
                    <a:p>
                      <a:r>
                        <a:rPr lang="en-US"/>
                        <a:t>Products/Activities Completed</a:t>
                      </a:r>
                    </a:p>
                  </a:txBody>
                  <a:tcPr/>
                </a:tc>
                <a:tc>
                  <a:txBody>
                    <a:bodyPr/>
                    <a:lstStyle/>
                    <a:p>
                      <a:r>
                        <a:rPr lang="en-US"/>
                        <a:t>Additional Analyses Needed</a:t>
                      </a:r>
                    </a:p>
                  </a:txBody>
                  <a:tcPr>
                    <a:solidFill>
                      <a:srgbClr val="5078A8"/>
                    </a:solidFill>
                  </a:tcPr>
                </a:tc>
                <a:extLst>
                  <a:ext uri="{0D108BD9-81ED-4DB2-BD59-A6C34878D82A}">
                    <a16:rowId xmlns:a16="http://schemas.microsoft.com/office/drawing/2014/main" val="888408914"/>
                  </a:ext>
                </a:extLst>
              </a:tr>
              <a:tr h="7170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t>1.3 </a:t>
                      </a:r>
                      <a:r>
                        <a:rPr lang="en-US" sz="1600"/>
                        <a:t>Develop a methodology and evaluation criteria for ZE charging/fueling site selection</a:t>
                      </a:r>
                      <a:endParaRPr lang="en-US" sz="1600">
                        <a:cs typeface="Calibri"/>
                      </a:endParaRPr>
                    </a:p>
                  </a:txBody>
                  <a:tcPr/>
                </a:tc>
                <a:tc>
                  <a:txBody>
                    <a:bodyPr/>
                    <a:lstStyle/>
                    <a:p>
                      <a:pPr marL="285750" marR="0" lvl="0" indent="-231775" algn="l" rtl="0" eaLnBrk="1" fontAlgn="auto" latinLnBrk="0" hangingPunct="1">
                        <a:lnSpc>
                          <a:spcPct val="100000"/>
                        </a:lnSpc>
                        <a:spcBef>
                          <a:spcPts val="0"/>
                        </a:spcBef>
                        <a:spcAft>
                          <a:spcPts val="0"/>
                        </a:spcAft>
                        <a:buClrTx/>
                        <a:buSzTx/>
                        <a:buFont typeface="Arial" panose="020B0604020202020204" pitchFamily="34" charset="0"/>
                        <a:buChar char="•"/>
                      </a:pPr>
                      <a:r>
                        <a:rPr lang="en-US" sz="1600">
                          <a:solidFill>
                            <a:schemeClr val="tx1"/>
                          </a:solidFill>
                          <a:ea typeface="Calibri"/>
                          <a:cs typeface="Calibri"/>
                        </a:rPr>
                        <a:t>Preliminary performance measures </a:t>
                      </a:r>
                    </a:p>
                    <a:p>
                      <a:pPr marL="285750" marR="0" lvl="0" indent="-2317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solidFill>
                            <a:schemeClr val="tx1"/>
                          </a:solidFill>
                          <a:ea typeface="Calibri"/>
                          <a:cs typeface="Calibri"/>
                        </a:rPr>
                        <a:t>ZET Program Principles</a:t>
                      </a:r>
                    </a:p>
                    <a:p>
                      <a:pPr marL="285750" marR="0" lvl="0" indent="-23177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solidFill>
                            <a:schemeClr val="tx1"/>
                          </a:solidFill>
                          <a:cs typeface="Calibri"/>
                        </a:rPr>
                        <a:t>LACI 710 Investment Blueprint Project methodology and evaluation criteria</a:t>
                      </a:r>
                      <a:endParaRPr lang="en-US" sz="1600" strike="sngStrike">
                        <a:solidFill>
                          <a:schemeClr val="tx1"/>
                        </a:solidFill>
                        <a:ea typeface="Calibri"/>
                        <a:cs typeface="Calibri"/>
                      </a:endParaRPr>
                    </a:p>
                  </a:txBody>
                  <a:tcPr/>
                </a:tc>
                <a:tc>
                  <a:txBody>
                    <a:bodyPr/>
                    <a:lstStyle/>
                    <a:p>
                      <a:pPr marL="285750" indent="-231775">
                        <a:buFont typeface="Arial" panose="020B0604020202020204" pitchFamily="34" charset="0"/>
                        <a:buChar char="•"/>
                      </a:pPr>
                      <a:r>
                        <a:rPr lang="en-US" sz="1600" b="1">
                          <a:latin typeface="Calibri Light"/>
                        </a:rPr>
                        <a:t>Delineate measurable metrics from stated community desirable outcomes</a:t>
                      </a:r>
                    </a:p>
                    <a:p>
                      <a:pPr marL="285750" indent="-231775">
                        <a:buFont typeface="Arial" panose="020B0604020202020204" pitchFamily="34" charset="0"/>
                        <a:buChar char="•"/>
                      </a:pPr>
                      <a:r>
                        <a:rPr lang="en-US" sz="1600" b="1">
                          <a:latin typeface="Calibri Light"/>
                        </a:rPr>
                        <a:t>Develop evaluation methodology for each criterion</a:t>
                      </a:r>
                    </a:p>
                    <a:p>
                      <a:pPr marL="285750" indent="-231775">
                        <a:buFont typeface="Arial" panose="020B0604020202020204" pitchFamily="34" charset="0"/>
                        <a:buChar char="•"/>
                      </a:pPr>
                      <a:r>
                        <a:rPr lang="en-US" sz="1600" b="1">
                          <a:latin typeface="Calibri Light"/>
                        </a:rPr>
                        <a:t>Identify existing data and data needs to perform evaluation </a:t>
                      </a:r>
                    </a:p>
                  </a:txBody>
                  <a:tcPr>
                    <a:solidFill>
                      <a:schemeClr val="accent3">
                        <a:lumMod val="60000"/>
                        <a:lumOff val="40000"/>
                      </a:schemeClr>
                    </a:solidFill>
                  </a:tcPr>
                </a:tc>
                <a:extLst>
                  <a:ext uri="{0D108BD9-81ED-4DB2-BD59-A6C34878D82A}">
                    <a16:rowId xmlns:a16="http://schemas.microsoft.com/office/drawing/2014/main" val="2960623710"/>
                  </a:ext>
                </a:extLst>
              </a:tr>
              <a:tr h="717063">
                <a:tc>
                  <a:txBody>
                    <a:bodyPr/>
                    <a:lstStyle/>
                    <a:p>
                      <a:pPr marL="0" lvl="1" indent="3175"/>
                      <a:r>
                        <a:rPr lang="en-US" sz="1600" b="1"/>
                        <a:t>1.4</a:t>
                      </a:r>
                      <a:r>
                        <a:rPr lang="en-US" sz="1600"/>
                        <a:t> Identify existing legislative and regulatory barriers that hinder the deployment of physical support infrastructure</a:t>
                      </a:r>
                      <a:endParaRPr lang="en-US" sz="1600">
                        <a:cs typeface="Calibri"/>
                      </a:endParaRPr>
                    </a:p>
                  </a:txBody>
                  <a:tcPr/>
                </a:tc>
                <a:tc>
                  <a:txBody>
                    <a:bodyPr/>
                    <a:lstStyle/>
                    <a:p>
                      <a:pPr marL="282575" marR="0" lvl="2" indent="-222250" algn="l" defTabSz="914400" rtl="0" eaLnBrk="1" fontAlgn="auto" latinLnBrk="0" hangingPunct="1">
                        <a:lnSpc>
                          <a:spcPct val="100000"/>
                        </a:lnSpc>
                        <a:spcBef>
                          <a:spcPts val="0"/>
                        </a:spcBef>
                        <a:spcAft>
                          <a:spcPts val="0"/>
                        </a:spcAft>
                        <a:buClrTx/>
                        <a:buSzTx/>
                        <a:buFont typeface="Arial"/>
                        <a:buChar char="•"/>
                        <a:tabLst/>
                        <a:defRPr/>
                      </a:pPr>
                      <a:r>
                        <a:rPr lang="en-US" sz="1600">
                          <a:solidFill>
                            <a:schemeClr val="tx1"/>
                          </a:solidFill>
                          <a:cs typeface="Calibri"/>
                        </a:rPr>
                        <a:t>Focus Group input, breakout group</a:t>
                      </a:r>
                    </a:p>
                    <a:p>
                      <a:pPr marL="60325" lvl="2" indent="0">
                        <a:buFont typeface="Arial"/>
                        <a:buNone/>
                      </a:pPr>
                      <a:endParaRPr lang="en-US" sz="1600">
                        <a:solidFill>
                          <a:schemeClr val="tx1"/>
                        </a:solidFill>
                        <a:ea typeface="Calibri"/>
                        <a:cs typeface="Calibri"/>
                      </a:endParaRPr>
                    </a:p>
                  </a:txBody>
                  <a:tcPr/>
                </a:tc>
                <a:tc>
                  <a:txBody>
                    <a:bodyPr/>
                    <a:lstStyle/>
                    <a:p>
                      <a:pPr marL="285750" indent="-231775">
                        <a:buFont typeface="Arial" panose="020B0604020202020204" pitchFamily="34" charset="0"/>
                        <a:buChar char="•"/>
                      </a:pPr>
                      <a:r>
                        <a:rPr lang="en-US" sz="1600" b="1">
                          <a:latin typeface="Calibri Light"/>
                        </a:rPr>
                        <a:t>Confirm legislative priorities</a:t>
                      </a:r>
                    </a:p>
                    <a:p>
                      <a:pPr marL="285750" indent="-231775">
                        <a:buFont typeface="Arial" panose="020B0604020202020204" pitchFamily="34" charset="0"/>
                        <a:buChar char="•"/>
                      </a:pPr>
                      <a:r>
                        <a:rPr lang="en-US" sz="1600" b="1">
                          <a:latin typeface="Calibri Light"/>
                        </a:rPr>
                        <a:t>Initiate a Southern California’s legislative platform to advance ZET program</a:t>
                      </a:r>
                    </a:p>
                  </a:txBody>
                  <a:tcPr>
                    <a:solidFill>
                      <a:schemeClr val="accent3">
                        <a:lumMod val="60000"/>
                        <a:lumOff val="40000"/>
                      </a:schemeClr>
                    </a:solidFill>
                  </a:tcPr>
                </a:tc>
                <a:extLst>
                  <a:ext uri="{0D108BD9-81ED-4DB2-BD59-A6C34878D82A}">
                    <a16:rowId xmlns:a16="http://schemas.microsoft.com/office/drawing/2014/main" val="4098694199"/>
                  </a:ext>
                </a:extLst>
              </a:tr>
              <a:tr h="717063">
                <a:tc>
                  <a:txBody>
                    <a:bodyPr/>
                    <a:lstStyle/>
                    <a:p>
                      <a:pPr marL="0" lvl="1" indent="0"/>
                      <a:r>
                        <a:rPr lang="en-US" sz="1600" b="1"/>
                        <a:t>1.5</a:t>
                      </a:r>
                      <a:r>
                        <a:rPr lang="en-US" sz="1600"/>
                        <a:t> Collaborate with regional partners to chart a regional path for ZE infrastructure development</a:t>
                      </a:r>
                      <a:endParaRPr lang="en-US" sz="1600">
                        <a:cs typeface="Calibri"/>
                      </a:endParaRPr>
                    </a:p>
                  </a:txBody>
                  <a:tcPr/>
                </a:tc>
                <a:tc>
                  <a:txBody>
                    <a:bodyPr/>
                    <a:lstStyle/>
                    <a:p>
                      <a:pPr marL="28575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solidFill>
                            <a:schemeClr val="tx1"/>
                          </a:solidFill>
                          <a:cs typeface="Calibri"/>
                        </a:rPr>
                        <a:t>Partner with MSRC, Ports, AQMD and SCAG on regional ZET infrastructure deployment project</a:t>
                      </a:r>
                      <a:endParaRPr lang="en-US" sz="1600"/>
                    </a:p>
                  </a:txBody>
                  <a:tcPr/>
                </a:tc>
                <a:tc>
                  <a:txBody>
                    <a:bodyPr/>
                    <a:lstStyle/>
                    <a:p>
                      <a:pPr marL="285750" indent="-231775">
                        <a:buFont typeface="Arial" panose="020B0604020202020204" pitchFamily="34" charset="0"/>
                        <a:buChar char="•"/>
                      </a:pPr>
                      <a:r>
                        <a:rPr lang="en-US" sz="1600" b="1">
                          <a:latin typeface="Calibri Light"/>
                        </a:rPr>
                        <a:t>Memorialize Metro’s partnership with MSRC through a cooperative agreement </a:t>
                      </a:r>
                    </a:p>
                    <a:p>
                      <a:pPr marL="285750" indent="-231775">
                        <a:buFont typeface="Arial" panose="020B0604020202020204" pitchFamily="34" charset="0"/>
                        <a:buChar char="•"/>
                      </a:pPr>
                      <a:r>
                        <a:rPr lang="en-US" sz="1600" b="1">
                          <a:latin typeface="Calibri Light"/>
                        </a:rPr>
                        <a:t>Consider forming a regional ZET collaborative to cross-leverage members' expertise in project development and delivery </a:t>
                      </a:r>
                    </a:p>
                    <a:p>
                      <a:pPr marL="285750" indent="-231775">
                        <a:buFont typeface="Arial" panose="020B0604020202020204" pitchFamily="34" charset="0"/>
                        <a:buChar char="•"/>
                      </a:pPr>
                      <a:r>
                        <a:rPr lang="en-US" sz="1600" b="1">
                          <a:latin typeface="Calibri Light"/>
                        </a:rPr>
                        <a:t>Engage state agencies in our energy planning discussion</a:t>
                      </a:r>
                    </a:p>
                  </a:txBody>
                  <a:tcPr>
                    <a:solidFill>
                      <a:schemeClr val="accent3">
                        <a:lumMod val="60000"/>
                        <a:lumOff val="40000"/>
                      </a:schemeClr>
                    </a:solidFill>
                  </a:tcPr>
                </a:tc>
                <a:extLst>
                  <a:ext uri="{0D108BD9-81ED-4DB2-BD59-A6C34878D82A}">
                    <a16:rowId xmlns:a16="http://schemas.microsoft.com/office/drawing/2014/main" val="3447335603"/>
                  </a:ext>
                </a:extLst>
              </a:tr>
            </a:tbl>
          </a:graphicData>
        </a:graphic>
      </p:graphicFrame>
    </p:spTree>
    <p:extLst>
      <p:ext uri="{BB962C8B-B14F-4D97-AF65-F5344CB8AC3E}">
        <p14:creationId xmlns:p14="http://schemas.microsoft.com/office/powerpoint/2010/main" val="21512415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ZET </a:t>
            </a:r>
            <a:endParaRPr lang="en-US" i="1"/>
          </a:p>
        </p:txBody>
      </p:sp>
      <p:graphicFrame>
        <p:nvGraphicFramePr>
          <p:cNvPr id="6" name="Table 5">
            <a:extLst>
              <a:ext uri="{FF2B5EF4-FFF2-40B4-BE49-F238E27FC236}">
                <a16:creationId xmlns:a16="http://schemas.microsoft.com/office/drawing/2014/main" id="{C47091DE-4363-7E54-62C4-243122470AC3}"/>
              </a:ext>
            </a:extLst>
          </p:cNvPr>
          <p:cNvGraphicFramePr>
            <a:graphicFrameLocks noGrp="1"/>
          </p:cNvGraphicFramePr>
          <p:nvPr>
            <p:extLst>
              <p:ext uri="{D42A27DB-BD31-4B8C-83A1-F6EECF244321}">
                <p14:modId xmlns:p14="http://schemas.microsoft.com/office/powerpoint/2010/main" val="3815247615"/>
              </p:ext>
            </p:extLst>
          </p:nvPr>
        </p:nvGraphicFramePr>
        <p:xfrm>
          <a:off x="565074" y="1395779"/>
          <a:ext cx="11061851" cy="3608934"/>
        </p:xfrm>
        <a:graphic>
          <a:graphicData uri="http://schemas.openxmlformats.org/drawingml/2006/table">
            <a:tbl>
              <a:tblPr firstRow="1" bandRow="1">
                <a:tableStyleId>{5C22544A-7EE6-4342-B048-85BDC9FD1C3A}</a:tableStyleId>
              </a:tblPr>
              <a:tblGrid>
                <a:gridCol w="1603091">
                  <a:extLst>
                    <a:ext uri="{9D8B030D-6E8A-4147-A177-3AD203B41FA5}">
                      <a16:colId xmlns:a16="http://schemas.microsoft.com/office/drawing/2014/main" val="2668260889"/>
                    </a:ext>
                  </a:extLst>
                </a:gridCol>
                <a:gridCol w="9458760">
                  <a:extLst>
                    <a:ext uri="{9D8B030D-6E8A-4147-A177-3AD203B41FA5}">
                      <a16:colId xmlns:a16="http://schemas.microsoft.com/office/drawing/2014/main" val="3675056162"/>
                    </a:ext>
                  </a:extLst>
                </a:gridCol>
              </a:tblGrid>
              <a:tr h="536716">
                <a:tc>
                  <a:txBody>
                    <a:bodyPr/>
                    <a:lstStyle/>
                    <a:p>
                      <a:pPr rtl="0" fontAlgn="base"/>
                      <a:r>
                        <a:rPr lang="en-US" sz="2400" b="1">
                          <a:effectLst/>
                          <a:latin typeface="Calibri"/>
                        </a:rPr>
                        <a:t>Issue</a:t>
                      </a:r>
                      <a:r>
                        <a:rPr lang="en-US" sz="2400">
                          <a:effectLst/>
                          <a:latin typeface="Calibri"/>
                        </a:rPr>
                        <a:t> </a:t>
                      </a:r>
                    </a:p>
                  </a:txBody>
                  <a:tcPr>
                    <a:lnL w="9525" cap="flat" cmpd="sng" algn="ctr">
                      <a:solidFill>
                        <a:srgbClr val="10DA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30DD54"/>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ase"/>
                      <a:r>
                        <a:rPr lang="en-US" sz="2400" b="1">
                          <a:effectLst/>
                          <a:latin typeface="Calibri"/>
                        </a:rPr>
                        <a:t>Principle</a:t>
                      </a:r>
                      <a:r>
                        <a:rPr lang="en-US" sz="2400">
                          <a:effectLst/>
                          <a:latin typeface="Calibri"/>
                        </a:rPr>
                        <a:t>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90D954"/>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8811263"/>
                  </a:ext>
                </a:extLst>
              </a:tr>
              <a:tr h="935592">
                <a:tc rowSpan="4">
                  <a:txBody>
                    <a:bodyPr/>
                    <a:lstStyle/>
                    <a:p>
                      <a:pPr algn="ctr" rtl="0" fontAlgn="base"/>
                      <a:endParaRPr lang="en-US" sz="2400" b="1">
                        <a:effectLst/>
                        <a:latin typeface="Calibri"/>
                      </a:endParaRPr>
                    </a:p>
                    <a:p>
                      <a:pPr lvl="0" algn="ctr">
                        <a:buNone/>
                      </a:pPr>
                      <a:r>
                        <a:rPr lang="en-US" sz="2400" b="1">
                          <a:effectLst/>
                          <a:latin typeface="Calibri"/>
                        </a:rPr>
                        <a:t>Timing</a:t>
                      </a:r>
                      <a:r>
                        <a:rPr lang="en-US" sz="2400">
                          <a:effectLst/>
                          <a:latin typeface="Calibri"/>
                        </a:rPr>
                        <a:t> </a:t>
                      </a:r>
                    </a:p>
                    <a:p>
                      <a:pPr lvl="0" rtl="0">
                        <a:buNone/>
                      </a:pPr>
                      <a:endParaRPr lang="en-US" sz="2000">
                        <a:effectLst/>
                        <a:latin typeface="Calibri"/>
                      </a:endParaRPr>
                    </a:p>
                    <a:p>
                      <a:pPr lvl="0">
                        <a:buNone/>
                      </a:pPr>
                      <a:endParaRPr lang="en-US" sz="3600">
                        <a:effectLst/>
                      </a:endParaRPr>
                    </a:p>
                    <a:p>
                      <a:pPr lvl="0" rtl="0">
                        <a:buNone/>
                      </a:pPr>
                      <a:endParaRPr lang="en-US" sz="2000">
                        <a:effectLst/>
                        <a:latin typeface="Calibri"/>
                      </a:endParaRPr>
                    </a:p>
                  </a:txBody>
                  <a:tcPr>
                    <a:lnL w="9525" cap="flat" cmpd="sng" algn="ctr">
                      <a:solidFill>
                        <a:srgbClr val="D0DF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rtl="0" fontAlgn="base"/>
                      <a:endParaRPr lang="en-US" sz="2400" b="1">
                        <a:effectLst/>
                        <a:latin typeface="Calibri"/>
                      </a:endParaRPr>
                    </a:p>
                    <a:p>
                      <a:pPr lvl="0">
                        <a:buNone/>
                      </a:pPr>
                      <a:r>
                        <a:rPr lang="en-US" sz="2400" b="1">
                          <a:effectLst/>
                          <a:latin typeface="Calibri"/>
                        </a:rPr>
                        <a:t>Support efforts to streamline clean freight infrastructure development</a:t>
                      </a:r>
                      <a:r>
                        <a:rPr lang="en-US" sz="2400">
                          <a:effectLst/>
                          <a:latin typeface="Calibri"/>
                        </a:rPr>
                        <a:t> </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5304221"/>
                  </a:ext>
                </a:extLst>
              </a:tr>
              <a:tr h="707799">
                <a:tc vMerge="1">
                  <a:txBody>
                    <a:bodyPr/>
                    <a:lstStyle/>
                    <a:p>
                      <a:endParaRPr lang="en-US"/>
                    </a:p>
                  </a:txBody>
                  <a:tcPr>
                    <a:lnL w="9525" cap="flat" cmpd="sng" algn="ctr">
                      <a:solidFill>
                        <a:srgbClr val="50DE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lvl="1" fontAlgn="t"/>
                      <a:r>
                        <a:rPr lang="en-US" sz="2000">
                          <a:effectLst/>
                          <a:latin typeface="Calibri"/>
                        </a:rPr>
                        <a:t>Identify opportunities to increase speed of delivery of clean freight infrastructure </a:t>
                      </a:r>
                      <a:endParaRPr lang="en-US" sz="3600">
                        <a:effectLst/>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5420239"/>
                  </a:ext>
                </a:extLst>
              </a:tr>
              <a:tr h="727787">
                <a:tc vMerge="1">
                  <a:txBody>
                    <a:bodyPr/>
                    <a:lstStyle/>
                    <a:p>
                      <a:endParaRPr lang="en-US"/>
                    </a:p>
                  </a:txBody>
                  <a:tcPr>
                    <a:lnL w="9525" cap="flat" cmpd="sng" algn="ctr">
                      <a:solidFill>
                        <a:srgbClr val="D0E1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lvl="1" algn="l">
                        <a:lnSpc>
                          <a:spcPct val="100000"/>
                        </a:lnSpc>
                        <a:spcBef>
                          <a:spcPts val="0"/>
                        </a:spcBef>
                        <a:spcAft>
                          <a:spcPts val="0"/>
                        </a:spcAft>
                        <a:buNone/>
                      </a:pPr>
                      <a:r>
                        <a:rPr lang="en-US" sz="2000" b="0" i="0" u="none" strike="noStrike" noProof="0">
                          <a:solidFill>
                            <a:srgbClr val="000000"/>
                          </a:solidFill>
                          <a:effectLst/>
                        </a:rPr>
                        <a:t>Foster standardized approach and timing for permitting and approval processes</a:t>
                      </a:r>
                      <a:endParaRPr lang="en-US" sz="3600">
                        <a:effectLst/>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3984942"/>
                  </a:ext>
                </a:extLst>
              </a:tr>
              <a:tr h="686781">
                <a:tc vMerge="1">
                  <a:txBody>
                    <a:bodyPr/>
                    <a:lstStyle/>
                    <a:p>
                      <a:endParaRPr lang="en-US"/>
                    </a:p>
                  </a:txBody>
                  <a:tcPr>
                    <a:lnL w="9525" cap="flat" cmpd="sng" algn="ctr">
                      <a:solidFill>
                        <a:srgbClr val="10EE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lvl="1" algn="l">
                        <a:lnSpc>
                          <a:spcPct val="100000"/>
                        </a:lnSpc>
                        <a:spcBef>
                          <a:spcPts val="0"/>
                        </a:spcBef>
                        <a:spcAft>
                          <a:spcPts val="0"/>
                        </a:spcAft>
                        <a:buNone/>
                      </a:pPr>
                      <a:r>
                        <a:rPr lang="en-US" sz="2000" b="0" i="0" u="none" strike="noStrike" noProof="0">
                          <a:solidFill>
                            <a:srgbClr val="000000"/>
                          </a:solidFill>
                          <a:effectLst/>
                        </a:rPr>
                        <a:t>Develop a streamlined approach to awarding and accessing public funds </a:t>
                      </a:r>
                    </a:p>
                    <a:p>
                      <a:pPr lvl="1">
                        <a:buNone/>
                      </a:pPr>
                      <a:endParaRPr lang="en-US" sz="2000">
                        <a:effectLst/>
                        <a:latin typeface="Calibri"/>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14359755"/>
                  </a:ext>
                </a:extLst>
              </a:tr>
            </a:tbl>
          </a:graphicData>
        </a:graphic>
      </p:graphicFrame>
    </p:spTree>
    <p:extLst>
      <p:ext uri="{BB962C8B-B14F-4D97-AF65-F5344CB8AC3E}">
        <p14:creationId xmlns:p14="http://schemas.microsoft.com/office/powerpoint/2010/main" val="38587326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ZET Legislative Priority Recommendations</a:t>
            </a:r>
            <a:endParaRPr lang="en-US" i="1"/>
          </a:p>
        </p:txBody>
      </p:sp>
      <p:graphicFrame>
        <p:nvGraphicFramePr>
          <p:cNvPr id="6" name="Table 5">
            <a:extLst>
              <a:ext uri="{FF2B5EF4-FFF2-40B4-BE49-F238E27FC236}">
                <a16:creationId xmlns:a16="http://schemas.microsoft.com/office/drawing/2014/main" id="{C47091DE-4363-7E54-62C4-243122470AC3}"/>
              </a:ext>
            </a:extLst>
          </p:cNvPr>
          <p:cNvGraphicFramePr>
            <a:graphicFrameLocks noGrp="1"/>
          </p:cNvGraphicFramePr>
          <p:nvPr>
            <p:extLst>
              <p:ext uri="{D42A27DB-BD31-4B8C-83A1-F6EECF244321}">
                <p14:modId xmlns:p14="http://schemas.microsoft.com/office/powerpoint/2010/main" val="22733770"/>
              </p:ext>
            </p:extLst>
          </p:nvPr>
        </p:nvGraphicFramePr>
        <p:xfrm>
          <a:off x="565074" y="1350274"/>
          <a:ext cx="11061851" cy="4482679"/>
        </p:xfrm>
        <a:graphic>
          <a:graphicData uri="http://schemas.openxmlformats.org/drawingml/2006/table">
            <a:tbl>
              <a:tblPr firstRow="1" bandRow="1">
                <a:tableStyleId>{5C22544A-7EE6-4342-B048-85BDC9FD1C3A}</a:tableStyleId>
              </a:tblPr>
              <a:tblGrid>
                <a:gridCol w="1603091">
                  <a:extLst>
                    <a:ext uri="{9D8B030D-6E8A-4147-A177-3AD203B41FA5}">
                      <a16:colId xmlns:a16="http://schemas.microsoft.com/office/drawing/2014/main" val="2668260889"/>
                    </a:ext>
                  </a:extLst>
                </a:gridCol>
                <a:gridCol w="9458760">
                  <a:extLst>
                    <a:ext uri="{9D8B030D-6E8A-4147-A177-3AD203B41FA5}">
                      <a16:colId xmlns:a16="http://schemas.microsoft.com/office/drawing/2014/main" val="3675056162"/>
                    </a:ext>
                  </a:extLst>
                </a:gridCol>
              </a:tblGrid>
              <a:tr h="544514">
                <a:tc>
                  <a:txBody>
                    <a:bodyPr/>
                    <a:lstStyle/>
                    <a:p>
                      <a:pPr algn="l" rtl="0" fontAlgn="base"/>
                      <a:r>
                        <a:rPr lang="en-US" sz="2400" b="1" i="0">
                          <a:effectLst/>
                        </a:rPr>
                        <a:t>Issue</a:t>
                      </a:r>
                    </a:p>
                  </a:txBody>
                  <a:tcPr>
                    <a:lnL w="9525" cap="flat" cmpd="sng" algn="ctr">
                      <a:solidFill>
                        <a:srgbClr val="10DA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30DD54"/>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2400" b="1" i="0">
                          <a:effectLst/>
                        </a:rPr>
                        <a:t>Principle</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90D954"/>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5378178"/>
                  </a:ext>
                </a:extLst>
              </a:tr>
              <a:tr h="993344">
                <a:tc rowSpan="4">
                  <a:txBody>
                    <a:bodyPr/>
                    <a:lstStyle/>
                    <a:p>
                      <a:pPr algn="l" rtl="0" fontAlgn="base"/>
                      <a:endParaRPr lang="en-US" sz="2400" b="1" i="0">
                        <a:solidFill>
                          <a:srgbClr val="000000"/>
                        </a:solidFill>
                        <a:effectLst/>
                        <a:latin typeface="Calibri"/>
                      </a:endParaRPr>
                    </a:p>
                    <a:p>
                      <a:pPr lvl="0" algn="l">
                        <a:buNone/>
                      </a:pPr>
                      <a:r>
                        <a:rPr lang="en-US" sz="2400" b="1" i="0">
                          <a:solidFill>
                            <a:srgbClr val="000000"/>
                          </a:solidFill>
                          <a:effectLst/>
                          <a:latin typeface="Calibri"/>
                        </a:rPr>
                        <a:t>Money</a:t>
                      </a:r>
                      <a:r>
                        <a:rPr lang="en-US" sz="2400" b="0" i="0">
                          <a:solidFill>
                            <a:srgbClr val="000000"/>
                          </a:solidFill>
                          <a:effectLst/>
                          <a:latin typeface="Calibri"/>
                        </a:rPr>
                        <a:t> </a:t>
                      </a:r>
                    </a:p>
                    <a:p>
                      <a:pPr fontAlgn="t"/>
                      <a:endParaRPr lang="en-US" sz="3200">
                        <a:effectLst/>
                      </a:endParaRPr>
                    </a:p>
                    <a:p>
                      <a:pPr algn="l" rtl="0" fontAlgn="base"/>
                      <a:endParaRPr lang="en-US" sz="3200" b="0" i="0">
                        <a:effectLst/>
                      </a:endParaRPr>
                    </a:p>
                  </a:txBody>
                  <a:tcPr>
                    <a:lnL w="9525" cap="flat" cmpd="sng" algn="ctr">
                      <a:solidFill>
                        <a:srgbClr val="10DA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2400" b="1" i="0">
                          <a:solidFill>
                            <a:srgbClr val="000000"/>
                          </a:solidFill>
                          <a:effectLst/>
                          <a:latin typeface="Calibri"/>
                        </a:rPr>
                        <a:t>Support fleet owners with the costs of transition to ZE technology</a:t>
                      </a:r>
                      <a:r>
                        <a:rPr lang="en-US" sz="2400" b="0" i="0">
                          <a:solidFill>
                            <a:srgbClr val="000000"/>
                          </a:solidFill>
                          <a:effectLst/>
                          <a:latin typeface="Calibri"/>
                        </a:rPr>
                        <a:t> </a:t>
                      </a:r>
                      <a:endParaRPr lang="en-US" sz="4000" b="0" i="0">
                        <a:effectLst/>
                        <a:latin typeface="Calibri"/>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8811263"/>
                  </a:ext>
                </a:extLst>
              </a:tr>
              <a:tr h="933141">
                <a:tc vMerge="1">
                  <a:txBody>
                    <a:bodyPr/>
                    <a:lstStyle/>
                    <a:p>
                      <a:pPr fontAlgn="t"/>
                      <a:endParaRPr lang="en-US">
                        <a:effectLst/>
                      </a:endParaRPr>
                    </a:p>
                  </a:txBody>
                  <a:tcPr>
                    <a:lnL w="9525" cap="flat" cmpd="sng" algn="ctr">
                      <a:solidFill>
                        <a:srgbClr val="D0DF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lvl="1" fontAlgn="t"/>
                      <a:endParaRPr lang="en-US" sz="2000">
                        <a:effectLst/>
                      </a:endParaRPr>
                    </a:p>
                    <a:p>
                      <a:pPr lvl="1" algn="l" rtl="0" fontAlgn="base"/>
                      <a:r>
                        <a:rPr lang="en-US" sz="2000" b="0" i="0">
                          <a:solidFill>
                            <a:srgbClr val="000000"/>
                          </a:solidFill>
                          <a:effectLst/>
                          <a:latin typeface="Calibri"/>
                        </a:rPr>
                        <a:t>Align funding programs to support the transition </a:t>
                      </a:r>
                      <a:endParaRPr lang="en-US" sz="2000" b="0" i="0">
                        <a:effectLst/>
                        <a:latin typeface="Calibri"/>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5304221"/>
                  </a:ext>
                </a:extLst>
              </a:tr>
              <a:tr h="705945">
                <a:tc vMerge="1">
                  <a:txBody>
                    <a:bodyPr/>
                    <a:lstStyle/>
                    <a:p>
                      <a:pPr fontAlgn="t"/>
                      <a:endParaRPr lang="en-US">
                        <a:effectLst/>
                      </a:endParaRPr>
                    </a:p>
                    <a:p>
                      <a:pPr algn="l" rtl="0" fontAlgn="base"/>
                      <a:r>
                        <a:rPr lang="en-US" sz="1100" b="0" i="0">
                          <a:solidFill>
                            <a:srgbClr val="000000"/>
                          </a:solidFill>
                          <a:effectLst/>
                          <a:latin typeface="Calibri" panose="020F0502020204030204" pitchFamily="34" charset="0"/>
                        </a:rPr>
                        <a:t> </a:t>
                      </a:r>
                      <a:endParaRPr lang="en-US" b="0" i="0">
                        <a:effectLst/>
                      </a:endParaRPr>
                    </a:p>
                  </a:txBody>
                  <a:tcPr>
                    <a:lnL w="9525" cap="flat" cmpd="sng" algn="ctr">
                      <a:solidFill>
                        <a:srgbClr val="50DE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lvl="1" fontAlgn="t"/>
                      <a:endParaRPr lang="en-US" sz="2000">
                        <a:effectLst/>
                      </a:endParaRPr>
                    </a:p>
                    <a:p>
                      <a:pPr lvl="1" algn="l" rtl="0" fontAlgn="base"/>
                      <a:r>
                        <a:rPr lang="en-US" sz="2000" b="0" i="0">
                          <a:solidFill>
                            <a:srgbClr val="000000"/>
                          </a:solidFill>
                          <a:effectLst/>
                          <a:latin typeface="Calibri"/>
                        </a:rPr>
                        <a:t>Ensure appropriate access to infrastructure for all freight types and movers across early minimum viable network </a:t>
                      </a:r>
                      <a:endParaRPr lang="en-US" sz="2000" b="0" i="0">
                        <a:effectLst/>
                        <a:latin typeface="Calibri"/>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5420239"/>
                  </a:ext>
                </a:extLst>
              </a:tr>
              <a:tr h="725881">
                <a:tc vMerge="1">
                  <a:txBody>
                    <a:bodyPr/>
                    <a:lstStyle/>
                    <a:p>
                      <a:pPr fontAlgn="t"/>
                      <a:endParaRPr lang="en-US">
                        <a:effectLst/>
                      </a:endParaRPr>
                    </a:p>
                    <a:p>
                      <a:pPr algn="l" rtl="0" fontAlgn="base"/>
                      <a:r>
                        <a:rPr lang="en-US" sz="1100" b="0" i="0">
                          <a:solidFill>
                            <a:srgbClr val="000000"/>
                          </a:solidFill>
                          <a:effectLst/>
                          <a:latin typeface="Calibri" panose="020F0502020204030204" pitchFamily="34" charset="0"/>
                        </a:rPr>
                        <a:t> </a:t>
                      </a:r>
                      <a:endParaRPr lang="en-US" b="0" i="0">
                        <a:effectLst/>
                      </a:endParaRPr>
                    </a:p>
                  </a:txBody>
                  <a:tcPr>
                    <a:lnL w="9525" cap="flat" cmpd="sng" algn="ctr">
                      <a:solidFill>
                        <a:srgbClr val="D0E1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lvl="1" fontAlgn="t"/>
                      <a:endParaRPr lang="en-US" sz="2000">
                        <a:effectLst/>
                      </a:endParaRPr>
                    </a:p>
                    <a:p>
                      <a:pPr lvl="1" algn="l" rtl="0" fontAlgn="base"/>
                      <a:r>
                        <a:rPr lang="en-US" sz="2000" b="0" i="0">
                          <a:solidFill>
                            <a:srgbClr val="000000"/>
                          </a:solidFill>
                          <a:effectLst/>
                          <a:latin typeface="Calibri"/>
                        </a:rPr>
                        <a:t>Support local jurisdictions in identifying funding opportunities to assist with increased need for street maintenance  </a:t>
                      </a:r>
                      <a:endParaRPr lang="en-US" sz="2000" b="0" i="0">
                        <a:effectLst/>
                        <a:latin typeface="Calibri"/>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3984942"/>
                  </a:ext>
                </a:extLst>
              </a:tr>
            </a:tbl>
          </a:graphicData>
        </a:graphic>
      </p:graphicFrame>
    </p:spTree>
    <p:extLst>
      <p:ext uri="{BB962C8B-B14F-4D97-AF65-F5344CB8AC3E}">
        <p14:creationId xmlns:p14="http://schemas.microsoft.com/office/powerpoint/2010/main" val="354223823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ZET Legislative Priority Recommendations</a:t>
            </a:r>
            <a:endParaRPr lang="en-US" i="1"/>
          </a:p>
        </p:txBody>
      </p:sp>
      <p:graphicFrame>
        <p:nvGraphicFramePr>
          <p:cNvPr id="6" name="Table 5">
            <a:extLst>
              <a:ext uri="{FF2B5EF4-FFF2-40B4-BE49-F238E27FC236}">
                <a16:creationId xmlns:a16="http://schemas.microsoft.com/office/drawing/2014/main" id="{C47091DE-4363-7E54-62C4-243122470AC3}"/>
              </a:ext>
            </a:extLst>
          </p:cNvPr>
          <p:cNvGraphicFramePr>
            <a:graphicFrameLocks noGrp="1"/>
          </p:cNvGraphicFramePr>
          <p:nvPr>
            <p:extLst>
              <p:ext uri="{D42A27DB-BD31-4B8C-83A1-F6EECF244321}">
                <p14:modId xmlns:p14="http://schemas.microsoft.com/office/powerpoint/2010/main" val="3456999576"/>
              </p:ext>
            </p:extLst>
          </p:nvPr>
        </p:nvGraphicFramePr>
        <p:xfrm>
          <a:off x="565074" y="1350274"/>
          <a:ext cx="11061851" cy="3334848"/>
        </p:xfrm>
        <a:graphic>
          <a:graphicData uri="http://schemas.openxmlformats.org/drawingml/2006/table">
            <a:tbl>
              <a:tblPr firstRow="1" bandRow="1">
                <a:tableStyleId>{5C22544A-7EE6-4342-B048-85BDC9FD1C3A}</a:tableStyleId>
              </a:tblPr>
              <a:tblGrid>
                <a:gridCol w="1603091">
                  <a:extLst>
                    <a:ext uri="{9D8B030D-6E8A-4147-A177-3AD203B41FA5}">
                      <a16:colId xmlns:a16="http://schemas.microsoft.com/office/drawing/2014/main" val="2668260889"/>
                    </a:ext>
                  </a:extLst>
                </a:gridCol>
                <a:gridCol w="9458760">
                  <a:extLst>
                    <a:ext uri="{9D8B030D-6E8A-4147-A177-3AD203B41FA5}">
                      <a16:colId xmlns:a16="http://schemas.microsoft.com/office/drawing/2014/main" val="3675056162"/>
                    </a:ext>
                  </a:extLst>
                </a:gridCol>
              </a:tblGrid>
              <a:tr h="544514">
                <a:tc>
                  <a:txBody>
                    <a:bodyPr/>
                    <a:lstStyle/>
                    <a:p>
                      <a:pPr algn="l" rtl="0" fontAlgn="base"/>
                      <a:r>
                        <a:rPr lang="en-US" sz="2400" b="1" i="0">
                          <a:effectLst/>
                        </a:rPr>
                        <a:t>Issue</a:t>
                      </a:r>
                    </a:p>
                  </a:txBody>
                  <a:tcPr>
                    <a:lnL w="9525" cap="flat" cmpd="sng" algn="ctr">
                      <a:solidFill>
                        <a:srgbClr val="10DA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30DD54"/>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2400" b="1" i="0">
                          <a:effectLst/>
                        </a:rPr>
                        <a:t>Principle</a:t>
                      </a: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90D954"/>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5378178"/>
                  </a:ext>
                </a:extLst>
              </a:tr>
              <a:tr h="993344">
                <a:tc rowSpan="3">
                  <a:txBody>
                    <a:bodyPr/>
                    <a:lstStyle/>
                    <a:p>
                      <a:pPr algn="l" rtl="0" fontAlgn="base"/>
                      <a:endParaRPr lang="en-US" sz="2400" b="1" i="0">
                        <a:solidFill>
                          <a:srgbClr val="000000"/>
                        </a:solidFill>
                        <a:effectLst/>
                        <a:latin typeface="Calibri"/>
                      </a:endParaRPr>
                    </a:p>
                    <a:p>
                      <a:pPr lvl="0" algn="l">
                        <a:buNone/>
                      </a:pPr>
                      <a:r>
                        <a:rPr lang="en-US" sz="2400" b="1" i="0">
                          <a:solidFill>
                            <a:srgbClr val="000000"/>
                          </a:solidFill>
                          <a:effectLst/>
                          <a:latin typeface="Calibri"/>
                        </a:rPr>
                        <a:t>People</a:t>
                      </a:r>
                      <a:r>
                        <a:rPr lang="en-US" sz="2400" b="0" i="0">
                          <a:solidFill>
                            <a:srgbClr val="000000"/>
                          </a:solidFill>
                          <a:effectLst/>
                          <a:latin typeface="Calibri"/>
                        </a:rPr>
                        <a:t> </a:t>
                      </a:r>
                    </a:p>
                    <a:p>
                      <a:pPr fontAlgn="t"/>
                      <a:endParaRPr lang="en-US">
                        <a:effectLst/>
                      </a:endParaRPr>
                    </a:p>
                    <a:p>
                      <a:pPr algn="l" rtl="0" fontAlgn="base"/>
                      <a:endParaRPr lang="en-US" b="0" i="0">
                        <a:effectLst/>
                      </a:endParaRPr>
                    </a:p>
                  </a:txBody>
                  <a:tcPr>
                    <a:lnL w="9525" cap="flat" cmpd="sng" algn="ctr">
                      <a:solidFill>
                        <a:srgbClr val="10DA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endParaRPr lang="en-US" sz="2400" b="1" i="0">
                        <a:solidFill>
                          <a:srgbClr val="000000"/>
                        </a:solidFill>
                        <a:effectLst/>
                        <a:latin typeface="Calibri"/>
                      </a:endParaRPr>
                    </a:p>
                    <a:p>
                      <a:pPr lvl="0" algn="l">
                        <a:buNone/>
                      </a:pPr>
                      <a:r>
                        <a:rPr lang="en-US" sz="2400" b="1" i="0">
                          <a:solidFill>
                            <a:srgbClr val="000000"/>
                          </a:solidFill>
                          <a:effectLst/>
                          <a:latin typeface="Calibri"/>
                        </a:rPr>
                        <a:t>Create a corridor-first approach</a:t>
                      </a:r>
                      <a:r>
                        <a:rPr lang="en-US" sz="2400" b="0" i="0">
                          <a:solidFill>
                            <a:srgbClr val="000000"/>
                          </a:solidFill>
                          <a:effectLst/>
                          <a:latin typeface="Calibri"/>
                        </a:rPr>
                        <a:t> </a:t>
                      </a:r>
                      <a:endParaRPr lang="en-US" sz="2400" b="0" i="0">
                        <a:effectLst/>
                        <a:latin typeface="Calibri"/>
                      </a:endParaRPr>
                    </a:p>
                  </a:txBody>
                  <a:tcP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8811263"/>
                  </a:ext>
                </a:extLst>
              </a:tr>
              <a:tr h="933141">
                <a:tc vMerge="1">
                  <a:txBody>
                    <a:bodyPr/>
                    <a:lstStyle/>
                    <a:p>
                      <a:pPr fontAlgn="t"/>
                      <a:endParaRPr lang="en-US">
                        <a:effectLst/>
                      </a:endParaRPr>
                    </a:p>
                  </a:txBody>
                  <a:tcPr>
                    <a:lnL w="9525" cap="flat" cmpd="sng" algn="ctr">
                      <a:solidFill>
                        <a:srgbClr val="D0DF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2000" b="0" i="0">
                          <a:solidFill>
                            <a:srgbClr val="000000"/>
                          </a:solidFill>
                          <a:effectLst/>
                          <a:latin typeface="Calibri"/>
                        </a:rPr>
                        <a:t>Support an “ecosystem approach” to corridor development to ensure coordination &amp; timeliness </a:t>
                      </a:r>
                      <a:endParaRPr lang="en-US" sz="2000" b="0" i="0">
                        <a:effectLst/>
                        <a:latin typeface="Calibri"/>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5304221"/>
                  </a:ext>
                </a:extLst>
              </a:tr>
              <a:tr h="863849">
                <a:tc vMerge="1">
                  <a:txBody>
                    <a:bodyPr/>
                    <a:lstStyle/>
                    <a:p>
                      <a:pPr fontAlgn="t"/>
                      <a:endParaRPr lang="en-US">
                        <a:effectLst/>
                      </a:endParaRPr>
                    </a:p>
                    <a:p>
                      <a:pPr algn="l" rtl="0" fontAlgn="base"/>
                      <a:r>
                        <a:rPr lang="en-US" sz="1100" b="0" i="0">
                          <a:solidFill>
                            <a:srgbClr val="000000"/>
                          </a:solidFill>
                          <a:effectLst/>
                          <a:latin typeface="Calibri" panose="020F0502020204030204" pitchFamily="34" charset="0"/>
                        </a:rPr>
                        <a:t> </a:t>
                      </a:r>
                      <a:endParaRPr lang="en-US" b="0" i="0">
                        <a:effectLst/>
                      </a:endParaRPr>
                    </a:p>
                  </a:txBody>
                  <a:tcPr>
                    <a:lnL w="9525" cap="flat" cmpd="sng" algn="ctr">
                      <a:solidFill>
                        <a:srgbClr val="50DE54"/>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tc>
                  <a:txBody>
                    <a:bodyPr/>
                    <a:lstStyle/>
                    <a:p>
                      <a:pPr algn="l" rtl="0" fontAlgn="base"/>
                      <a:r>
                        <a:rPr lang="en-US" sz="2000" b="0" i="0">
                          <a:solidFill>
                            <a:srgbClr val="000000"/>
                          </a:solidFill>
                          <a:effectLst/>
                          <a:latin typeface="Calibri"/>
                        </a:rPr>
                        <a:t>Coordinate funding and project delivery opportunities (e.g. innovative public private partnership opportunities; reduction of public support once demand established) </a:t>
                      </a:r>
                      <a:endParaRPr lang="en-US" sz="2000" b="0" i="0">
                        <a:effectLst/>
                        <a:latin typeface="Calibri"/>
                      </a:endParaRPr>
                    </a:p>
                  </a:txBody>
                  <a:tcPr anchor="ctr">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5420239"/>
                  </a:ext>
                </a:extLst>
              </a:tr>
            </a:tbl>
          </a:graphicData>
        </a:graphic>
      </p:graphicFrame>
    </p:spTree>
    <p:extLst>
      <p:ext uri="{BB962C8B-B14F-4D97-AF65-F5344CB8AC3E}">
        <p14:creationId xmlns:p14="http://schemas.microsoft.com/office/powerpoint/2010/main" val="6550768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p:txBody>
          <a:bodyPr/>
          <a:lstStyle/>
          <a:p>
            <a:r>
              <a:rPr lang="en-US">
                <a:cs typeface="Calibri"/>
              </a:rPr>
              <a:t>Legislative Platform Tasks</a:t>
            </a: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11667" y="1045796"/>
            <a:ext cx="11077575" cy="4742065"/>
          </a:xfrm>
        </p:spPr>
        <p:txBody>
          <a:bodyPr vert="horz" lIns="91440" tIns="45720" rIns="91440" bIns="45720" rtlCol="0" anchor="t">
            <a:noAutofit/>
          </a:bodyPr>
          <a:lstStyle/>
          <a:p>
            <a:pPr>
              <a:lnSpc>
                <a:spcPct val="120000"/>
              </a:lnSpc>
            </a:pPr>
            <a:r>
              <a:rPr lang="en-US" b="1">
                <a:solidFill>
                  <a:srgbClr val="242424"/>
                </a:solidFill>
                <a:ea typeface="+mn-lt"/>
                <a:cs typeface="+mn-lt"/>
              </a:rPr>
              <a:t>Advocate</a:t>
            </a:r>
            <a:r>
              <a:rPr lang="en-US">
                <a:solidFill>
                  <a:srgbClr val="242424"/>
                </a:solidFill>
                <a:ea typeface="+mn-lt"/>
                <a:cs typeface="+mn-lt"/>
              </a:rPr>
              <a:t> for the creation and passage of legislation that promotes the development and deployment of zero-emission drayage charging facilities. Legislation could include provisions for funding, incentives, streamlined permitting processes, and regulations that encourage private investment in ZE charging/fueling infrastructure.</a:t>
            </a:r>
            <a:endParaRPr lang="en-US">
              <a:solidFill>
                <a:srgbClr val="000000"/>
              </a:solidFill>
              <a:ea typeface="+mn-lt"/>
              <a:cs typeface="+mn-lt"/>
            </a:endParaRPr>
          </a:p>
          <a:p>
            <a:pPr>
              <a:lnSpc>
                <a:spcPct val="120000"/>
              </a:lnSpc>
            </a:pPr>
            <a:r>
              <a:rPr lang="en-US" b="1">
                <a:solidFill>
                  <a:srgbClr val="242424"/>
                </a:solidFill>
                <a:ea typeface="+mn-lt"/>
                <a:cs typeface="+mn-lt"/>
              </a:rPr>
              <a:t>Secure funding</a:t>
            </a:r>
            <a:r>
              <a:rPr lang="en-US">
                <a:solidFill>
                  <a:srgbClr val="242424"/>
                </a:solidFill>
                <a:ea typeface="+mn-lt"/>
                <a:cs typeface="+mn-lt"/>
              </a:rPr>
              <a:t>: Lobby for federal and state funding to support the installation and expansion of charging infrastructure at the Ports of LA and Long Beach. Explore opportunities such as grants, tax credits, and partnerships with public and private entities to secure the necessary financial resources.</a:t>
            </a:r>
            <a:endParaRPr lang="en-US">
              <a:solidFill>
                <a:srgbClr val="000000"/>
              </a:solidFill>
              <a:ea typeface="+mn-lt"/>
              <a:cs typeface="+mn-lt"/>
            </a:endParaRPr>
          </a:p>
          <a:p>
            <a:pPr>
              <a:lnSpc>
                <a:spcPct val="120000"/>
              </a:lnSpc>
            </a:pPr>
            <a:r>
              <a:rPr lang="en-US" b="1">
                <a:solidFill>
                  <a:srgbClr val="242424"/>
                </a:solidFill>
                <a:ea typeface="+mn-lt"/>
                <a:cs typeface="+mn-lt"/>
              </a:rPr>
              <a:t>Collaborate with utility companies</a:t>
            </a:r>
            <a:r>
              <a:rPr lang="en-US">
                <a:solidFill>
                  <a:srgbClr val="242424"/>
                </a:solidFill>
                <a:ea typeface="+mn-lt"/>
                <a:cs typeface="+mn-lt"/>
              </a:rPr>
              <a:t>: Work closely with utility companies to ensure sufficient electrical grid capacity to support the charging infrastructure. Encourage partnerships between utilities and charging infrastructure providers to optimize grid integration, manage electricity demand, and explore innovative pricing and billing models.</a:t>
            </a:r>
            <a:endParaRPr lang="en-US">
              <a:cs typeface="Calibri"/>
            </a:endParaRPr>
          </a:p>
          <a:p>
            <a:pPr>
              <a:lnSpc>
                <a:spcPct val="120000"/>
              </a:lnSpc>
            </a:pPr>
            <a:r>
              <a:rPr lang="en-US" b="1">
                <a:solidFill>
                  <a:srgbClr val="242424"/>
                </a:solidFill>
                <a:ea typeface="+mn-lt"/>
                <a:cs typeface="+mn-lt"/>
              </a:rPr>
              <a:t>Streamline permitting and regulations</a:t>
            </a:r>
            <a:r>
              <a:rPr lang="en-US">
                <a:solidFill>
                  <a:srgbClr val="242424"/>
                </a:solidFill>
                <a:ea typeface="+mn-lt"/>
                <a:cs typeface="+mn-lt"/>
              </a:rPr>
              <a:t>: Identify and address regulatory barriers that may impede the rapid deployment of ZE charging or fueling infrastructure. Advocate for streamlined permitting processes and standardized regulations to facilitate the installation of charging stations at the port and surrounding areas, while also recognizing community concerns that may arise from this streamlined approach.</a:t>
            </a:r>
            <a:endParaRPr lang="en-US">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53</a:t>
            </a:fld>
            <a:endParaRPr lang="en-US"/>
          </a:p>
        </p:txBody>
      </p:sp>
    </p:spTree>
    <p:extLst>
      <p:ext uri="{BB962C8B-B14F-4D97-AF65-F5344CB8AC3E}">
        <p14:creationId xmlns:p14="http://schemas.microsoft.com/office/powerpoint/2010/main" val="26244944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2460C-3654-7F76-BF4F-063E96DD9C84}"/>
              </a:ext>
            </a:extLst>
          </p:cNvPr>
          <p:cNvSpPr>
            <a:spLocks noGrp="1"/>
          </p:cNvSpPr>
          <p:nvPr>
            <p:ph type="title"/>
          </p:nvPr>
        </p:nvSpPr>
        <p:spPr/>
        <p:txBody>
          <a:bodyPr/>
          <a:lstStyle/>
          <a:p>
            <a:r>
              <a:rPr lang="en-US">
                <a:cs typeface="Calibri"/>
              </a:rPr>
              <a:t>Legislative Platform Tasks (cont.)</a:t>
            </a:r>
          </a:p>
        </p:txBody>
      </p:sp>
      <p:sp>
        <p:nvSpPr>
          <p:cNvPr id="3" name="Content Placeholder 2">
            <a:extLst>
              <a:ext uri="{FF2B5EF4-FFF2-40B4-BE49-F238E27FC236}">
                <a16:creationId xmlns:a16="http://schemas.microsoft.com/office/drawing/2014/main" id="{4D35B184-6EE3-CF9A-E800-C5D5CC529854}"/>
              </a:ext>
            </a:extLst>
          </p:cNvPr>
          <p:cNvSpPr>
            <a:spLocks noGrp="1"/>
          </p:cNvSpPr>
          <p:nvPr>
            <p:ph idx="1"/>
          </p:nvPr>
        </p:nvSpPr>
        <p:spPr>
          <a:xfrm>
            <a:off x="205806" y="1034073"/>
            <a:ext cx="11253421" cy="4425542"/>
          </a:xfrm>
        </p:spPr>
        <p:txBody>
          <a:bodyPr vert="horz" lIns="91440" tIns="45720" rIns="91440" bIns="45720" rtlCol="0" anchor="t">
            <a:noAutofit/>
          </a:bodyPr>
          <a:lstStyle/>
          <a:p>
            <a:pPr>
              <a:lnSpc>
                <a:spcPct val="120000"/>
              </a:lnSpc>
            </a:pPr>
            <a:r>
              <a:rPr lang="en-US" b="1">
                <a:solidFill>
                  <a:srgbClr val="242424"/>
                </a:solidFill>
                <a:ea typeface="+mn-lt"/>
                <a:cs typeface="+mn-lt"/>
              </a:rPr>
              <a:t>Public-private partnerships</a:t>
            </a:r>
            <a:r>
              <a:rPr lang="en-US">
                <a:solidFill>
                  <a:srgbClr val="242424"/>
                </a:solidFill>
                <a:ea typeface="+mn-lt"/>
                <a:cs typeface="+mn-lt"/>
              </a:rPr>
              <a:t>: Encourage collaboration between public entities, private stakeholders, and drayage trucking companies to accelerate the deployment of charging infrastructure. Develop incentives and agreements to incentivize private investment and ensure the availability of ZE charging or fueling facilities at key locations within the ports.</a:t>
            </a:r>
            <a:endParaRPr lang="en-US"/>
          </a:p>
          <a:p>
            <a:pPr>
              <a:lnSpc>
                <a:spcPct val="120000"/>
              </a:lnSpc>
            </a:pPr>
            <a:r>
              <a:rPr lang="en-US" b="1">
                <a:solidFill>
                  <a:srgbClr val="242424"/>
                </a:solidFill>
                <a:ea typeface="+mn-lt"/>
                <a:cs typeface="+mn-lt"/>
              </a:rPr>
              <a:t>Promote workforce development</a:t>
            </a:r>
            <a:r>
              <a:rPr lang="en-US">
                <a:solidFill>
                  <a:srgbClr val="242424"/>
                </a:solidFill>
                <a:ea typeface="+mn-lt"/>
                <a:cs typeface="+mn-lt"/>
              </a:rPr>
              <a:t>: Advocate for programs that support workforce development and training for the installation, operation, and maintenance of zero-emission drayage charging infrastructure. Collaborate with educational institutions and industry associations to create training programs that meet the specific needs of the industry.</a:t>
            </a:r>
          </a:p>
          <a:p>
            <a:pPr>
              <a:lnSpc>
                <a:spcPct val="120000"/>
              </a:lnSpc>
            </a:pPr>
            <a:r>
              <a:rPr lang="en-US" b="1">
                <a:solidFill>
                  <a:srgbClr val="242424"/>
                </a:solidFill>
                <a:ea typeface="+mn-lt"/>
                <a:cs typeface="+mn-lt"/>
              </a:rPr>
              <a:t>Public awareness and outreach: </a:t>
            </a:r>
            <a:r>
              <a:rPr lang="en-US">
                <a:solidFill>
                  <a:srgbClr val="242424"/>
                </a:solidFill>
                <a:ea typeface="+mn-lt"/>
                <a:cs typeface="+mn-lt"/>
              </a:rPr>
              <a:t>Launch a public awareness campaign to highlight the benefits of zero-emission drayage and the importance of ZE charging and fueling infrastructure. Educate the public, policymakers, and industry stakeholders</a:t>
            </a:r>
            <a:r>
              <a:rPr lang="en-US" b="1">
                <a:solidFill>
                  <a:srgbClr val="242424"/>
                </a:solidFill>
                <a:ea typeface="+mn-lt"/>
                <a:cs typeface="+mn-lt"/>
              </a:rPr>
              <a:t> </a:t>
            </a:r>
            <a:r>
              <a:rPr lang="en-US">
                <a:solidFill>
                  <a:srgbClr val="242424"/>
                </a:solidFill>
                <a:ea typeface="+mn-lt"/>
                <a:cs typeface="+mn-lt"/>
              </a:rPr>
              <a:t>about the positive impacts on air quality, public health, and sustainability by accelerating the deployment of ZE trucks in place of existing diesel trucks.</a:t>
            </a:r>
          </a:p>
          <a:p>
            <a:pPr>
              <a:lnSpc>
                <a:spcPct val="120000"/>
              </a:lnSpc>
            </a:pPr>
            <a:endParaRPr lang="en-US">
              <a:solidFill>
                <a:srgbClr val="242424"/>
              </a:solidFill>
              <a:ea typeface="+mn-lt"/>
              <a:cs typeface="+mn-lt"/>
            </a:endParaRPr>
          </a:p>
        </p:txBody>
      </p:sp>
      <p:sp>
        <p:nvSpPr>
          <p:cNvPr id="4" name="Slide Number Placeholder 3">
            <a:extLst>
              <a:ext uri="{FF2B5EF4-FFF2-40B4-BE49-F238E27FC236}">
                <a16:creationId xmlns:a16="http://schemas.microsoft.com/office/drawing/2014/main" id="{57F39D6B-FA4B-769E-2975-C0A3DED89D66}"/>
              </a:ext>
            </a:extLst>
          </p:cNvPr>
          <p:cNvSpPr>
            <a:spLocks noGrp="1"/>
          </p:cNvSpPr>
          <p:nvPr>
            <p:ph type="sldNum" sz="quarter" idx="12"/>
          </p:nvPr>
        </p:nvSpPr>
        <p:spPr/>
        <p:txBody>
          <a:bodyPr/>
          <a:lstStyle/>
          <a:p>
            <a:fld id="{2429C633-AF9B-9840-B7F1-7587910FEF71}" type="slidenum">
              <a:rPr lang="en-US" smtClean="0"/>
              <a:pPr/>
              <a:t>54</a:t>
            </a:fld>
            <a:endParaRPr lang="en-US"/>
          </a:p>
        </p:txBody>
      </p:sp>
    </p:spTree>
    <p:extLst>
      <p:ext uri="{BB962C8B-B14F-4D97-AF65-F5344CB8AC3E}">
        <p14:creationId xmlns:p14="http://schemas.microsoft.com/office/powerpoint/2010/main" val="28625906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Zero-Emission Truck Working Group #16 Highlights</a:t>
            </a:r>
            <a:endParaRPr lang="en-US" i="1"/>
          </a:p>
        </p:txBody>
      </p:sp>
      <p:sp>
        <p:nvSpPr>
          <p:cNvPr id="12" name="TextBox 11">
            <a:extLst>
              <a:ext uri="{FF2B5EF4-FFF2-40B4-BE49-F238E27FC236}">
                <a16:creationId xmlns:a16="http://schemas.microsoft.com/office/drawing/2014/main" id="{9AC9E1D6-C6D9-BE61-0261-11993C1E2C26}"/>
              </a:ext>
            </a:extLst>
          </p:cNvPr>
          <p:cNvSpPr txBox="1"/>
          <p:nvPr/>
        </p:nvSpPr>
        <p:spPr>
          <a:xfrm>
            <a:off x="251380" y="982154"/>
            <a:ext cx="11689240" cy="5539978"/>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2000" b="1" i="0" u="none" strike="noStrike" kern="1200" cap="none" spc="0" normalizeH="0" baseline="0" noProof="0">
                <a:ln>
                  <a:noFill/>
                </a:ln>
                <a:solidFill>
                  <a:srgbClr val="2AB4C8"/>
                </a:solidFill>
                <a:effectLst/>
                <a:uLnTx/>
                <a:uFillTx/>
                <a:latin typeface="Calibri" panose="020F0502020204030204"/>
                <a:ea typeface="+mn-ea"/>
                <a:cs typeface="+mn-cs"/>
              </a:rPr>
              <a:t>Summary</a:t>
            </a:r>
            <a:endParaRPr kumimoji="0" lang="en-US" sz="2000" b="1" i="0" u="none" strike="noStrike" kern="1200" cap="none" spc="0" normalizeH="0" baseline="0" noProof="0">
              <a:ln>
                <a:noFill/>
              </a:ln>
              <a:solidFill>
                <a:srgbClr val="000000"/>
              </a:solidFill>
              <a:effectLst/>
              <a:uLnTx/>
              <a:uFillTx/>
              <a:latin typeface="Calibri" panose="020F0502020204030204"/>
              <a:ea typeface="+mn-ea"/>
              <a:cs typeface="Calibri"/>
            </a:endParaRPr>
          </a:p>
          <a:p>
            <a:pPr marL="742950" lvl="1" indent="-285750">
              <a:spcBef>
                <a:spcPts val="600"/>
              </a:spcBef>
              <a:buFont typeface="Calibri" panose="020F0502020204030204" pitchFamily="34" charset="0"/>
              <a:buChar char="&gt;"/>
              <a:tabLst>
                <a:tab pos="914400" algn="l"/>
              </a:tabLst>
              <a:defRPr/>
            </a:pPr>
            <a:r>
              <a:rPr kumimoji="0" lang="en-US" sz="1800" b="0" i="0" u="none" strike="noStrike" kern="1200" cap="none" spc="0" normalizeH="0" baseline="0" noProof="0">
                <a:ln>
                  <a:noFill/>
                </a:ln>
                <a:solidFill>
                  <a:srgbClr val="000000"/>
                </a:solidFill>
                <a:effectLst/>
                <a:uLnTx/>
                <a:uFillTx/>
                <a:latin typeface="Calibri"/>
                <a:ea typeface="+mn-ea"/>
                <a:cs typeface="Times New Roman"/>
              </a:rPr>
              <a:t>Held virtually via Zoom on Tuesday, May 23</a:t>
            </a:r>
            <a:r>
              <a:rPr lang="en-US">
                <a:solidFill>
                  <a:srgbClr val="000000"/>
                </a:solidFill>
                <a:latin typeface="Calibri"/>
                <a:cs typeface="Times New Roman"/>
              </a:rPr>
              <a:t> </a:t>
            </a:r>
            <a:endParaRPr lang="en-US" sz="1800" b="0" i="0" u="none" strike="noStrike" kern="1200" cap="none" spc="0" normalizeH="0" baseline="0" noProof="0">
              <a:ln>
                <a:noFill/>
              </a:ln>
              <a:solidFill>
                <a:srgbClr val="000000"/>
              </a:solidFill>
              <a:effectLst/>
              <a:uLnTx/>
              <a:uFillTx/>
              <a:latin typeface="Calibri"/>
              <a:cs typeface="Times New Roman"/>
            </a:endParaRPr>
          </a:p>
          <a:p>
            <a:pPr marL="742950" lvl="1" indent="-285750">
              <a:spcBef>
                <a:spcPts val="600"/>
              </a:spcBef>
              <a:buFont typeface="Calibri" panose="020F0502020204030204" pitchFamily="34" charset="0"/>
              <a:buChar char="&gt;"/>
              <a:tabLst>
                <a:tab pos="914400" algn="l"/>
              </a:tabLst>
              <a:defRPr/>
            </a:pPr>
            <a:r>
              <a:rPr lang="en-US">
                <a:solidFill>
                  <a:srgbClr val="000000"/>
                </a:solidFill>
                <a:latin typeface="Calibri"/>
                <a:ea typeface="Calibri"/>
                <a:cs typeface="Times New Roman"/>
              </a:rPr>
              <a:t>20 Working Group members in attendance</a:t>
            </a:r>
            <a:endParaRPr lang="en-US" i="0" u="none" strike="noStrike" kern="1200" cap="none" spc="0" normalizeH="0" baseline="0" noProof="0">
              <a:ln>
                <a:noFill/>
              </a:ln>
              <a:solidFill>
                <a:srgbClr val="000000"/>
              </a:solidFill>
              <a:effectLst/>
              <a:uLnTx/>
              <a:uFillTx/>
              <a:latin typeface="Calibri" panose="020F0502020204030204"/>
              <a:ea typeface="Calibri"/>
              <a:cs typeface="Times New Roman"/>
            </a:endParaRPr>
          </a:p>
          <a:p>
            <a:pPr marL="742950" lvl="1" indent="-285750">
              <a:spcBef>
                <a:spcPts val="600"/>
              </a:spcBef>
              <a:buFont typeface="Calibri" panose="020F0502020204030204" pitchFamily="34" charset="0"/>
              <a:buChar char="&gt;"/>
              <a:defRPr/>
            </a:pPr>
            <a:endParaRPr lang="en-US" sz="1100" b="1">
              <a:solidFill>
                <a:srgbClr val="2AB4C8"/>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 typeface="System Font Regular"/>
              <a:buNone/>
              <a:tabLst/>
              <a:defRPr/>
            </a:pPr>
            <a:r>
              <a:rPr kumimoji="0" lang="en-US" sz="2000" b="1" i="0" u="none" strike="noStrike" kern="1200" cap="none" spc="0" normalizeH="0" baseline="0" noProof="0">
                <a:ln>
                  <a:noFill/>
                </a:ln>
                <a:solidFill>
                  <a:srgbClr val="2AB4C8"/>
                </a:solidFill>
                <a:effectLst/>
                <a:uLnTx/>
                <a:uFillTx/>
                <a:latin typeface="Calibri" panose="020F0502020204030204"/>
                <a:ea typeface="+mn-ea"/>
                <a:cs typeface="+mn-cs"/>
              </a:rPr>
              <a:t>Highlights</a:t>
            </a:r>
            <a:endParaRPr lang="en-US">
              <a:ea typeface="Calibri"/>
              <a:cs typeface="Times New Roman"/>
            </a:endParaRPr>
          </a:p>
          <a:p>
            <a:pPr marL="285750" indent="-285750">
              <a:buFont typeface="Calibri"/>
              <a:buChar char="•"/>
              <a:defRPr/>
            </a:pPr>
            <a:r>
              <a:rPr lang="en-US">
                <a:solidFill>
                  <a:srgbClr val="333333"/>
                </a:solidFill>
                <a:ea typeface="Calibri" panose="020F0502020204030204"/>
                <a:cs typeface="Calibri"/>
              </a:rPr>
              <a:t>Received information on the Mobile Source Air Pollution Reduction Review Committee (MSRC) Cooperative Agreement, Metro staff intent to seek a Board approval to contribute the seed funding towards the Port of LA owned parcel development as a ZET charging depot, and the Charging and Fueling Infrastructure (CFI) Grant development.</a:t>
            </a:r>
          </a:p>
          <a:p>
            <a:pPr marL="285750" indent="-285750">
              <a:buFont typeface="Calibri"/>
              <a:buChar char="•"/>
              <a:defRPr/>
            </a:pPr>
            <a:r>
              <a:rPr lang="en-US">
                <a:solidFill>
                  <a:srgbClr val="333333"/>
                </a:solidFill>
                <a:ea typeface="Calibri" panose="020F0502020204030204"/>
                <a:cs typeface="Calibri"/>
              </a:rPr>
              <a:t>ZET pilot project lessons learned from regional partners</a:t>
            </a:r>
          </a:p>
          <a:p>
            <a:pPr marL="742950" lvl="1" indent="-285750">
              <a:buFont typeface="Calibri"/>
              <a:buChar char="•"/>
              <a:defRPr/>
            </a:pPr>
            <a:r>
              <a:rPr lang="en-US">
                <a:ea typeface="Calibri" panose="020F0502020204030204"/>
                <a:cs typeface="Calibri"/>
              </a:rPr>
              <a:t>Discussed how partnerships with Original Equipment Manufacturers (OEMs), Fuel providers, and dealerships were cultivated</a:t>
            </a:r>
          </a:p>
          <a:p>
            <a:pPr marL="742950" lvl="1" indent="-285750">
              <a:buFont typeface="Calibri"/>
              <a:buChar char="•"/>
              <a:defRPr/>
            </a:pPr>
            <a:r>
              <a:rPr lang="en-US">
                <a:ea typeface="Calibri" panose="020F0502020204030204"/>
                <a:cs typeface="Calibri"/>
              </a:rPr>
              <a:t>Be flexible to adopt to dynamic environment surrounding ZE technologies</a:t>
            </a:r>
            <a:endParaRPr lang="en-US">
              <a:solidFill>
                <a:srgbClr val="333333"/>
              </a:solidFill>
              <a:ea typeface="Calibri" panose="020F0502020204030204"/>
              <a:cs typeface="Calibri"/>
            </a:endParaRPr>
          </a:p>
          <a:p>
            <a:pPr marL="285750" indent="-285750">
              <a:buFont typeface="Calibri"/>
              <a:buChar char="•"/>
              <a:defRPr/>
            </a:pPr>
            <a:r>
              <a:rPr lang="en-US">
                <a:ea typeface="Calibri" panose="020F0502020204030204"/>
                <a:cs typeface="Calibri"/>
              </a:rPr>
              <a:t>Workforce Development Panel Discussions</a:t>
            </a:r>
          </a:p>
          <a:p>
            <a:pPr marL="742950" lvl="1" indent="-285750">
              <a:buFont typeface="Calibri"/>
              <a:buChar char="•"/>
              <a:defRPr/>
            </a:pPr>
            <a:r>
              <a:rPr lang="en-US">
                <a:ea typeface="Calibri" panose="020F0502020204030204"/>
                <a:cs typeface="Calibri"/>
              </a:rPr>
              <a:t>Learned how workforce development opportunities were curated and created through Zero-Emission infrastructure development</a:t>
            </a:r>
          </a:p>
          <a:p>
            <a:pPr marL="742950" lvl="1" indent="-285750">
              <a:buFont typeface="Calibri"/>
              <a:buChar char="•"/>
              <a:defRPr/>
            </a:pPr>
            <a:r>
              <a:rPr lang="en-US">
                <a:ea typeface="Calibri" panose="020F0502020204030204"/>
                <a:cs typeface="Calibri"/>
              </a:rPr>
              <a:t>Reviewed existing resources and relationships that enable workforce development programs, including how to create and maintain a skilled workforce, ensure LA County residents reap benefits from these job opportunities, and determine how best to gain community support on these programs.</a:t>
            </a:r>
          </a:p>
          <a:p>
            <a:pPr>
              <a:defRPr/>
            </a:pPr>
            <a:endParaRPr lang="en-US">
              <a:ea typeface="Calibri" panose="020F0502020204030204"/>
              <a:cs typeface="Calibri"/>
            </a:endParaRPr>
          </a:p>
        </p:txBody>
      </p:sp>
    </p:spTree>
    <p:extLst>
      <p:ext uri="{BB962C8B-B14F-4D97-AF65-F5344CB8AC3E}">
        <p14:creationId xmlns:p14="http://schemas.microsoft.com/office/powerpoint/2010/main" val="19540473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184A1-DE27-7A45-9B31-C720E8E84AFE}"/>
              </a:ext>
            </a:extLst>
          </p:cNvPr>
          <p:cNvSpPr>
            <a:spLocks noGrp="1"/>
          </p:cNvSpPr>
          <p:nvPr>
            <p:ph type="title"/>
          </p:nvPr>
        </p:nvSpPr>
        <p:spPr>
          <a:xfrm>
            <a:off x="241479" y="283215"/>
            <a:ext cx="9045633" cy="429145"/>
          </a:xfrm>
        </p:spPr>
        <p:txBody>
          <a:bodyPr/>
          <a:lstStyle/>
          <a:p>
            <a:r>
              <a:rPr lang="en-US" sz="2800"/>
              <a:t>Metro June 2023 Board Meetings</a:t>
            </a:r>
            <a:endParaRPr lang="en-US" i="1"/>
          </a:p>
        </p:txBody>
      </p:sp>
      <p:sp>
        <p:nvSpPr>
          <p:cNvPr id="12" name="TextBox 11">
            <a:extLst>
              <a:ext uri="{FF2B5EF4-FFF2-40B4-BE49-F238E27FC236}">
                <a16:creationId xmlns:a16="http://schemas.microsoft.com/office/drawing/2014/main" id="{9AC9E1D6-C6D9-BE61-0261-11993C1E2C26}"/>
              </a:ext>
            </a:extLst>
          </p:cNvPr>
          <p:cNvSpPr txBox="1"/>
          <p:nvPr/>
        </p:nvSpPr>
        <p:spPr>
          <a:xfrm>
            <a:off x="251380" y="1014351"/>
            <a:ext cx="11689240" cy="3370153"/>
          </a:xfrm>
          <a:prstGeom prst="rect">
            <a:avLst/>
          </a:prstGeom>
          <a:noFill/>
        </p:spPr>
        <p:txBody>
          <a:bodyPr wrap="square" lIns="91440" tIns="45720" rIns="91440" bIns="45720" anchor="t">
            <a:spAutoFit/>
          </a:bodyPr>
          <a:lstStyle/>
          <a:p>
            <a:pPr marL="742950" marR="0" lvl="1" indent="-285750" algn="l" defTabSz="457200" rtl="0" eaLnBrk="1" fontAlgn="auto" latinLnBrk="0" hangingPunct="1">
              <a:lnSpc>
                <a:spcPct val="100000"/>
              </a:lnSpc>
              <a:spcBef>
                <a:spcPts val="600"/>
              </a:spcBef>
              <a:spcAft>
                <a:spcPts val="0"/>
              </a:spcAft>
              <a:buClrTx/>
              <a:buSzTx/>
              <a:buFont typeface="Calibri" panose="020F0502020204030204" pitchFamily="34" charset="0"/>
              <a:buChar char="&gt;"/>
              <a:tabLst/>
              <a:defRPr/>
            </a:pPr>
            <a:endParaRPr lang="en-US" sz="1100" b="1">
              <a:solidFill>
                <a:srgbClr val="2AB4C8"/>
              </a:solidFill>
              <a:latin typeface="Calibri" panose="020F0502020204030204"/>
            </a:endParaRPr>
          </a:p>
          <a:p>
            <a:pPr>
              <a:defRPr/>
            </a:pPr>
            <a:r>
              <a:rPr lang="en-US" sz="2000" b="1">
                <a:solidFill>
                  <a:srgbClr val="2AB4C8"/>
                </a:solidFill>
                <a:latin typeface="Calibri" panose="020F0502020204030204"/>
              </a:rPr>
              <a:t>Planning &amp; Programming Committee (June 14, 2023)</a:t>
            </a:r>
            <a:endParaRPr lang="en-US">
              <a:ea typeface="Calibri"/>
              <a:cs typeface="Times New Roman"/>
            </a:endParaRPr>
          </a:p>
          <a:p>
            <a:pPr>
              <a:defRPr/>
            </a:pPr>
            <a:endParaRPr lang="en-US" sz="2000" b="1">
              <a:solidFill>
                <a:srgbClr val="2AB4C8"/>
              </a:solidFill>
              <a:latin typeface="Calibri"/>
              <a:cs typeface="Calibri"/>
            </a:endParaRPr>
          </a:p>
          <a:p>
            <a:pPr marL="800100" lvl="1" indent="-342900">
              <a:buFont typeface="+mj-lt"/>
              <a:buAutoNum type="arabicPeriod"/>
              <a:defRPr/>
            </a:pPr>
            <a:r>
              <a:rPr kumimoji="0" lang="en-US" sz="1800" b="1" i="0" u="none" strike="noStrike" kern="1200" cap="none" spc="0" normalizeH="0" baseline="0" noProof="0">
                <a:ln>
                  <a:noFill/>
                </a:ln>
                <a:solidFill>
                  <a:srgbClr val="000000"/>
                </a:solidFill>
                <a:effectLst/>
                <a:uLnTx/>
                <a:uFillTx/>
                <a:latin typeface="Calibri"/>
                <a:ea typeface="+mn-ea"/>
                <a:cs typeface="Times New Roman"/>
              </a:rPr>
              <a:t>LB-ELA Corridor Task Force</a:t>
            </a:r>
            <a:r>
              <a:rPr lang="en-US" b="1">
                <a:solidFill>
                  <a:srgbClr val="000000"/>
                </a:solidFill>
                <a:latin typeface="Calibri"/>
                <a:cs typeface="Times New Roman"/>
              </a:rPr>
              <a:t> Update</a:t>
            </a:r>
            <a:endParaRPr lang="en-US" sz="1800" b="1" i="0" u="none" strike="noStrike" kern="1200" cap="none" spc="0" normalizeH="0" baseline="0" noProof="0">
              <a:ln>
                <a:noFill/>
              </a:ln>
              <a:solidFill>
                <a:srgbClr val="000000"/>
              </a:solidFill>
              <a:effectLst/>
              <a:uLnTx/>
              <a:uFillTx/>
              <a:latin typeface="Calibri"/>
              <a:cs typeface="Times New Roman"/>
            </a:endParaRPr>
          </a:p>
          <a:p>
            <a:pPr marL="1257300" lvl="2" indent="-342900">
              <a:buFont typeface="Arial" panose="020B0604020202020204" pitchFamily="34" charset="0"/>
              <a:buChar char="•"/>
              <a:defRPr/>
            </a:pPr>
            <a:r>
              <a:rPr lang="en-US">
                <a:ea typeface="Calibri" panose="020F0502020204030204"/>
                <a:cs typeface="Calibri"/>
              </a:rPr>
              <a:t>Draft LB-ELA Investment Plan scheduled for November 2023</a:t>
            </a:r>
          </a:p>
          <a:p>
            <a:pPr marL="1257300" lvl="2" indent="-342900">
              <a:buFont typeface="Arial" panose="020B0604020202020204" pitchFamily="34" charset="0"/>
              <a:buChar char="•"/>
              <a:defRPr/>
            </a:pPr>
            <a:r>
              <a:rPr lang="en-US">
                <a:ea typeface="Calibri" panose="020F0502020204030204"/>
                <a:cs typeface="Calibri"/>
              </a:rPr>
              <a:t>Final Investment Plan scheduled for Winter/Spring 2024</a:t>
            </a:r>
          </a:p>
          <a:p>
            <a:pPr marL="1257300" lvl="2" indent="-342900">
              <a:buFont typeface="Arial" panose="020B0604020202020204" pitchFamily="34" charset="0"/>
              <a:buChar char="•"/>
              <a:defRPr/>
            </a:pPr>
            <a:r>
              <a:rPr lang="en-US">
                <a:ea typeface="Calibri" panose="020F0502020204030204"/>
                <a:cs typeface="Calibri"/>
              </a:rPr>
              <a:t>Summary of stakeholder engagement activities and emphasis on public health improvements</a:t>
            </a:r>
          </a:p>
          <a:p>
            <a:pPr lvl="2">
              <a:defRPr/>
            </a:pPr>
            <a:endParaRPr lang="en-US">
              <a:solidFill>
                <a:srgbClr val="000000"/>
              </a:solidFill>
              <a:latin typeface="Calibri"/>
              <a:ea typeface="Calibri"/>
              <a:cs typeface="Calibri"/>
            </a:endParaRPr>
          </a:p>
          <a:p>
            <a:pPr lvl="1">
              <a:defRPr/>
            </a:pPr>
            <a:r>
              <a:rPr lang="en-US">
                <a:solidFill>
                  <a:srgbClr val="000000"/>
                </a:solidFill>
                <a:latin typeface="Calibri"/>
                <a:ea typeface="Calibri"/>
                <a:cs typeface="Times New Roman"/>
              </a:rPr>
              <a:t>2.   </a:t>
            </a:r>
            <a:r>
              <a:rPr lang="en-US" b="1">
                <a:solidFill>
                  <a:srgbClr val="000000"/>
                </a:solidFill>
                <a:latin typeface="Calibri"/>
                <a:ea typeface="Calibri"/>
                <a:cs typeface="Times New Roman"/>
              </a:rPr>
              <a:t>LB-ELA Corridor ZET Program Update</a:t>
            </a:r>
            <a:r>
              <a:rPr lang="en-US">
                <a:solidFill>
                  <a:srgbClr val="000000"/>
                </a:solidFill>
                <a:latin typeface="Calibri"/>
                <a:ea typeface="Calibri"/>
                <a:cs typeface="Times New Roman"/>
              </a:rPr>
              <a:t> </a:t>
            </a:r>
            <a:endParaRPr lang="en-US" i="0" u="none" strike="noStrike" kern="1200" cap="none" spc="0" normalizeH="0" baseline="0" noProof="0">
              <a:ln>
                <a:noFill/>
              </a:ln>
              <a:solidFill>
                <a:srgbClr val="000000"/>
              </a:solidFill>
              <a:effectLst/>
              <a:uLnTx/>
              <a:uFillTx/>
              <a:latin typeface="Calibri" panose="020F0502020204030204"/>
              <a:ea typeface="Calibri"/>
              <a:cs typeface="Calibri"/>
            </a:endParaRPr>
          </a:p>
          <a:p>
            <a:pPr marL="1257300" lvl="2" indent="-342900">
              <a:buFont typeface="Arial" panose="020B0604020202020204" pitchFamily="34" charset="0"/>
              <a:buChar char="•"/>
              <a:defRPr/>
            </a:pPr>
            <a:r>
              <a:rPr lang="en-US">
                <a:ea typeface="Calibri" panose="020F0502020204030204"/>
                <a:cs typeface="Calibri"/>
              </a:rPr>
              <a:t>Committee support on Metro’s seed funding contribution (up to $3 M) for the proposed POLA site</a:t>
            </a:r>
          </a:p>
          <a:p>
            <a:pPr marL="1257300" lvl="2" indent="-342900">
              <a:buFont typeface="Arial" panose="020B0604020202020204" pitchFamily="34" charset="0"/>
              <a:buChar char="•"/>
              <a:defRPr/>
            </a:pPr>
            <a:endParaRPr lang="en-US">
              <a:ea typeface="Calibri" panose="020F0502020204030204"/>
              <a:cs typeface="Calibri"/>
            </a:endParaRPr>
          </a:p>
          <a:p>
            <a:pPr marL="0" lvl="2">
              <a:defRPr/>
            </a:pPr>
            <a:r>
              <a:rPr lang="en-US">
                <a:ea typeface="Calibri" panose="020F0502020204030204"/>
                <a:cs typeface="Calibri"/>
              </a:rPr>
              <a:t>These items were approved and/or received and filed and will go to the full Board Meeting (June 22, 2023) on consent.  </a:t>
            </a:r>
          </a:p>
        </p:txBody>
      </p:sp>
    </p:spTree>
    <p:extLst>
      <p:ext uri="{BB962C8B-B14F-4D97-AF65-F5344CB8AC3E}">
        <p14:creationId xmlns:p14="http://schemas.microsoft.com/office/powerpoint/2010/main" val="1169663189"/>
      </p:ext>
    </p:extLst>
  </p:cSld>
  <p:clrMapOvr>
    <a:masterClrMapping/>
  </p:clrMapOvr>
</p:sld>
</file>

<file path=ppt/theme/theme1.xml><?xml version="1.0" encoding="utf-8"?>
<a:theme xmlns:a="http://schemas.openxmlformats.org/drawingml/2006/main" name="Office Theme">
  <a:themeElements>
    <a:clrScheme name="405 Multimodal Plan">
      <a:dk1>
        <a:srgbClr val="000000"/>
      </a:dk1>
      <a:lt1>
        <a:srgbClr val="FFFFFF"/>
      </a:lt1>
      <a:dk2>
        <a:srgbClr val="2AB4C8"/>
      </a:dk2>
      <a:lt2>
        <a:srgbClr val="BEB8BD"/>
      </a:lt2>
      <a:accent1>
        <a:srgbClr val="2AB4C8"/>
      </a:accent1>
      <a:accent2>
        <a:srgbClr val="F4ED19"/>
      </a:accent2>
      <a:accent3>
        <a:srgbClr val="5078A8"/>
      </a:accent3>
      <a:accent4>
        <a:srgbClr val="D2533D"/>
      </a:accent4>
      <a:accent5>
        <a:srgbClr val="D08C33"/>
      </a:accent5>
      <a:accent6>
        <a:srgbClr val="61B9B4"/>
      </a:accent6>
      <a:hlink>
        <a:srgbClr val="5078A8"/>
      </a:hlink>
      <a:folHlink>
        <a:srgbClr val="2B415C"/>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ARB colors">
      <a:dk1>
        <a:srgbClr val="4D4D4F"/>
      </a:dk1>
      <a:lt1>
        <a:srgbClr val="FFFFFF"/>
      </a:lt1>
      <a:dk2>
        <a:srgbClr val="4D4D4F"/>
      </a:dk2>
      <a:lt2>
        <a:srgbClr val="1F8BBF"/>
      </a:lt2>
      <a:accent1>
        <a:srgbClr val="36A393"/>
      </a:accent1>
      <a:accent2>
        <a:srgbClr val="FDB727"/>
      </a:accent2>
      <a:accent3>
        <a:srgbClr val="0F597C"/>
      </a:accent3>
      <a:accent4>
        <a:srgbClr val="1F8BBF"/>
      </a:accent4>
      <a:accent5>
        <a:srgbClr val="36A393"/>
      </a:accent5>
      <a:accent6>
        <a:srgbClr val="FDB727"/>
      </a:accent6>
      <a:hlink>
        <a:srgbClr val="36A393"/>
      </a:hlink>
      <a:folHlink>
        <a:srgbClr val="4D4D4F"/>
      </a:folHlink>
    </a:clrScheme>
    <a:fontScheme name="Avenir LT Std">
      <a:majorFont>
        <a:latin typeface="Avenir LT Std 55 Roman"/>
        <a:ea typeface=""/>
        <a:cs typeface=""/>
      </a:majorFont>
      <a:minorFont>
        <a:latin typeface="Avenir LT Std 55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CARB_template_abstract" id="{CDC114BF-C83F-D348-B956-3617CF44B558}" vid="{6A250425-CC24-D544-9F1E-3AC83B430E9D}"/>
    </a:ext>
  </a:extLst>
</a:theme>
</file>

<file path=ppt/theme/theme3.xml><?xml version="1.0" encoding="utf-8"?>
<a:theme xmlns:a="http://schemas.openxmlformats.org/drawingml/2006/main" name="COVERS">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D87574A7-3DA7-4136-BA5A-9F290A08191D}"/>
    </a:ext>
  </a:extLst>
</a:theme>
</file>

<file path=ppt/theme/theme4.xml><?xml version="1.0" encoding="utf-8"?>
<a:theme xmlns:a="http://schemas.openxmlformats.org/drawingml/2006/main" name="CONTENT">
  <a:themeElements>
    <a:clrScheme name="SCAG-Report">
      <a:dk1>
        <a:srgbClr val="033E51"/>
      </a:dk1>
      <a:lt1>
        <a:sysClr val="window" lastClr="FFFFFF"/>
      </a:lt1>
      <a:dk2>
        <a:srgbClr val="3E6079"/>
      </a:dk2>
      <a:lt2>
        <a:srgbClr val="E7E6E6"/>
      </a:lt2>
      <a:accent1>
        <a:srgbClr val="BF7129"/>
      </a:accent1>
      <a:accent2>
        <a:srgbClr val="6B485F"/>
      </a:accent2>
      <a:accent3>
        <a:srgbClr val="579E9E"/>
      </a:accent3>
      <a:accent4>
        <a:srgbClr val="A63E26"/>
      </a:accent4>
      <a:accent5>
        <a:srgbClr val="82A34D"/>
      </a:accent5>
      <a:accent6>
        <a:srgbClr val="8F245C"/>
      </a:accent6>
      <a:hlink>
        <a:srgbClr val="00AEEF"/>
      </a:hlink>
      <a:folHlink>
        <a:srgbClr val="954F72"/>
      </a:folHlink>
    </a:clrScheme>
    <a:fontScheme name="Segoe UI">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CAGTemplate2022" id="{AB3DB7D0-BB1A-41D3-889C-92BC011D4599}" vid="{7F6A3446-12ED-4936-BF26-2ED538FF3876}"/>
    </a:ext>
  </a:extLst>
</a:theme>
</file>

<file path=ppt/theme/theme5.xml><?xml version="1.0" encoding="utf-8"?>
<a:theme xmlns:a="http://schemas.openxmlformats.org/drawingml/2006/main" name="Mærsk">
  <a:themeElements>
    <a:clrScheme name="Maersk">
      <a:dk1>
        <a:srgbClr val="141414"/>
      </a:dk1>
      <a:lt1>
        <a:srgbClr val="FFFFFF"/>
      </a:lt1>
      <a:dk2>
        <a:srgbClr val="545454"/>
      </a:dk2>
      <a:lt2>
        <a:srgbClr val="EDEDED"/>
      </a:lt2>
      <a:accent1>
        <a:srgbClr val="42B0D5"/>
      </a:accent1>
      <a:accent2>
        <a:srgbClr val="00243D"/>
      </a:accent2>
      <a:accent3>
        <a:srgbClr val="CFCFCF"/>
      </a:accent3>
      <a:accent4>
        <a:srgbClr val="ED685F"/>
      </a:accent4>
      <a:accent5>
        <a:srgbClr val="00796B"/>
      </a:accent5>
      <a:accent6>
        <a:srgbClr val="F59F19"/>
      </a:accent6>
      <a:hlink>
        <a:srgbClr val="0000FF"/>
      </a:hlink>
      <a:folHlink>
        <a:srgbClr val="800080"/>
      </a:folHlink>
    </a:clrScheme>
    <a:fontScheme name="Maersk">
      <a:majorFont>
        <a:latin typeface="Maersk Headline Light"/>
        <a:ea typeface=""/>
        <a:cs typeface=""/>
      </a:majorFont>
      <a:minorFont>
        <a:latin typeface="Maersk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237600" tIns="237600" rIns="237600" bIns="237600" rtlCol="0" anchor="ctr"/>
      <a:lstStyle>
        <a:defPPr algn="ctr">
          <a:defRPr sz="2000" noProof="0" dirty="0" err="1"/>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237600" tIns="237600" rIns="237600" bIns="237600" rtlCol="0">
        <a:spAutoFit/>
      </a:bodyPr>
      <a:lstStyle>
        <a:defPPr algn="l">
          <a:defRPr sz="1600" dirty="0" err="1" smtClean="0"/>
        </a:defPPr>
      </a:lstStyle>
    </a:txDef>
  </a:objectDefaults>
  <a:extraClrSchemeLst/>
  <a:extLst>
    <a:ext uri="{05A4C25C-085E-4340-85A3-A5531E510DB2}">
      <thm15:themeFamily xmlns:thm15="http://schemas.microsoft.com/office/thememl/2012/main" name="Maersk New Template July 2019.pptx" id="{49BBB41D-CA20-4795-8791-789A2CC8836C}" vid="{F06BC87B-4534-4F50-B149-416A48A5DB9C}"/>
    </a:ext>
  </a:extLst>
</a:theme>
</file>

<file path=ppt/theme/theme6.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bd64c6d0-1ab6-42d4-9ad5-3958787b0fb1">
      <UserInfo>
        <DisplayName>Susan DeSantis</DisplayName>
        <AccountId>17</AccountId>
        <AccountType/>
      </UserInfo>
      <UserInfo>
        <DisplayName>Melissa Holguin</DisplayName>
        <AccountId>9</AccountId>
        <AccountType/>
      </UserInfo>
      <UserInfo>
        <DisplayName>Kyle Santiago</DisplayName>
        <AccountId>31</AccountId>
        <AccountType/>
      </UserInfo>
      <UserInfo>
        <DisplayName>Dave Grenier</DisplayName>
        <AccountId>285</AccountId>
        <AccountType/>
      </UserInfo>
      <UserInfo>
        <DisplayName>David Williams</DisplayName>
        <AccountId>216</AccountId>
        <AccountType/>
      </UserInfo>
      <UserInfo>
        <DisplayName>Julie Nieto</DisplayName>
        <AccountId>23</AccountId>
        <AccountType/>
      </UserInfo>
      <UserInfo>
        <DisplayName>Nora Casillas</DisplayName>
        <AccountId>136</AccountId>
        <AccountType/>
      </UserInfo>
      <UserInfo>
        <DisplayName>Trey Grogan</DisplayName>
        <AccountId>1601</AccountId>
        <AccountType/>
      </UserInfo>
      <UserInfo>
        <DisplayName>Xochitl Medrano</DisplayName>
        <AccountId>86</AccountId>
        <AccountType/>
      </UserInfo>
      <UserInfo>
        <DisplayName>Eric Davidian</DisplayName>
        <AccountId>3369</AccountId>
        <AccountType/>
      </UserInfo>
    </SharedWithUsers>
    <TaxCatchAll xmlns="bd64c6d0-1ab6-42d4-9ad5-3958787b0fb1" xsi:nil="true"/>
    <lcf76f155ced4ddcb4097134ff3c332f xmlns="7873c2d3-f839-49e9-ad23-de2265ceb80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999B5237FD1BC49A12D7F19280DEB73" ma:contentTypeVersion="18" ma:contentTypeDescription="Create a new document." ma:contentTypeScope="" ma:versionID="4fa6025e8f643b6c0af16ecd55fcdc68">
  <xsd:schema xmlns:xsd="http://www.w3.org/2001/XMLSchema" xmlns:xs="http://www.w3.org/2001/XMLSchema" xmlns:p="http://schemas.microsoft.com/office/2006/metadata/properties" xmlns:ns2="7873c2d3-f839-49e9-ad23-de2265ceb800" xmlns:ns3="bd64c6d0-1ab6-42d4-9ad5-3958787b0fb1" targetNamespace="http://schemas.microsoft.com/office/2006/metadata/properties" ma:root="true" ma:fieldsID="10a0ab6f313dbd30652dc0249ea02998" ns2:_="" ns3:_="">
    <xsd:import namespace="7873c2d3-f839-49e9-ad23-de2265ceb800"/>
    <xsd:import namespace="bd64c6d0-1ab6-42d4-9ad5-3958787b0f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73c2d3-f839-49e9-ad23-de2265ceb80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5dbef9-9a53-4c15-9d75-879d6d31b11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64c6d0-1ab6-42d4-9ad5-3958787b0fb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6927847-fe02-44a0-88bb-ec3c44213c07}" ma:internalName="TaxCatchAll" ma:showField="CatchAllData" ma:web="bd64c6d0-1ab6-42d4-9ad5-3958787b0fb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3FE971-85E9-421A-A3CB-8C062F48E1F8}">
  <ds:schemaRefs>
    <ds:schemaRef ds:uri="7873c2d3-f839-49e9-ad23-de2265ceb800"/>
    <ds:schemaRef ds:uri="bd64c6d0-1ab6-42d4-9ad5-3958787b0fb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0F31642-4554-4C40-8587-C651CDC87753}">
  <ds:schemaRefs>
    <ds:schemaRef ds:uri="http://schemas.microsoft.com/sharepoint/v3/contenttype/forms"/>
  </ds:schemaRefs>
</ds:datastoreItem>
</file>

<file path=customXml/itemProps3.xml><?xml version="1.0" encoding="utf-8"?>
<ds:datastoreItem xmlns:ds="http://schemas.openxmlformats.org/officeDocument/2006/customXml" ds:itemID="{3EF7019F-00B6-455B-A3EE-81701F69254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73c2d3-f839-49e9-ad23-de2265ceb800"/>
    <ds:schemaRef ds:uri="bd64c6d0-1ab6-42d4-9ad5-3958787b0f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56</Slides>
  <Notes>54</Notes>
  <HiddenSlides>26</HiddenSlides>
  <ScaleCrop>false</ScaleCrop>
  <HeadingPairs>
    <vt:vector size="4" baseType="variant">
      <vt:variant>
        <vt:lpstr>Theme</vt:lpstr>
      </vt:variant>
      <vt:variant>
        <vt:i4>6</vt:i4>
      </vt:variant>
      <vt:variant>
        <vt:lpstr>Slide Titles</vt:lpstr>
      </vt:variant>
      <vt:variant>
        <vt:i4>56</vt:i4>
      </vt:variant>
    </vt:vector>
  </HeadingPairs>
  <TitlesOfParts>
    <vt:vector size="62" baseType="lpstr">
      <vt:lpstr>Office Theme</vt:lpstr>
      <vt:lpstr>1_Office Theme</vt:lpstr>
      <vt:lpstr>COVERS</vt:lpstr>
      <vt:lpstr>CONTENT</vt:lpstr>
      <vt:lpstr>Mærsk</vt:lpstr>
      <vt:lpstr>1_Office Theme</vt:lpstr>
      <vt:lpstr>PowerPoint Presentation</vt:lpstr>
      <vt:lpstr>Working Group Member Identification</vt:lpstr>
      <vt:lpstr>Turn on Camera</vt:lpstr>
      <vt:lpstr>Logistics </vt:lpstr>
      <vt:lpstr>PowerPoint Presentation</vt:lpstr>
      <vt:lpstr>Facilitator</vt:lpstr>
      <vt:lpstr>PowerPoint Presentation</vt:lpstr>
      <vt:lpstr>Detailed Agenda</vt:lpstr>
      <vt:lpstr>Meeting Objectives</vt:lpstr>
      <vt:lpstr>PowerPoint Presentation</vt:lpstr>
      <vt:lpstr>PowerPoint Presentation</vt:lpstr>
      <vt:lpstr> ZET Program Recap – Metro Board Direction </vt:lpstr>
      <vt:lpstr> ZET Program Principles – Overview  </vt:lpstr>
      <vt:lpstr>PowerPoint Presentation</vt:lpstr>
      <vt:lpstr>PowerPoint Presentation</vt:lpstr>
      <vt:lpstr>PowerPoint Presentation</vt:lpstr>
      <vt:lpstr>PowerPoint Presentation</vt:lpstr>
      <vt:lpstr>PowerPoint Presentation</vt:lpstr>
      <vt:lpstr>PowerPoint Presentation</vt:lpstr>
      <vt:lpstr> ZET Program Principles – Overview  </vt:lpstr>
      <vt:lpstr>ZET Program Principles – 2161 Technology Place, Long Beach</vt:lpstr>
      <vt:lpstr>PowerPoint Presentation</vt:lpstr>
      <vt:lpstr>PowerPoint Presentation</vt:lpstr>
      <vt:lpstr>Proposed Next Steps</vt:lpstr>
      <vt:lpstr>PowerPoint Presentation</vt:lpstr>
      <vt:lpstr>Funding Support for LACI Proposed Blueprint Implementation </vt:lpstr>
      <vt:lpstr>PowerPoint Presentation</vt:lpstr>
      <vt:lpstr>PowerPoint Presentation</vt:lpstr>
      <vt:lpstr>Stay connected to this project</vt:lpstr>
      <vt:lpstr>PowerPoint Presentation</vt:lpstr>
      <vt:lpstr>PowerPoint Presentation</vt:lpstr>
      <vt:lpstr>PowerPoint Presentation</vt:lpstr>
      <vt:lpstr>Funding &amp; Regulatory Updates </vt:lpstr>
      <vt:lpstr>Funding Updates: State Budget 2023-24</vt:lpstr>
      <vt:lpstr>Legislative Platform</vt:lpstr>
      <vt:lpstr>Legislative Platform: Timing  SB 420: Electricity: Electrical Transmission Facility Projects</vt:lpstr>
      <vt:lpstr>Station Development Stages/State Level Strategic Actions </vt:lpstr>
      <vt:lpstr>Legislative Platform: People  Regional Collaborative for ZE Infrastructure Deployment</vt:lpstr>
      <vt:lpstr>Legislative Platform: Money  Funding Support for Large and Small Fleets.</vt:lpstr>
      <vt:lpstr>Legislative Platform: Money  Funding Support for Small Fleets</vt:lpstr>
      <vt:lpstr>Legislative Platform: Money  Funding Support for Large and Small Fleets.</vt:lpstr>
      <vt:lpstr>Legislative Platform: Money  Funding Support for Small Fleets</vt:lpstr>
      <vt:lpstr>Key Takeaways: ZET Program as a Catalyst for Workforce Development &amp; Job Training</vt:lpstr>
      <vt:lpstr>PowerPoint Presentation</vt:lpstr>
      <vt:lpstr>PowerPoint Presentation</vt:lpstr>
      <vt:lpstr>PowerPoint Presentation</vt:lpstr>
      <vt:lpstr>Today's ZET planning agenda</vt:lpstr>
      <vt:lpstr> Progress Assessment on Physical Infrastructure Needs Analysis (Task 1) </vt:lpstr>
      <vt:lpstr> Progress Assessment on Physical Infrastructure Needs Analysis (Task 1) Cont’d</vt:lpstr>
      <vt:lpstr>ZET </vt:lpstr>
      <vt:lpstr>ZET Legislative Priority Recommendations</vt:lpstr>
      <vt:lpstr>ZET Legislative Priority Recommendations</vt:lpstr>
      <vt:lpstr>Legislative Platform Tasks</vt:lpstr>
      <vt:lpstr>Legislative Platform Tasks (cont.)</vt:lpstr>
      <vt:lpstr>Zero-Emission Truck Working Group #16 Highlights</vt:lpstr>
      <vt:lpstr>Metro June 2023 Board Meetings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revision>2</cp:revision>
  <cp:lastPrinted>2023-01-13T18:22:26Z</cp:lastPrinted>
  <dcterms:created xsi:type="dcterms:W3CDTF">2018-02-03T00:33:10Z</dcterms:created>
  <dcterms:modified xsi:type="dcterms:W3CDTF">2024-08-22T22:14:51Z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0x010100D999B5237FD1BC49A12D7F19280DEB73</vt:lpwstr>
  </property>
  <property fmtid="{D5CDD505-2E9C-101B-9397-08002B2CF9AE}" pid="3" name="ComplianceAssetId">
    <vt:lpwstr/>
  </property>
  <property fmtid="{D5CDD505-2E9C-101B-9397-08002B2CF9AE}" pid="4" name="_ExtendedDescription">
    <vt:lpwstr/>
  </property>
  <property fmtid="{D5CDD505-2E9C-101B-9397-08002B2CF9AE}" pid="5" name="TriggerFlowInfo">
    <vt:lpwstr/>
  </property>
  <property fmtid="{D5CDD505-2E9C-101B-9397-08002B2CF9AE}" pid="6" name="Order">
    <vt:r8>12300</vt:r8>
  </property>
  <property fmtid="{D5CDD505-2E9C-101B-9397-08002B2CF9AE}" pid="7" name="MediaServiceImageTags">
    <vt:lpwstr/>
  </property>
</Properties>
</file>