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4.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38" r:id="rId4"/>
    <p:sldMasterId id="2147483911" r:id="rId5"/>
    <p:sldMasterId id="2147483921" r:id="rId6"/>
    <p:sldMasterId id="2147483927" r:id="rId7"/>
    <p:sldMasterId id="2147483955" r:id="rId8"/>
  </p:sldMasterIdLst>
  <p:notesMasterIdLst>
    <p:notesMasterId r:id="rId63"/>
  </p:notesMasterIdLst>
  <p:handoutMasterIdLst>
    <p:handoutMasterId r:id="rId64"/>
  </p:handoutMasterIdLst>
  <p:sldIdLst>
    <p:sldId id="2147377667" r:id="rId9"/>
    <p:sldId id="2147377683" r:id="rId10"/>
    <p:sldId id="4550" r:id="rId11"/>
    <p:sldId id="285" r:id="rId12"/>
    <p:sldId id="2147377849" r:id="rId13"/>
    <p:sldId id="1941" r:id="rId14"/>
    <p:sldId id="5105" r:id="rId15"/>
    <p:sldId id="4781" r:id="rId16"/>
    <p:sldId id="2147377867" r:id="rId17"/>
    <p:sldId id="1908" r:id="rId18"/>
    <p:sldId id="2147377870" r:id="rId19"/>
    <p:sldId id="4818" r:id="rId20"/>
    <p:sldId id="2147377609" r:id="rId21"/>
    <p:sldId id="2147377681" r:id="rId22"/>
    <p:sldId id="2147377791" r:id="rId23"/>
    <p:sldId id="2147377620" r:id="rId24"/>
    <p:sldId id="2147377745" r:id="rId25"/>
    <p:sldId id="2147377872" r:id="rId26"/>
    <p:sldId id="2147377844" r:id="rId27"/>
    <p:sldId id="2147377816" r:id="rId28"/>
    <p:sldId id="2147377845" r:id="rId29"/>
    <p:sldId id="2147377868" r:id="rId30"/>
    <p:sldId id="2147377869" r:id="rId31"/>
    <p:sldId id="2147377800" r:id="rId32"/>
    <p:sldId id="2147377799" r:id="rId33"/>
    <p:sldId id="2147377865" r:id="rId34"/>
    <p:sldId id="2147377822" r:id="rId35"/>
    <p:sldId id="2147377866" r:id="rId36"/>
    <p:sldId id="4656" r:id="rId37"/>
    <p:sldId id="2147377793" r:id="rId38"/>
    <p:sldId id="4574" r:id="rId39"/>
    <p:sldId id="2147377873" r:id="rId40"/>
    <p:sldId id="4687" r:id="rId41"/>
    <p:sldId id="2147377794" r:id="rId42"/>
    <p:sldId id="2147377814" r:id="rId43"/>
    <p:sldId id="2147377797" r:id="rId44"/>
    <p:sldId id="2147377798" r:id="rId45"/>
    <p:sldId id="2147377796" r:id="rId46"/>
    <p:sldId id="2147377787" r:id="rId47"/>
    <p:sldId id="2147377786" r:id="rId48"/>
    <p:sldId id="2147377785" r:id="rId49"/>
    <p:sldId id="2147377784" r:id="rId50"/>
    <p:sldId id="2147377769" r:id="rId51"/>
    <p:sldId id="2147377782" r:id="rId52"/>
    <p:sldId id="2147377801" r:id="rId53"/>
    <p:sldId id="2147377802" r:id="rId54"/>
    <p:sldId id="2147377823" r:id="rId55"/>
    <p:sldId id="2147377824" r:id="rId56"/>
    <p:sldId id="2147377825" r:id="rId57"/>
    <p:sldId id="2147377826" r:id="rId58"/>
    <p:sldId id="2147377827" r:id="rId59"/>
    <p:sldId id="2147377828" r:id="rId60"/>
    <p:sldId id="2147377803" r:id="rId61"/>
    <p:sldId id="2147377804" r:id="rId62"/>
  </p:sldIdLst>
  <p:sldSz cx="12192000" cy="6858000"/>
  <p:notesSz cx="9296400" cy="7010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A818602-AED2-0758-4887-455542A06B08}" name="Allison Crook" initials="AC" userId="S::acrook@arellanoassociates.com::9c932dbd-dace-4348-be50-7f760d31b72d" providerId="AD"/>
  <p188:author id="{44DDF708-E7AC-F307-BC18-13A4598DCEDD}" name="Guest User" initials="GU" userId="S::urn:spo:anon#ab7914732529f119405dc6d9376be59db949eef5a75e5ab2202e83d6f942813f::" providerId="AD"/>
  <p188:author id="{11F4C212-DCB3-9490-523D-ADFCF42AA13A}" name="Guest User" initials="GU" userId="S::urn:spo:anon#ed0a1d2a16333baf2ffb34559b79f25962ecd12bf227b68ef4d26ebaf8890aad::" providerId="AD"/>
  <p188:author id="{234E4E16-52B7-2665-1198-4F40B5C6566A}" name="James Reuter-SA" initials="JRS" userId="James Reuter-SA" providerId="None"/>
  <p188:author id="{77F7072B-C754-199F-D96D-718477115289}" name="Cylear Dodds, KeAndra" initials="CK" userId="S::cyleardoddsk_metro.net#ext#@arellanoassociates.onmicrosoft.com::c830bc31-384e-4be6-85bf-fd5706b1d3f6" providerId="AD"/>
  <p188:author id="{8F5C3735-A52C-0722-E911-3F78983602DE}" name="Medina, Jessica" initials="MJ" userId="S::MedinaJe@metro.net::91533a34-58a6-4efa-9418-c51c2b0846fe" providerId="AD"/>
  <p188:author id="{B4455046-D921-01DE-5480-05BBAD8EB5D4}" name="Chaves, Ernesto" initials="CE" userId="S::chavese_metro.net#ext#@arellanoassociates.onmicrosoft.com::7e1f1920-db5e-4a6b-b112-159281e9b63e" providerId="AD"/>
  <p188:author id="{A7DF945C-576D-EEDA-1E68-1FA53647FA8F}" name="Cano, Michael" initials="CM" userId="S::canom@metro.net::fe788425-7672-40d1-bd9f-d44d0ffb5123" providerId="AD"/>
  <p188:author id="{C94D7F60-28BD-1963-1CE1-7EDE4EBCD439}" name="Eric Davidian" initials="ED" userId="S::edavidian@arellanoassociates.com::80292363-d6ef-499a-a23c-36cd16efb8a2" providerId="AD"/>
  <p188:author id="{4DBF4B62-85B8-A788-BEB8-5E8E868C30C0}" name="Chaves, Ernesto" initials="CE" userId="S::chavese@metro.net::cb22a1c1-b2c6-4602-928a-180009272d68" providerId="AD"/>
  <p188:author id="{C8B52B71-344F-7114-59A2-DEF206F68B6F}" name="Melissa Holguin" initials="MH" userId="S::MHolguin@arellanoassociates.com::a6f835ee-eb97-4581-ba23-e107488a9130" providerId="AD"/>
  <p188:author id="{42918771-3BD8-C285-A24B-B816BC13E7F2}" name="Amber Hawkes (Here LA)" initials="AL" userId="S::ahawkes_here.la#ext#@arellanoassociates.onmicrosoft.com::a41177dd-e37a-491b-9e5d-b7a31475d9d0" providerId="AD"/>
  <p188:author id="{0F47EE71-15E6-CD0B-8726-B91FF2AAD6DB}" name="Cano, Michael" initials="CM" userId="S::canom_metro.net#ext#@arellanoassociates.onmicrosoft.com::de7a47bb-dc3c-4eb5-98ae-16ddd52cf860" providerId="AD"/>
  <p188:author id="{3C2C2B74-3865-03A3-8610-1F6498E3FE6D}" name="Guest User" initials="GU" userId="S::urn:spo:anon#7a7728e91c89933e54bf88336ed993b86d7a256e3ec2a49beae4a0eed1c09903::" providerId="AD"/>
  <p188:author id="{6D7BF67A-148D-282C-86F8-CD20BFF6A191}" name="Trey Grogan" initials="TG" userId="S::tgrogan@arellanoassociates.com::638dbd0e-e997-4ee8-bc12-71a07972e258" providerId="AD"/>
  <p188:author id="{4D20F882-1686-7ED4-076D-3D5C8887546C}" name="Nora Casillas" initials="NC" userId="S::NCasillas@arellanoassociates.com::a83899ef-7025-4513-9811-ae46073b6dad" providerId="AD"/>
  <p188:author id="{8173988E-03AF-1074-4328-E706B1F26813}" name="Susan DeSantis" initials="SD" userId="S::sdesantis@arellanoassociates.com::982bbb9f-e90a-4e3e-9f32-ee6a07729abd" providerId="AD"/>
  <p188:author id="{C11445A8-87BC-0825-92DA-64CA58F427EE}" name="Guest User" initials="GU" userId="S::urn:spo:anon#4356d2840875555dfcda18e8baaa8ae57efac350e251c0b12f00d54565e01d71::" providerId="AD"/>
  <p188:author id="{EC0C6ABB-467A-187D-F8FD-E33890B5AAFC}" name="Cylear Dodds, KeAndra" initials="CDK" userId="S::cyleardoddsk@metro.net::5a8580ec-f87e-48cb-bc47-181eb1443f2a" providerId="AD"/>
  <p188:author id="{7748FCE8-E4C5-BCC1-1714-151A886CA52E}" name="Guest User" initials="GU" userId="S::urn:spo:anon#8c0b61e7de0bff38bf2b39550d87fa0ed2885051c0d50dcb1809a7a78110b4e4::" providerId="AD"/>
  <p188:author id="{529887F1-50D7-DA1F-5727-19D3418C2C48}" name="Guest User" initials="GU" userId="S::urn:spo:anon#45cc9597a9e142b64e973e1654084080767fc3d2a61bf4e72df55b2e581bf268::" providerId="AD"/>
  <p188:author id="{8849BFFF-5B65-C32E-631F-44747359D562}" name="Melissa Holguin" initials="MH" userId="S::mholguin@arellanoassociates.com::a6f835ee-eb97-4581-ba23-e107488a913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4BD"/>
    <a:srgbClr val="609BAC"/>
    <a:srgbClr val="2AB4C8"/>
    <a:srgbClr val="DCDCDC"/>
    <a:srgbClr val="929292"/>
    <a:srgbClr val="97DFE9"/>
    <a:srgbClr val="D6F2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8B6CEC-67D6-4791-8697-45392F82C7CE}" v="1" dt="2023-05-23T19:54:35.873"/>
    <p1510:client id="{A703ACF6-50F9-9D0A-36B7-6B6231B4D4A5}" v="412" dt="2023-05-23T17:50:52.681"/>
    <p1510:client id="{C665AAE8-62B1-4868-6125-04BA15D9FDF6}" v="9" dt="2023-05-22T22:41:12.882"/>
    <p1510:client id="{CD763B2C-6DFB-422B-9328-F43B25638F6A}" v="1" vWet="3" dt="2023-05-23T18:41:25.834"/>
    <p1510:client id="{EC7E2891-90A7-27C1-D76C-D254484765B9}" v="13" dt="2023-05-23T19:43:08.97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handoutMaster" Target="handoutMasters/handoutMaster1.xml"/><Relationship Id="rId69"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theme" Target="theme/theme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4028440" cy="351737"/>
          </a:xfrm>
          <a:prstGeom prst="rect">
            <a:avLst/>
          </a:prstGeom>
        </p:spPr>
        <p:txBody>
          <a:bodyPr vert="horz" lIns="93164" tIns="46582" rIns="93164" bIns="46582" rtlCol="0"/>
          <a:lstStyle>
            <a:lvl1pPr algn="l">
              <a:defRPr sz="1200"/>
            </a:lvl1pPr>
          </a:lstStyle>
          <a:p>
            <a:endParaRPr lang="en-US"/>
          </a:p>
        </p:txBody>
      </p:sp>
      <p:sp>
        <p:nvSpPr>
          <p:cNvPr id="3" name="Date Placeholder 2"/>
          <p:cNvSpPr>
            <a:spLocks noGrp="1"/>
          </p:cNvSpPr>
          <p:nvPr>
            <p:ph type="dt" sz="quarter" idx="1"/>
          </p:nvPr>
        </p:nvSpPr>
        <p:spPr>
          <a:xfrm>
            <a:off x="5265809" y="2"/>
            <a:ext cx="4028440" cy="351737"/>
          </a:xfrm>
          <a:prstGeom prst="rect">
            <a:avLst/>
          </a:prstGeom>
        </p:spPr>
        <p:txBody>
          <a:bodyPr vert="horz" lIns="93164" tIns="46582" rIns="93164" bIns="46582" rtlCol="0"/>
          <a:lstStyle>
            <a:lvl1pPr algn="r">
              <a:defRPr sz="1200"/>
            </a:lvl1pPr>
          </a:lstStyle>
          <a:p>
            <a:fld id="{82E697CE-E989-604D-844A-A5097C60CECD}" type="datetimeFigureOut">
              <a:rPr lang="en-US" smtClean="0"/>
              <a:t>8/22/2024</a:t>
            </a:fld>
            <a:endParaRPr lang="en-US"/>
          </a:p>
        </p:txBody>
      </p:sp>
      <p:sp>
        <p:nvSpPr>
          <p:cNvPr id="4" name="Footer Placeholder 3"/>
          <p:cNvSpPr>
            <a:spLocks noGrp="1"/>
          </p:cNvSpPr>
          <p:nvPr>
            <p:ph type="ftr" sz="quarter" idx="2"/>
          </p:nvPr>
        </p:nvSpPr>
        <p:spPr>
          <a:xfrm>
            <a:off x="0" y="6658664"/>
            <a:ext cx="4028440" cy="351736"/>
          </a:xfrm>
          <a:prstGeom prst="rect">
            <a:avLst/>
          </a:prstGeom>
        </p:spPr>
        <p:txBody>
          <a:bodyPr vert="horz" lIns="93164" tIns="46582" rIns="93164" bIns="46582" rtlCol="0" anchor="b"/>
          <a:lstStyle>
            <a:lvl1pPr algn="l">
              <a:defRPr sz="1200"/>
            </a:lvl1pPr>
          </a:lstStyle>
          <a:p>
            <a:endParaRPr lang="en-US"/>
          </a:p>
        </p:txBody>
      </p:sp>
      <p:sp>
        <p:nvSpPr>
          <p:cNvPr id="5" name="Slide Number Placeholder 4"/>
          <p:cNvSpPr>
            <a:spLocks noGrp="1"/>
          </p:cNvSpPr>
          <p:nvPr>
            <p:ph type="sldNum" sz="quarter" idx="3"/>
          </p:nvPr>
        </p:nvSpPr>
        <p:spPr>
          <a:xfrm>
            <a:off x="5265809" y="6658664"/>
            <a:ext cx="4028440" cy="351736"/>
          </a:xfrm>
          <a:prstGeom prst="rect">
            <a:avLst/>
          </a:prstGeom>
        </p:spPr>
        <p:txBody>
          <a:bodyPr vert="horz" lIns="93164" tIns="46582" rIns="93164" bIns="46582" rtlCol="0" anchor="b"/>
          <a:lstStyle>
            <a:lvl1pPr algn="r">
              <a:defRPr sz="1200"/>
            </a:lvl1pPr>
          </a:lstStyle>
          <a:p>
            <a:fld id="{6A29C84F-DEF7-CC49-9DE8-C756C5A580B7}" type="slidenum">
              <a:rPr lang="en-US" smtClean="0"/>
              <a:t>‹#›</a:t>
            </a:fld>
            <a:endParaRPr lang="en-US"/>
          </a:p>
        </p:txBody>
      </p:sp>
    </p:spTree>
    <p:extLst>
      <p:ext uri="{BB962C8B-B14F-4D97-AF65-F5344CB8AC3E}">
        <p14:creationId xmlns:p14="http://schemas.microsoft.com/office/powerpoint/2010/main" val="15155071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4028440" cy="351737"/>
          </a:xfrm>
          <a:prstGeom prst="rect">
            <a:avLst/>
          </a:prstGeom>
        </p:spPr>
        <p:txBody>
          <a:bodyPr vert="horz" lIns="93164" tIns="46582" rIns="93164" bIns="46582" rtlCol="0"/>
          <a:lstStyle>
            <a:lvl1pPr algn="l">
              <a:defRPr sz="1200"/>
            </a:lvl1pPr>
          </a:lstStyle>
          <a:p>
            <a:endParaRPr lang="en-US"/>
          </a:p>
        </p:txBody>
      </p:sp>
      <p:sp>
        <p:nvSpPr>
          <p:cNvPr id="3" name="Date Placeholder 2"/>
          <p:cNvSpPr>
            <a:spLocks noGrp="1"/>
          </p:cNvSpPr>
          <p:nvPr>
            <p:ph type="dt" idx="1"/>
          </p:nvPr>
        </p:nvSpPr>
        <p:spPr>
          <a:xfrm>
            <a:off x="5265809" y="2"/>
            <a:ext cx="4028440" cy="351737"/>
          </a:xfrm>
          <a:prstGeom prst="rect">
            <a:avLst/>
          </a:prstGeom>
        </p:spPr>
        <p:txBody>
          <a:bodyPr vert="horz" lIns="93164" tIns="46582" rIns="93164" bIns="46582" rtlCol="0"/>
          <a:lstStyle>
            <a:lvl1pPr algn="r">
              <a:defRPr sz="1200"/>
            </a:lvl1pPr>
          </a:lstStyle>
          <a:p>
            <a:fld id="{D4E61A01-327F-FB49-8F83-5642A791E663}" type="datetimeFigureOut">
              <a:rPr lang="en-US" smtClean="0"/>
              <a:t>8/22/2024</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64" tIns="46582" rIns="93164" bIns="46582" rtlCol="0" anchor="ctr"/>
          <a:lstStyle/>
          <a:p>
            <a:endParaRPr lang="en-US"/>
          </a:p>
        </p:txBody>
      </p:sp>
      <p:sp>
        <p:nvSpPr>
          <p:cNvPr id="5" name="Notes Placeholder 4"/>
          <p:cNvSpPr>
            <a:spLocks noGrp="1"/>
          </p:cNvSpPr>
          <p:nvPr>
            <p:ph type="body" sz="quarter" idx="3"/>
          </p:nvPr>
        </p:nvSpPr>
        <p:spPr>
          <a:xfrm>
            <a:off x="929640" y="3373755"/>
            <a:ext cx="7437120" cy="2760346"/>
          </a:xfrm>
          <a:prstGeom prst="rect">
            <a:avLst/>
          </a:prstGeom>
        </p:spPr>
        <p:txBody>
          <a:bodyPr vert="horz" lIns="93164" tIns="46582" rIns="93164" bIns="4658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64" tIns="46582" rIns="93164" bIns="46582"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64" tIns="46582" rIns="93164" bIns="46582" rtlCol="0" anchor="b"/>
          <a:lstStyle>
            <a:lvl1pPr algn="r">
              <a:defRPr sz="1200"/>
            </a:lvl1pPr>
          </a:lstStyle>
          <a:p>
            <a:fld id="{1CA99CD2-19A0-6F48-895C-C7AB61D791DF}" type="slidenum">
              <a:rPr lang="en-US" smtClean="0"/>
              <a:t>‹#›</a:t>
            </a:fld>
            <a:endParaRPr lang="en-US"/>
          </a:p>
        </p:txBody>
      </p:sp>
    </p:spTree>
    <p:extLst>
      <p:ext uri="{BB962C8B-B14F-4D97-AF65-F5344CB8AC3E}">
        <p14:creationId xmlns:p14="http://schemas.microsoft.com/office/powerpoint/2010/main" val="1992786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Erika</a:t>
            </a:r>
          </a:p>
        </p:txBody>
      </p:sp>
      <p:sp>
        <p:nvSpPr>
          <p:cNvPr id="4" name="Slide Number Placeholder 3"/>
          <p:cNvSpPr>
            <a:spLocks noGrp="1"/>
          </p:cNvSpPr>
          <p:nvPr>
            <p:ph type="sldNum" sz="quarter" idx="5"/>
          </p:nvPr>
        </p:nvSpPr>
        <p:spPr/>
        <p:txBody>
          <a:bodyPr/>
          <a:lstStyle/>
          <a:p>
            <a:fld id="{1CA99CD2-19A0-6F48-895C-C7AB61D791DF}" type="slidenum">
              <a:rPr lang="en-US" smtClean="0"/>
              <a:t>1</a:t>
            </a:fld>
            <a:endParaRPr lang="en-US"/>
          </a:p>
        </p:txBody>
      </p:sp>
    </p:spTree>
    <p:extLst>
      <p:ext uri="{BB962C8B-B14F-4D97-AF65-F5344CB8AC3E}">
        <p14:creationId xmlns:p14="http://schemas.microsoft.com/office/powerpoint/2010/main" val="19435307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39249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Michael/Erika</a:t>
            </a:r>
            <a:endParaRPr lang="en-US" b="0" i="0"/>
          </a:p>
          <a:p>
            <a:endParaRPr lang="en-US">
              <a:cs typeface="Calibri"/>
            </a:endParaRPr>
          </a:p>
          <a:p>
            <a:r>
              <a:rPr lang="en-US"/>
              <a:t>We are saddened to hear of the untimely passing of Rick Cameron, our former Deputy Executive Director of Planning and Development at the Port of Long Beach. Along with Rick’s many friends, contacts and colleagues throughout the logistics industry and environmental community, we here at the Port will miss Rick’s warmth, intellect and sense of dedication. He was a leader and respected for his expertise in environmentally sustainable development. His legacy carries on in the Port’s achievements in delivering on its lasting commitment to being the Green Port, and also in the many Port teammates and leaders whom he trained and mentored over his more than 24 years at the Port. Our thoughts are with Rick’s family at this difficult time.</a:t>
            </a:r>
            <a:endParaRPr lang="en-US">
              <a:cs typeface="Calibri"/>
            </a:endParaRPr>
          </a:p>
        </p:txBody>
      </p:sp>
      <p:sp>
        <p:nvSpPr>
          <p:cNvPr id="4" name="Slide Number Placeholder 3"/>
          <p:cNvSpPr>
            <a:spLocks noGrp="1"/>
          </p:cNvSpPr>
          <p:nvPr>
            <p:ph type="sldNum" sz="quarter" idx="5"/>
          </p:nvPr>
        </p:nvSpPr>
        <p:spPr/>
        <p:txBody>
          <a:bodyPr/>
          <a:lstStyle/>
          <a:p>
            <a:pPr defTabSz="456932">
              <a:defRPr/>
            </a:pPr>
            <a:fld id="{1CA99CD2-19A0-6F48-895C-C7AB61D791DF}" type="slidenum">
              <a:rPr lang="en-US">
                <a:solidFill>
                  <a:prstClr val="black"/>
                </a:solidFill>
                <a:latin typeface="Calibri" panose="020F0502020204030204"/>
              </a:rPr>
              <a:pPr defTabSz="456932">
                <a:defRPr/>
              </a:pPr>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2230966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a:lnSpc>
                <a:spcPct val="100000"/>
              </a:lnSpc>
              <a:spcBef>
                <a:spcPts val="0"/>
              </a:spcBef>
              <a:spcAft>
                <a:spcPts val="0"/>
              </a:spcAft>
              <a:buNone/>
              <a:tabLst/>
              <a:defRPr/>
            </a:pPr>
            <a:r>
              <a:rPr lang="en-US"/>
              <a:t>Erika</a:t>
            </a:r>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12</a:t>
            </a:fld>
            <a:endParaRPr lang="en-US">
              <a:solidFill>
                <a:prstClr val="black"/>
              </a:solidFill>
              <a:latin typeface="Calibri" panose="020F0502020204030204"/>
            </a:endParaRPr>
          </a:p>
        </p:txBody>
      </p:sp>
    </p:spTree>
    <p:extLst>
      <p:ext uri="{BB962C8B-B14F-4D97-AF65-F5344CB8AC3E}">
        <p14:creationId xmlns:p14="http://schemas.microsoft.com/office/powerpoint/2010/main" val="39958015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Michael</a:t>
            </a:r>
          </a:p>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13</a:t>
            </a:fld>
            <a:endParaRPr lang="en-US"/>
          </a:p>
        </p:txBody>
      </p:sp>
    </p:spTree>
    <p:extLst>
      <p:ext uri="{BB962C8B-B14F-4D97-AF65-F5344CB8AC3E}">
        <p14:creationId xmlns:p14="http://schemas.microsoft.com/office/powerpoint/2010/main" val="14502864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Michael</a:t>
            </a:r>
          </a:p>
          <a:p>
            <a:endParaRPr lang="en-US"/>
          </a:p>
          <a:p>
            <a:r>
              <a:rPr lang="en-US"/>
              <a:t>Public charging will require public investment to amortize capital costs.</a:t>
            </a:r>
            <a:endParaRPr lang="en-US">
              <a:ea typeface="Calibri" panose="020F0502020204030204"/>
              <a:cs typeface="Calibri" panose="020F0502020204030204"/>
            </a:endParaRPr>
          </a:p>
          <a:p>
            <a:r>
              <a:rPr lang="en-US"/>
              <a:t>Innovative partnerships can unlock value and mitigate risk.</a:t>
            </a:r>
          </a:p>
          <a:p>
            <a:pPr>
              <a:lnSpc>
                <a:spcPct val="90000"/>
              </a:lnSpc>
              <a:spcBef>
                <a:spcPts val="1000"/>
              </a:spcBef>
            </a:pPr>
            <a:r>
              <a:rPr lang="en-US"/>
              <a:t>SB 671 must identify barriers and solutions for long-term funding success </a:t>
            </a:r>
            <a:endParaRPr lang="en-US">
              <a:ea typeface="Calibri" panose="020F0502020204030204"/>
              <a:cs typeface="Calibri" panose="020F0502020204030204"/>
            </a:endParaRPr>
          </a:p>
          <a:p>
            <a:r>
              <a:rPr lang="en-US"/>
              <a:t>Focus on expanding charging opportunities corridor-wide and analyzing long-term benefits of ZE infrastructure for corridor stakeholders</a:t>
            </a:r>
            <a:endParaRPr lang="en-US">
              <a:ea typeface="Calibri" panose="020F0502020204030204"/>
              <a:cs typeface="Calibri" panose="020F0502020204030204"/>
            </a:endParaRPr>
          </a:p>
          <a:p>
            <a:r>
              <a:rPr lang="en-US"/>
              <a:t>Collaborate with other agencies, community groups, and residents to analyze data and determine how charging locations will receive priority and ensure community benefits will be at the forefront of advancing ZE infrastructure</a:t>
            </a:r>
            <a:endParaRPr lang="en-US">
              <a:ea typeface="Calibri"/>
              <a:cs typeface="Calibri"/>
            </a:endParaRPr>
          </a:p>
          <a:p>
            <a:endParaRPr lang="en-US">
              <a:ea typeface="Calibri"/>
              <a:cs typeface="Calibri"/>
            </a:endParaRPr>
          </a:p>
          <a:p>
            <a:pPr marL="171450" indent="-171450">
              <a:lnSpc>
                <a:spcPct val="90000"/>
              </a:lnSpc>
              <a:spcBef>
                <a:spcPts val="1000"/>
              </a:spcBef>
              <a:buFont typeface="Arial,Sans-Serif"/>
              <a:buChar char="•"/>
            </a:pP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14</a:t>
            </a:fld>
            <a:endParaRPr lang="en-US"/>
          </a:p>
        </p:txBody>
      </p:sp>
    </p:spTree>
    <p:extLst>
      <p:ext uri="{BB962C8B-B14F-4D97-AF65-F5344CB8AC3E}">
        <p14:creationId xmlns:p14="http://schemas.microsoft.com/office/powerpoint/2010/main" val="1578262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Calibri"/>
              <a:ea typeface="MS PGothic" panose="020B0600070205080204" pitchFamily="34" charset="-128"/>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15</a:t>
            </a:fld>
            <a:endParaRPr lang="en-US"/>
          </a:p>
        </p:txBody>
      </p:sp>
    </p:spTree>
    <p:extLst>
      <p:ext uri="{BB962C8B-B14F-4D97-AF65-F5344CB8AC3E}">
        <p14:creationId xmlns:p14="http://schemas.microsoft.com/office/powerpoint/2010/main" val="41202757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Michael</a:t>
            </a:r>
          </a:p>
        </p:txBody>
      </p:sp>
      <p:sp>
        <p:nvSpPr>
          <p:cNvPr id="4" name="Slide Number Placeholder 3"/>
          <p:cNvSpPr>
            <a:spLocks noGrp="1"/>
          </p:cNvSpPr>
          <p:nvPr>
            <p:ph type="sldNum" sz="quarter" idx="5"/>
          </p:nvPr>
        </p:nvSpPr>
        <p:spPr/>
        <p:txBody>
          <a:bodyPr/>
          <a:lstStyle/>
          <a:p>
            <a:fld id="{1CA99CD2-19A0-6F48-895C-C7AB61D791DF}" type="slidenum">
              <a:rPr lang="en-US" smtClean="0"/>
              <a:t>16</a:t>
            </a:fld>
            <a:endParaRPr lang="en-US"/>
          </a:p>
        </p:txBody>
      </p:sp>
    </p:spTree>
    <p:extLst>
      <p:ext uri="{BB962C8B-B14F-4D97-AF65-F5344CB8AC3E}">
        <p14:creationId xmlns:p14="http://schemas.microsoft.com/office/powerpoint/2010/main" val="16463241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panose="020F0502020204030204"/>
              </a:rPr>
              <a:t>Michael/Akiko</a:t>
            </a:r>
          </a:p>
          <a:p>
            <a:pPr marL="285750" indent="-285750">
              <a:lnSpc>
                <a:spcPct val="90000"/>
              </a:lnSpc>
              <a:spcBef>
                <a:spcPts val="1000"/>
              </a:spcBef>
              <a:buFont typeface="Arial"/>
              <a:buChar char="•"/>
            </a:pPr>
            <a:r>
              <a:rPr lang="en-US"/>
              <a:t>MSRC Update</a:t>
            </a:r>
            <a:endParaRPr lang="en-US">
              <a:cs typeface="Calibri"/>
            </a:endParaRPr>
          </a:p>
          <a:p>
            <a:pPr marL="742950" lvl="1" indent="-285750">
              <a:lnSpc>
                <a:spcPct val="90000"/>
              </a:lnSpc>
              <a:spcBef>
                <a:spcPts val="1000"/>
              </a:spcBef>
              <a:buFont typeface="Arial"/>
              <a:buChar char="•"/>
            </a:pPr>
            <a:r>
              <a:rPr lang="en-US">
                <a:cs typeface="Calibri"/>
              </a:rPr>
              <a:t>Staff is working with County council to draft up a co-op agreement with MSRC</a:t>
            </a:r>
          </a:p>
          <a:p>
            <a:pPr marL="285750" indent="-285750">
              <a:lnSpc>
                <a:spcPct val="90000"/>
              </a:lnSpc>
              <a:spcBef>
                <a:spcPts val="1000"/>
              </a:spcBef>
              <a:buFont typeface="Arial"/>
              <a:buChar char="•"/>
            </a:pPr>
            <a:r>
              <a:rPr lang="en-US"/>
              <a:t>LACI Program Update</a:t>
            </a:r>
            <a:endParaRPr lang="en-US">
              <a:cs typeface="Calibri"/>
            </a:endParaRPr>
          </a:p>
          <a:p>
            <a:pPr marL="742950" lvl="1" indent="-285750">
              <a:lnSpc>
                <a:spcPct val="90000"/>
              </a:lnSpc>
              <a:spcBef>
                <a:spcPts val="1000"/>
              </a:spcBef>
              <a:buFont typeface="Arial"/>
              <a:buChar char="•"/>
            </a:pPr>
            <a:r>
              <a:rPr lang="en-US">
                <a:cs typeface="Calibri"/>
              </a:rPr>
              <a:t>Bringing to Metro Board at June meeting for approval</a:t>
            </a:r>
          </a:p>
          <a:p>
            <a:pPr marL="285750" indent="-285750">
              <a:lnSpc>
                <a:spcPct val="90000"/>
              </a:lnSpc>
              <a:spcBef>
                <a:spcPts val="1000"/>
              </a:spcBef>
              <a:buFont typeface="Arial"/>
              <a:buChar char="•"/>
            </a:pPr>
            <a:r>
              <a:rPr lang="en-US"/>
              <a:t>CFI Grant Submittal Update</a:t>
            </a:r>
            <a:endParaRPr lang="en-US">
              <a:cs typeface="Calibri"/>
            </a:endParaRPr>
          </a:p>
          <a:p>
            <a:pPr marL="742950" lvl="1" indent="-285750">
              <a:lnSpc>
                <a:spcPct val="90000"/>
              </a:lnSpc>
              <a:spcBef>
                <a:spcPts val="1000"/>
              </a:spcBef>
              <a:buFont typeface="Arial"/>
              <a:buChar char="•"/>
              <a:defRPr/>
            </a:pPr>
            <a:r>
              <a:rPr lang="en-US">
                <a:cs typeface="Calibri"/>
              </a:rPr>
              <a:t>Grant deadline extended to mid-June</a:t>
            </a:r>
            <a:endParaRPr lang="en-US" sz="1200" b="0">
              <a:effectLst/>
              <a:cs typeface="Calibri"/>
            </a:endParaRPr>
          </a:p>
          <a:p>
            <a:endParaRPr lang="en-US">
              <a:cs typeface="Calibri"/>
            </a:endParaRPr>
          </a:p>
          <a:p>
            <a:pPr marL="285750" indent="-285750">
              <a:buFont typeface="Arial,Sans-Serif"/>
              <a:buChar char="•"/>
            </a:pP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37503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Michael</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83200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cs typeface="Calibri"/>
              </a:rPr>
              <a:t>Erika</a:t>
            </a:r>
          </a:p>
          <a:p>
            <a:r>
              <a:rPr lang="en-US">
                <a:cs typeface="Calibri"/>
              </a:rPr>
              <a:t>Introduce item, Akiko</a:t>
            </a:r>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19</a:t>
            </a:fld>
            <a:endParaRPr lang="en-US">
              <a:solidFill>
                <a:prstClr val="black"/>
              </a:solidFill>
              <a:latin typeface="Calibri" panose="020F0502020204030204"/>
            </a:endParaRPr>
          </a:p>
        </p:txBody>
      </p:sp>
    </p:spTree>
    <p:extLst>
      <p:ext uri="{BB962C8B-B14F-4D97-AF65-F5344CB8AC3E}">
        <p14:creationId xmlns:p14="http://schemas.microsoft.com/office/powerpoint/2010/main" val="4260708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t>Erika</a:t>
            </a:r>
          </a:p>
          <a:p>
            <a:endParaRPr lang="en-US">
              <a:cs typeface="Calibri"/>
            </a:endParaRPr>
          </a:p>
        </p:txBody>
      </p:sp>
      <p:sp>
        <p:nvSpPr>
          <p:cNvPr id="4" name="Slide Number Placeholder 3"/>
          <p:cNvSpPr>
            <a:spLocks noGrp="1"/>
          </p:cNvSpPr>
          <p:nvPr>
            <p:ph type="sldNum" sz="quarter" idx="5"/>
          </p:nvPr>
        </p:nvSpPr>
        <p:spPr/>
        <p:txBody>
          <a:bodyPr/>
          <a:lstStyle/>
          <a:p>
            <a:pPr defTabSz="456932">
              <a:defRPr/>
            </a:pPr>
            <a:fld id="{1CA99CD2-19A0-6F48-895C-C7AB61D791DF}" type="slidenum">
              <a:rPr lang="en-US">
                <a:solidFill>
                  <a:prstClr val="black"/>
                </a:solidFill>
                <a:latin typeface="Calibri" panose="020F0502020204030204"/>
              </a:rPr>
              <a:pPr defTabSz="456932">
                <a:defRPr/>
              </a:pPr>
              <a:t>2</a:t>
            </a:fld>
            <a:endParaRPr lang="en-US">
              <a:solidFill>
                <a:prstClr val="black"/>
              </a:solidFill>
              <a:latin typeface="Calibri" panose="020F0502020204030204"/>
            </a:endParaRPr>
          </a:p>
        </p:txBody>
      </p:sp>
    </p:spTree>
    <p:extLst>
      <p:ext uri="{BB962C8B-B14F-4D97-AF65-F5344CB8AC3E}">
        <p14:creationId xmlns:p14="http://schemas.microsoft.com/office/powerpoint/2010/main" val="4444462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Erika</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02526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0000"/>
                </a:solidFill>
                <a:latin typeface="Calibri" panose="020F0502020204030204"/>
                <a:ea typeface="Calibri"/>
                <a:cs typeface="Calibri"/>
              </a:rPr>
              <a:t>Akiko</a:t>
            </a:r>
          </a:p>
          <a:p>
            <a:endParaRPr lang="en-US">
              <a:solidFill>
                <a:srgbClr val="000000"/>
              </a:solidFill>
              <a:latin typeface="Calibri" panose="020F0502020204030204"/>
              <a:ea typeface="Calibri"/>
              <a:cs typeface="Calibri"/>
            </a:endParaRPr>
          </a:p>
          <a:p>
            <a:r>
              <a:rPr lang="en-US" b="1"/>
              <a:t>Leela Rao </a:t>
            </a:r>
            <a:endParaRPr lang="en-US" b="1">
              <a:cs typeface="Calibri"/>
            </a:endParaRPr>
          </a:p>
          <a:p>
            <a:r>
              <a:rPr lang="en-US"/>
              <a:t>Senior Environmental Specialist at the Port of Long Beach. In this capacity, she is working to implement the Clean Air Action Plan, a joint effort with the Port of Los Angeles to reduce emissions from all freight transportation sources operating at the ports. Leela is the environmental staff lead on the Clean Truck Program, which aims to achieve zero emission drayage operation by 2035, and manages the Port’s largest demonstration grant, a project valued at over $100 million to demonstrate over 100 pieces of zero and near-zero emission equipment. She also manages the Port’s harbor craft and air monitoring programs. Prior to her work at the Port of Long Beach Leela was a manager at the California Air Resources Board and a staffer at the Environmental Protection Agency. </a:t>
            </a:r>
          </a:p>
          <a:p>
            <a:endParaRPr lang="en-US">
              <a:solidFill>
                <a:srgbClr val="000000"/>
              </a:solidFill>
              <a:latin typeface="Calibri" panose="020F0502020204030204"/>
              <a:ea typeface="Calibri"/>
              <a:cs typeface="Calibri"/>
            </a:endParaRPr>
          </a:p>
          <a:p>
            <a:r>
              <a:rPr lang="en-US" b="1" err="1"/>
              <a:t>Seungbum</a:t>
            </a:r>
            <a:r>
              <a:rPr lang="en-US" b="1"/>
              <a:t> Ha</a:t>
            </a:r>
            <a:r>
              <a:rPr lang="en-US"/>
              <a:t> </a:t>
            </a:r>
            <a:endParaRPr lang="en-US">
              <a:cs typeface="Calibri"/>
            </a:endParaRPr>
          </a:p>
          <a:p>
            <a:r>
              <a:rPr lang="en-US"/>
              <a:t>is with South Coast AQMD and has worked in the Technology Demonstration group for 7 years. He received his Ph.D. in Mechanical Engineering, specializing in electro-chemistry for Li-ion battery and fuel cell.</a:t>
            </a:r>
          </a:p>
          <a:p>
            <a:r>
              <a:rPr lang="en-US"/>
              <a:t>He has worked at Argonne National Laboratory in Chemical Science and Engineering Department, where he researched for Li-ion battery development and techno-economic modeling. </a:t>
            </a:r>
          </a:p>
          <a:p>
            <a:r>
              <a:rPr lang="en-US"/>
              <a:t>He works on zero and near-zero emission medium/heavy duty truck demonstration projects including the DOE ZECT II, CARB GGRF and CEC zero-emission drayage truck projects, as well as EPA projects on zero-emission airport shuttles. He also has worked on microgrid development projects.</a:t>
            </a:r>
          </a:p>
          <a:p>
            <a:endParaRPr lang="en-US">
              <a:solidFill>
                <a:srgbClr val="000000"/>
              </a:solidFill>
              <a:latin typeface="Calibri" panose="020F0502020204030204"/>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17835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84323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cs typeface="Calibri"/>
              </a:rPr>
              <a:t>Erika</a:t>
            </a:r>
          </a:p>
          <a:p>
            <a:r>
              <a:rPr lang="en-US">
                <a:cs typeface="Calibri"/>
              </a:rPr>
              <a:t>Introduce item, Akiko</a:t>
            </a:r>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23</a:t>
            </a:fld>
            <a:endParaRPr lang="en-US">
              <a:solidFill>
                <a:prstClr val="black"/>
              </a:solidFill>
              <a:latin typeface="Calibri" panose="020F0502020204030204"/>
            </a:endParaRPr>
          </a:p>
        </p:txBody>
      </p:sp>
    </p:spTree>
    <p:extLst>
      <p:ext uri="{BB962C8B-B14F-4D97-AF65-F5344CB8AC3E}">
        <p14:creationId xmlns:p14="http://schemas.microsoft.com/office/powerpoint/2010/main" val="5470122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ct val="0"/>
              </a:spcBef>
              <a:spcAft>
                <a:spcPts val="1200"/>
              </a:spcAft>
              <a:buClrTx/>
              <a:buSzTx/>
              <a:buFontTx/>
              <a:buNone/>
              <a:tabLst/>
              <a:defRPr/>
            </a:pPr>
            <a:r>
              <a:rPr lang="en-US"/>
              <a:t>Akiko provide details</a:t>
            </a:r>
          </a:p>
          <a:p>
            <a:pPr>
              <a:lnSpc>
                <a:spcPct val="150000"/>
              </a:lnSpc>
              <a:spcBef>
                <a:spcPct val="0"/>
              </a:spcBef>
              <a:spcAft>
                <a:spcPts val="1200"/>
              </a:spcAft>
            </a:pPr>
            <a:endParaRPr lang="en-US">
              <a:cs typeface="Calibri"/>
            </a:endParaRPr>
          </a:p>
          <a:p>
            <a:r>
              <a:rPr lang="en-US"/>
              <a:t>3.1 </a:t>
            </a:r>
            <a:endParaRPr lang="en-US">
              <a:cs typeface="Calibri"/>
            </a:endParaRPr>
          </a:p>
          <a:p>
            <a:r>
              <a:rPr lang="en-US"/>
              <a:t>Evaluate various workforce efforts within LA County that are geared towards workers engaged in ZE vehicles and infrastructure </a:t>
            </a:r>
            <a:endParaRPr lang="en-US">
              <a:cs typeface="Calibri"/>
            </a:endParaRPr>
          </a:p>
          <a:p>
            <a:pPr marL="628650" lvl="1"/>
            <a:r>
              <a:rPr lang="en-US"/>
              <a:t>3.1a</a:t>
            </a:r>
            <a:endParaRPr lang="en-US">
              <a:cs typeface="Calibri" panose="020F0502020204030204"/>
            </a:endParaRPr>
          </a:p>
          <a:p>
            <a:pPr marL="628650" lvl="1"/>
            <a:r>
              <a:rPr lang="en-US"/>
              <a:t>Partner with community colleges, and labor leaders to develop ZE-related employment and training programs </a:t>
            </a:r>
            <a:br>
              <a:rPr lang="en-US">
                <a:cs typeface="+mn-lt"/>
              </a:rPr>
            </a:br>
            <a:r>
              <a:rPr lang="en-US"/>
              <a:t>3.1b</a:t>
            </a:r>
            <a:endParaRPr lang="en-US">
              <a:cs typeface="Calibri" panose="020F0502020204030204"/>
            </a:endParaRPr>
          </a:p>
          <a:p>
            <a:pPr marL="628650" lvl="1"/>
            <a:r>
              <a:rPr lang="en-US"/>
              <a:t>Work with partners to understand the challenges, barriers, and opportunities for ZE-related employment </a:t>
            </a:r>
            <a:endParaRPr lang="en-US">
              <a:cs typeface="Calibri" panose="020F0502020204030204"/>
            </a:endParaRPr>
          </a:p>
          <a:p>
            <a:r>
              <a:rPr lang="en-US"/>
              <a:t>3.2</a:t>
            </a:r>
            <a:endParaRPr lang="en-US">
              <a:cs typeface="Calibri"/>
            </a:endParaRPr>
          </a:p>
          <a:p>
            <a:r>
              <a:rPr lang="en-US"/>
              <a:t>Identify Metro’s role in supporting workforce investment in support of ZE truck deployment and supporting infrastructure</a:t>
            </a:r>
            <a:endParaRPr lang="en-US">
              <a:cs typeface="Calibri"/>
            </a:endParaRPr>
          </a:p>
          <a:p>
            <a:pPr marL="628650" lvl="1"/>
            <a:r>
              <a:rPr lang="en-US"/>
              <a:t>3.2a</a:t>
            </a:r>
            <a:endParaRPr lang="en-US">
              <a:cs typeface="Calibri" panose="020F0502020204030204"/>
            </a:endParaRPr>
          </a:p>
          <a:p>
            <a:pPr marL="628650" lvl="1"/>
            <a:r>
              <a:rPr lang="en-US"/>
              <a:t>Engage workforce development partners to identify where Metro may add value to support their initiatives </a:t>
            </a:r>
            <a:endParaRPr lang="en-US">
              <a:cs typeface="Calibri" panose="020F0502020204030204"/>
            </a:endParaRPr>
          </a:p>
          <a:p>
            <a:pPr marL="628650" lvl="1"/>
            <a:r>
              <a:rPr lang="en-US"/>
              <a:t>3.2b</a:t>
            </a:r>
            <a:endParaRPr lang="en-US">
              <a:cs typeface="Calibri" panose="020F0502020204030204"/>
            </a:endParaRPr>
          </a:p>
          <a:p>
            <a:pPr marL="628650" lvl="1"/>
            <a:r>
              <a:rPr lang="en-US"/>
              <a:t>Explore if there are programs that Metro may develop or support for this endeavor </a:t>
            </a:r>
            <a:endParaRPr lang="en-US">
              <a:cs typeface="Calibri" panose="020F0502020204030204"/>
            </a:endParaRPr>
          </a:p>
          <a:p>
            <a:r>
              <a:rPr lang="en-US"/>
              <a:t>3.3</a:t>
            </a:r>
            <a:endParaRPr lang="en-US">
              <a:cs typeface="Calibri"/>
            </a:endParaRPr>
          </a:p>
          <a:p>
            <a:r>
              <a:rPr lang="en-US"/>
              <a:t>Collaborate with partners to establish workforce development outreach strategy</a:t>
            </a:r>
            <a:endParaRPr lang="en-US">
              <a:cs typeface="Calibri"/>
            </a:endParaRPr>
          </a:p>
          <a:p>
            <a:r>
              <a:rPr lang="en-US"/>
              <a:t>3.3a</a:t>
            </a:r>
            <a:endParaRPr lang="en-US">
              <a:cs typeface="Calibri" panose="020F0502020204030204"/>
            </a:endParaRPr>
          </a:p>
          <a:p>
            <a:r>
              <a:rPr lang="en-US"/>
              <a:t>Utilize walk-up centers and other outreach mechanisms to discuss employment opportunities with residents</a:t>
            </a:r>
            <a:endParaRPr lang="en-US">
              <a:cs typeface="Calibri"/>
            </a:endParaRPr>
          </a:p>
          <a:p>
            <a:pPr>
              <a:lnSpc>
                <a:spcPct val="150000"/>
              </a:lnSpc>
              <a:spcBef>
                <a:spcPct val="0"/>
              </a:spcBef>
              <a:spcAft>
                <a:spcPts val="1200"/>
              </a:spcAft>
            </a:pPr>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24</a:t>
            </a:fld>
            <a:endParaRPr lang="en-US"/>
          </a:p>
        </p:txBody>
      </p:sp>
    </p:spTree>
    <p:extLst>
      <p:ext uri="{BB962C8B-B14F-4D97-AF65-F5344CB8AC3E}">
        <p14:creationId xmlns:p14="http://schemas.microsoft.com/office/powerpoint/2010/main" val="8815078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Akiko</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41699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Akiko</a:t>
            </a:r>
          </a:p>
          <a:p>
            <a:pPr>
              <a:lnSpc>
                <a:spcPct val="90000"/>
              </a:lnSpc>
              <a:spcBef>
                <a:spcPts val="1000"/>
              </a:spcBef>
            </a:pPr>
            <a:endParaRPr lang="en-US"/>
          </a:p>
          <a:p>
            <a:pPr marL="171450" indent="-171450">
              <a:buFont typeface="Arial,Sans-Serif"/>
              <a:buChar char="•"/>
            </a:pPr>
            <a:r>
              <a:rPr lang="en-US"/>
              <a:t>Discuss opportunities for community engagement and education. Where are the entry points?</a:t>
            </a:r>
            <a:endParaRPr lang="en-US">
              <a:cs typeface="Calibri"/>
            </a:endParaRPr>
          </a:p>
          <a:p>
            <a:pPr marL="171450" indent="-171450">
              <a:buFont typeface="Arial,Sans-Serif"/>
              <a:buChar char="•"/>
            </a:pPr>
            <a:r>
              <a:rPr lang="en-US"/>
              <a:t>What is Metro's role in this, how can Metro coordinate with elements within this existing framework?</a:t>
            </a:r>
            <a:endParaRPr lang="en-US">
              <a:cs typeface="Calibri"/>
            </a:endParaRPr>
          </a:p>
          <a:p>
            <a:pPr marL="171450" indent="-171450">
              <a:lnSpc>
                <a:spcPct val="90000"/>
              </a:lnSpc>
              <a:spcBef>
                <a:spcPts val="1000"/>
              </a:spcBef>
              <a:buFont typeface="Arial,Sans-Serif"/>
              <a:buChar char="•"/>
            </a:pPr>
            <a:r>
              <a:rPr lang="en-US"/>
              <a:t>How can Metro and its partners create opportunities for residents to gain skills and training on new technologies?</a:t>
            </a:r>
            <a:endParaRPr lang="en-US">
              <a:cs typeface="Calibri"/>
            </a:endParaRPr>
          </a:p>
          <a:p>
            <a:pPr marL="171450" indent="-171450">
              <a:lnSpc>
                <a:spcPct val="90000"/>
              </a:lnSpc>
              <a:spcBef>
                <a:spcPts val="1000"/>
              </a:spcBef>
              <a:buFont typeface="Arial,Sans-Serif"/>
              <a:buChar char="•"/>
            </a:pPr>
            <a:r>
              <a:rPr lang="en-US"/>
              <a:t>What is Metro's role in working with its regional partners on a targeted local hire program for ZET infrastructure development?</a:t>
            </a:r>
            <a:endParaRPr lang="en-US">
              <a:cs typeface="Calibri"/>
            </a:endParaRPr>
          </a:p>
          <a:p>
            <a:pPr marL="171450" indent="-171450">
              <a:lnSpc>
                <a:spcPct val="90000"/>
              </a:lnSpc>
              <a:spcBef>
                <a:spcPts val="1000"/>
              </a:spcBef>
              <a:buFont typeface="Arial,Sans-Serif"/>
              <a:buChar char="•"/>
            </a:pPr>
            <a:r>
              <a:rPr lang="en-US"/>
              <a:t>Who are the regional partners Metro should engage in developing a targeted local hire program?</a:t>
            </a:r>
            <a:endParaRPr lang="en-US">
              <a:cs typeface="Calibri"/>
            </a:endParaRPr>
          </a:p>
          <a:p>
            <a:pPr marL="171450" indent="-171450">
              <a:buFont typeface="Arial,Sans-Serif"/>
              <a:buChar char="•"/>
            </a:pPr>
            <a:r>
              <a:rPr lang="en-US"/>
              <a:t>What best practices in developing WFD and job training are applicable in developing this program?</a:t>
            </a:r>
            <a:endParaRPr lang="en-US">
              <a:cs typeface="Calibri"/>
            </a:endParaRPr>
          </a:p>
          <a:p>
            <a:pPr marL="171450" indent="-171450">
              <a:buFont typeface="Arial,Sans-Serif"/>
              <a:buChar char="•"/>
            </a:pPr>
            <a:r>
              <a:rPr lang="en-US"/>
              <a:t>What are elements of this process that Metro should be informed of?</a:t>
            </a:r>
            <a:endParaRPr lang="en-US">
              <a:cs typeface="Calibri"/>
            </a:endParaRPr>
          </a:p>
          <a:p>
            <a:pPr marL="171450" indent="-171450">
              <a:buFont typeface="Arial,Sans-Serif"/>
              <a:buChar char="•"/>
            </a:pPr>
            <a:r>
              <a:rPr lang="en-US"/>
              <a:t>What can Metro do to capitalize on WFD opportunities that will be presented through ZET Program?</a:t>
            </a:r>
          </a:p>
          <a:p>
            <a:pPr marL="171450" indent="-171450">
              <a:lnSpc>
                <a:spcPct val="90000"/>
              </a:lnSpc>
              <a:spcBef>
                <a:spcPts val="1000"/>
              </a:spcBef>
              <a:buFont typeface="Arial,Sans-Serif"/>
              <a:buChar char="•"/>
            </a:pPr>
            <a:endParaRPr lang="en-US"/>
          </a:p>
          <a:p>
            <a:pPr marL="171450" indent="-171450">
              <a:lnSpc>
                <a:spcPct val="90000"/>
              </a:lnSpc>
              <a:spcBef>
                <a:spcPts val="1000"/>
              </a:spcBef>
              <a:buFont typeface="Arial,Sans-Serif"/>
              <a:buChar char="•"/>
            </a:pPr>
            <a:endParaRPr lang="en-US">
              <a:cs typeface="Calibri"/>
            </a:endParaRPr>
          </a:p>
          <a:p>
            <a:pPr marL="171450" indent="-171450">
              <a:lnSpc>
                <a:spcPct val="90000"/>
              </a:lnSpc>
              <a:spcBef>
                <a:spcPts val="1000"/>
              </a:spcBef>
              <a:buFont typeface="System Font Regular,Sans-Serif"/>
              <a:buChar char="&gt;"/>
            </a:pPr>
            <a:r>
              <a:rPr lang="en-US"/>
              <a:t>Consider various perspectives and experience with existing workforce development programs</a:t>
            </a:r>
          </a:p>
          <a:p>
            <a:pPr marL="171450" indent="-171450">
              <a:lnSpc>
                <a:spcPct val="90000"/>
              </a:lnSpc>
              <a:spcBef>
                <a:spcPts val="1000"/>
              </a:spcBef>
              <a:buFont typeface="System Font Regular,Sans-Serif"/>
              <a:buChar char="&gt;"/>
            </a:pPr>
            <a:r>
              <a:rPr lang="en-US"/>
              <a:t>Review challenges, successes, and best practices in administering workforce development programs</a:t>
            </a:r>
          </a:p>
          <a:p>
            <a:pPr marL="171450" indent="-171450">
              <a:lnSpc>
                <a:spcPct val="90000"/>
              </a:lnSpc>
              <a:spcBef>
                <a:spcPts val="1000"/>
              </a:spcBef>
              <a:buFont typeface="System Font Regular,Sans-Serif"/>
              <a:buChar char="&gt;"/>
            </a:pPr>
            <a:r>
              <a:rPr lang="en-US"/>
              <a:t>Discuss strategies for how to close the gap between the needs of employers and the workforce</a:t>
            </a:r>
          </a:p>
          <a:p>
            <a:pPr marL="171450" indent="-171450">
              <a:lnSpc>
                <a:spcPct val="90000"/>
              </a:lnSpc>
              <a:spcBef>
                <a:spcPts val="1000"/>
              </a:spcBef>
              <a:buFont typeface="System Font Regular,Sans-Serif"/>
              <a:buChar char="&gt;"/>
            </a:pPr>
            <a:r>
              <a:rPr lang="en-US"/>
              <a:t>Determine strengths, weaknesses, opportunities, and threats for workforce development for the ZET program and the LB-ELA Corridor</a:t>
            </a:r>
          </a:p>
          <a:p>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26</a:t>
            </a:fld>
            <a:endParaRPr lang="en-US"/>
          </a:p>
        </p:txBody>
      </p:sp>
    </p:spTree>
    <p:extLst>
      <p:ext uri="{BB962C8B-B14F-4D97-AF65-F5344CB8AC3E}">
        <p14:creationId xmlns:p14="http://schemas.microsoft.com/office/powerpoint/2010/main" val="27195528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Akiko</a:t>
            </a:r>
          </a:p>
          <a:p>
            <a:pPr algn="just"/>
            <a:endParaRPr lang="en-US">
              <a:ea typeface="Calibri"/>
              <a:cs typeface="Calibri"/>
            </a:endParaRPr>
          </a:p>
          <a:p>
            <a:pPr algn="just"/>
            <a:r>
              <a:rPr lang="en-US" err="1">
                <a:solidFill>
                  <a:srgbClr val="000000"/>
                </a:solidFill>
                <a:latin typeface="Calibri" panose="020F0502020204030204"/>
                <a:ea typeface="Calibri"/>
                <a:cs typeface="Calibri"/>
              </a:rPr>
              <a:t>Jannet</a:t>
            </a:r>
            <a:r>
              <a:rPr lang="en-US">
                <a:solidFill>
                  <a:srgbClr val="000000"/>
                </a:solidFill>
                <a:latin typeface="Calibri" panose="020F0502020204030204"/>
                <a:ea typeface="Calibri"/>
                <a:cs typeface="Calibri"/>
              </a:rPr>
              <a:t> Malig</a:t>
            </a:r>
          </a:p>
          <a:p>
            <a:pPr algn="just"/>
            <a:r>
              <a:rPr lang="en" err="1"/>
              <a:t>Jannet</a:t>
            </a:r>
            <a:r>
              <a:rPr lang="en"/>
              <a:t> Malig is a visionary leader and changemaker in the transportation industry. She is the Advanced Transportation and Logistics (ATL) Statewide Director for the California Community Colleges Workforce and Economic Development Division. In that role, she oversees efforts across the state to create relevant career pathways and foster a 21st-century workforce. She works with industry and professional associations, government organizations, and colleges to provide direction for curriculum development in emerging occupations; expand industry certificate programs, and determine short- and long-term industry training needs for high school and college career technical education programs.  </a:t>
            </a:r>
            <a:endParaRPr lang="en-US"/>
          </a:p>
          <a:p>
            <a:pPr algn="just"/>
            <a:r>
              <a:rPr lang="en"/>
              <a:t> </a:t>
            </a:r>
            <a:endParaRPr lang="en-US"/>
          </a:p>
          <a:p>
            <a:pPr algn="just"/>
            <a:r>
              <a:rPr lang="en"/>
              <a:t>Prior to becoming Statewide Director, Malig was ATL Deputy Sector Navigator for the Los Angeles and Orange County Regions and Director of the Advanced Transportation Technology &amp; Renewable Center at Cerritos. Before entering higher education, she was Senior Marketing Manager for Hitachi Automotive Products, where she led the company’s sales strategy for all markets and analyzed new products and channels for expansion. She’s also held marketing and product management positions for </a:t>
            </a:r>
            <a:r>
              <a:rPr lang="en" err="1"/>
              <a:t>Zyliss</a:t>
            </a:r>
            <a:r>
              <a:rPr lang="en"/>
              <a:t> USA and Denso Sales California.</a:t>
            </a:r>
            <a:endParaRPr lang="en-US"/>
          </a:p>
          <a:p>
            <a:pPr algn="just"/>
            <a:r>
              <a:rPr lang="en"/>
              <a:t> </a:t>
            </a:r>
            <a:endParaRPr lang="en-US"/>
          </a:p>
          <a:p>
            <a:pPr algn="just"/>
            <a:r>
              <a:rPr lang="en"/>
              <a:t>She holds an MBA from Chapman University and earned her associate degree from Cerritos College, where she’s now based. She is active in the transportation industry and serves as Co-Coordinator for the Long Beach Clean Cities Coalition and serves on the board President of the Southern California Regional Transit Training Consortium. Malig also previously served on the boards of the Municipal Equipment Maintenance Association and the Cerritos Regional Chamber of Commerce. </a:t>
            </a:r>
            <a:endParaRPr lang="en-US"/>
          </a:p>
          <a:p>
            <a:pPr algn="just"/>
            <a:endParaRPr lang="en-US">
              <a:cs typeface="Calibri"/>
            </a:endParaRPr>
          </a:p>
          <a:p>
            <a:pPr algn="just"/>
            <a:r>
              <a:rPr lang="en-US"/>
              <a:t>Tyler Reeb oversees a multimillion‐dollar portfolio of sponsored research that addresses Intelligent Transportation Systems (ITS), smart communities, zero‐emission technologies, automation, data privacy, community engagement, and a range of workforce development issues. He is the principal author and editor of the book "Empowering the New Mobility Workforce" (Elsevier 2019), which was endorsed by the late Norman Mineta. His research‐driven reports, publications, and workforce development programs promote innovation and civic partnerships between leaders in business, government, and education. “Transportation in GIS,” a pilot class Tyler developed in partnership with Los Angeles Trade Tech College, won the Award of Excellence for Opportunity and Empowerment at the 2019 American Planning Association Los Angeles Awards.</a:t>
            </a:r>
            <a:br>
              <a:rPr lang="en-US">
                <a:cs typeface="+mn-lt"/>
              </a:rPr>
            </a:br>
            <a:endParaRPr lang="en-US">
              <a:cs typeface="Calibri"/>
            </a:endParaRPr>
          </a:p>
          <a:p>
            <a:pPr algn="just"/>
            <a:endParaRPr lang="en-US">
              <a:solidFill>
                <a:srgbClr val="000000"/>
              </a:solidFill>
              <a:latin typeface="Calibri" panose="020F0502020204030204"/>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69391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Akiko</a:t>
            </a:r>
          </a:p>
          <a:p>
            <a:endParaRPr lang="en-US">
              <a:cs typeface="Calibri"/>
            </a:endParaRPr>
          </a:p>
          <a:p>
            <a:r>
              <a:rPr lang="en-US"/>
              <a:t>Robert, you told me that construction projects bring jobs.  Please share with us some of the construction projects that took place, or taking place in your area, and what type of business needs new constructions bring to the area</a:t>
            </a:r>
            <a:endParaRPr lang="en-US">
              <a:cs typeface="Calibri"/>
            </a:endParaRPr>
          </a:p>
          <a:p>
            <a:endParaRPr lang="en-US"/>
          </a:p>
          <a:p>
            <a:r>
              <a:rPr lang="en-US"/>
              <a:t>Tyler, some of these business needs are defining job specifications, and skill requirements.  Could you talk about what types of jobs and skills are most needed in enabling sufficient labor pool to support zero-emission trucks and infrastructure?   </a:t>
            </a:r>
          </a:p>
          <a:p>
            <a:endParaRPr lang="en-US">
              <a:cs typeface="Calibri"/>
            </a:endParaRPr>
          </a:p>
          <a:p>
            <a:r>
              <a:rPr lang="en-US"/>
              <a:t>I’d like to segue to the key players in workforce investment process to talk about who provides much needed training, and how they ensure that the training programs provided meet skill sets and employability from employers are seeking.  John and </a:t>
            </a:r>
            <a:r>
              <a:rPr lang="en-US" err="1"/>
              <a:t>Jannet</a:t>
            </a:r>
            <a:r>
              <a:rPr lang="en-US"/>
              <a:t>, could you talk about the training programs that your respective community colleges provide?  </a:t>
            </a:r>
            <a:endParaRPr lang="en-US">
              <a:cs typeface="Calibri"/>
            </a:endParaRPr>
          </a:p>
          <a:p>
            <a:r>
              <a:rPr lang="en-US"/>
              <a:t>               Please share who the programs are targeted to, and the success of your programs. </a:t>
            </a:r>
            <a:endParaRPr lang="en-US">
              <a:cs typeface="Calibri"/>
            </a:endParaRPr>
          </a:p>
          <a:p>
            <a:r>
              <a:rPr lang="en-US"/>
              <a:t>               Also, how does your program work as a resource to those who are seeking employment opportunities?  </a:t>
            </a:r>
            <a:endParaRPr lang="en-US">
              <a:cs typeface="Calibri"/>
            </a:endParaRPr>
          </a:p>
          <a:p>
            <a:endParaRPr lang="en-US">
              <a:cs typeface="Calibri"/>
            </a:endParaRPr>
          </a:p>
          <a:p>
            <a:r>
              <a:rPr lang="en-US"/>
              <a:t>Tyler, could you talk about the rapid speed of technology advancement that we are living through and the effects that are being brought onto us because of the 4th Industrial Revolution, and the implications to today’s and tomorrow’s workforce?  </a:t>
            </a:r>
            <a:endParaRPr lang="en-US">
              <a:cs typeface="Calibri"/>
            </a:endParaRPr>
          </a:p>
          <a:p>
            <a:endParaRPr lang="en-US"/>
          </a:p>
          <a:p>
            <a:r>
              <a:rPr lang="en-US"/>
              <a:t>We’ve made a full circle at this point in explaining this cycle of job opportunities/workforce training/investment/continued training needs.  At this time, I’d like to take some questions from the audience. </a:t>
            </a:r>
            <a:endParaRPr lang="en-US">
              <a:cs typeface="Calibri"/>
            </a:endParaRPr>
          </a:p>
          <a:p>
            <a:endParaRPr lang="en-US">
              <a:cs typeface="Calibri"/>
            </a:endParaRPr>
          </a:p>
          <a:p>
            <a:r>
              <a:rPr lang="en-US">
                <a:cs typeface="Calibri"/>
              </a:rPr>
              <a:t>What resources do we have around the 710 Corridor to leverage to advance this framework?</a:t>
            </a:r>
          </a:p>
          <a:p>
            <a:endParaRPr lang="en-US">
              <a:cs typeface="Calibri"/>
            </a:endParaRPr>
          </a:p>
          <a:p>
            <a:r>
              <a:rPr lang="en-US">
                <a:cs typeface="Calibri"/>
              </a:rPr>
              <a:t>Benefits for community</a:t>
            </a:r>
          </a:p>
          <a:p>
            <a:pPr marL="171450" indent="-171450">
              <a:buFont typeface="Arial"/>
              <a:buChar char="•"/>
            </a:pPr>
            <a:r>
              <a:rPr lang="en-US">
                <a:cs typeface="Calibri"/>
              </a:rPr>
              <a:t>Job stability, career growth</a:t>
            </a:r>
          </a:p>
          <a:p>
            <a:pPr marL="171450" indent="-171450">
              <a:buFont typeface="Arial"/>
              <a:buChar char="•"/>
            </a:pPr>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28</a:t>
            </a:fld>
            <a:endParaRPr lang="en-US"/>
          </a:p>
        </p:txBody>
      </p:sp>
    </p:spTree>
    <p:extLst>
      <p:ext uri="{BB962C8B-B14F-4D97-AF65-F5344CB8AC3E}">
        <p14:creationId xmlns:p14="http://schemas.microsoft.com/office/powerpoint/2010/main" val="12487549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Michael</a:t>
            </a:r>
          </a:p>
          <a:p>
            <a:endParaRPr lang="en-US">
              <a:cs typeface="Calibri"/>
            </a:endParaRPr>
          </a:p>
          <a:p>
            <a:pPr>
              <a:lnSpc>
                <a:spcPct val="90000"/>
              </a:lnSpc>
              <a:spcBef>
                <a:spcPts val="982"/>
              </a:spcBef>
            </a:pPr>
            <a:r>
              <a:rPr lang="en-US" b="1">
                <a:cs typeface="Calibri"/>
              </a:rPr>
              <a:t>METRO NEXT STEPS</a:t>
            </a:r>
          </a:p>
          <a:p>
            <a:pPr marL="171450" indent="-171450">
              <a:lnSpc>
                <a:spcPct val="90000"/>
              </a:lnSpc>
              <a:spcBef>
                <a:spcPts val="982"/>
              </a:spcBef>
              <a:buFont typeface="Arial" panose="020B0604020202020204" pitchFamily="34" charset="0"/>
              <a:buChar char="•"/>
            </a:pPr>
            <a:r>
              <a:rPr lang="en-US">
                <a:cs typeface="Calibri"/>
              </a:rPr>
              <a:t>Protocols for vetting proposals – leveraging of funds</a:t>
            </a:r>
          </a:p>
          <a:p>
            <a:pPr marL="171450" indent="-171450">
              <a:lnSpc>
                <a:spcPct val="90000"/>
              </a:lnSpc>
              <a:spcBef>
                <a:spcPts val="982"/>
              </a:spcBef>
              <a:buFont typeface="Arial" panose="020B0604020202020204" pitchFamily="34" charset="0"/>
              <a:buChar char="•"/>
            </a:pPr>
            <a:r>
              <a:rPr lang="en-US">
                <a:cs typeface="Calibri"/>
              </a:rPr>
              <a:t>Legislative calendar (Norm Emerson-GCCOG), roadmap-applications-timelines</a:t>
            </a:r>
          </a:p>
          <a:p>
            <a:pPr marL="171450" indent="-171450">
              <a:lnSpc>
                <a:spcPct val="90000"/>
              </a:lnSpc>
              <a:spcBef>
                <a:spcPts val="982"/>
              </a:spcBef>
              <a:buFont typeface="Arial" panose="020B0604020202020204" pitchFamily="34" charset="0"/>
              <a:buChar char="•"/>
            </a:pPr>
            <a:r>
              <a:rPr lang="en-US">
                <a:cs typeface="Calibri"/>
              </a:rPr>
              <a:t>Additional Technical Support-in addition to Akiko</a:t>
            </a:r>
          </a:p>
          <a:p>
            <a:pPr marL="171450" indent="-171450">
              <a:lnSpc>
                <a:spcPct val="90000"/>
              </a:lnSpc>
              <a:spcBef>
                <a:spcPts val="982"/>
              </a:spcBef>
              <a:buFont typeface="Arial" panose="020B0604020202020204" pitchFamily="34" charset="0"/>
              <a:buChar char="•"/>
            </a:pPr>
            <a:endParaRPr lang="en-US">
              <a:cs typeface="Calibri"/>
            </a:endParaRPr>
          </a:p>
          <a:p>
            <a:pPr marL="171450" indent="-171450">
              <a:lnSpc>
                <a:spcPct val="90000"/>
              </a:lnSpc>
              <a:spcBef>
                <a:spcPts val="982"/>
              </a:spcBef>
              <a:buFont typeface="Arial" panose="020B0604020202020204" pitchFamily="34" charset="0"/>
              <a:buChar char="•"/>
            </a:pPr>
            <a:endParaRPr lang="en-US">
              <a:cs typeface="Calibri"/>
            </a:endParaRPr>
          </a:p>
          <a:p>
            <a:pPr marL="0" indent="0">
              <a:lnSpc>
                <a:spcPct val="90000"/>
              </a:lnSpc>
              <a:spcBef>
                <a:spcPts val="982"/>
              </a:spcBef>
              <a:buFont typeface="Arial" panose="020B0604020202020204" pitchFamily="34" charset="0"/>
              <a:buNone/>
            </a:pPr>
            <a:r>
              <a:rPr lang="en-US" b="1" u="sng">
                <a:cs typeface="Calibri"/>
              </a:rPr>
              <a:t>IMMEDIATE NEXT STEPS</a:t>
            </a:r>
          </a:p>
          <a:p>
            <a:pPr marL="0" indent="0">
              <a:lnSpc>
                <a:spcPct val="90000"/>
              </a:lnSpc>
              <a:spcBef>
                <a:spcPts val="982"/>
              </a:spcBef>
              <a:buFont typeface="Arial" panose="020B0604020202020204" pitchFamily="34" charset="0"/>
              <a:buNone/>
            </a:pPr>
            <a:r>
              <a:rPr lang="en-US">
                <a:cs typeface="Calibri"/>
              </a:rPr>
              <a:t>--</a:t>
            </a:r>
            <a:r>
              <a:rPr lang="en-US" b="1">
                <a:cs typeface="Calibri"/>
              </a:rPr>
              <a:t>Slides</a:t>
            </a:r>
            <a:r>
              <a:rPr lang="en-US">
                <a:cs typeface="Calibri"/>
              </a:rPr>
              <a:t> and Confirmation- Jack Symington-LACI-slides (Susan)-SEPTEMBER</a:t>
            </a:r>
          </a:p>
          <a:p>
            <a:pPr marL="0" indent="0">
              <a:lnSpc>
                <a:spcPct val="90000"/>
              </a:lnSpc>
              <a:spcBef>
                <a:spcPts val="982"/>
              </a:spcBef>
              <a:buFont typeface="Arial" panose="020B0604020202020204" pitchFamily="34" charset="0"/>
              <a:buNone/>
            </a:pPr>
            <a:r>
              <a:rPr lang="en-US">
                <a:cs typeface="Calibri"/>
              </a:rPr>
              <a:t>-</a:t>
            </a:r>
            <a:r>
              <a:rPr lang="en-US" b="1">
                <a:cs typeface="Calibri"/>
              </a:rPr>
              <a:t>Refine principles slides in presentation</a:t>
            </a:r>
            <a:r>
              <a:rPr lang="en-US">
                <a:cs typeface="Calibri"/>
              </a:rPr>
              <a:t>-CEHAJ Letter (Trey)-COMPLETE-draft response</a:t>
            </a:r>
          </a:p>
          <a:p>
            <a:pPr marL="0" indent="0">
              <a:lnSpc>
                <a:spcPct val="90000"/>
              </a:lnSpc>
              <a:spcBef>
                <a:spcPts val="982"/>
              </a:spcBef>
              <a:buFont typeface="Arial" panose="020B0604020202020204" pitchFamily="34" charset="0"/>
              <a:buNone/>
            </a:pPr>
            <a:r>
              <a:rPr lang="en-US">
                <a:cs typeface="Calibri"/>
              </a:rPr>
              <a:t>-Michael-Fernando-Susan-Mtg re CEHAJ letter</a:t>
            </a:r>
          </a:p>
          <a:p>
            <a:pPr marL="0" indent="0">
              <a:lnSpc>
                <a:spcPct val="90000"/>
              </a:lnSpc>
              <a:spcBef>
                <a:spcPts val="982"/>
              </a:spcBef>
              <a:buFont typeface="Arial" panose="020B0604020202020204" pitchFamily="34" charset="0"/>
              <a:buNone/>
            </a:pPr>
            <a:endParaRPr lang="en-US">
              <a:cs typeface="Calibri"/>
            </a:endParaRPr>
          </a:p>
          <a:p>
            <a:pPr>
              <a:lnSpc>
                <a:spcPct val="90000"/>
              </a:lnSpc>
              <a:spcBef>
                <a:spcPts val="982"/>
              </a:spcBef>
            </a:pPr>
            <a:r>
              <a:rPr lang="en-US">
                <a:cs typeface="Calibri"/>
              </a:rPr>
              <a:t>-</a:t>
            </a:r>
            <a:r>
              <a:rPr lang="en-US" b="1">
                <a:cs typeface="Calibri"/>
              </a:rPr>
              <a:t>Tasks Worksheet Update </a:t>
            </a:r>
            <a:r>
              <a:rPr lang="en-US">
                <a:cs typeface="Calibri"/>
              </a:rPr>
              <a:t>(Susan has an example)</a:t>
            </a:r>
          </a:p>
          <a:p>
            <a:pPr>
              <a:lnSpc>
                <a:spcPct val="90000"/>
              </a:lnSpc>
              <a:spcBef>
                <a:spcPts val="982"/>
              </a:spcBef>
            </a:pPr>
            <a:r>
              <a:rPr lang="en-US">
                <a:cs typeface="Calibri"/>
              </a:rPr>
              <a:t>Agenda Item #6-focused discussions</a:t>
            </a:r>
          </a:p>
          <a:p>
            <a:pPr>
              <a:lnSpc>
                <a:spcPct val="90000"/>
              </a:lnSpc>
              <a:spcBef>
                <a:spcPts val="982"/>
              </a:spcBef>
            </a:pPr>
            <a:r>
              <a:rPr lang="en-US">
                <a:cs typeface="Calibri"/>
              </a:rPr>
              <a:t>Submit TCEP application, develop grant application</a:t>
            </a:r>
          </a:p>
          <a:p>
            <a:pPr>
              <a:lnSpc>
                <a:spcPct val="90000"/>
              </a:lnSpc>
              <a:spcBef>
                <a:spcPts val="982"/>
              </a:spcBef>
            </a:pPr>
            <a:r>
              <a:rPr lang="en-US">
                <a:cs typeface="Calibri"/>
              </a:rPr>
              <a:t>Finalize $5MM TA expertise</a:t>
            </a:r>
          </a:p>
          <a:p>
            <a:pPr>
              <a:lnSpc>
                <a:spcPct val="90000"/>
              </a:lnSpc>
              <a:spcBef>
                <a:spcPts val="982"/>
              </a:spcBef>
            </a:pPr>
            <a:r>
              <a:rPr lang="en-US">
                <a:cs typeface="Calibri"/>
              </a:rPr>
              <a:t>Local hiring policy</a:t>
            </a:r>
          </a:p>
          <a:p>
            <a:pPr>
              <a:lnSpc>
                <a:spcPct val="90000"/>
              </a:lnSpc>
              <a:spcBef>
                <a:spcPts val="982"/>
              </a:spcBef>
            </a:pPr>
            <a:endParaRPr lang="en-US">
              <a:cs typeface="Calibri"/>
            </a:endParaRPr>
          </a:p>
          <a:p>
            <a:pPr>
              <a:lnSpc>
                <a:spcPct val="90000"/>
              </a:lnSpc>
              <a:spcBef>
                <a:spcPts val="982"/>
              </a:spcBef>
            </a:pPr>
            <a:endParaRPr lang="en-US">
              <a:cs typeface="Calibri"/>
            </a:endParaRPr>
          </a:p>
          <a:p>
            <a:pPr>
              <a:lnSpc>
                <a:spcPct val="90000"/>
              </a:lnSpc>
              <a:spcBef>
                <a:spcPts val="982"/>
              </a:spcBef>
            </a:pPr>
            <a:endParaRPr lang="en-US">
              <a:cs typeface="Calibri"/>
            </a:endParaRPr>
          </a:p>
          <a:p>
            <a:pPr>
              <a:lnSpc>
                <a:spcPct val="90000"/>
              </a:lnSpc>
              <a:spcBef>
                <a:spcPts val="982"/>
              </a:spcBef>
            </a:pPr>
            <a:endParaRPr lang="en-US">
              <a:cs typeface="Calibri"/>
            </a:endParaRPr>
          </a:p>
          <a:p>
            <a:pPr>
              <a:lnSpc>
                <a:spcPct val="90000"/>
              </a:lnSpc>
              <a:spcBef>
                <a:spcPts val="982"/>
              </a:spcBef>
            </a:pPr>
            <a:r>
              <a:rPr lang="en-US">
                <a:cs typeface="Calibri"/>
              </a:rPr>
              <a:t>Erika</a:t>
            </a:r>
          </a:p>
          <a:p>
            <a:pPr>
              <a:lnSpc>
                <a:spcPct val="90000"/>
              </a:lnSpc>
              <a:spcBef>
                <a:spcPts val="982"/>
              </a:spcBef>
            </a:pPr>
            <a:endParaRPr lang="en-US">
              <a:cs typeface="Calibri"/>
            </a:endParaRPr>
          </a:p>
          <a:p>
            <a:pPr>
              <a:lnSpc>
                <a:spcPct val="90000"/>
              </a:lnSpc>
              <a:spcBef>
                <a:spcPts val="982"/>
              </a:spcBef>
            </a:pPr>
            <a:r>
              <a:rPr lang="en-US">
                <a:cs typeface="Calibri"/>
              </a:rPr>
              <a:t>Difference between things we generate and things we are a part of</a:t>
            </a:r>
          </a:p>
          <a:p>
            <a:pPr>
              <a:lnSpc>
                <a:spcPct val="90000"/>
              </a:lnSpc>
              <a:spcBef>
                <a:spcPts val="982"/>
              </a:spcBef>
            </a:pPr>
            <a:r>
              <a:rPr lang="en-US">
                <a:cs typeface="Calibri"/>
              </a:rPr>
              <a:t>How do we get the $200 m</a:t>
            </a:r>
          </a:p>
          <a:p>
            <a:pPr>
              <a:lnSpc>
                <a:spcPct val="90000"/>
              </a:lnSpc>
              <a:spcBef>
                <a:spcPts val="982"/>
              </a:spcBef>
            </a:pPr>
            <a:r>
              <a:rPr lang="en-US">
                <a:cs typeface="Calibri"/>
              </a:rPr>
              <a:t>How do we use Metros’ unique position in the county</a:t>
            </a:r>
          </a:p>
          <a:p>
            <a:pPr>
              <a:lnSpc>
                <a:spcPct val="90000"/>
              </a:lnSpc>
              <a:spcBef>
                <a:spcPts val="982"/>
              </a:spcBef>
            </a:pPr>
            <a:endParaRPr lang="en-US">
              <a:cs typeface="Calibri"/>
            </a:endParaRPr>
          </a:p>
          <a:p>
            <a:pPr>
              <a:lnSpc>
                <a:spcPct val="90000"/>
              </a:lnSpc>
              <a:spcBef>
                <a:spcPts val="982"/>
              </a:spcBef>
            </a:pPr>
            <a:r>
              <a:rPr lang="en-US">
                <a:cs typeface="Calibri"/>
              </a:rPr>
              <a:t>How do we create our own program?</a:t>
            </a:r>
          </a:p>
          <a:p>
            <a:pPr>
              <a:lnSpc>
                <a:spcPct val="90000"/>
              </a:lnSpc>
              <a:spcBef>
                <a:spcPts val="982"/>
              </a:spcBef>
            </a:pPr>
            <a:r>
              <a:rPr lang="en-US">
                <a:cs typeface="Calibri"/>
              </a:rPr>
              <a:t>How do we respond to other programs that want to partner with us?</a:t>
            </a:r>
          </a:p>
          <a:p>
            <a:pPr>
              <a:lnSpc>
                <a:spcPct val="90000"/>
              </a:lnSpc>
              <a:spcBef>
                <a:spcPts val="982"/>
              </a:spcBef>
            </a:pPr>
            <a:endParaRPr lang="en-US">
              <a:cs typeface="Calibri"/>
            </a:endParaRPr>
          </a:p>
          <a:p>
            <a:pPr>
              <a:lnSpc>
                <a:spcPct val="90000"/>
              </a:lnSpc>
              <a:spcBef>
                <a:spcPts val="982"/>
              </a:spcBef>
            </a:pPr>
            <a:r>
              <a:rPr lang="en-US">
                <a:cs typeface="Calibri"/>
              </a:rPr>
              <a:t>How do we create technical expertise- to develop this program</a:t>
            </a:r>
          </a:p>
          <a:p>
            <a:pPr>
              <a:lnSpc>
                <a:spcPct val="90000"/>
              </a:lnSpc>
              <a:spcBef>
                <a:spcPts val="982"/>
              </a:spcBef>
            </a:pPr>
            <a:r>
              <a:rPr lang="en-US">
                <a:cs typeface="Calibri"/>
              </a:rPr>
              <a:t>Technical working group?</a:t>
            </a:r>
          </a:p>
          <a:p>
            <a:pPr>
              <a:lnSpc>
                <a:spcPct val="90000"/>
              </a:lnSpc>
              <a:spcBef>
                <a:spcPts val="982"/>
              </a:spcBef>
            </a:pPr>
            <a:r>
              <a:rPr lang="en-US">
                <a:cs typeface="Calibri"/>
              </a:rPr>
              <a:t>Keep to ourselves?</a:t>
            </a:r>
          </a:p>
          <a:p>
            <a:pPr>
              <a:lnSpc>
                <a:spcPct val="90000"/>
              </a:lnSpc>
              <a:spcBef>
                <a:spcPts val="982"/>
              </a:spcBef>
            </a:pPr>
            <a:endParaRPr lang="en-US">
              <a:cs typeface="Calibri"/>
            </a:endParaRPr>
          </a:p>
          <a:p>
            <a:pPr>
              <a:lnSpc>
                <a:spcPct val="90000"/>
              </a:lnSpc>
              <a:spcBef>
                <a:spcPts val="982"/>
              </a:spcBef>
            </a:pPr>
            <a:r>
              <a:rPr lang="en-US">
                <a:cs typeface="Calibri"/>
              </a:rPr>
              <a:t>We need to develop our community outreach discussion-formalize it</a:t>
            </a:r>
          </a:p>
          <a:p>
            <a:pPr>
              <a:lnSpc>
                <a:spcPct val="90000"/>
              </a:lnSpc>
              <a:spcBef>
                <a:spcPts val="982"/>
              </a:spcBef>
            </a:pPr>
            <a:r>
              <a:rPr lang="en-US">
                <a:cs typeface="Calibri"/>
              </a:rPr>
              <a:t>Have plan in place</a:t>
            </a:r>
          </a:p>
          <a:p>
            <a:pPr>
              <a:lnSpc>
                <a:spcPct val="90000"/>
              </a:lnSpc>
              <a:spcBef>
                <a:spcPts val="982"/>
              </a:spcBef>
            </a:pPr>
            <a:r>
              <a:rPr lang="en-US">
                <a:cs typeface="Calibri"/>
              </a:rPr>
              <a:t>Advanced work in outreach</a:t>
            </a:r>
          </a:p>
          <a:p>
            <a:pPr>
              <a:lnSpc>
                <a:spcPct val="90000"/>
              </a:lnSpc>
              <a:spcBef>
                <a:spcPts val="982"/>
              </a:spcBef>
            </a:pPr>
            <a:endParaRPr lang="en-US">
              <a:cs typeface="Calibri"/>
            </a:endParaRPr>
          </a:p>
          <a:p>
            <a:pPr>
              <a:lnSpc>
                <a:spcPct val="90000"/>
              </a:lnSpc>
              <a:spcBef>
                <a:spcPts val="982"/>
              </a:spcBef>
            </a:pPr>
            <a:r>
              <a:rPr lang="en-US">
                <a:cs typeface="Calibri"/>
              </a:rPr>
              <a:t>AQMD=scope</a:t>
            </a:r>
          </a:p>
          <a:p>
            <a:pPr>
              <a:lnSpc>
                <a:spcPct val="90000"/>
              </a:lnSpc>
              <a:spcBef>
                <a:spcPts val="982"/>
              </a:spcBef>
            </a:pPr>
            <a:endParaRPr lang="en-US">
              <a:cs typeface="Calibri"/>
            </a:endParaRPr>
          </a:p>
          <a:p>
            <a:pPr>
              <a:lnSpc>
                <a:spcPct val="90000"/>
              </a:lnSpc>
              <a:spcBef>
                <a:spcPts val="982"/>
              </a:spcBef>
            </a:pPr>
            <a:r>
              <a:rPr lang="en-US">
                <a:cs typeface="Calibri"/>
              </a:rPr>
              <a:t>COMMUNITY EDUCATION</a:t>
            </a:r>
          </a:p>
          <a:p>
            <a:pPr>
              <a:lnSpc>
                <a:spcPct val="90000"/>
              </a:lnSpc>
              <a:spcBef>
                <a:spcPts val="982"/>
              </a:spcBef>
            </a:pPr>
            <a:r>
              <a:rPr lang="en-US">
                <a:cs typeface="Calibri"/>
              </a:rPr>
              <a:t>Akiko-Watson Land-realities of developing infrastructure </a:t>
            </a:r>
          </a:p>
          <a:p>
            <a:r>
              <a:rPr lang="en-US">
                <a:cs typeface="Calibri"/>
              </a:rPr>
              <a:t>rika</a:t>
            </a:r>
            <a:endParaRPr lang="en-US"/>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29</a:t>
            </a:fld>
            <a:endParaRPr lang="en-US">
              <a:solidFill>
                <a:prstClr val="black"/>
              </a:solidFill>
              <a:latin typeface="Calibri" panose="020F0502020204030204"/>
            </a:endParaRPr>
          </a:p>
        </p:txBody>
      </p:sp>
    </p:spTree>
    <p:extLst>
      <p:ext uri="{BB962C8B-B14F-4D97-AF65-F5344CB8AC3E}">
        <p14:creationId xmlns:p14="http://schemas.microsoft.com/office/powerpoint/2010/main" val="7219577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ERIKA</a:t>
            </a:r>
          </a:p>
          <a:p>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3</a:t>
            </a:fld>
            <a:endParaRPr lang="en-US"/>
          </a:p>
        </p:txBody>
      </p:sp>
    </p:spTree>
    <p:extLst>
      <p:ext uri="{BB962C8B-B14F-4D97-AF65-F5344CB8AC3E}">
        <p14:creationId xmlns:p14="http://schemas.microsoft.com/office/powerpoint/2010/main" val="42337645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Erika</a:t>
            </a:r>
          </a:p>
          <a:p>
            <a:endParaRPr lang="en-US"/>
          </a:p>
          <a:p>
            <a:r>
              <a:rPr lang="en-US" b="0" i="0">
                <a:solidFill>
                  <a:srgbClr val="202124"/>
                </a:solidFill>
                <a:effectLst/>
                <a:latin typeface="Roboto" panose="02000000000000000000" pitchFamily="2" charset="0"/>
              </a:rPr>
              <a:t>Our Lady of Guadalupe Day is celebrated on December 12 every year. The day has been declared a national holiday in Mexico. Devotees honor the day when Virgin Mary made an appearance to a young man on this day in 1531.</a:t>
            </a:r>
            <a:endParaRPr lang="en-US"/>
          </a:p>
          <a:p>
            <a:endParaRPr lang="en-US"/>
          </a:p>
          <a:p>
            <a:endParaRPr lang="en-US"/>
          </a:p>
          <a:p>
            <a:endParaRPr lang="en-US"/>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pPr defTabSz="456999">
              <a:defRPr/>
            </a:pPr>
            <a:fld id="{1CA99CD2-19A0-6F48-895C-C7AB61D791DF}" type="slidenum">
              <a:rPr lang="en-US">
                <a:solidFill>
                  <a:prstClr val="black"/>
                </a:solidFill>
                <a:latin typeface="Calibri" panose="020F0502020204030204"/>
              </a:rPr>
              <a:pPr defTabSz="456999">
                <a:defRPr/>
              </a:pPr>
              <a:t>30</a:t>
            </a:fld>
            <a:endParaRPr lang="en-US">
              <a:solidFill>
                <a:prstClr val="black"/>
              </a:solidFill>
              <a:latin typeface="Calibri" panose="020F0502020204030204"/>
            </a:endParaRPr>
          </a:p>
        </p:txBody>
      </p:sp>
    </p:spTree>
    <p:extLst>
      <p:ext uri="{BB962C8B-B14F-4D97-AF65-F5344CB8AC3E}">
        <p14:creationId xmlns:p14="http://schemas.microsoft.com/office/powerpoint/2010/main" val="9687974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3730">
              <a:defRPr/>
            </a:pPr>
            <a:r>
              <a:rPr lang="en-US">
                <a:cs typeface="Calibri"/>
              </a:rPr>
              <a:t>Erika</a:t>
            </a: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13085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Shana Espinoza</a:t>
            </a:r>
            <a:endParaRPr lang="en-US" b="0" i="0"/>
          </a:p>
          <a:p>
            <a:endParaRPr lang="en-US">
              <a:cs typeface="Calibri"/>
            </a:endParaRPr>
          </a:p>
          <a:p>
            <a:r>
              <a:rPr lang="en-US"/>
              <a:t>We are saddened to hear of the untimely passing of Rick Cameron, our former Deputy Executive Director of Planning and Development at the Port of Long Beach. Along with Rick’s many friends, contacts and colleagues throughout the logistics industry and environmental community, we here at the Port will miss Rick’s warmth, intellect and sense of dedication. He was a leader and respected for his expertise in environmentally sustainable development. His legacy carries on in the Port’s achievements in delivering on its lasting commitment to being the Green Port, and also in the many Port teammates and leaders whom he trained and mentored over his more than 24 years at the Port. Our thoughts are with Rick’s family at this difficult time.</a:t>
            </a:r>
            <a:endParaRPr lang="en-US">
              <a:cs typeface="Calibri"/>
            </a:endParaRPr>
          </a:p>
        </p:txBody>
      </p:sp>
      <p:sp>
        <p:nvSpPr>
          <p:cNvPr id="4" name="Slide Number Placeholder 3"/>
          <p:cNvSpPr>
            <a:spLocks noGrp="1"/>
          </p:cNvSpPr>
          <p:nvPr>
            <p:ph type="sldNum" sz="quarter" idx="5"/>
          </p:nvPr>
        </p:nvSpPr>
        <p:spPr/>
        <p:txBody>
          <a:bodyPr/>
          <a:lstStyle/>
          <a:p>
            <a:pPr defTabSz="456932">
              <a:defRPr/>
            </a:pPr>
            <a:fld id="{1CA99CD2-19A0-6F48-895C-C7AB61D791DF}" type="slidenum">
              <a:rPr lang="en-US">
                <a:solidFill>
                  <a:prstClr val="black"/>
                </a:solidFill>
                <a:latin typeface="Calibri" panose="020F0502020204030204"/>
              </a:rPr>
              <a:pPr defTabSz="456932">
                <a:defRPr/>
              </a:pPr>
              <a:t>32</a:t>
            </a:fld>
            <a:endParaRPr lang="en-US">
              <a:solidFill>
                <a:prstClr val="black"/>
              </a:solidFill>
              <a:latin typeface="Calibri" panose="020F0502020204030204"/>
            </a:endParaRPr>
          </a:p>
        </p:txBody>
      </p:sp>
    </p:spTree>
    <p:extLst>
      <p:ext uri="{BB962C8B-B14F-4D97-AF65-F5344CB8AC3E}">
        <p14:creationId xmlns:p14="http://schemas.microsoft.com/office/powerpoint/2010/main" val="13301965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Erika</a:t>
            </a:r>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33</a:t>
            </a:fld>
            <a:endParaRPr lang="en-US">
              <a:solidFill>
                <a:prstClr val="black"/>
              </a:solidFill>
              <a:latin typeface="Calibri" panose="020F0502020204030204"/>
            </a:endParaRPr>
          </a:p>
        </p:txBody>
      </p:sp>
    </p:spTree>
    <p:extLst>
      <p:ext uri="{BB962C8B-B14F-4D97-AF65-F5344CB8AC3E}">
        <p14:creationId xmlns:p14="http://schemas.microsoft.com/office/powerpoint/2010/main" val="20829237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13210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3475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01928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a:p>
            <a:pPr marL="171450" indent="-171450">
              <a:lnSpc>
                <a:spcPct val="90000"/>
              </a:lnSpc>
              <a:spcBef>
                <a:spcPts val="1000"/>
              </a:spcBef>
              <a:buFont typeface="Arial,Sans-Serif"/>
              <a:buChar char="•"/>
            </a:pPr>
            <a:r>
              <a:rPr lang="en-US">
                <a:ea typeface="Calibri"/>
                <a:cs typeface="Calibri"/>
              </a:rPr>
              <a:t>While we need to get more inforamtion through MSRC to fully populate this table, with the given information, we know that there could be 241 HD truck chargers and 2 hydrogen dispensers planned in the next couple of years. </a:t>
            </a:r>
          </a:p>
          <a:p>
            <a:pPr marL="171450" indent="-171450">
              <a:lnSpc>
                <a:spcPct val="90000"/>
              </a:lnSpc>
              <a:spcBef>
                <a:spcPts val="1000"/>
              </a:spcBef>
              <a:buFont typeface="Arial,Sans-Serif"/>
              <a:buChar char="•"/>
            </a:pPr>
            <a:r>
              <a:rPr lang="en-US">
                <a:ea typeface="Calibri"/>
                <a:cs typeface="Calibri"/>
              </a:rPr>
              <a:t>There is one proposal with hydrogen fueling service, but this proposal is focused on providing the service, and they’d need to work with existing truck stops within the corridor to install hydrogen dispensers. </a:t>
            </a:r>
          </a:p>
          <a:p>
            <a:pPr marL="171450" indent="-171450">
              <a:lnSpc>
                <a:spcPct val="90000"/>
              </a:lnSpc>
              <a:spcBef>
                <a:spcPts val="1000"/>
              </a:spcBef>
              <a:buFont typeface="Arial,Sans-Serif"/>
              <a:buChar char="•"/>
            </a:pPr>
            <a:r>
              <a:rPr lang="en-US">
                <a:ea typeface="Calibri"/>
                <a:cs typeface="Calibri"/>
              </a:rPr>
              <a:t>Not all proposals specified how much funding they are seeking from MSRC. </a:t>
            </a:r>
          </a:p>
          <a:p>
            <a:pPr marL="171450" indent="-171450">
              <a:lnSpc>
                <a:spcPct val="90000"/>
              </a:lnSpc>
              <a:spcBef>
                <a:spcPts val="1000"/>
              </a:spcBef>
              <a:buFont typeface="Arial,Sans-Serif"/>
              <a:buChar char="•"/>
            </a:pPr>
            <a:r>
              <a:rPr lang="en-US">
                <a:ea typeface="Calibri"/>
                <a:cs typeface="Calibri"/>
              </a:rPr>
              <a:t>Applying the 1:4 leveraging ratio and given the estimated total cost of the proposed projects of $141.3 million, Metro’s potential seed funding contribution could be $28.3 million. </a:t>
            </a:r>
          </a:p>
          <a:p>
            <a:pPr marL="0" indent="0">
              <a:lnSpc>
                <a:spcPct val="90000"/>
              </a:lnSpc>
              <a:spcBef>
                <a:spcPts val="1000"/>
              </a:spcBef>
              <a:buFont typeface="Arial,Sans-Serif"/>
              <a:buNone/>
            </a:pPr>
            <a:r>
              <a:rPr lang="en-US">
                <a:ea typeface="Calibri"/>
                <a:cs typeface="Calibri"/>
              </a:rPr>
              <a:t>Site 13 &amp; 15 are in the process of acquiring the land, and it may take longer than estimated to have the project commercially available. </a:t>
            </a:r>
          </a:p>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97066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69028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ea typeface="Calibri"/>
                <a:cs typeface="Calibri"/>
              </a:rPr>
              <a:t>Because these proposals were prepared to respond to MSRC’s RFI, they didn’t necessarily discuss extensively on how they envision conducting activities that align with the 710 ZET Program Principals.  </a:t>
            </a:r>
          </a:p>
          <a:p>
            <a:r>
              <a:rPr lang="en-US">
                <a:ea typeface="Calibri"/>
                <a:cs typeface="Calibri"/>
              </a:rPr>
              <a:t>Particularly with principle 2, 3, 5, 6, and 7. </a:t>
            </a:r>
          </a:p>
          <a:p>
            <a:r>
              <a:rPr lang="en-US">
                <a:ea typeface="Calibri"/>
                <a:cs typeface="Calibri"/>
              </a:rPr>
              <a:t>For proposals that did not discuss expected project completion, we need more information, but for now, they are considered not meeting principle 8.</a:t>
            </a:r>
          </a:p>
          <a:p>
            <a:endParaRPr lang="en-US">
              <a:ea typeface="Calibri"/>
              <a:cs typeface="Calibri"/>
            </a:endParaRPr>
          </a:p>
          <a:p>
            <a:r>
              <a:rPr lang="en-US">
                <a:ea typeface="Calibri"/>
                <a:cs typeface="Calibri"/>
              </a:rPr>
              <a:t>(principle 6) All sites are proposed to be publicly accessible to offer both opportunity and domicile charging to small businesses who may face challenges locating reliable charging sites.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3907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Laura</a:t>
            </a:r>
          </a:p>
        </p:txBody>
      </p:sp>
      <p:sp>
        <p:nvSpPr>
          <p:cNvPr id="4" name="Slide Number Placeholder 3"/>
          <p:cNvSpPr>
            <a:spLocks noGrp="1"/>
          </p:cNvSpPr>
          <p:nvPr>
            <p:ph type="sldNum" sz="quarter" idx="5"/>
          </p:nvPr>
        </p:nvSpPr>
        <p:spPr/>
        <p:txBody>
          <a:bodyPr/>
          <a:lstStyle/>
          <a:p>
            <a:fld id="{1CA99CD2-19A0-6F48-895C-C7AB61D791DF}" type="slidenum">
              <a:rPr lang="en-US" smtClean="0"/>
              <a:t>4</a:t>
            </a:fld>
            <a:endParaRPr lang="en-US"/>
          </a:p>
        </p:txBody>
      </p:sp>
    </p:spTree>
    <p:extLst>
      <p:ext uri="{BB962C8B-B14F-4D97-AF65-F5344CB8AC3E}">
        <p14:creationId xmlns:p14="http://schemas.microsoft.com/office/powerpoint/2010/main" val="15342201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73863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Erika</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43</a:t>
            </a:fld>
            <a:endParaRPr lang="en-US">
              <a:solidFill>
                <a:prstClr val="black"/>
              </a:solidFill>
              <a:latin typeface="Calibri" panose="020F0502020204030204"/>
            </a:endParaRPr>
          </a:p>
        </p:txBody>
      </p:sp>
    </p:spTree>
    <p:extLst>
      <p:ext uri="{BB962C8B-B14F-4D97-AF65-F5344CB8AC3E}">
        <p14:creationId xmlns:p14="http://schemas.microsoft.com/office/powerpoint/2010/main" val="38019144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C2B5AE-EE64-E01E-7560-8D52379B38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C5AE18-0AAA-562E-58EF-BEA12B3708EC}"/>
              </a:ext>
            </a:extLst>
          </p:cNvPr>
          <p:cNvSpPr txBox="1">
            <a:spLocks noGrp="1"/>
          </p:cNvSpPr>
          <p:nvPr>
            <p:ph type="body" sz="quarter" idx="1"/>
          </p:nvPr>
        </p:nvSpPr>
        <p:spPr/>
        <p:txBody>
          <a:bodyPr/>
          <a:lstStyle/>
          <a:p>
            <a:pPr lvl="0"/>
            <a:r>
              <a:rPr lang="en-US">
                <a:cs typeface="Calibri"/>
              </a:rPr>
              <a:t>Jack</a:t>
            </a:r>
          </a:p>
          <a:p>
            <a:endParaRPr lang="en-US"/>
          </a:p>
          <a:p>
            <a:pPr marL="342900" indent="-342900">
              <a:buFont typeface="Arial"/>
              <a:buChar char="•"/>
            </a:pPr>
            <a:r>
              <a:rPr lang="en-US"/>
              <a:t>Funding will be used to develop a detailed regional investment plan for innovative infrastructure solutions at industrial facilities and commercial zones along critical freight arteries feeding into I-710 freeway. </a:t>
            </a:r>
            <a:endParaRPr lang="en-US">
              <a:cs typeface="Calibri" panose="020F0502020204030204"/>
            </a:endParaRPr>
          </a:p>
          <a:p>
            <a:pPr marL="342900" indent="-342900">
              <a:buFont typeface="Arial"/>
              <a:buChar char="•"/>
            </a:pPr>
            <a:r>
              <a:rPr lang="en-US"/>
              <a:t>This plan will </a:t>
            </a:r>
            <a:endParaRPr lang="en-US">
              <a:cs typeface="Calibri" panose="020F0502020204030204"/>
            </a:endParaRPr>
          </a:p>
          <a:p>
            <a:pPr marL="628650" lvl="1" indent="-171450">
              <a:buFont typeface="Arial"/>
              <a:buChar char="•"/>
            </a:pPr>
            <a:r>
              <a:rPr lang="en-US"/>
              <a:t>Leverage existing goods movement real estate assets (e.g. ports, warehouses, distribution centers, retail locations) to provide charging for different supply chain fleets</a:t>
            </a:r>
            <a:endParaRPr lang="en-US">
              <a:cs typeface="Calibri" panose="020F0502020204030204"/>
            </a:endParaRPr>
          </a:p>
          <a:p>
            <a:pPr marL="628650" lvl="1" indent="-171450">
              <a:buFont typeface="Arial"/>
              <a:buChar char="•"/>
            </a:pPr>
            <a:r>
              <a:rPr lang="en-US"/>
              <a:t>Prepare local city governments to most effectively and efficiently site and permit the needed charging infrastructure.</a:t>
            </a:r>
            <a:endParaRPr lang="en-US">
              <a:cs typeface="Calibri" panose="020F0502020204030204"/>
            </a:endParaRPr>
          </a:p>
          <a:p>
            <a:pPr marL="628650" lvl="1" indent="-171450">
              <a:buFont typeface="Arial"/>
              <a:buChar char="•"/>
            </a:pPr>
            <a:r>
              <a:rPr lang="en-US"/>
              <a:t>Be shared with energy service providers and investors looking to lay the foundation for battery powered electric trucks in Southern California.</a:t>
            </a:r>
            <a:endParaRPr lang="en-US">
              <a:cs typeface="Calibri" panose="020F0502020204030204"/>
            </a:endParaRPr>
          </a:p>
          <a:p>
            <a:pPr lvl="0"/>
            <a:endParaRPr lang="en-US">
              <a:cs typeface="Calibri" panose="020F0502020204030204"/>
            </a:endParaRPr>
          </a:p>
          <a:p>
            <a:pPr lvl="0"/>
            <a:endParaRPr lang="en-US">
              <a:cs typeface="Calibri" panose="020F0502020204030204"/>
            </a:endParaRPr>
          </a:p>
          <a:p>
            <a:pPr marL="171450" lvl="0" indent="-171450">
              <a:lnSpc>
                <a:spcPct val="90000"/>
              </a:lnSpc>
              <a:spcBef>
                <a:spcPts val="1000"/>
              </a:spcBef>
              <a:buSzPct val="100000"/>
              <a:buFont typeface="Arial"/>
              <a:buChar char="•"/>
            </a:pPr>
            <a:endParaRPr lang="en-US">
              <a:cs typeface="Calibri" panose="020F0502020204030204"/>
            </a:endParaRPr>
          </a:p>
          <a:p>
            <a:pPr lvl="0"/>
            <a:endParaRPr lang="en-US">
              <a:cs typeface="Calibri" panose="020F0502020204030204"/>
            </a:endParaRPr>
          </a:p>
        </p:txBody>
      </p:sp>
      <p:sp>
        <p:nvSpPr>
          <p:cNvPr id="4" name="Slide Number Placeholder 3">
            <a:extLst>
              <a:ext uri="{FF2B5EF4-FFF2-40B4-BE49-F238E27FC236}">
                <a16:creationId xmlns:a16="http://schemas.microsoft.com/office/drawing/2014/main" id="{F3A9E37B-8489-324E-5376-688AC5D47A9B}"/>
              </a:ext>
            </a:extLst>
          </p:cNvPr>
          <p:cNvSpPr txBox="1">
            <a:spLocks noGrp="1"/>
          </p:cNvSpPr>
          <p:nvPr>
            <p:ph type="sldNum" sz="quarter" idx="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2D6459-F255-C44F-950F-D9AA05413815}"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829234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Erika</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45</a:t>
            </a:fld>
            <a:endParaRPr lang="en-US">
              <a:solidFill>
                <a:prstClr val="black"/>
              </a:solidFill>
              <a:latin typeface="Calibri" panose="020F0502020204030204"/>
            </a:endParaRPr>
          </a:p>
        </p:txBody>
      </p:sp>
    </p:spTree>
    <p:extLst>
      <p:ext uri="{BB962C8B-B14F-4D97-AF65-F5344CB8AC3E}">
        <p14:creationId xmlns:p14="http://schemas.microsoft.com/office/powerpoint/2010/main" val="30391498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16614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02022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85694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16455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39402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49539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panose="020F0502020204030204"/>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pPr defTabSz="440630">
              <a:defRPr/>
            </a:pPr>
            <a:fld id="{1CA99CD2-19A0-6F48-895C-C7AB61D791DF}" type="slidenum">
              <a:rPr lang="en-US">
                <a:solidFill>
                  <a:prstClr val="black"/>
                </a:solidFill>
                <a:latin typeface="Calibri" panose="020F0502020204030204"/>
              </a:rPr>
              <a:pPr defTabSz="440630">
                <a:defRPr/>
              </a:pPr>
              <a:t>5</a:t>
            </a:fld>
            <a:endParaRPr lang="en-US">
              <a:solidFill>
                <a:prstClr val="black"/>
              </a:solidFill>
              <a:latin typeface="Calibri" panose="020F0502020204030204"/>
            </a:endParaRPr>
          </a:p>
        </p:txBody>
      </p:sp>
    </p:spTree>
    <p:extLst>
      <p:ext uri="{BB962C8B-B14F-4D97-AF65-F5344CB8AC3E}">
        <p14:creationId xmlns:p14="http://schemas.microsoft.com/office/powerpoint/2010/main" val="34889974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45036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810220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What is Metro's role as relates to sensitive receptors?</a:t>
            </a:r>
          </a:p>
          <a:p>
            <a:r>
              <a:rPr lang="en-US">
                <a:ea typeface="Calibri"/>
                <a:cs typeface="Calibri"/>
              </a:rPr>
              <a:t>Do cities already have them mapped?</a:t>
            </a:r>
          </a:p>
          <a:p>
            <a:r>
              <a:rPr lang="en-US">
                <a:ea typeface="Calibri"/>
                <a:cs typeface="Calibri"/>
              </a:rPr>
              <a:t>Is there a role for community in ground-truthing those maps, what needs to be added?</a:t>
            </a:r>
          </a:p>
          <a:p>
            <a:r>
              <a:rPr lang="en-US">
                <a:ea typeface="Calibri"/>
                <a:cs typeface="Calibri"/>
              </a:rPr>
              <a:t>710 EIR had sensitive receptors? (check in with Lucy D. and Ernesto)</a:t>
            </a:r>
          </a:p>
          <a:p>
            <a:r>
              <a:rPr lang="en-US">
                <a:ea typeface="Calibri"/>
                <a:cs typeface="Calibri"/>
              </a:rPr>
              <a:t>Policy enforcement options (discuss with Gloria R, Caltrans, with how guidance on truck routes could influence activity)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45932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Erika</a:t>
            </a:r>
          </a:p>
        </p:txBody>
      </p:sp>
      <p:sp>
        <p:nvSpPr>
          <p:cNvPr id="4" name="Slide Number Placeholder 3"/>
          <p:cNvSpPr>
            <a:spLocks noGrp="1"/>
          </p:cNvSpPr>
          <p:nvPr>
            <p:ph type="sldNum" sz="quarter" idx="5"/>
          </p:nvPr>
        </p:nvSpPr>
        <p:spPr/>
        <p:txBody>
          <a:bodyPr/>
          <a:lstStyle/>
          <a:p>
            <a:fld id="{1CA99CD2-19A0-6F48-895C-C7AB61D791DF}" type="slidenum">
              <a:rPr lang="en-US" smtClean="0"/>
              <a:t>6</a:t>
            </a:fld>
            <a:endParaRPr lang="en-US"/>
          </a:p>
        </p:txBody>
      </p:sp>
    </p:spTree>
    <p:extLst>
      <p:ext uri="{BB962C8B-B14F-4D97-AF65-F5344CB8AC3E}">
        <p14:creationId xmlns:p14="http://schemas.microsoft.com/office/powerpoint/2010/main" val="2161564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t>Erika</a:t>
            </a:r>
          </a:p>
          <a:p>
            <a:endParaRPr lang="en-US">
              <a:cs typeface="Calibri"/>
            </a:endParaRPr>
          </a:p>
        </p:txBody>
      </p:sp>
      <p:sp>
        <p:nvSpPr>
          <p:cNvPr id="4" name="Slide Number Placeholder 3"/>
          <p:cNvSpPr>
            <a:spLocks noGrp="1"/>
          </p:cNvSpPr>
          <p:nvPr>
            <p:ph type="sldNum" sz="quarter" idx="5"/>
          </p:nvPr>
        </p:nvSpPr>
        <p:spPr/>
        <p:txBody>
          <a:bodyPr/>
          <a:lstStyle/>
          <a:p>
            <a:pPr defTabSz="456932">
              <a:defRPr/>
            </a:pPr>
            <a:fld id="{1CA99CD2-19A0-6F48-895C-C7AB61D791DF}" type="slidenum">
              <a:rPr lang="en-US">
                <a:solidFill>
                  <a:prstClr val="black"/>
                </a:solidFill>
                <a:latin typeface="Calibri" panose="020F0502020204030204"/>
              </a:rPr>
              <a:pPr defTabSz="456932">
                <a:defRPr/>
              </a:pPr>
              <a:t>7</a:t>
            </a:fld>
            <a:endParaRPr lang="en-US">
              <a:solidFill>
                <a:prstClr val="black"/>
              </a:solidFill>
              <a:latin typeface="Calibri" panose="020F0502020204030204"/>
            </a:endParaRPr>
          </a:p>
        </p:txBody>
      </p:sp>
    </p:spTree>
    <p:extLst>
      <p:ext uri="{BB962C8B-B14F-4D97-AF65-F5344CB8AC3E}">
        <p14:creationId xmlns:p14="http://schemas.microsoft.com/office/powerpoint/2010/main" val="7871351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ERIKA</a:t>
            </a:r>
          </a:p>
          <a:p>
            <a:endParaRPr lang="en-US"/>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8</a:t>
            </a:fld>
            <a:endParaRPr lang="en-US">
              <a:solidFill>
                <a:prstClr val="black"/>
              </a:solidFill>
              <a:latin typeface="Calibri" panose="020F0502020204030204"/>
            </a:endParaRPr>
          </a:p>
        </p:txBody>
      </p:sp>
    </p:spTree>
    <p:extLst>
      <p:ext uri="{BB962C8B-B14F-4D97-AF65-F5344CB8AC3E}">
        <p14:creationId xmlns:p14="http://schemas.microsoft.com/office/powerpoint/2010/main" val="13051229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panose="020F0502020204030204"/>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pPr defTabSz="440630">
              <a:defRPr/>
            </a:pPr>
            <a:fld id="{1CA99CD2-19A0-6F48-895C-C7AB61D791DF}" type="slidenum">
              <a:rPr lang="en-US">
                <a:solidFill>
                  <a:prstClr val="black"/>
                </a:solidFill>
                <a:latin typeface="Calibri" panose="020F0502020204030204"/>
              </a:rPr>
              <a:pPr defTabSz="440630">
                <a:defRPr/>
              </a:pPr>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39527226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Master" Target="../slideMasters/slideMaster5.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1908232"/>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Slide Number Placeholder 6"/>
          <p:cNvSpPr>
            <a:spLocks noGrp="1"/>
          </p:cNvSpPr>
          <p:nvPr>
            <p:ph type="sldNum" sz="quarter" idx="12"/>
          </p:nvPr>
        </p:nvSpPr>
        <p:spPr/>
        <p:txBody>
          <a:bodyPr/>
          <a:lstStyle/>
          <a:p>
            <a:fld id="{2429C633-AF9B-9840-B7F1-7587910FEF71}" type="slidenum">
              <a:rPr lang="en-US" smtClean="0"/>
              <a:pPr/>
              <a:t>‹#›</a:t>
            </a:fld>
            <a:endParaRPr lang="en-US"/>
          </a:p>
        </p:txBody>
      </p:sp>
      <p:sp>
        <p:nvSpPr>
          <p:cNvPr id="8" name="Picture Placeholder 5">
            <a:extLst>
              <a:ext uri="{FF2B5EF4-FFF2-40B4-BE49-F238E27FC236}">
                <a16:creationId xmlns:a16="http://schemas.microsoft.com/office/drawing/2014/main" id="{A19626C0-1BAA-2D48-9E24-CE93F062A421}"/>
              </a:ext>
            </a:extLst>
          </p:cNvPr>
          <p:cNvSpPr>
            <a:spLocks noGrp="1"/>
          </p:cNvSpPr>
          <p:nvPr>
            <p:ph type="pic" sz="quarter" idx="13"/>
          </p:nvPr>
        </p:nvSpPr>
        <p:spPr>
          <a:xfrm>
            <a:off x="381000" y="1276350"/>
            <a:ext cx="11456324" cy="4675563"/>
          </a:xfrm>
          <a:solidFill>
            <a:schemeClr val="bg1">
              <a:lumMod val="85000"/>
            </a:schemeClr>
          </a:solidFill>
        </p:spPr>
        <p:txBody>
          <a:bodyPr/>
          <a:lstStyle/>
          <a:p>
            <a:endParaRPr lang="en-US"/>
          </a:p>
        </p:txBody>
      </p:sp>
    </p:spTree>
    <p:extLst>
      <p:ext uri="{BB962C8B-B14F-4D97-AF65-F5344CB8AC3E}">
        <p14:creationId xmlns:p14="http://schemas.microsoft.com/office/powerpoint/2010/main" val="726295518"/>
      </p:ext>
    </p:extLst>
  </p:cSld>
  <p:clrMapOvr>
    <a:masterClrMapping/>
  </p:clrMapOvr>
  <p:hf hdr="0" ftr="0" dt="0"/>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500399" y="1501255"/>
            <a:ext cx="5484476" cy="1940400"/>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hasCustomPrompt="1"/>
          </p:nvPr>
        </p:nvSpPr>
        <p:spPr>
          <a:xfrm>
            <a:off x="6225550" y="1501255"/>
            <a:ext cx="5464800" cy="1940400"/>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8" name="Content Placeholder 3">
            <a:extLst>
              <a:ext uri="{FF2B5EF4-FFF2-40B4-BE49-F238E27FC236}">
                <a16:creationId xmlns:a16="http://schemas.microsoft.com/office/drawing/2014/main" id="{43327ACD-F89A-484C-8B15-F2161D2D5BCB}"/>
              </a:ext>
            </a:extLst>
          </p:cNvPr>
          <p:cNvSpPr>
            <a:spLocks noGrp="1"/>
          </p:cNvSpPr>
          <p:nvPr>
            <p:ph sz="half" idx="13" hasCustomPrompt="1"/>
          </p:nvPr>
        </p:nvSpPr>
        <p:spPr>
          <a:xfrm>
            <a:off x="500399" y="3678175"/>
            <a:ext cx="5484476" cy="1940400"/>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12" name="Footer Placeholder 11">
            <a:extLst>
              <a:ext uri="{FF2B5EF4-FFF2-40B4-BE49-F238E27FC236}">
                <a16:creationId xmlns:a16="http://schemas.microsoft.com/office/drawing/2014/main" id="{18C6ED01-FBEF-43FA-9DEC-6C188F0B9998}"/>
              </a:ext>
            </a:extLst>
          </p:cNvPr>
          <p:cNvSpPr>
            <a:spLocks noGrp="1"/>
          </p:cNvSpPr>
          <p:nvPr>
            <p:ph type="ftr" sz="quarter" idx="15"/>
          </p:nvPr>
        </p:nvSpPr>
        <p:spPr/>
        <p:txBody>
          <a:bodyPr/>
          <a:lstStyle/>
          <a:p>
            <a:r>
              <a:rPr lang="it-IT"/>
              <a:t>Carlo Bertani, Maersk, Inland Decarbonization Lead</a:t>
            </a:r>
            <a:endParaRPr lang="en-GB"/>
          </a:p>
        </p:txBody>
      </p:sp>
      <p:sp>
        <p:nvSpPr>
          <p:cNvPr id="13" name="Slide Number Placeholder 12">
            <a:extLst>
              <a:ext uri="{FF2B5EF4-FFF2-40B4-BE49-F238E27FC236}">
                <a16:creationId xmlns:a16="http://schemas.microsoft.com/office/drawing/2014/main" id="{E56BDAC3-1A7D-4E21-85A0-10315A7DA9F4}"/>
              </a:ext>
            </a:extLst>
          </p:cNvPr>
          <p:cNvSpPr>
            <a:spLocks noGrp="1"/>
          </p:cNvSpPr>
          <p:nvPr>
            <p:ph type="sldNum" sz="quarter" idx="16"/>
          </p:nvPr>
        </p:nvSpPr>
        <p:spPr/>
        <p:txBody>
          <a:bodyPr/>
          <a:lstStyle/>
          <a:p>
            <a:fld id="{43A204BC-C5BA-4EF4-ABC8-D45123A0C528}" type="slidenum">
              <a:rPr lang="en-GB" smtClean="0"/>
              <a:pPr/>
              <a:t>‹#›</a:t>
            </a:fld>
            <a:endParaRPr lang="en-GB"/>
          </a:p>
        </p:txBody>
      </p:sp>
      <p:sp>
        <p:nvSpPr>
          <p:cNvPr id="11" name="Date Placeholder 10" hidden="1">
            <a:extLst>
              <a:ext uri="{FF2B5EF4-FFF2-40B4-BE49-F238E27FC236}">
                <a16:creationId xmlns:a16="http://schemas.microsoft.com/office/drawing/2014/main" id="{C8F53383-3780-4626-A2BE-E67BBD0A1DFE}"/>
              </a:ext>
            </a:extLst>
          </p:cNvPr>
          <p:cNvSpPr>
            <a:spLocks noGrp="1"/>
          </p:cNvSpPr>
          <p:nvPr>
            <p:ph type="dt" sz="half" idx="14"/>
          </p:nvPr>
        </p:nvSpPr>
        <p:spPr/>
        <p:txBody>
          <a:bodyPr/>
          <a:lstStyle/>
          <a:p>
            <a:r>
              <a:rPr lang="en-US"/>
              <a:t>September 20, 2022</a:t>
            </a:r>
            <a:endParaRPr lang="en-GB"/>
          </a:p>
        </p:txBody>
      </p:sp>
      <p:sp>
        <p:nvSpPr>
          <p:cNvPr id="9" name="Content Placeholder 3">
            <a:extLst>
              <a:ext uri="{FF2B5EF4-FFF2-40B4-BE49-F238E27FC236}">
                <a16:creationId xmlns:a16="http://schemas.microsoft.com/office/drawing/2014/main" id="{4F9FA52E-E6B6-497B-8CDF-4291B6C70B9B}"/>
              </a:ext>
            </a:extLst>
          </p:cNvPr>
          <p:cNvSpPr>
            <a:spLocks noGrp="1"/>
          </p:cNvSpPr>
          <p:nvPr>
            <p:ph sz="half" idx="17" hasCustomPrompt="1"/>
          </p:nvPr>
        </p:nvSpPr>
        <p:spPr>
          <a:xfrm>
            <a:off x="6225550" y="3678175"/>
            <a:ext cx="5464800" cy="1940400"/>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5" name="Title 4">
            <a:extLst>
              <a:ext uri="{FF2B5EF4-FFF2-40B4-BE49-F238E27FC236}">
                <a16:creationId xmlns:a16="http://schemas.microsoft.com/office/drawing/2014/main" id="{0535A655-0007-42B8-9AAE-D572D30C69E7}"/>
              </a:ext>
            </a:extLst>
          </p:cNvPr>
          <p:cNvSpPr>
            <a:spLocks noGrp="1"/>
          </p:cNvSpPr>
          <p:nvPr>
            <p:ph type="title" hasCustomPrompt="1"/>
          </p:nvPr>
        </p:nvSpPr>
        <p:spPr/>
        <p:txBody>
          <a:bodyPr/>
          <a:lstStyle>
            <a:lvl1pPr>
              <a:defRPr/>
            </a:lvl1pPr>
          </a:lstStyle>
          <a:p>
            <a:r>
              <a:rPr lang="en-GB"/>
              <a:t>Click to add title</a:t>
            </a:r>
          </a:p>
        </p:txBody>
      </p:sp>
    </p:spTree>
    <p:extLst>
      <p:ext uri="{BB962C8B-B14F-4D97-AF65-F5344CB8AC3E}">
        <p14:creationId xmlns:p14="http://schemas.microsoft.com/office/powerpoint/2010/main" val="46919411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399" y="501649"/>
            <a:ext cx="11189951" cy="930275"/>
          </a:xfrm>
        </p:spPr>
        <p:txBody>
          <a:bodyPr/>
          <a:lstStyle>
            <a:lvl1pPr>
              <a:defRPr/>
            </a:lvl1pPr>
          </a:lstStyle>
          <a:p>
            <a:r>
              <a:rPr lang="en-GB" noProof="0"/>
              <a:t>Click to add title</a:t>
            </a:r>
          </a:p>
        </p:txBody>
      </p:sp>
      <p:sp>
        <p:nvSpPr>
          <p:cNvPr id="3" name="Content Placeholder 2"/>
          <p:cNvSpPr>
            <a:spLocks noGrp="1"/>
          </p:cNvSpPr>
          <p:nvPr>
            <p:ph idx="1" hasCustomPrompt="1"/>
          </p:nvPr>
        </p:nvSpPr>
        <p:spPr>
          <a:xfrm>
            <a:off x="500399" y="1943100"/>
            <a:ext cx="11189951" cy="3690257"/>
          </a:xfrm>
        </p:spPr>
        <p:txBody>
          <a:bodyPr/>
          <a:lstStyle>
            <a:lvl1pPr>
              <a:defRPr/>
            </a:lvl1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Footer Placeholder 7">
            <a:extLst>
              <a:ext uri="{FF2B5EF4-FFF2-40B4-BE49-F238E27FC236}">
                <a16:creationId xmlns:a16="http://schemas.microsoft.com/office/drawing/2014/main" id="{E9436AB1-5F87-45A0-A4D3-ACB62D87C979}"/>
              </a:ext>
            </a:extLst>
          </p:cNvPr>
          <p:cNvSpPr>
            <a:spLocks noGrp="1"/>
          </p:cNvSpPr>
          <p:nvPr>
            <p:ph type="ftr" sz="quarter" idx="11"/>
          </p:nvPr>
        </p:nvSpPr>
        <p:spPr/>
        <p:txBody>
          <a:bodyPr/>
          <a:lstStyle/>
          <a:p>
            <a:r>
              <a:rPr lang="it-IT"/>
              <a:t>Carlo Bertani, Maersk, Inland Decarbonization Lead</a:t>
            </a:r>
            <a:endParaRPr lang="en-GB"/>
          </a:p>
        </p:txBody>
      </p:sp>
      <p:sp>
        <p:nvSpPr>
          <p:cNvPr id="9" name="Slide Number Placeholder 8">
            <a:extLst>
              <a:ext uri="{FF2B5EF4-FFF2-40B4-BE49-F238E27FC236}">
                <a16:creationId xmlns:a16="http://schemas.microsoft.com/office/drawing/2014/main" id="{1DEC2C57-2A89-4D06-932E-353E043E7C9E}"/>
              </a:ext>
            </a:extLst>
          </p:cNvPr>
          <p:cNvSpPr>
            <a:spLocks noGrp="1"/>
          </p:cNvSpPr>
          <p:nvPr>
            <p:ph type="sldNum" sz="quarter" idx="12"/>
          </p:nvPr>
        </p:nvSpPr>
        <p:spPr/>
        <p:txBody>
          <a:bodyPr/>
          <a:lstStyle/>
          <a:p>
            <a:fld id="{43A204BC-C5BA-4EF4-ABC8-D45123A0C528}" type="slidenum">
              <a:rPr lang="en-GB" smtClean="0"/>
              <a:pPr/>
              <a:t>‹#›</a:t>
            </a:fld>
            <a:endParaRPr lang="en-GB"/>
          </a:p>
        </p:txBody>
      </p:sp>
      <p:sp>
        <p:nvSpPr>
          <p:cNvPr id="7" name="Date Placeholder 6" hidden="1">
            <a:extLst>
              <a:ext uri="{FF2B5EF4-FFF2-40B4-BE49-F238E27FC236}">
                <a16:creationId xmlns:a16="http://schemas.microsoft.com/office/drawing/2014/main" id="{C0878BA1-CFB4-4349-B120-1867D280A4EA}"/>
              </a:ext>
            </a:extLst>
          </p:cNvPr>
          <p:cNvSpPr>
            <a:spLocks noGrp="1"/>
          </p:cNvSpPr>
          <p:nvPr>
            <p:ph type="dt" sz="half" idx="10"/>
          </p:nvPr>
        </p:nvSpPr>
        <p:spPr/>
        <p:txBody>
          <a:bodyPr/>
          <a:lstStyle/>
          <a:p>
            <a:r>
              <a:rPr lang="en-US"/>
              <a:t>September 20, 2022</a:t>
            </a:r>
            <a:endParaRPr lang="en-GB"/>
          </a:p>
        </p:txBody>
      </p:sp>
    </p:spTree>
    <p:extLst>
      <p:ext uri="{BB962C8B-B14F-4D97-AF65-F5344CB8AC3E}">
        <p14:creationId xmlns:p14="http://schemas.microsoft.com/office/powerpoint/2010/main" val="341374241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a:t>Click to add title</a:t>
            </a:r>
          </a:p>
        </p:txBody>
      </p:sp>
      <p:sp>
        <p:nvSpPr>
          <p:cNvPr id="7" name="Footer Placeholder 6">
            <a:extLst>
              <a:ext uri="{FF2B5EF4-FFF2-40B4-BE49-F238E27FC236}">
                <a16:creationId xmlns:a16="http://schemas.microsoft.com/office/drawing/2014/main" id="{B66D4F2E-FFF6-4D94-A0A4-43A43FCDEB38}"/>
              </a:ext>
            </a:extLst>
          </p:cNvPr>
          <p:cNvSpPr>
            <a:spLocks noGrp="1"/>
          </p:cNvSpPr>
          <p:nvPr>
            <p:ph type="ftr" sz="quarter" idx="11"/>
          </p:nvPr>
        </p:nvSpPr>
        <p:spPr/>
        <p:txBody>
          <a:bodyPr/>
          <a:lstStyle/>
          <a:p>
            <a:r>
              <a:rPr lang="it-IT"/>
              <a:t>Carlo Bertani, Maersk, Inland Decarbonization Lead</a:t>
            </a:r>
            <a:endParaRPr lang="en-GB"/>
          </a:p>
        </p:txBody>
      </p:sp>
      <p:sp>
        <p:nvSpPr>
          <p:cNvPr id="8" name="Slide Number Placeholder 7">
            <a:extLst>
              <a:ext uri="{FF2B5EF4-FFF2-40B4-BE49-F238E27FC236}">
                <a16:creationId xmlns:a16="http://schemas.microsoft.com/office/drawing/2014/main" id="{810EAA6D-6226-4D0B-A23A-3D2469B69BC5}"/>
              </a:ext>
            </a:extLst>
          </p:cNvPr>
          <p:cNvSpPr>
            <a:spLocks noGrp="1"/>
          </p:cNvSpPr>
          <p:nvPr>
            <p:ph type="sldNum" sz="quarter" idx="12"/>
          </p:nvPr>
        </p:nvSpPr>
        <p:spPr/>
        <p:txBody>
          <a:body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C3750702-865E-424E-BDAE-F6B87694C5F2}"/>
              </a:ext>
            </a:extLst>
          </p:cNvPr>
          <p:cNvSpPr>
            <a:spLocks noGrp="1"/>
          </p:cNvSpPr>
          <p:nvPr>
            <p:ph type="dt" sz="half" idx="10"/>
          </p:nvPr>
        </p:nvSpPr>
        <p:spPr/>
        <p:txBody>
          <a:bodyPr/>
          <a:lstStyle/>
          <a:p>
            <a:r>
              <a:rPr lang="en-US"/>
              <a:t>September 20, 2022</a:t>
            </a:r>
            <a:endParaRPr lang="en-GB"/>
          </a:p>
        </p:txBody>
      </p:sp>
    </p:spTree>
    <p:extLst>
      <p:ext uri="{BB962C8B-B14F-4D97-AF65-F5344CB8AC3E}">
        <p14:creationId xmlns:p14="http://schemas.microsoft.com/office/powerpoint/2010/main" val="405008977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1017D30-3C3B-4E02-956C-526F80577709}"/>
              </a:ext>
            </a:extLst>
          </p:cNvPr>
          <p:cNvSpPr>
            <a:spLocks noGrp="1"/>
          </p:cNvSpPr>
          <p:nvPr>
            <p:ph type="ftr" sz="quarter" idx="11"/>
          </p:nvPr>
        </p:nvSpPr>
        <p:spPr/>
        <p:txBody>
          <a:bodyPr/>
          <a:lstStyle/>
          <a:p>
            <a:r>
              <a:rPr lang="it-IT"/>
              <a:t>Carlo Bertani, Maersk, Inland Decarbonization Lead</a:t>
            </a:r>
            <a:endParaRPr lang="en-GB"/>
          </a:p>
        </p:txBody>
      </p:sp>
      <p:sp>
        <p:nvSpPr>
          <p:cNvPr id="7" name="Slide Number Placeholder 6">
            <a:extLst>
              <a:ext uri="{FF2B5EF4-FFF2-40B4-BE49-F238E27FC236}">
                <a16:creationId xmlns:a16="http://schemas.microsoft.com/office/drawing/2014/main" id="{5A2CD91E-E870-45AB-B6B3-21B3C5472439}"/>
              </a:ext>
            </a:extLst>
          </p:cNvPr>
          <p:cNvSpPr>
            <a:spLocks noGrp="1"/>
          </p:cNvSpPr>
          <p:nvPr>
            <p:ph type="sldNum" sz="quarter" idx="12"/>
          </p:nvPr>
        </p:nvSpPr>
        <p:spPr/>
        <p:txBody>
          <a:bodyPr/>
          <a:lstStyle/>
          <a:p>
            <a:fld id="{43A204BC-C5BA-4EF4-ABC8-D45123A0C528}" type="slidenum">
              <a:rPr lang="en-GB" smtClean="0"/>
              <a:pPr/>
              <a:t>‹#›</a:t>
            </a:fld>
            <a:endParaRPr lang="en-GB"/>
          </a:p>
        </p:txBody>
      </p:sp>
      <p:sp>
        <p:nvSpPr>
          <p:cNvPr id="5" name="Date Placeholder 4" hidden="1">
            <a:extLst>
              <a:ext uri="{FF2B5EF4-FFF2-40B4-BE49-F238E27FC236}">
                <a16:creationId xmlns:a16="http://schemas.microsoft.com/office/drawing/2014/main" id="{CF0E3E31-9EAD-4ECD-A589-4F158B739B5B}"/>
              </a:ext>
            </a:extLst>
          </p:cNvPr>
          <p:cNvSpPr>
            <a:spLocks noGrp="1"/>
          </p:cNvSpPr>
          <p:nvPr>
            <p:ph type="dt" sz="half" idx="10"/>
          </p:nvPr>
        </p:nvSpPr>
        <p:spPr/>
        <p:txBody>
          <a:bodyPr/>
          <a:lstStyle/>
          <a:p>
            <a:r>
              <a:rPr lang="en-US"/>
              <a:t>September 20, 2022</a:t>
            </a:r>
            <a:endParaRPr lang="en-GB"/>
          </a:p>
        </p:txBody>
      </p:sp>
    </p:spTree>
    <p:extLst>
      <p:ext uri="{BB962C8B-B14F-4D97-AF65-F5344CB8AC3E}">
        <p14:creationId xmlns:p14="http://schemas.microsoft.com/office/powerpoint/2010/main" val="316975637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End">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4308475"/>
            <a:ext cx="10491788" cy="1318735"/>
          </a:xfrm>
        </p:spPr>
        <p:txBody>
          <a:bodyPr/>
          <a:lstStyle>
            <a:lvl1pPr>
              <a:defRPr sz="4000" b="0">
                <a:solidFill>
                  <a:schemeClr val="accent1"/>
                </a:solidFill>
                <a:latin typeface="+mj-lt"/>
              </a:defRPr>
            </a:lvl1pPr>
          </a:lstStyle>
          <a:p>
            <a:r>
              <a:rPr lang="en-GB" noProof="0"/>
              <a:t>Click to add title</a:t>
            </a:r>
          </a:p>
        </p:txBody>
      </p:sp>
      <p:sp>
        <p:nvSpPr>
          <p:cNvPr id="9" name="Footer Placeholder 8">
            <a:extLst>
              <a:ext uri="{FF2B5EF4-FFF2-40B4-BE49-F238E27FC236}">
                <a16:creationId xmlns:a16="http://schemas.microsoft.com/office/drawing/2014/main" id="{A9A96F2B-17B8-409E-AEA9-1195DB57C00A}"/>
              </a:ext>
            </a:extLst>
          </p:cNvPr>
          <p:cNvSpPr>
            <a:spLocks noGrp="1"/>
          </p:cNvSpPr>
          <p:nvPr>
            <p:ph type="ftr" sz="quarter" idx="16"/>
          </p:nvPr>
        </p:nvSpPr>
        <p:spPr/>
        <p:txBody>
          <a:bodyPr/>
          <a:lstStyle>
            <a:lvl1pPr>
              <a:defRPr>
                <a:solidFill>
                  <a:schemeClr val="bg1"/>
                </a:solidFill>
              </a:defRPr>
            </a:lvl1pPr>
          </a:lstStyle>
          <a:p>
            <a:r>
              <a:rPr lang="it-IT"/>
              <a:t>Carlo Bertani, Maersk, Inland Decarbonization Lead</a:t>
            </a:r>
            <a:endParaRPr lang="en-GB"/>
          </a:p>
        </p:txBody>
      </p:sp>
      <p:sp>
        <p:nvSpPr>
          <p:cNvPr id="10" name="Slide Number Placeholder 9">
            <a:extLst>
              <a:ext uri="{FF2B5EF4-FFF2-40B4-BE49-F238E27FC236}">
                <a16:creationId xmlns:a16="http://schemas.microsoft.com/office/drawing/2014/main" id="{644E83C0-32E9-43EF-864A-C6C827731210}"/>
              </a:ext>
            </a:extLst>
          </p:cNvPr>
          <p:cNvSpPr>
            <a:spLocks noGrp="1"/>
          </p:cNvSpPr>
          <p:nvPr>
            <p:ph type="sldNum" sz="quarter" idx="17"/>
          </p:nvPr>
        </p:nvSpPr>
        <p:spPr/>
        <p:txBody>
          <a:bodyPr/>
          <a:lstStyle>
            <a:lvl1pPr>
              <a:defRPr>
                <a:solidFill>
                  <a:schemeClr val="bg1"/>
                </a:solidFill>
              </a:defRPr>
            </a:lvl1p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08F8CACC-6EC3-45E4-B2E4-A9916C3AA0BC}"/>
              </a:ext>
            </a:extLst>
          </p:cNvPr>
          <p:cNvSpPr>
            <a:spLocks noGrp="1"/>
          </p:cNvSpPr>
          <p:nvPr>
            <p:ph type="dt" sz="half" idx="15"/>
          </p:nvPr>
        </p:nvSpPr>
        <p:spPr/>
        <p:txBody>
          <a:bodyPr/>
          <a:lstStyle>
            <a:lvl1pPr>
              <a:defRPr>
                <a:noFill/>
              </a:defRPr>
            </a:lvl1pPr>
          </a:lstStyle>
          <a:p>
            <a:r>
              <a:rPr lang="en-US"/>
              <a:t>September 20, 2022</a:t>
            </a:r>
            <a:endParaRPr lang="en-GB"/>
          </a:p>
        </p:txBody>
      </p:sp>
      <p:pic>
        <p:nvPicPr>
          <p:cNvPr id="7" name="Picture 6">
            <a:extLst>
              <a:ext uri="{FF2B5EF4-FFF2-40B4-BE49-F238E27FC236}">
                <a16:creationId xmlns:a16="http://schemas.microsoft.com/office/drawing/2014/main" id="{B70C7CED-62BB-4D41-91E8-AED15ACB42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9676" y="6134617"/>
            <a:ext cx="1435438" cy="320697"/>
          </a:xfrm>
          <a:prstGeom prst="rect">
            <a:avLst/>
          </a:prstGeom>
        </p:spPr>
      </p:pic>
    </p:spTree>
    <p:extLst>
      <p:ext uri="{BB962C8B-B14F-4D97-AF65-F5344CB8AC3E}">
        <p14:creationId xmlns:p14="http://schemas.microsoft.com/office/powerpoint/2010/main" val="362056064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End w. picture">
    <p:bg>
      <p:bgPr>
        <a:solidFill>
          <a:schemeClr val="accent3"/>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solidFill>
                  <a:schemeClr val="bg1"/>
                </a:solidFill>
              </a:defRPr>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sp>
        <p:nvSpPr>
          <p:cNvPr id="2" name="Title 1"/>
          <p:cNvSpPr>
            <a:spLocks noGrp="1"/>
          </p:cNvSpPr>
          <p:nvPr>
            <p:ph type="title" hasCustomPrompt="1"/>
          </p:nvPr>
        </p:nvSpPr>
        <p:spPr>
          <a:xfrm>
            <a:off x="500063" y="4308474"/>
            <a:ext cx="10491788" cy="1323975"/>
          </a:xfrm>
        </p:spPr>
        <p:txBody>
          <a:bodyPr/>
          <a:lstStyle>
            <a:lvl1pPr>
              <a:defRPr sz="4000" b="0">
                <a:solidFill>
                  <a:schemeClr val="bg1"/>
                </a:solidFill>
                <a:latin typeface="+mj-lt"/>
              </a:defRPr>
            </a:lvl1pPr>
          </a:lstStyle>
          <a:p>
            <a:r>
              <a:rPr lang="en-GB" noProof="0"/>
              <a:t>Click to add title</a:t>
            </a:r>
          </a:p>
        </p:txBody>
      </p:sp>
      <p:sp>
        <p:nvSpPr>
          <p:cNvPr id="9" name="Footer Placeholder 8">
            <a:extLst>
              <a:ext uri="{FF2B5EF4-FFF2-40B4-BE49-F238E27FC236}">
                <a16:creationId xmlns:a16="http://schemas.microsoft.com/office/drawing/2014/main" id="{A9A96F2B-17B8-409E-AEA9-1195DB57C00A}"/>
              </a:ext>
            </a:extLst>
          </p:cNvPr>
          <p:cNvSpPr>
            <a:spLocks noGrp="1"/>
          </p:cNvSpPr>
          <p:nvPr>
            <p:ph type="ftr" sz="quarter" idx="16"/>
          </p:nvPr>
        </p:nvSpPr>
        <p:spPr/>
        <p:txBody>
          <a:bodyPr/>
          <a:lstStyle>
            <a:lvl1pPr>
              <a:defRPr>
                <a:solidFill>
                  <a:schemeClr val="bg1"/>
                </a:solidFill>
              </a:defRPr>
            </a:lvl1pPr>
          </a:lstStyle>
          <a:p>
            <a:r>
              <a:rPr lang="it-IT"/>
              <a:t>Carlo Bertani, Maersk, Inland Decarbonization Lead</a:t>
            </a:r>
            <a:endParaRPr lang="en-GB"/>
          </a:p>
        </p:txBody>
      </p:sp>
      <p:sp>
        <p:nvSpPr>
          <p:cNvPr id="10" name="Slide Number Placeholder 9">
            <a:extLst>
              <a:ext uri="{FF2B5EF4-FFF2-40B4-BE49-F238E27FC236}">
                <a16:creationId xmlns:a16="http://schemas.microsoft.com/office/drawing/2014/main" id="{644E83C0-32E9-43EF-864A-C6C827731210}"/>
              </a:ext>
            </a:extLst>
          </p:cNvPr>
          <p:cNvSpPr>
            <a:spLocks noGrp="1"/>
          </p:cNvSpPr>
          <p:nvPr>
            <p:ph type="sldNum" sz="quarter" idx="17"/>
          </p:nvPr>
        </p:nvSpPr>
        <p:spPr/>
        <p:txBody>
          <a:bodyPr/>
          <a:lstStyle>
            <a:lvl1pPr>
              <a:defRPr>
                <a:solidFill>
                  <a:schemeClr val="bg1"/>
                </a:solidFill>
              </a:defRPr>
            </a:lvl1p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08F8CACC-6EC3-45E4-B2E4-A9916C3AA0BC}"/>
              </a:ext>
            </a:extLst>
          </p:cNvPr>
          <p:cNvSpPr>
            <a:spLocks noGrp="1"/>
          </p:cNvSpPr>
          <p:nvPr>
            <p:ph type="dt" sz="half" idx="15"/>
          </p:nvPr>
        </p:nvSpPr>
        <p:spPr/>
        <p:txBody>
          <a:bodyPr/>
          <a:lstStyle>
            <a:lvl1pPr>
              <a:defRPr>
                <a:noFill/>
              </a:defRPr>
            </a:lvl1pPr>
          </a:lstStyle>
          <a:p>
            <a:r>
              <a:rPr lang="en-US"/>
              <a:t>September 20, 2022</a:t>
            </a:r>
            <a:endParaRPr lang="en-GB"/>
          </a:p>
        </p:txBody>
      </p:sp>
      <p:sp>
        <p:nvSpPr>
          <p:cNvPr id="8" name="Text Placeholder 12">
            <a:extLst>
              <a:ext uri="{FF2B5EF4-FFF2-40B4-BE49-F238E27FC236}">
                <a16:creationId xmlns:a16="http://schemas.microsoft.com/office/drawing/2014/main" id="{A6CDA879-E7F2-4945-8A09-C6477E28A6A6}"/>
              </a:ext>
            </a:extLst>
          </p:cNvPr>
          <p:cNvSpPr>
            <a:spLocks noGrp="1"/>
          </p:cNvSpPr>
          <p:nvPr>
            <p:ph type="body" sz="quarter" idx="18" hasCustomPrompt="1"/>
          </p:nvPr>
        </p:nvSpPr>
        <p:spPr>
          <a:xfrm>
            <a:off x="10252534" y="6134616"/>
            <a:ext cx="1435437" cy="320697"/>
          </a:xfrm>
          <a:blipFill>
            <a:blip r:embed="rId2"/>
            <a:stretch>
              <a:fillRect/>
            </a:stretch>
          </a:blipFill>
        </p:spPr>
        <p:txBody>
          <a:bodyPr/>
          <a:lstStyle>
            <a:lvl1pPr marL="0" indent="0">
              <a:buNone/>
              <a:defRPr sz="100">
                <a:noFill/>
              </a:defRPr>
            </a:lvl1pPr>
          </a:lstStyle>
          <a:p>
            <a:pPr lvl="0"/>
            <a:r>
              <a:rPr lang="en-GB"/>
              <a:t>.</a:t>
            </a:r>
          </a:p>
        </p:txBody>
      </p:sp>
    </p:spTree>
    <p:extLst>
      <p:ext uri="{BB962C8B-B14F-4D97-AF65-F5344CB8AC3E}">
        <p14:creationId xmlns:p14="http://schemas.microsoft.com/office/powerpoint/2010/main" val="371184780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User guide ">
    <p:spTree>
      <p:nvGrpSpPr>
        <p:cNvPr id="1" name=""/>
        <p:cNvGrpSpPr/>
        <p:nvPr/>
      </p:nvGrpSpPr>
      <p:grpSpPr>
        <a:xfrm>
          <a:off x="0" y="0"/>
          <a:ext cx="0" cy="0"/>
          <a:chOff x="0" y="0"/>
          <a:chExt cx="0" cy="0"/>
        </a:xfrm>
      </p:grpSpPr>
      <p:sp>
        <p:nvSpPr>
          <p:cNvPr id="21" name="Text Box 3"/>
          <p:cNvSpPr txBox="1">
            <a:spLocks noChangeArrowheads="1"/>
          </p:cNvSpPr>
          <p:nvPr userDrawn="1"/>
        </p:nvSpPr>
        <p:spPr bwMode="auto">
          <a:xfrm>
            <a:off x="4325290" y="1439372"/>
            <a:ext cx="2917403" cy="472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ts val="1200"/>
              </a:spcBef>
              <a:spcAft>
                <a:spcPts val="600"/>
              </a:spcAft>
              <a:defRPr/>
            </a:pPr>
            <a:r>
              <a:rPr lang="en-GB" sz="900" b="1" noProof="1">
                <a:solidFill>
                  <a:schemeClr val="tx1"/>
                </a:solidFill>
                <a:latin typeface="+mn-lt"/>
                <a:cs typeface="Arial" panose="020B0604020202020204" pitchFamily="34" charset="0"/>
              </a:rPr>
              <a:t>A. Insert corporate picture</a:t>
            </a:r>
            <a:endParaRPr lang="en-GB" altLang="da-DK" sz="900" b="0"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1" noProof="1">
                <a:solidFill>
                  <a:schemeClr val="tx1"/>
                </a:solidFill>
                <a:latin typeface="+mn-lt"/>
                <a:cs typeface="Arial" panose="020B0604020202020204" pitchFamily="34" charset="0"/>
              </a:rPr>
              <a:t>1.</a:t>
            </a:r>
            <a:r>
              <a:rPr lang="en-GB" altLang="da-DK" sz="900" b="0" noProof="1">
                <a:solidFill>
                  <a:schemeClr val="tx1"/>
                </a:solidFill>
                <a:latin typeface="+mn-lt"/>
                <a:cs typeface="Arial" panose="020B0604020202020204" pitchFamily="34" charset="0"/>
              </a:rPr>
              <a:t> Click the blue </a:t>
            </a:r>
            <a:r>
              <a:rPr lang="en-GB" altLang="da-DK" sz="900" b="1" baseline="0" noProof="1">
                <a:solidFill>
                  <a:schemeClr val="tx1"/>
                </a:solidFill>
                <a:latin typeface="+mn-lt"/>
                <a:cs typeface="Arial" panose="020B0604020202020204" pitchFamily="34" charset="0"/>
              </a:rPr>
              <a:t>Templafy</a:t>
            </a:r>
            <a:r>
              <a:rPr lang="en-GB" altLang="da-DK" sz="900" b="0" baseline="0" noProof="1">
                <a:solidFill>
                  <a:schemeClr val="tx1"/>
                </a:solidFill>
                <a:latin typeface="+mn-lt"/>
                <a:cs typeface="Arial" panose="020B0604020202020204" pitchFamily="34" charset="0"/>
              </a:rPr>
              <a:t>-button</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1" baseline="0" noProof="1">
                <a:solidFill>
                  <a:schemeClr val="tx1"/>
                </a:solidFill>
                <a:latin typeface="+mn-lt"/>
                <a:cs typeface="Arial" panose="020B0604020202020204" pitchFamily="34" charset="0"/>
              </a:rPr>
              <a:t>2. </a:t>
            </a:r>
            <a:r>
              <a:rPr lang="en-GB" altLang="da-DK" sz="900" b="0" baseline="0" noProof="1">
                <a:solidFill>
                  <a:schemeClr val="tx1"/>
                </a:solidFill>
                <a:latin typeface="+mn-lt"/>
                <a:cs typeface="Arial" panose="020B0604020202020204" pitchFamily="34" charset="0"/>
              </a:rPr>
              <a:t>In the dropdown, click </a:t>
            </a:r>
            <a:r>
              <a:rPr lang="en-GB" altLang="da-DK" sz="900" b="1" baseline="0" noProof="1">
                <a:solidFill>
                  <a:schemeClr val="tx1"/>
                </a:solidFill>
                <a:latin typeface="+mn-lt"/>
                <a:cs typeface="Arial" panose="020B0604020202020204" pitchFamily="34" charset="0"/>
              </a:rPr>
              <a:t>Images</a:t>
            </a:r>
            <a:r>
              <a:rPr lang="en-GB" altLang="da-DK" sz="900" b="0" baseline="0" noProof="1">
                <a:solidFill>
                  <a:schemeClr val="tx1"/>
                </a:solidFill>
                <a:latin typeface="+mn-lt"/>
                <a:cs typeface="Arial" panose="020B0604020202020204" pitchFamily="34" charset="0"/>
              </a:rPr>
              <a:t>, </a:t>
            </a:r>
            <a:br>
              <a:rPr lang="en-GB" altLang="da-DK" sz="900" b="0" baseline="0" noProof="1">
                <a:solidFill>
                  <a:schemeClr val="tx1"/>
                </a:solidFill>
                <a:latin typeface="+mn-lt"/>
                <a:cs typeface="Arial" panose="020B0604020202020204" pitchFamily="34" charset="0"/>
              </a:rPr>
            </a:br>
            <a:r>
              <a:rPr lang="en-GB" altLang="da-DK" sz="900" b="0" baseline="0" noProof="1">
                <a:solidFill>
                  <a:schemeClr val="tx1"/>
                </a:solidFill>
                <a:latin typeface="+mn-lt"/>
                <a:cs typeface="Arial" panose="020B0604020202020204" pitchFamily="34" charset="0"/>
              </a:rPr>
              <a:t>or click </a:t>
            </a:r>
            <a:r>
              <a:rPr lang="en-GB" altLang="da-DK" sz="900" b="1" baseline="0" noProof="1">
                <a:solidFill>
                  <a:schemeClr val="tx1"/>
                </a:solidFill>
                <a:latin typeface="+mn-lt"/>
                <a:cs typeface="Arial" panose="020B0604020202020204" pitchFamily="34" charset="0"/>
              </a:rPr>
              <a:t>Images</a:t>
            </a:r>
            <a:r>
              <a:rPr lang="en-GB" altLang="da-DK" sz="900" b="0" i="0" baseline="0" noProof="1">
                <a:solidFill>
                  <a:schemeClr val="tx1"/>
                </a:solidFill>
                <a:latin typeface="+mn-lt"/>
                <a:cs typeface="Arial" panose="020B0604020202020204" pitchFamily="34" charset="0"/>
              </a:rPr>
              <a:t>-button</a:t>
            </a:r>
            <a:r>
              <a:rPr lang="en-GB" altLang="da-DK" sz="900" b="0" baseline="0" noProof="1">
                <a:solidFill>
                  <a:schemeClr val="tx1"/>
                </a:solidFill>
                <a:latin typeface="+mn-lt"/>
                <a:cs typeface="Arial" panose="020B0604020202020204" pitchFamily="34" charset="0"/>
              </a:rPr>
              <a:t> in the right Templafy pane</a:t>
            </a:r>
            <a:endParaRPr lang="en-GB" altLang="da-DK" sz="900" noProof="1">
              <a:solidFill>
                <a:schemeClr val="tx1"/>
              </a:solidFill>
              <a:latin typeface="+mn-lt"/>
              <a:cs typeface="Arial" panose="020B0604020202020204" pitchFamily="34" charset="0"/>
            </a:endParaRPr>
          </a:p>
          <a:p>
            <a:pPr eaLnBrk="1" hangingPunct="1">
              <a:spcBef>
                <a:spcPts val="1200"/>
              </a:spcBef>
              <a:spcAft>
                <a:spcPts val="600"/>
              </a:spcAft>
              <a:defRPr/>
            </a:pPr>
            <a:r>
              <a:rPr lang="en-GB" altLang="da-DK" sz="900" b="1" baseline="0" noProof="1">
                <a:solidFill>
                  <a:schemeClr val="tx1"/>
                </a:solidFill>
                <a:latin typeface="+mn-lt"/>
                <a:cs typeface="Arial" panose="020B0604020202020204" pitchFamily="34" charset="0"/>
              </a:rPr>
              <a:t>B. Browse for other pictures</a:t>
            </a:r>
          </a:p>
          <a:p>
            <a:pPr eaLnBrk="1" hangingPunct="1">
              <a:spcAft>
                <a:spcPts val="600"/>
              </a:spcAft>
              <a:defRPr/>
            </a:pPr>
            <a:r>
              <a:rPr lang="en-GB" altLang="da-DK" sz="900" b="1" noProof="1">
                <a:solidFill>
                  <a:schemeClr val="tx1"/>
                </a:solidFill>
                <a:latin typeface="+mn-lt"/>
                <a:cs typeface="Arial" panose="020B0604020202020204" pitchFamily="34" charset="0"/>
              </a:rPr>
              <a:t>1. </a:t>
            </a:r>
            <a:r>
              <a:rPr lang="en-GB" altLang="da-DK" sz="900" b="0" noProof="1">
                <a:solidFill>
                  <a:schemeClr val="tx1"/>
                </a:solidFill>
                <a:latin typeface="+mn-lt"/>
                <a:cs typeface="Arial" panose="020B0604020202020204" pitchFamily="34" charset="0"/>
              </a:rPr>
              <a:t>Click</a:t>
            </a:r>
            <a:r>
              <a:rPr lang="en-GB" altLang="da-DK" sz="900" b="0" baseline="0" noProof="1">
                <a:solidFill>
                  <a:schemeClr val="tx1"/>
                </a:solidFill>
                <a:latin typeface="+mn-lt"/>
                <a:cs typeface="Arial" panose="020B0604020202020204" pitchFamily="34" charset="0"/>
              </a:rPr>
              <a:t> on </a:t>
            </a:r>
            <a:r>
              <a:rPr lang="en-GB" altLang="da-DK" sz="900" b="1" baseline="0" noProof="1">
                <a:solidFill>
                  <a:schemeClr val="tx1"/>
                </a:solidFill>
                <a:latin typeface="+mn-lt"/>
                <a:cs typeface="Arial" panose="020B0604020202020204" pitchFamily="34" charset="0"/>
              </a:rPr>
              <a:t>Image Tools </a:t>
            </a:r>
            <a:r>
              <a:rPr lang="en-GB" altLang="da-DK" sz="900" b="0" baseline="0" noProof="1">
                <a:solidFill>
                  <a:schemeClr val="tx1"/>
                </a:solidFill>
                <a:latin typeface="+mn-lt"/>
                <a:cs typeface="Arial" panose="020B0604020202020204" pitchFamily="34" charset="0"/>
              </a:rPr>
              <a:t>under company tab </a:t>
            </a:r>
          </a:p>
          <a:p>
            <a:pPr eaLnBrk="1" hangingPunct="1">
              <a:spcAft>
                <a:spcPts val="600"/>
              </a:spcAft>
              <a:defRPr/>
            </a:pPr>
            <a:r>
              <a:rPr lang="en-GB" altLang="da-DK" sz="900" b="1" baseline="0" noProof="1">
                <a:solidFill>
                  <a:schemeClr val="tx1"/>
                </a:solidFill>
                <a:latin typeface="+mn-lt"/>
                <a:cs typeface="Arial" panose="020B0604020202020204" pitchFamily="34" charset="0"/>
              </a:rPr>
              <a:t>2. </a:t>
            </a:r>
            <a:r>
              <a:rPr lang="en-GB" altLang="da-DK" sz="900" b="0" baseline="0" noProof="1">
                <a:solidFill>
                  <a:schemeClr val="tx1"/>
                </a:solidFill>
                <a:latin typeface="+mn-lt"/>
                <a:cs typeface="Arial" panose="020B0604020202020204" pitchFamily="34" charset="0"/>
              </a:rPr>
              <a:t>Click on </a:t>
            </a:r>
            <a:r>
              <a:rPr lang="en-GB" altLang="da-DK" sz="900" b="1" baseline="0" noProof="1">
                <a:solidFill>
                  <a:schemeClr val="tx1"/>
                </a:solidFill>
                <a:latin typeface="+mn-lt"/>
                <a:cs typeface="Arial" panose="020B0604020202020204" pitchFamily="34" charset="0"/>
              </a:rPr>
              <a:t>Insert</a:t>
            </a:r>
            <a:r>
              <a:rPr lang="en-GB" altLang="da-DK" sz="900" b="0" baseline="0" noProof="1">
                <a:solidFill>
                  <a:schemeClr val="tx1"/>
                </a:solidFill>
                <a:latin typeface="+mn-lt"/>
                <a:cs typeface="Arial" panose="020B0604020202020204" pitchFamily="34" charset="0"/>
              </a:rPr>
              <a:t> to browse for </a:t>
            </a:r>
            <a:br>
              <a:rPr lang="en-GB" altLang="da-DK" sz="900" b="0" baseline="0" noProof="1">
                <a:solidFill>
                  <a:schemeClr val="tx1"/>
                </a:solidFill>
                <a:latin typeface="+mn-lt"/>
                <a:cs typeface="Arial" panose="020B0604020202020204" pitchFamily="34" charset="0"/>
              </a:rPr>
            </a:br>
            <a:r>
              <a:rPr lang="en-GB" altLang="da-DK" sz="900" b="0" baseline="0" noProof="1">
                <a:solidFill>
                  <a:schemeClr val="tx1"/>
                </a:solidFill>
                <a:latin typeface="+mn-lt"/>
                <a:cs typeface="Arial" panose="020B0604020202020204" pitchFamily="34" charset="0"/>
              </a:rPr>
              <a:t>a picture</a:t>
            </a:r>
            <a:endParaRPr lang="en-GB" altLang="da-DK" sz="900" noProof="1">
              <a:solidFill>
                <a:schemeClr val="tx1"/>
              </a:solidFill>
              <a:latin typeface="+mn-lt"/>
              <a:cs typeface="Arial" panose="020B0604020202020204" pitchFamily="34" charset="0"/>
            </a:endParaRPr>
          </a:p>
          <a:p>
            <a:pPr eaLnBrk="1" hangingPunct="1">
              <a:spcBef>
                <a:spcPts val="1200"/>
              </a:spcBef>
              <a:spcAft>
                <a:spcPts val="600"/>
              </a:spcAft>
              <a:defRPr/>
            </a:pPr>
            <a:r>
              <a:rPr lang="en-GB" sz="900" b="1">
                <a:solidFill>
                  <a:srgbClr val="000000"/>
                </a:solidFill>
                <a:latin typeface="+mn-lt"/>
                <a:ea typeface="Times New Roman" panose="02020603050405020304" pitchFamily="18" charset="0"/>
              </a:rPr>
              <a:t>C. </a:t>
            </a:r>
            <a:r>
              <a:rPr lang="en-GB" sz="900" b="1" noProof="0">
                <a:solidFill>
                  <a:srgbClr val="000000"/>
                </a:solidFill>
                <a:latin typeface="+mn-lt"/>
                <a:ea typeface="Times New Roman" panose="02020603050405020304" pitchFamily="18" charset="0"/>
              </a:rPr>
              <a:t>Insert copied picture</a:t>
            </a:r>
            <a:endParaRPr lang="en-GB" altLang="da-DK" sz="900" noProof="0">
              <a:solidFill>
                <a:schemeClr val="tx1"/>
              </a:solidFill>
              <a:latin typeface="+mn-lt"/>
              <a:cs typeface="Arial" panose="020B0604020202020204" pitchFamily="34" charset="0"/>
            </a:endParaRPr>
          </a:p>
          <a:p>
            <a:pPr eaLnBrk="1" hangingPunct="1">
              <a:spcAft>
                <a:spcPts val="600"/>
              </a:spcAft>
              <a:defRPr/>
            </a:pPr>
            <a:r>
              <a:rPr lang="en-GB" altLang="da-DK" sz="900" b="1" noProof="1">
                <a:solidFill>
                  <a:schemeClr val="tx1"/>
                </a:solidFill>
                <a:latin typeface="+mn-lt"/>
                <a:cs typeface="Arial" panose="020B0604020202020204" pitchFamily="34" charset="0"/>
              </a:rPr>
              <a:t>1. </a:t>
            </a:r>
            <a:r>
              <a:rPr lang="en-GB" altLang="da-DK" sz="900" b="0" noProof="1">
                <a:solidFill>
                  <a:schemeClr val="tx1"/>
                </a:solidFill>
                <a:latin typeface="+mn-lt"/>
                <a:cs typeface="Arial" panose="020B0604020202020204" pitchFamily="34" charset="0"/>
              </a:rPr>
              <a:t>Click</a:t>
            </a:r>
            <a:r>
              <a:rPr lang="en-GB" altLang="da-DK" sz="900" b="0" baseline="0" noProof="1">
                <a:solidFill>
                  <a:schemeClr val="tx1"/>
                </a:solidFill>
                <a:latin typeface="+mn-lt"/>
                <a:cs typeface="Arial" panose="020B0604020202020204" pitchFamily="34" charset="0"/>
              </a:rPr>
              <a:t> on </a:t>
            </a:r>
            <a:r>
              <a:rPr lang="en-GB" altLang="da-DK" sz="900" b="1" baseline="0" noProof="1">
                <a:solidFill>
                  <a:schemeClr val="tx1"/>
                </a:solidFill>
                <a:latin typeface="+mn-lt"/>
                <a:cs typeface="Arial" panose="020B0604020202020204" pitchFamily="34" charset="0"/>
              </a:rPr>
              <a:t>Image Tools </a:t>
            </a:r>
            <a:r>
              <a:rPr lang="en-GB" altLang="da-DK" sz="900" b="0" baseline="0" noProof="1">
                <a:solidFill>
                  <a:schemeClr val="tx1"/>
                </a:solidFill>
                <a:latin typeface="+mn-lt"/>
                <a:cs typeface="Arial" panose="020B0604020202020204" pitchFamily="34" charset="0"/>
              </a:rPr>
              <a:t>under company tab </a:t>
            </a:r>
          </a:p>
          <a:p>
            <a:pPr eaLnBrk="1" hangingPunct="1">
              <a:spcAft>
                <a:spcPts val="600"/>
              </a:spcAft>
              <a:defRPr/>
            </a:pPr>
            <a:r>
              <a:rPr lang="en-GB" altLang="da-DK" sz="900" b="1" baseline="0" noProof="1">
                <a:solidFill>
                  <a:schemeClr val="tx1"/>
                </a:solidFill>
                <a:latin typeface="+mn-lt"/>
                <a:cs typeface="Arial" panose="020B0604020202020204" pitchFamily="34" charset="0"/>
              </a:rPr>
              <a:t>2. </a:t>
            </a:r>
            <a:r>
              <a:rPr lang="en-GB" altLang="da-DK" sz="900" b="0" baseline="0" noProof="1">
                <a:solidFill>
                  <a:schemeClr val="tx1"/>
                </a:solidFill>
                <a:latin typeface="+mn-lt"/>
                <a:cs typeface="Arial" panose="020B0604020202020204" pitchFamily="34" charset="0"/>
              </a:rPr>
              <a:t>Click on </a:t>
            </a:r>
            <a:r>
              <a:rPr lang="en-GB" altLang="da-DK" sz="900" b="1" baseline="0" noProof="1">
                <a:solidFill>
                  <a:schemeClr val="tx1"/>
                </a:solidFill>
                <a:latin typeface="+mn-lt"/>
                <a:cs typeface="Arial" panose="020B0604020202020204" pitchFamily="34" charset="0"/>
              </a:rPr>
              <a:t>paste</a:t>
            </a:r>
            <a:r>
              <a:rPr lang="en-GB" altLang="da-DK" sz="900" b="0" baseline="0" noProof="1">
                <a:solidFill>
                  <a:schemeClr val="tx1"/>
                </a:solidFill>
                <a:latin typeface="+mn-lt"/>
                <a:cs typeface="Arial" panose="020B0604020202020204" pitchFamily="34" charset="0"/>
              </a:rPr>
              <a:t> to browse for a picture</a:t>
            </a:r>
          </a:p>
          <a:p>
            <a:pPr eaLnBrk="1" hangingPunct="1">
              <a:spcBef>
                <a:spcPts val="1000"/>
              </a:spcBef>
              <a:spcAft>
                <a:spcPts val="600"/>
              </a:spcAft>
              <a:defRPr/>
            </a:pPr>
            <a:r>
              <a:rPr lang="en-GB" sz="900" b="1" noProof="1">
                <a:solidFill>
                  <a:schemeClr val="tx1"/>
                </a:solidFill>
                <a:latin typeface="+mn-lt"/>
                <a:cs typeface="Arial" panose="020B0604020202020204" pitchFamily="34" charset="0"/>
              </a:rPr>
              <a:t>Guides</a:t>
            </a:r>
          </a:p>
          <a:p>
            <a:pPr eaLnBrk="1" hangingPunct="1">
              <a:spcAft>
                <a:spcPts val="600"/>
              </a:spcAft>
              <a:defRPr/>
            </a:pPr>
            <a:r>
              <a:rPr lang="en-GB" altLang="da-DK" sz="900" b="0" noProof="1">
                <a:solidFill>
                  <a:schemeClr val="tx1"/>
                </a:solidFill>
                <a:latin typeface="+mn-lt"/>
                <a:cs typeface="Arial" panose="020B0604020202020204" pitchFamily="34" charset="0"/>
              </a:rPr>
              <a:t>To view drawing guides</a:t>
            </a:r>
          </a:p>
          <a:p>
            <a:pPr eaLnBrk="1" hangingPunct="1">
              <a:spcAft>
                <a:spcPts val="600"/>
              </a:spcAft>
              <a:defRPr/>
            </a:pPr>
            <a:r>
              <a:rPr lang="en-GB" altLang="da-DK" sz="900" b="1" noProof="1">
                <a:solidFill>
                  <a:schemeClr val="tx1"/>
                </a:solidFill>
                <a:latin typeface="+mn-lt"/>
                <a:cs typeface="Arial" panose="020B0604020202020204" pitchFamily="34" charset="0"/>
              </a:rPr>
              <a:t>1. </a:t>
            </a:r>
            <a:r>
              <a:rPr lang="en-GB" altLang="da-DK" sz="900" b="0" noProof="1">
                <a:solidFill>
                  <a:schemeClr val="tx1"/>
                </a:solidFill>
                <a:latin typeface="+mn-lt"/>
                <a:cs typeface="Arial" panose="020B0604020202020204" pitchFamily="34" charset="0"/>
              </a:rPr>
              <a:t>Click the </a:t>
            </a:r>
            <a:r>
              <a:rPr lang="en-GB" altLang="da-DK" sz="900" b="1" noProof="1">
                <a:solidFill>
                  <a:schemeClr val="tx1"/>
                </a:solidFill>
                <a:latin typeface="+mn-lt"/>
                <a:cs typeface="Arial" panose="020B0604020202020204" pitchFamily="34" charset="0"/>
              </a:rPr>
              <a:t>View</a:t>
            </a:r>
            <a:r>
              <a:rPr lang="en-GB" altLang="da-DK" sz="900" b="0" noProof="1">
                <a:solidFill>
                  <a:schemeClr val="tx1"/>
                </a:solidFill>
                <a:latin typeface="+mn-lt"/>
                <a:cs typeface="Arial" panose="020B0604020202020204" pitchFamily="34" charset="0"/>
              </a:rPr>
              <a:t> tab, set tick mark next to </a:t>
            </a:r>
            <a:r>
              <a:rPr lang="en-GB" altLang="da-DK" sz="900" b="1" noProof="1">
                <a:solidFill>
                  <a:schemeClr val="tx1"/>
                </a:solidFill>
                <a:latin typeface="+mn-lt"/>
                <a:cs typeface="Arial" panose="020B0604020202020204" pitchFamily="34" charset="0"/>
              </a:rPr>
              <a:t>Guides</a:t>
            </a:r>
            <a:endParaRPr lang="en-GB" altLang="da-DK" sz="900" b="0" noProof="1">
              <a:solidFill>
                <a:schemeClr val="tx1"/>
              </a:solidFill>
              <a:latin typeface="+mn-lt"/>
              <a:cs typeface="Arial" panose="020B0604020202020204" pitchFamily="34" charset="0"/>
            </a:endParaRPr>
          </a:p>
          <a:p>
            <a:pPr eaLnBrk="1" hangingPunct="1">
              <a:spcAft>
                <a:spcPts val="600"/>
              </a:spcAft>
              <a:defRPr/>
            </a:pPr>
            <a:r>
              <a:rPr lang="en-GB" altLang="da-DK" sz="900" b="1" noProof="1">
                <a:solidFill>
                  <a:schemeClr val="tx1"/>
                </a:solidFill>
                <a:latin typeface="+mn-lt"/>
                <a:cs typeface="Arial" panose="020B0604020202020204" pitchFamily="34" charset="0"/>
              </a:rPr>
              <a:t>Hint: Alt + F9 </a:t>
            </a:r>
            <a:r>
              <a:rPr lang="en-GB" altLang="da-DK" sz="900" b="0" noProof="1">
                <a:solidFill>
                  <a:schemeClr val="tx1"/>
                </a:solidFill>
                <a:latin typeface="+mn-lt"/>
                <a:cs typeface="Arial" panose="020B0604020202020204" pitchFamily="34" charset="0"/>
              </a:rPr>
              <a:t>for quick viewing of guides</a:t>
            </a:r>
          </a:p>
          <a:p>
            <a:pPr fontAlgn="auto">
              <a:spcBef>
                <a:spcPts val="1200"/>
              </a:spcBef>
              <a:spcAft>
                <a:spcPts val="600"/>
              </a:spcAft>
              <a:buFont typeface="+mj-lt"/>
              <a:buNone/>
              <a:defRPr/>
            </a:pPr>
            <a:r>
              <a:rPr lang="en-GB" sz="900" b="1" noProof="1">
                <a:solidFill>
                  <a:schemeClr val="tx1"/>
                </a:solidFill>
                <a:latin typeface="+mn-lt"/>
                <a:cs typeface="Arial" panose="020B0604020202020204" pitchFamily="34" charset="0"/>
              </a:rPr>
              <a:t>Reset slide</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en-GB" altLang="da-DK" sz="900" b="1" noProof="1">
                <a:solidFill>
                  <a:schemeClr val="tx1"/>
                </a:solidFill>
                <a:latin typeface="+mn-lt"/>
                <a:cs typeface="Arial" panose="020B0604020202020204" pitchFamily="34" charset="0"/>
              </a:rPr>
              <a:t>1.</a:t>
            </a:r>
            <a:r>
              <a:rPr lang="en-GB" altLang="da-DK" sz="900" noProof="1">
                <a:solidFill>
                  <a:schemeClr val="tx1"/>
                </a:solidFill>
                <a:latin typeface="+mn-lt"/>
                <a:cs typeface="Arial" panose="020B0604020202020204" pitchFamily="34" charset="0"/>
              </a:rPr>
              <a:t> Click the </a:t>
            </a:r>
            <a:r>
              <a:rPr lang="en-GB" altLang="da-DK" sz="900" b="1" noProof="1">
                <a:solidFill>
                  <a:schemeClr val="tx1"/>
                </a:solidFill>
                <a:latin typeface="+mn-lt"/>
                <a:cs typeface="Arial" panose="020B0604020202020204" pitchFamily="34" charset="0"/>
              </a:rPr>
              <a:t>Home </a:t>
            </a:r>
            <a:r>
              <a:rPr lang="en-GB" altLang="da-DK" sz="900" b="0" noProof="1">
                <a:solidFill>
                  <a:schemeClr val="tx1"/>
                </a:solidFill>
                <a:latin typeface="+mn-lt"/>
                <a:cs typeface="Arial" panose="020B0604020202020204" pitchFamily="34" charset="0"/>
              </a:rPr>
              <a:t>tab</a:t>
            </a:r>
            <a:endParaRPr lang="en-GB" altLang="da-DK" sz="900" b="0" strike="sngStrike" noProof="1">
              <a:solidFill>
                <a:schemeClr val="tx1"/>
              </a:solidFill>
              <a:latin typeface="+mn-lt"/>
              <a:cs typeface="Arial" panose="020B0604020202020204" pitchFamily="34" charset="0"/>
            </a:endParaRPr>
          </a:p>
          <a:p>
            <a:pPr marL="0" marR="0" indent="0" algn="l" defTabSz="914400" rtl="0" eaLnBrk="1" fontAlgn="auto" latinLnBrk="0" hangingPunct="1">
              <a:lnSpc>
                <a:spcPct val="100000"/>
              </a:lnSpc>
              <a:spcBef>
                <a:spcPts val="0"/>
              </a:spcBef>
              <a:spcAft>
                <a:spcPts val="600"/>
              </a:spcAft>
              <a:buClrTx/>
              <a:buSzTx/>
              <a:buFont typeface="+mj-lt"/>
              <a:buNone/>
              <a:tabLst/>
              <a:defRPr/>
            </a:pPr>
            <a:r>
              <a:rPr lang="en-GB" altLang="da-DK" sz="900" b="1" noProof="1">
                <a:solidFill>
                  <a:schemeClr val="tx1"/>
                </a:solidFill>
                <a:latin typeface="+mn-lt"/>
                <a:cs typeface="Arial" panose="020B0604020202020204" pitchFamily="34" charset="0"/>
              </a:rPr>
              <a:t>2.</a:t>
            </a:r>
            <a:r>
              <a:rPr lang="en-GB" altLang="da-DK" sz="900" noProof="1">
                <a:solidFill>
                  <a:schemeClr val="tx1"/>
                </a:solidFill>
                <a:latin typeface="+mn-lt"/>
                <a:cs typeface="Arial" panose="020B0604020202020204" pitchFamily="34" charset="0"/>
              </a:rPr>
              <a:t> Click the </a:t>
            </a:r>
            <a:r>
              <a:rPr lang="en-GB" altLang="da-DK" sz="900" b="1" baseline="0" noProof="1">
                <a:solidFill>
                  <a:schemeClr val="tx1"/>
                </a:solidFill>
                <a:latin typeface="+mn-lt"/>
                <a:cs typeface="Arial" panose="020B0604020202020204" pitchFamily="34" charset="0"/>
              </a:rPr>
              <a:t>Reset </a:t>
            </a:r>
            <a:r>
              <a:rPr lang="en-GB" altLang="da-DK" sz="900" noProof="1">
                <a:solidFill>
                  <a:schemeClr val="tx1"/>
                </a:solidFill>
                <a:latin typeface="+mn-lt"/>
                <a:cs typeface="Arial" panose="020B0604020202020204" pitchFamily="34" charset="0"/>
              </a:rPr>
              <a:t>menu to reset position,</a:t>
            </a:r>
            <a:br>
              <a:rPr lang="en-GB" altLang="da-DK" sz="900" noProof="1">
                <a:solidFill>
                  <a:schemeClr val="tx1"/>
                </a:solidFill>
                <a:latin typeface="+mn-lt"/>
                <a:cs typeface="Arial" panose="020B0604020202020204" pitchFamily="34" charset="0"/>
              </a:rPr>
            </a:br>
            <a:r>
              <a:rPr lang="en-GB" altLang="da-DK" sz="900" noProof="1">
                <a:solidFill>
                  <a:schemeClr val="tx1"/>
                </a:solidFill>
                <a:latin typeface="+mn-lt"/>
                <a:cs typeface="Arial" panose="020B0604020202020204" pitchFamily="34" charset="0"/>
              </a:rPr>
              <a:t>size</a:t>
            </a:r>
            <a:r>
              <a:rPr lang="en-GB" altLang="da-DK" sz="900" baseline="0" noProof="1">
                <a:solidFill>
                  <a:schemeClr val="tx1"/>
                </a:solidFill>
                <a:latin typeface="+mn-lt"/>
                <a:cs typeface="Arial" panose="020B0604020202020204" pitchFamily="34" charset="0"/>
              </a:rPr>
              <a:t> and formatting of the slide placeholders</a:t>
            </a:r>
            <a:br>
              <a:rPr lang="en-GB" altLang="da-DK" sz="900" baseline="0" noProof="1">
                <a:solidFill>
                  <a:schemeClr val="tx1"/>
                </a:solidFill>
                <a:latin typeface="+mn-lt"/>
                <a:cs typeface="Arial" panose="020B0604020202020204" pitchFamily="34" charset="0"/>
              </a:rPr>
            </a:br>
            <a:r>
              <a:rPr lang="en-GB" altLang="da-DK" sz="900" baseline="0" noProof="1">
                <a:solidFill>
                  <a:schemeClr val="tx1"/>
                </a:solidFill>
                <a:latin typeface="+mn-lt"/>
                <a:cs typeface="Arial" panose="020B0604020202020204" pitchFamily="34" charset="0"/>
              </a:rPr>
              <a:t>to their default settings</a:t>
            </a:r>
            <a:endParaRPr lang="en-GB" sz="900" noProof="1">
              <a:solidFill>
                <a:schemeClr val="tx1"/>
              </a:solidFill>
              <a:latin typeface="+mn-lt"/>
              <a:cs typeface="Arial" panose="020B0604020202020204" pitchFamily="34" charset="0"/>
            </a:endParaRPr>
          </a:p>
          <a:p>
            <a:pPr eaLnBrk="1" hangingPunct="1">
              <a:spcAft>
                <a:spcPts val="600"/>
              </a:spcAft>
              <a:defRPr/>
            </a:pPr>
            <a:endParaRPr lang="en-GB" altLang="da-DK" sz="900" b="1" noProof="1">
              <a:solidFill>
                <a:schemeClr val="tx1"/>
              </a:solidFill>
              <a:latin typeface="+mn-lt"/>
              <a:cs typeface="Arial" panose="020B0604020202020204" pitchFamily="34" charset="0"/>
            </a:endParaRPr>
          </a:p>
        </p:txBody>
      </p:sp>
      <p:sp>
        <p:nvSpPr>
          <p:cNvPr id="9" name="Header"/>
          <p:cNvSpPr txBox="1"/>
          <p:nvPr userDrawn="1"/>
        </p:nvSpPr>
        <p:spPr>
          <a:xfrm>
            <a:off x="481014" y="464888"/>
            <a:ext cx="11072810" cy="629149"/>
          </a:xfrm>
          <a:prstGeom prst="rect">
            <a:avLst/>
          </a:prstGeom>
          <a:noFill/>
        </p:spPr>
        <p:txBody>
          <a:bodyPr wrap="square" lIns="0" tIns="0" rIns="0" bIns="0" rtlCol="0" anchor="t" anchorCtr="0">
            <a:noAutofit/>
          </a:bodyPr>
          <a:lstStyle/>
          <a:p>
            <a:r>
              <a:rPr kumimoji="0" lang="en-GB" sz="3200" b="0" i="0" u="none" strike="noStrike" kern="1200" cap="none" spc="0" normalizeH="0" baseline="0" noProof="0">
                <a:ln>
                  <a:noFill/>
                </a:ln>
                <a:solidFill>
                  <a:schemeClr val="accent1"/>
                </a:solidFill>
                <a:effectLst/>
                <a:uLnTx/>
                <a:uFillTx/>
                <a:latin typeface="+mj-lt"/>
                <a:ea typeface="+mj-ea"/>
                <a:cs typeface="Arial" panose="020B0604020202020204" pitchFamily="34" charset="0"/>
              </a:rPr>
              <a:t>User guide – delete before use</a:t>
            </a:r>
            <a:endParaRPr lang="en-GB" sz="1800" noProof="0">
              <a:solidFill>
                <a:schemeClr val="accent1"/>
              </a:solidFill>
              <a:latin typeface="+mj-lt"/>
            </a:endParaRPr>
          </a:p>
        </p:txBody>
      </p:sp>
      <p:sp>
        <p:nvSpPr>
          <p:cNvPr id="29" name="Text Box 2"/>
          <p:cNvSpPr txBox="1">
            <a:spLocks noChangeArrowheads="1"/>
          </p:cNvSpPr>
          <p:nvPr userDrawn="1"/>
        </p:nvSpPr>
        <p:spPr bwMode="auto">
          <a:xfrm>
            <a:off x="507139" y="1439372"/>
            <a:ext cx="2412000" cy="427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sz="900" b="1" noProof="1">
                <a:solidFill>
                  <a:schemeClr val="tx1"/>
                </a:solidFill>
                <a:latin typeface="+mn-lt"/>
                <a:cs typeface="Arial" panose="020B0604020202020204" pitchFamily="34" charset="0"/>
              </a:rPr>
              <a:t>Use text</a:t>
            </a:r>
            <a:r>
              <a:rPr lang="en-GB" sz="900" b="1" baseline="0" noProof="1">
                <a:solidFill>
                  <a:schemeClr val="tx1"/>
                </a:solidFill>
                <a:latin typeface="+mn-lt"/>
                <a:cs typeface="Arial" panose="020B0604020202020204" pitchFamily="34" charset="0"/>
              </a:rPr>
              <a:t> styles</a:t>
            </a:r>
            <a:endParaRPr lang="en-GB" sz="900" b="1" noProof="1">
              <a:solidFill>
                <a:schemeClr val="tx1"/>
              </a:solidFill>
              <a:latin typeface="+mn-lt"/>
              <a:cs typeface="Arial" panose="020B0604020202020204" pitchFamily="34" charset="0"/>
            </a:endParaRPr>
          </a:p>
          <a:p>
            <a:pPr eaLnBrk="1" hangingPunct="1">
              <a:spcAft>
                <a:spcPts val="600"/>
              </a:spcAft>
              <a:defRPr/>
            </a:pPr>
            <a:r>
              <a:rPr lang="en-GB" altLang="da-DK" sz="900" b="0" noProof="1">
                <a:solidFill>
                  <a:schemeClr val="tx1"/>
                </a:solidFill>
                <a:latin typeface="+mn-lt"/>
                <a:cs typeface="Arial" panose="020B0604020202020204" pitchFamily="34" charset="0"/>
              </a:rPr>
              <a:t>Use the </a:t>
            </a:r>
            <a:r>
              <a:rPr lang="en-GB" altLang="da-DK" sz="900" b="1" noProof="1">
                <a:solidFill>
                  <a:schemeClr val="tx1"/>
                </a:solidFill>
                <a:latin typeface="+mn-lt"/>
                <a:cs typeface="Arial" panose="020B0604020202020204" pitchFamily="34" charset="0"/>
              </a:rPr>
              <a:t>TAB</a:t>
            </a:r>
            <a:r>
              <a:rPr lang="en-GB" altLang="da-DK" sz="900" b="0" noProof="1">
                <a:solidFill>
                  <a:schemeClr val="tx1"/>
                </a:solidFill>
                <a:latin typeface="+mn-lt"/>
                <a:cs typeface="Arial" panose="020B0604020202020204" pitchFamily="34" charset="0"/>
              </a:rPr>
              <a:t>-key</a:t>
            </a:r>
            <a:r>
              <a:rPr lang="en-GB" altLang="da-DK" sz="900" b="0" baseline="0" noProof="1">
                <a:solidFill>
                  <a:schemeClr val="tx1"/>
                </a:solidFill>
                <a:latin typeface="+mn-lt"/>
                <a:cs typeface="Arial" panose="020B0604020202020204" pitchFamily="34" charset="0"/>
              </a:rPr>
              <a:t> to jump through levels. Click </a:t>
            </a:r>
            <a:r>
              <a:rPr lang="en-GB" altLang="da-DK" sz="900" b="1" baseline="0" noProof="1">
                <a:solidFill>
                  <a:schemeClr val="tx1"/>
                </a:solidFill>
                <a:latin typeface="+mn-lt"/>
                <a:cs typeface="Arial" panose="020B0604020202020204" pitchFamily="34" charset="0"/>
              </a:rPr>
              <a:t>ENTER</a:t>
            </a:r>
            <a:r>
              <a:rPr lang="en-GB" altLang="da-DK" sz="900" b="0" baseline="0" noProof="1">
                <a:solidFill>
                  <a:schemeClr val="tx1"/>
                </a:solidFill>
                <a:latin typeface="+mn-lt"/>
                <a:cs typeface="Arial" panose="020B0604020202020204" pitchFamily="34" charset="0"/>
              </a:rPr>
              <a:t>, then </a:t>
            </a:r>
            <a:r>
              <a:rPr lang="en-GB" altLang="da-DK" sz="900" b="1" baseline="0" noProof="1">
                <a:solidFill>
                  <a:schemeClr val="tx1"/>
                </a:solidFill>
                <a:latin typeface="+mn-lt"/>
                <a:cs typeface="Arial" panose="020B0604020202020204" pitchFamily="34" charset="0"/>
              </a:rPr>
              <a:t>TAB</a:t>
            </a:r>
            <a:r>
              <a:rPr lang="en-GB" altLang="da-DK" sz="900" b="0" baseline="0" noProof="1">
                <a:solidFill>
                  <a:schemeClr val="tx1"/>
                </a:solidFill>
                <a:latin typeface="+mn-lt"/>
                <a:cs typeface="Arial" panose="020B0604020202020204" pitchFamily="34" charset="0"/>
              </a:rPr>
              <a:t> to switch from one level to the next level</a:t>
            </a:r>
          </a:p>
          <a:p>
            <a:pPr eaLnBrk="1" hangingPunct="1">
              <a:spcAft>
                <a:spcPts val="600"/>
              </a:spcAft>
              <a:defRPr/>
            </a:pPr>
            <a:r>
              <a:rPr lang="en-GB" altLang="da-DK" sz="900" b="0" baseline="0" noProof="1">
                <a:solidFill>
                  <a:schemeClr val="tx1"/>
                </a:solidFill>
                <a:latin typeface="+mn-lt"/>
                <a:cs typeface="Arial" panose="020B0604020202020204" pitchFamily="34" charset="0"/>
              </a:rPr>
              <a:t>To go back in levels use </a:t>
            </a:r>
            <a:r>
              <a:rPr lang="en-GB" altLang="da-DK" sz="900" b="1" baseline="0" noProof="1">
                <a:solidFill>
                  <a:schemeClr val="tx1"/>
                </a:solidFill>
                <a:latin typeface="+mn-lt"/>
                <a:cs typeface="Arial" panose="020B0604020202020204" pitchFamily="34" charset="0"/>
              </a:rPr>
              <a:t>SHIFT-TAB</a:t>
            </a:r>
            <a:endParaRPr lang="en-GB" sz="900" b="1" noProof="1">
              <a:solidFill>
                <a:schemeClr val="tx1"/>
              </a:solidFill>
              <a:latin typeface="+mn-lt"/>
              <a:cs typeface="Arial" panose="020B0604020202020204" pitchFamily="34" charset="0"/>
            </a:endParaRPr>
          </a:p>
          <a:p>
            <a:pPr eaLnBrk="1" hangingPunct="1">
              <a:spcAft>
                <a:spcPts val="600"/>
              </a:spcAft>
              <a:defRPr/>
            </a:pPr>
            <a:r>
              <a:rPr lang="en-GB" sz="900" noProof="1">
                <a:solidFill>
                  <a:schemeClr val="tx1"/>
                </a:solidFill>
                <a:latin typeface="+mn-lt"/>
                <a:cs typeface="Arial" panose="020B0604020202020204" pitchFamily="34" charset="0"/>
              </a:rPr>
              <a:t>Alternatively, </a:t>
            </a:r>
            <a:r>
              <a:rPr lang="en-GB" sz="900" b="1" noProof="1">
                <a:solidFill>
                  <a:schemeClr val="tx1"/>
                </a:solidFill>
                <a:latin typeface="+mn-lt"/>
                <a:cs typeface="Arial" panose="020B0604020202020204" pitchFamily="34" charset="0"/>
              </a:rPr>
              <a:t>Increase</a:t>
            </a:r>
            <a:r>
              <a:rPr lang="en-GB" sz="900" baseline="0" noProof="1">
                <a:solidFill>
                  <a:schemeClr val="tx1"/>
                </a:solidFill>
                <a:latin typeface="+mn-lt"/>
                <a:cs typeface="Arial" panose="020B0604020202020204" pitchFamily="34" charset="0"/>
              </a:rPr>
              <a:t> and </a:t>
            </a:r>
            <a:r>
              <a:rPr lang="en-GB" sz="900" b="1" baseline="0" noProof="1">
                <a:solidFill>
                  <a:schemeClr val="tx1"/>
                </a:solidFill>
                <a:latin typeface="+mn-lt"/>
                <a:cs typeface="Arial" panose="020B0604020202020204" pitchFamily="34" charset="0"/>
              </a:rPr>
              <a:t>Decrease</a:t>
            </a:r>
            <a:br>
              <a:rPr lang="en-GB" sz="900" b="1" baseline="0" noProof="1">
                <a:solidFill>
                  <a:schemeClr val="tx1"/>
                </a:solidFill>
                <a:latin typeface="+mn-lt"/>
                <a:cs typeface="Arial" panose="020B0604020202020204" pitchFamily="34" charset="0"/>
              </a:rPr>
            </a:br>
            <a:r>
              <a:rPr lang="en-GB" sz="900" baseline="0" noProof="1">
                <a:solidFill>
                  <a:schemeClr val="tx1"/>
                </a:solidFill>
                <a:latin typeface="+mn-lt"/>
                <a:cs typeface="Arial" panose="020B0604020202020204" pitchFamily="34" charset="0"/>
              </a:rPr>
              <a:t>list level can be used</a:t>
            </a:r>
          </a:p>
          <a:p>
            <a:pPr eaLnBrk="1" hangingPunct="1">
              <a:spcAft>
                <a:spcPts val="600"/>
              </a:spcAft>
              <a:defRPr/>
            </a:pPr>
            <a:endParaRPr lang="en-GB" sz="900" baseline="0" noProof="1">
              <a:solidFill>
                <a:schemeClr val="tx1"/>
              </a:solidFill>
              <a:latin typeface="+mn-lt"/>
              <a:cs typeface="Arial" panose="020B0604020202020204" pitchFamily="34" charset="0"/>
            </a:endParaRPr>
          </a:p>
          <a:p>
            <a:pPr eaLnBrk="1" hangingPunct="1">
              <a:spcAft>
                <a:spcPts val="600"/>
              </a:spcAft>
              <a:defRPr/>
            </a:pPr>
            <a:r>
              <a:rPr lang="en-GB" altLang="da-DK" sz="900" b="1" noProof="1">
                <a:solidFill>
                  <a:schemeClr val="tx1"/>
                </a:solidFill>
                <a:latin typeface="+mn-lt"/>
                <a:cs typeface="Arial" panose="020B0604020202020204" pitchFamily="34" charset="0"/>
              </a:rPr>
              <a:t>Hint: </a:t>
            </a:r>
            <a:r>
              <a:rPr lang="en-GB" sz="900" b="1" noProof="1">
                <a:solidFill>
                  <a:schemeClr val="tx1"/>
                </a:solidFill>
                <a:latin typeface="+mn-lt"/>
                <a:cs typeface="Arial" panose="020B0604020202020204" pitchFamily="34" charset="0"/>
              </a:rPr>
              <a:t>Use bullet button</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0" noProof="1">
                <a:solidFill>
                  <a:schemeClr val="tx1"/>
                </a:solidFill>
                <a:latin typeface="+mn-lt"/>
                <a:cs typeface="Arial" panose="020B0604020202020204" pitchFamily="34" charset="0"/>
              </a:rPr>
              <a:t>Delete bullet for regular text.</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Click on the bullet button to reaply the correct bullet again.</a:t>
            </a:r>
          </a:p>
          <a:p>
            <a:pPr eaLnBrk="1" hangingPunct="1">
              <a:spcBef>
                <a:spcPts val="1200"/>
              </a:spcBef>
              <a:spcAft>
                <a:spcPts val="600"/>
              </a:spcAft>
              <a:defRPr/>
            </a:pPr>
            <a:r>
              <a:rPr lang="en-GB" sz="900" b="1" noProof="0">
                <a:solidFill>
                  <a:srgbClr val="000000"/>
                </a:solidFill>
                <a:latin typeface="+mn-lt"/>
                <a:ea typeface="Times New Roman" panose="02020603050405020304" pitchFamily="18" charset="0"/>
              </a:rPr>
              <a:t>Insert</a:t>
            </a:r>
            <a:r>
              <a:rPr lang="en-GB" sz="900" b="1">
                <a:solidFill>
                  <a:srgbClr val="000000"/>
                </a:solidFill>
                <a:latin typeface="+mn-lt"/>
                <a:ea typeface="Times New Roman" panose="02020603050405020304" pitchFamily="18" charset="0"/>
              </a:rPr>
              <a:t> a New Slide</a:t>
            </a:r>
            <a:endParaRPr lang="en-GB" sz="900" b="1" noProof="1">
              <a:solidFill>
                <a:schemeClr val="tx1"/>
              </a:solidFill>
              <a:latin typeface="+mn-lt"/>
              <a:cs typeface="Arial" panose="020B0604020202020204" pitchFamily="34" charset="0"/>
            </a:endParaRPr>
          </a:p>
          <a:p>
            <a:pPr eaLnBrk="1" hangingPunct="1">
              <a:spcAft>
                <a:spcPts val="600"/>
              </a:spcAft>
              <a:defRPr/>
            </a:pPr>
            <a:r>
              <a:rPr lang="en-GB" altLang="da-DK" sz="900" b="1" noProof="1">
                <a:solidFill>
                  <a:schemeClr val="tx1"/>
                </a:solidFill>
                <a:latin typeface="+mn-lt"/>
                <a:cs typeface="Arial" panose="020B0604020202020204" pitchFamily="34" charset="0"/>
              </a:rPr>
              <a:t>1. </a:t>
            </a:r>
            <a:r>
              <a:rPr lang="en-GB" altLang="da-DK" sz="900" noProof="1">
                <a:solidFill>
                  <a:schemeClr val="tx1"/>
                </a:solidFill>
                <a:latin typeface="+mn-lt"/>
                <a:cs typeface="Arial" panose="020B0604020202020204" pitchFamily="34" charset="0"/>
              </a:rPr>
              <a:t>Click on the </a:t>
            </a:r>
            <a:r>
              <a:rPr lang="en-GB" altLang="da-DK" sz="900" b="1" noProof="1">
                <a:solidFill>
                  <a:schemeClr val="tx1"/>
                </a:solidFill>
                <a:latin typeface="+mn-lt"/>
                <a:cs typeface="Arial" panose="020B0604020202020204" pitchFamily="34" charset="0"/>
              </a:rPr>
              <a:t>Home </a:t>
            </a:r>
            <a:r>
              <a:rPr lang="en-GB" altLang="da-DK" sz="900" b="0" noProof="1">
                <a:solidFill>
                  <a:schemeClr val="tx1"/>
                </a:solidFill>
                <a:latin typeface="+mn-lt"/>
                <a:cs typeface="Arial" panose="020B0604020202020204" pitchFamily="34" charset="0"/>
              </a:rPr>
              <a:t>tab</a:t>
            </a:r>
            <a:endParaRPr lang="en-GB" altLang="da-DK" sz="900" b="0" strike="sngStrike" noProof="1">
              <a:solidFill>
                <a:schemeClr val="tx1"/>
              </a:solidFill>
              <a:latin typeface="+mn-lt"/>
              <a:cs typeface="Arial" panose="020B0604020202020204" pitchFamily="34" charset="0"/>
            </a:endParaRPr>
          </a:p>
          <a:p>
            <a:pPr eaLnBrk="1" hangingPunct="1">
              <a:spcAft>
                <a:spcPts val="600"/>
              </a:spcAft>
              <a:defRPr/>
            </a:pPr>
            <a:r>
              <a:rPr lang="en-GB" altLang="da-DK" sz="900" b="1" noProof="1">
                <a:solidFill>
                  <a:schemeClr val="tx1"/>
                </a:solidFill>
                <a:latin typeface="+mn-lt"/>
                <a:cs typeface="Arial" panose="020B0604020202020204" pitchFamily="34" charset="0"/>
              </a:rPr>
              <a:t>2. </a:t>
            </a:r>
            <a:r>
              <a:rPr lang="en-GB" altLang="da-DK" sz="900" noProof="1">
                <a:solidFill>
                  <a:schemeClr val="tx1"/>
                </a:solidFill>
                <a:latin typeface="+mn-lt"/>
                <a:cs typeface="Arial" panose="020B0604020202020204" pitchFamily="34" charset="0"/>
              </a:rPr>
              <a:t>Click on the </a:t>
            </a:r>
            <a:r>
              <a:rPr lang="en-GB" altLang="da-DK" sz="900" b="1" baseline="0" noProof="1">
                <a:solidFill>
                  <a:schemeClr val="tx1"/>
                </a:solidFill>
                <a:latin typeface="+mn-lt"/>
                <a:cs typeface="Arial" panose="020B0604020202020204" pitchFamily="34" charset="0"/>
              </a:rPr>
              <a:t>New Slide </a:t>
            </a:r>
            <a:r>
              <a:rPr lang="en-GB" altLang="da-DK" sz="900" noProof="1">
                <a:solidFill>
                  <a:schemeClr val="tx1"/>
                </a:solidFill>
                <a:latin typeface="+mn-lt"/>
                <a:cs typeface="Arial" panose="020B0604020202020204" pitchFamily="34" charset="0"/>
              </a:rPr>
              <a:t>to insert </a:t>
            </a:r>
            <a:br>
              <a:rPr lang="en-GB" altLang="da-DK" sz="900" noProof="1">
                <a:solidFill>
                  <a:schemeClr val="tx1"/>
                </a:solidFill>
                <a:latin typeface="+mn-lt"/>
                <a:cs typeface="Arial" panose="020B0604020202020204" pitchFamily="34" charset="0"/>
              </a:rPr>
            </a:br>
            <a:r>
              <a:rPr lang="en-GB" altLang="da-DK" sz="900" noProof="1">
                <a:solidFill>
                  <a:schemeClr val="tx1"/>
                </a:solidFill>
                <a:latin typeface="+mn-lt"/>
                <a:cs typeface="Arial" panose="020B0604020202020204" pitchFamily="34" charset="0"/>
              </a:rPr>
              <a:t>new slide</a:t>
            </a:r>
          </a:p>
          <a:p>
            <a:pPr eaLnBrk="1" hangingPunct="1">
              <a:spcBef>
                <a:spcPts val="1200"/>
              </a:spcBef>
              <a:spcAft>
                <a:spcPts val="600"/>
              </a:spcAft>
              <a:defRPr/>
            </a:pPr>
            <a:r>
              <a:rPr lang="en-GB" sz="900" b="1">
                <a:solidFill>
                  <a:srgbClr val="000000"/>
                </a:solidFill>
                <a:latin typeface="+mn-lt"/>
                <a:ea typeface="Times New Roman" panose="02020603050405020304" pitchFamily="18" charset="0"/>
              </a:rPr>
              <a:t>Change Slide Layout</a:t>
            </a:r>
            <a:endParaRPr lang="en-GB" altLang="da-DK" sz="900" noProof="1">
              <a:solidFill>
                <a:schemeClr val="tx1"/>
              </a:solidFill>
              <a:latin typeface="+mn-lt"/>
              <a:cs typeface="Arial" panose="020B0604020202020204" pitchFamily="34" charset="0"/>
            </a:endParaRPr>
          </a:p>
          <a:p>
            <a:pPr marL="0" indent="0">
              <a:spcAft>
                <a:spcPts val="600"/>
              </a:spcAft>
              <a:buFont typeface="+mj-lt"/>
              <a:buNone/>
            </a:pPr>
            <a:r>
              <a:rPr lang="en-GB" sz="900" b="1">
                <a:solidFill>
                  <a:srgbClr val="000000"/>
                </a:solidFill>
                <a:latin typeface="+mn-lt"/>
                <a:ea typeface="Times New Roman" panose="02020603050405020304" pitchFamily="18" charset="0"/>
              </a:rPr>
              <a:t>1</a:t>
            </a:r>
            <a:r>
              <a:rPr lang="en-GB" sz="900" b="1" noProof="0">
                <a:solidFill>
                  <a:srgbClr val="000000"/>
                </a:solidFill>
                <a:latin typeface="+mn-lt"/>
                <a:ea typeface="Times New Roman" panose="02020603050405020304" pitchFamily="18" charset="0"/>
              </a:rPr>
              <a:t>. </a:t>
            </a:r>
            <a:r>
              <a:rPr lang="en-GB" sz="900" noProof="0">
                <a:solidFill>
                  <a:srgbClr val="000000"/>
                </a:solidFill>
                <a:latin typeface="+mn-lt"/>
                <a:ea typeface="Times New Roman" panose="02020603050405020304" pitchFamily="18" charset="0"/>
              </a:rPr>
              <a:t>Click on the arrow next to </a:t>
            </a:r>
            <a:r>
              <a:rPr lang="en-GB" sz="900" b="1" noProof="0">
                <a:solidFill>
                  <a:srgbClr val="000000"/>
                </a:solidFill>
                <a:latin typeface="+mn-lt"/>
                <a:ea typeface="Times New Roman" panose="02020603050405020304" pitchFamily="18" charset="0"/>
              </a:rPr>
              <a:t>Layout</a:t>
            </a:r>
            <a:br>
              <a:rPr lang="en-GB" sz="900" b="1" noProof="0">
                <a:solidFill>
                  <a:srgbClr val="000000"/>
                </a:solidFill>
                <a:latin typeface="+mn-lt"/>
                <a:ea typeface="Times New Roman" panose="02020603050405020304" pitchFamily="18" charset="0"/>
              </a:rPr>
            </a:br>
            <a:r>
              <a:rPr lang="en-GB" sz="900" noProof="0">
                <a:solidFill>
                  <a:srgbClr val="000000"/>
                </a:solidFill>
                <a:latin typeface="+mn-lt"/>
                <a:ea typeface="Times New Roman" panose="02020603050405020304" pitchFamily="18" charset="0"/>
              </a:rPr>
              <a:t>to view a dropdown menu of possible  layouts</a:t>
            </a:r>
            <a:endParaRPr lang="en-GB" sz="900" noProof="0">
              <a:latin typeface="+mn-lt"/>
              <a:ea typeface="Times New Roman" panose="02020603050405020304" pitchFamily="18" charset="0"/>
            </a:endParaRPr>
          </a:p>
          <a:p>
            <a:pPr marL="0" indent="0">
              <a:spcAft>
                <a:spcPts val="0"/>
              </a:spcAft>
              <a:buFont typeface="+mj-lt"/>
              <a:buNone/>
            </a:pPr>
            <a:r>
              <a:rPr lang="en-GB" sz="900" b="1" noProof="0">
                <a:solidFill>
                  <a:srgbClr val="000000"/>
                </a:solidFill>
                <a:latin typeface="+mn-lt"/>
                <a:ea typeface="Times New Roman" panose="02020603050405020304" pitchFamily="18" charset="0"/>
              </a:rPr>
              <a:t>2. </a:t>
            </a:r>
            <a:r>
              <a:rPr lang="en-GB" sz="900" noProof="0">
                <a:solidFill>
                  <a:srgbClr val="000000"/>
                </a:solidFill>
                <a:latin typeface="+mn-lt"/>
                <a:ea typeface="Times New Roman" panose="02020603050405020304" pitchFamily="18" charset="0"/>
              </a:rPr>
              <a:t>Click on the layout you prefer and it</a:t>
            </a:r>
            <a:br>
              <a:rPr lang="en-GB" sz="900" noProof="0">
                <a:solidFill>
                  <a:srgbClr val="000000"/>
                </a:solidFill>
                <a:latin typeface="+mn-lt"/>
                <a:ea typeface="Times New Roman" panose="02020603050405020304" pitchFamily="18" charset="0"/>
              </a:rPr>
            </a:br>
            <a:r>
              <a:rPr lang="en-GB" sz="900" noProof="0">
                <a:solidFill>
                  <a:srgbClr val="000000"/>
                </a:solidFill>
                <a:latin typeface="+mn-lt"/>
                <a:ea typeface="Times New Roman" panose="02020603050405020304" pitchFamily="18" charset="0"/>
              </a:rPr>
              <a:t>will be applied to the new slide</a:t>
            </a:r>
          </a:p>
        </p:txBody>
      </p:sp>
      <p:sp>
        <p:nvSpPr>
          <p:cNvPr id="25" name="Text Box 4"/>
          <p:cNvSpPr txBox="1">
            <a:spLocks noChangeArrowheads="1"/>
          </p:cNvSpPr>
          <p:nvPr userDrawn="1"/>
        </p:nvSpPr>
        <p:spPr bwMode="auto">
          <a:xfrm>
            <a:off x="8849935" y="1439372"/>
            <a:ext cx="2412000" cy="4375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sz="900" b="1" noProof="1">
                <a:solidFill>
                  <a:schemeClr val="tx1"/>
                </a:solidFill>
                <a:latin typeface="+mn-lt"/>
                <a:cs typeface="Arial" panose="020B0604020202020204" pitchFamily="34" charset="0"/>
              </a:rPr>
              <a:t>Insert picture</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0" noProof="1">
                <a:solidFill>
                  <a:schemeClr val="tx1"/>
                </a:solidFill>
                <a:latin typeface="+mn-lt"/>
                <a:cs typeface="Arial" panose="020B0604020202020204" pitchFamily="34" charset="0"/>
              </a:rPr>
              <a:t>On slides with picture placeholder or any other placeholder, click on the placeholder.</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Hint: hold down the Shift button and click on the placeholder</a:t>
            </a:r>
            <a:endParaRPr lang="en-GB" altLang="da-DK" sz="900" noProof="1">
              <a:solidFill>
                <a:schemeClr val="tx1"/>
              </a:solidFill>
              <a:latin typeface="+mn-lt"/>
              <a:cs typeface="Arial" panose="020B0604020202020204" pitchFamily="34" charset="0"/>
            </a:endParaRPr>
          </a:p>
          <a:p>
            <a:pPr eaLnBrk="1" hangingPunct="1">
              <a:spcBef>
                <a:spcPts val="1200"/>
              </a:spcBef>
              <a:spcAft>
                <a:spcPts val="600"/>
              </a:spcAft>
              <a:defRPr/>
            </a:pPr>
            <a:r>
              <a:rPr lang="en-GB" sz="900" b="1" noProof="1">
                <a:solidFill>
                  <a:schemeClr val="tx1"/>
                </a:solidFill>
                <a:latin typeface="+mn-lt"/>
                <a:cs typeface="Arial" panose="020B0604020202020204" pitchFamily="34" charset="0"/>
              </a:rPr>
              <a:t>Change picture</a:t>
            </a:r>
          </a:p>
          <a:p>
            <a:pPr eaLnBrk="1" hangingPunct="1">
              <a:spcAft>
                <a:spcPts val="600"/>
              </a:spcAft>
              <a:defRPr/>
            </a:pPr>
            <a:r>
              <a:rPr lang="en-GB" altLang="da-DK" sz="900" b="1" noProof="1">
                <a:solidFill>
                  <a:schemeClr val="tx1"/>
                </a:solidFill>
                <a:latin typeface="+mn-lt"/>
                <a:cs typeface="Arial" panose="020B0604020202020204" pitchFamily="34" charset="0"/>
              </a:rPr>
              <a:t>1. </a:t>
            </a:r>
            <a:r>
              <a:rPr lang="en-GB" altLang="da-DK" sz="900" b="0" noProof="1">
                <a:solidFill>
                  <a:schemeClr val="tx1"/>
                </a:solidFill>
                <a:latin typeface="+mn-lt"/>
                <a:cs typeface="Arial" panose="020B0604020202020204" pitchFamily="34" charset="0"/>
              </a:rPr>
              <a:t>Click </a:t>
            </a:r>
            <a:r>
              <a:rPr lang="en-GB" altLang="da-DK" sz="900" b="1" noProof="1">
                <a:solidFill>
                  <a:schemeClr val="tx1"/>
                </a:solidFill>
                <a:latin typeface="+mn-lt"/>
                <a:cs typeface="Arial" panose="020B0604020202020204" pitchFamily="34" charset="0"/>
              </a:rPr>
              <a:t>Crop</a:t>
            </a:r>
            <a:r>
              <a:rPr lang="en-GB" altLang="da-DK" sz="900" b="0" noProof="1">
                <a:solidFill>
                  <a:schemeClr val="tx1"/>
                </a:solidFill>
                <a:latin typeface="+mn-lt"/>
                <a:cs typeface="Arial" panose="020B0604020202020204" pitchFamily="34" charset="0"/>
              </a:rPr>
              <a:t> to change size or focus of the picture</a:t>
            </a:r>
          </a:p>
          <a:p>
            <a:pPr eaLnBrk="1" hangingPunct="1">
              <a:spcAft>
                <a:spcPts val="600"/>
              </a:spcAft>
              <a:defRPr/>
            </a:pPr>
            <a:r>
              <a:rPr lang="en-GB" altLang="da-DK" sz="900" b="1" noProof="1">
                <a:solidFill>
                  <a:schemeClr val="tx1"/>
                </a:solidFill>
                <a:latin typeface="+mn-lt"/>
                <a:cs typeface="Arial" panose="020B0604020202020204" pitchFamily="34" charset="0"/>
              </a:rPr>
              <a:t>2. </a:t>
            </a:r>
            <a:r>
              <a:rPr lang="en-GB" altLang="da-DK" sz="900" b="0" noProof="1">
                <a:solidFill>
                  <a:schemeClr val="tx1"/>
                </a:solidFill>
                <a:latin typeface="+mn-lt"/>
                <a:cs typeface="Arial" panose="020B0604020202020204" pitchFamily="34" charset="0"/>
              </a:rPr>
              <a:t>If you want to scale the picture, hold </a:t>
            </a:r>
            <a:r>
              <a:rPr lang="en-GB" altLang="da-DK" sz="900" b="1" noProof="1">
                <a:solidFill>
                  <a:schemeClr val="tx1"/>
                </a:solidFill>
                <a:latin typeface="+mn-lt"/>
                <a:cs typeface="Arial" panose="020B0604020202020204" pitchFamily="34" charset="0"/>
              </a:rPr>
              <a:t>SHIFT</a:t>
            </a:r>
            <a:r>
              <a:rPr lang="en-GB" altLang="da-DK" sz="900" b="0" noProof="1">
                <a:solidFill>
                  <a:schemeClr val="tx1"/>
                </a:solidFill>
                <a:latin typeface="+mn-lt"/>
                <a:cs typeface="Arial" panose="020B0604020202020204" pitchFamily="34" charset="0"/>
              </a:rPr>
              <a:t>-key down while dragging the corners of the picture</a:t>
            </a:r>
          </a:p>
          <a:p>
            <a:pPr eaLnBrk="1" hangingPunct="1">
              <a:spcAft>
                <a:spcPts val="600"/>
              </a:spcAft>
              <a:defRPr/>
            </a:pPr>
            <a:r>
              <a:rPr lang="en-GB" altLang="da-DK" sz="900" b="1" noProof="1">
                <a:solidFill>
                  <a:schemeClr val="tx1"/>
                </a:solidFill>
                <a:latin typeface="+mn-lt"/>
                <a:cs typeface="Arial" panose="020B0604020202020204" pitchFamily="34" charset="0"/>
              </a:rPr>
              <a:t>Hint: </a:t>
            </a:r>
            <a:r>
              <a:rPr lang="en-GB" altLang="da-DK" sz="900" b="0" noProof="1">
                <a:solidFill>
                  <a:schemeClr val="tx1"/>
                </a:solidFill>
                <a:latin typeface="+mn-lt"/>
                <a:cs typeface="Arial" panose="020B0604020202020204" pitchFamily="34" charset="0"/>
              </a:rPr>
              <a:t>If you delete the picture and insert a new one, the picture may lie in front of the text or graphic.</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If this happens, select the picture, right-click and choose </a:t>
            </a:r>
            <a:r>
              <a:rPr lang="en-GB" altLang="da-DK" sz="900" b="1" noProof="1">
                <a:solidFill>
                  <a:schemeClr val="tx1"/>
                </a:solidFill>
                <a:latin typeface="+mn-lt"/>
                <a:cs typeface="Arial" panose="020B0604020202020204" pitchFamily="34" charset="0"/>
              </a:rPr>
              <a:t>Send to Back</a:t>
            </a:r>
            <a:endParaRPr lang="en-GB" sz="900" b="1" noProof="1">
              <a:solidFill>
                <a:schemeClr val="tx1"/>
              </a:solidFill>
              <a:latin typeface="+mn-lt"/>
              <a:cs typeface="Arial" panose="020B0604020202020204" pitchFamily="34" charset="0"/>
            </a:endParaRPr>
          </a:p>
          <a:p>
            <a:pPr eaLnBrk="1" hangingPunct="1">
              <a:spcBef>
                <a:spcPts val="1000"/>
              </a:spcBef>
              <a:spcAft>
                <a:spcPts val="600"/>
              </a:spcAft>
              <a:defRPr/>
            </a:pPr>
            <a:r>
              <a:rPr lang="en-GB" sz="900" b="1" noProof="1">
                <a:solidFill>
                  <a:schemeClr val="tx1"/>
                </a:solidFill>
                <a:latin typeface="+mn-lt"/>
                <a:cs typeface="Arial" panose="020B0604020202020204" pitchFamily="34" charset="0"/>
              </a:rPr>
              <a:t>Change slide number, date and footer</a:t>
            </a:r>
          </a:p>
          <a:p>
            <a:pPr eaLnBrk="1" hangingPunct="1">
              <a:spcAft>
                <a:spcPts val="600"/>
              </a:spcAft>
              <a:defRPr/>
            </a:pPr>
            <a:r>
              <a:rPr lang="en-GB" altLang="da-DK" sz="900" b="0" noProof="1">
                <a:solidFill>
                  <a:schemeClr val="tx1"/>
                </a:solidFill>
                <a:latin typeface="+mn-lt"/>
                <a:cs typeface="Arial" panose="020B0604020202020204" pitchFamily="34" charset="0"/>
              </a:rPr>
              <a:t>Do this at the very end, so you get all the corrections on all slides</a:t>
            </a:r>
          </a:p>
          <a:p>
            <a:pPr eaLnBrk="1" hangingPunct="1">
              <a:spcAft>
                <a:spcPts val="600"/>
              </a:spcAft>
              <a:defRPr/>
            </a:pPr>
            <a:r>
              <a:rPr lang="en-GB" altLang="da-DK" sz="900" b="1" noProof="1">
                <a:solidFill>
                  <a:schemeClr val="tx1"/>
                </a:solidFill>
                <a:latin typeface="+mn-lt"/>
                <a:cs typeface="Arial" panose="020B0604020202020204" pitchFamily="34" charset="0"/>
              </a:rPr>
              <a:t>1. </a:t>
            </a:r>
            <a:r>
              <a:rPr lang="en-GB" altLang="da-DK" sz="900" b="0" noProof="1">
                <a:solidFill>
                  <a:schemeClr val="tx1"/>
                </a:solidFill>
                <a:latin typeface="+mn-lt"/>
                <a:cs typeface="Arial" panose="020B0604020202020204" pitchFamily="34" charset="0"/>
              </a:rPr>
              <a:t>Click the </a:t>
            </a:r>
            <a:r>
              <a:rPr lang="en-GB" altLang="da-DK" sz="900" b="1" noProof="1">
                <a:solidFill>
                  <a:schemeClr val="tx1"/>
                </a:solidFill>
                <a:latin typeface="+mn-lt"/>
                <a:cs typeface="Arial" panose="020B0604020202020204" pitchFamily="34" charset="0"/>
              </a:rPr>
              <a:t>Insert </a:t>
            </a:r>
            <a:r>
              <a:rPr lang="en-GB" altLang="da-DK" sz="900" b="0" noProof="1">
                <a:solidFill>
                  <a:schemeClr val="tx1"/>
                </a:solidFill>
                <a:latin typeface="+mn-lt"/>
                <a:cs typeface="Arial" panose="020B0604020202020204" pitchFamily="34" charset="0"/>
              </a:rPr>
              <a:t>tab</a:t>
            </a:r>
          </a:p>
          <a:p>
            <a:pPr eaLnBrk="1" hangingPunct="1">
              <a:spcAft>
                <a:spcPts val="600"/>
              </a:spcAft>
              <a:defRPr/>
            </a:pPr>
            <a:r>
              <a:rPr lang="en-GB" altLang="da-DK" sz="900" b="1" noProof="1">
                <a:solidFill>
                  <a:schemeClr val="tx1"/>
                </a:solidFill>
                <a:latin typeface="+mn-lt"/>
                <a:cs typeface="Arial" panose="020B0604020202020204" pitchFamily="34" charset="0"/>
              </a:rPr>
              <a:t>2. </a:t>
            </a:r>
            <a:r>
              <a:rPr lang="en-GB" altLang="da-DK" sz="900" b="0" noProof="1">
                <a:solidFill>
                  <a:schemeClr val="tx1"/>
                </a:solidFill>
                <a:latin typeface="+mn-lt"/>
                <a:cs typeface="Arial" panose="020B0604020202020204" pitchFamily="34" charset="0"/>
              </a:rPr>
              <a:t>Click on </a:t>
            </a:r>
            <a:r>
              <a:rPr lang="en-GB" altLang="da-DK" sz="900" b="1" noProof="1">
                <a:solidFill>
                  <a:schemeClr val="tx1"/>
                </a:solidFill>
                <a:latin typeface="+mn-lt"/>
                <a:cs typeface="Arial" panose="020B0604020202020204" pitchFamily="34" charset="0"/>
              </a:rPr>
              <a:t>Header and Footer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(write the desired text)</a:t>
            </a:r>
          </a:p>
          <a:p>
            <a:pPr eaLnBrk="1" hangingPunct="1">
              <a:spcAft>
                <a:spcPts val="600"/>
              </a:spcAft>
              <a:defRPr/>
            </a:pPr>
            <a:r>
              <a:rPr lang="en-GB" altLang="da-DK" sz="900" b="1" noProof="1">
                <a:solidFill>
                  <a:schemeClr val="tx1"/>
                </a:solidFill>
                <a:latin typeface="+mn-lt"/>
                <a:cs typeface="Arial" panose="020B0604020202020204" pitchFamily="34" charset="0"/>
              </a:rPr>
              <a:t>3. </a:t>
            </a:r>
            <a:r>
              <a:rPr lang="en-GB" altLang="da-DK" sz="900" b="0" noProof="1">
                <a:solidFill>
                  <a:schemeClr val="tx1"/>
                </a:solidFill>
                <a:latin typeface="+mn-lt"/>
                <a:cs typeface="Arial" panose="020B0604020202020204" pitchFamily="34" charset="0"/>
              </a:rPr>
              <a:t>Click </a:t>
            </a:r>
            <a:r>
              <a:rPr lang="en-GB" altLang="da-DK" sz="900" b="1" noProof="1">
                <a:solidFill>
                  <a:schemeClr val="tx1"/>
                </a:solidFill>
                <a:latin typeface="+mn-lt"/>
                <a:cs typeface="Arial" panose="020B0604020202020204" pitchFamily="34" charset="0"/>
              </a:rPr>
              <a:t>Apply to All </a:t>
            </a:r>
            <a:r>
              <a:rPr lang="en-GB" altLang="da-DK" sz="900" b="0" noProof="1">
                <a:solidFill>
                  <a:schemeClr val="tx1"/>
                </a:solidFill>
                <a:latin typeface="+mn-lt"/>
                <a:cs typeface="Arial" panose="020B0604020202020204" pitchFamily="34" charset="0"/>
              </a:rPr>
              <a:t>or </a:t>
            </a:r>
            <a:r>
              <a:rPr lang="en-GB" altLang="da-DK" sz="900" b="1" noProof="1">
                <a:solidFill>
                  <a:schemeClr val="tx1"/>
                </a:solidFill>
                <a:latin typeface="+mn-lt"/>
                <a:cs typeface="Arial" panose="020B0604020202020204" pitchFamily="34" charset="0"/>
              </a:rPr>
              <a:t>Apply</a:t>
            </a:r>
            <a:r>
              <a:rPr lang="en-GB" altLang="da-DK" sz="900" b="0" noProof="1">
                <a:solidFill>
                  <a:schemeClr val="tx1"/>
                </a:solidFill>
                <a:latin typeface="+mn-lt"/>
                <a:cs typeface="Arial" panose="020B0604020202020204" pitchFamily="34" charset="0"/>
              </a:rPr>
              <a:t> if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only used on one slide</a:t>
            </a:r>
          </a:p>
        </p:txBody>
      </p:sp>
      <p:pic>
        <p:nvPicPr>
          <p:cNvPr id="28" name="1 Increase decrease"/>
          <p:cNvPicPr>
            <a:picLocks noChangeAspect="1"/>
          </p:cNvPicPr>
          <p:nvPr userDrawn="1"/>
        </p:nvPicPr>
        <p:blipFill>
          <a:blip r:embed="rId2"/>
          <a:stretch>
            <a:fillRect/>
          </a:stretch>
        </p:blipFill>
        <p:spPr>
          <a:xfrm>
            <a:off x="2757291" y="2308484"/>
            <a:ext cx="549328" cy="285228"/>
          </a:xfrm>
          <a:prstGeom prst="rect">
            <a:avLst/>
          </a:prstGeom>
        </p:spPr>
      </p:pic>
      <p:pic>
        <p:nvPicPr>
          <p:cNvPr id="13" name="2 New picture"/>
          <p:cNvPicPr>
            <a:picLocks noChangeAspect="1"/>
          </p:cNvPicPr>
          <p:nvPr userDrawn="1"/>
        </p:nvPicPr>
        <p:blipFill>
          <a:blip r:embed="rId3"/>
          <a:stretch>
            <a:fillRect/>
          </a:stretch>
        </p:blipFill>
        <p:spPr>
          <a:xfrm>
            <a:off x="2757291" y="4038223"/>
            <a:ext cx="324764" cy="578237"/>
          </a:xfrm>
          <a:prstGeom prst="rect">
            <a:avLst/>
          </a:prstGeom>
        </p:spPr>
      </p:pic>
      <p:pic>
        <p:nvPicPr>
          <p:cNvPr id="16" name="3 Layout"/>
          <p:cNvPicPr>
            <a:picLocks noChangeAspect="1"/>
          </p:cNvPicPr>
          <p:nvPr userDrawn="1"/>
        </p:nvPicPr>
        <p:blipFill rotWithShape="1">
          <a:blip r:embed="rId4"/>
          <a:srcRect l="36944" r="2272" b="69429"/>
          <a:stretch/>
        </p:blipFill>
        <p:spPr>
          <a:xfrm>
            <a:off x="2757291" y="4861989"/>
            <a:ext cx="593368" cy="192211"/>
          </a:xfrm>
          <a:prstGeom prst="rect">
            <a:avLst/>
          </a:prstGeom>
        </p:spPr>
      </p:pic>
      <p:pic>
        <p:nvPicPr>
          <p:cNvPr id="19" name="4 Reset"/>
          <p:cNvPicPr>
            <a:picLocks noChangeAspect="1"/>
          </p:cNvPicPr>
          <p:nvPr userDrawn="1"/>
        </p:nvPicPr>
        <p:blipFill>
          <a:blip r:embed="rId5"/>
          <a:stretch>
            <a:fillRect/>
          </a:stretch>
        </p:blipFill>
        <p:spPr>
          <a:xfrm>
            <a:off x="7116372" y="5282559"/>
            <a:ext cx="492452" cy="200416"/>
          </a:xfrm>
          <a:prstGeom prst="rect">
            <a:avLst/>
          </a:prstGeom>
        </p:spPr>
      </p:pic>
      <p:grpSp>
        <p:nvGrpSpPr>
          <p:cNvPr id="24" name="Gruppe 23">
            <a:extLst>
              <a:ext uri="{FF2B5EF4-FFF2-40B4-BE49-F238E27FC236}">
                <a16:creationId xmlns:a16="http://schemas.microsoft.com/office/drawing/2014/main" id="{48EAA219-FFE7-4387-A385-4D3D0AF728CE}"/>
              </a:ext>
            </a:extLst>
          </p:cNvPr>
          <p:cNvGrpSpPr/>
          <p:nvPr userDrawn="1"/>
        </p:nvGrpSpPr>
        <p:grpSpPr>
          <a:xfrm>
            <a:off x="7028244" y="2583743"/>
            <a:ext cx="740398" cy="734626"/>
            <a:chOff x="6398620" y="3815586"/>
            <a:chExt cx="740398" cy="734626"/>
          </a:xfrm>
        </p:grpSpPr>
        <p:pic>
          <p:nvPicPr>
            <p:cNvPr id="30" name="6 Crop">
              <a:extLst>
                <a:ext uri="{FF2B5EF4-FFF2-40B4-BE49-F238E27FC236}">
                  <a16:creationId xmlns:a16="http://schemas.microsoft.com/office/drawing/2014/main" id="{EC854AD3-9DFC-4A83-BDF0-A7E2B01F9B09}"/>
                </a:ext>
              </a:extLst>
            </p:cNvPr>
            <p:cNvPicPr>
              <a:picLocks noChangeAspect="1"/>
            </p:cNvPicPr>
            <p:nvPr userDrawn="1"/>
          </p:nvPicPr>
          <p:blipFill>
            <a:blip r:embed="rId6"/>
            <a:stretch>
              <a:fillRect/>
            </a:stretch>
          </p:blipFill>
          <p:spPr>
            <a:xfrm>
              <a:off x="6398620" y="3815586"/>
              <a:ext cx="337400" cy="321707"/>
            </a:xfrm>
            <a:prstGeom prst="rect">
              <a:avLst/>
            </a:prstGeom>
          </p:spPr>
        </p:pic>
        <p:pic>
          <p:nvPicPr>
            <p:cNvPr id="31" name="Billede 30">
              <a:extLst>
                <a:ext uri="{FF2B5EF4-FFF2-40B4-BE49-F238E27FC236}">
                  <a16:creationId xmlns:a16="http://schemas.microsoft.com/office/drawing/2014/main" id="{E2414F06-53F0-4323-A4A9-91728B89EE83}"/>
                </a:ext>
              </a:extLst>
            </p:cNvPr>
            <p:cNvPicPr>
              <a:picLocks noChangeAspect="1"/>
            </p:cNvPicPr>
            <p:nvPr userDrawn="1"/>
          </p:nvPicPr>
          <p:blipFill rotWithShape="1">
            <a:blip r:embed="rId7"/>
            <a:srcRect l="1304" t="11451" r="30180" b="46035"/>
            <a:stretch/>
          </p:blipFill>
          <p:spPr>
            <a:xfrm>
              <a:off x="6442770" y="4118189"/>
              <a:ext cx="696248" cy="432023"/>
            </a:xfrm>
            <a:prstGeom prst="rect">
              <a:avLst/>
            </a:prstGeom>
            <a:ln w="3175">
              <a:solidFill>
                <a:schemeClr val="bg1">
                  <a:lumMod val="95000"/>
                </a:schemeClr>
              </a:solidFill>
            </a:ln>
          </p:spPr>
        </p:pic>
      </p:grpSp>
      <p:grpSp>
        <p:nvGrpSpPr>
          <p:cNvPr id="32" name="Gruppe 31">
            <a:extLst>
              <a:ext uri="{FF2B5EF4-FFF2-40B4-BE49-F238E27FC236}">
                <a16:creationId xmlns:a16="http://schemas.microsoft.com/office/drawing/2014/main" id="{78224CA6-7D55-40AF-AF08-7CC6E7C4B3C8}"/>
              </a:ext>
            </a:extLst>
          </p:cNvPr>
          <p:cNvGrpSpPr/>
          <p:nvPr userDrawn="1"/>
        </p:nvGrpSpPr>
        <p:grpSpPr>
          <a:xfrm>
            <a:off x="7072982" y="3558164"/>
            <a:ext cx="740397" cy="929593"/>
            <a:chOff x="6391652" y="4854581"/>
            <a:chExt cx="740397" cy="929593"/>
          </a:xfrm>
        </p:grpSpPr>
        <p:pic>
          <p:nvPicPr>
            <p:cNvPr id="33" name="6 Crop">
              <a:extLst>
                <a:ext uri="{FF2B5EF4-FFF2-40B4-BE49-F238E27FC236}">
                  <a16:creationId xmlns:a16="http://schemas.microsoft.com/office/drawing/2014/main" id="{B89DF8E6-B7F7-4857-A1D8-15B39D7AF804}"/>
                </a:ext>
              </a:extLst>
            </p:cNvPr>
            <p:cNvPicPr>
              <a:picLocks noChangeAspect="1"/>
            </p:cNvPicPr>
            <p:nvPr userDrawn="1"/>
          </p:nvPicPr>
          <p:blipFill>
            <a:blip r:embed="rId6"/>
            <a:stretch>
              <a:fillRect/>
            </a:stretch>
          </p:blipFill>
          <p:spPr>
            <a:xfrm>
              <a:off x="6391652" y="4854581"/>
              <a:ext cx="337400" cy="321707"/>
            </a:xfrm>
            <a:prstGeom prst="rect">
              <a:avLst/>
            </a:prstGeom>
          </p:spPr>
        </p:pic>
        <p:pic>
          <p:nvPicPr>
            <p:cNvPr id="34" name="Billede 33">
              <a:extLst>
                <a:ext uri="{FF2B5EF4-FFF2-40B4-BE49-F238E27FC236}">
                  <a16:creationId xmlns:a16="http://schemas.microsoft.com/office/drawing/2014/main" id="{39AFA131-B5A7-4AB6-889F-69CF39F4C881}"/>
                </a:ext>
              </a:extLst>
            </p:cNvPr>
            <p:cNvPicPr>
              <a:picLocks noChangeAspect="1"/>
            </p:cNvPicPr>
            <p:nvPr userDrawn="1"/>
          </p:nvPicPr>
          <p:blipFill rotWithShape="1">
            <a:blip r:embed="rId8"/>
            <a:srcRect l="1152" t="11676" r="31017" b="26411"/>
            <a:stretch/>
          </p:blipFill>
          <p:spPr>
            <a:xfrm>
              <a:off x="6442770" y="5155024"/>
              <a:ext cx="689279" cy="629150"/>
            </a:xfrm>
            <a:prstGeom prst="rect">
              <a:avLst/>
            </a:prstGeom>
            <a:ln w="3175">
              <a:solidFill>
                <a:schemeClr val="bg1">
                  <a:lumMod val="95000"/>
                </a:schemeClr>
              </a:solidFill>
            </a:ln>
          </p:spPr>
        </p:pic>
      </p:grpSp>
      <p:grpSp>
        <p:nvGrpSpPr>
          <p:cNvPr id="35" name="Gruppe 34">
            <a:extLst>
              <a:ext uri="{FF2B5EF4-FFF2-40B4-BE49-F238E27FC236}">
                <a16:creationId xmlns:a16="http://schemas.microsoft.com/office/drawing/2014/main" id="{126BB6BB-8852-44D9-A0EB-7B0A29B5CAFC}"/>
              </a:ext>
            </a:extLst>
          </p:cNvPr>
          <p:cNvGrpSpPr/>
          <p:nvPr userDrawn="1"/>
        </p:nvGrpSpPr>
        <p:grpSpPr>
          <a:xfrm>
            <a:off x="7072394" y="1479976"/>
            <a:ext cx="676669" cy="997704"/>
            <a:chOff x="6442771" y="2574072"/>
            <a:chExt cx="676669" cy="997704"/>
          </a:xfrm>
        </p:grpSpPr>
        <p:pic>
          <p:nvPicPr>
            <p:cNvPr id="36" name="Billede 35">
              <a:extLst>
                <a:ext uri="{FF2B5EF4-FFF2-40B4-BE49-F238E27FC236}">
                  <a16:creationId xmlns:a16="http://schemas.microsoft.com/office/drawing/2014/main" id="{2EC1AD58-F087-456F-B1CF-97A8AD608A12}"/>
                </a:ext>
              </a:extLst>
            </p:cNvPr>
            <p:cNvPicPr>
              <a:picLocks noChangeAspect="1"/>
            </p:cNvPicPr>
            <p:nvPr userDrawn="1"/>
          </p:nvPicPr>
          <p:blipFill>
            <a:blip r:embed="rId9"/>
            <a:stretch>
              <a:fillRect/>
            </a:stretch>
          </p:blipFill>
          <p:spPr>
            <a:xfrm>
              <a:off x="6442771" y="2574072"/>
              <a:ext cx="305786" cy="365851"/>
            </a:xfrm>
            <a:prstGeom prst="rect">
              <a:avLst/>
            </a:prstGeom>
          </p:spPr>
        </p:pic>
        <p:pic>
          <p:nvPicPr>
            <p:cNvPr id="37" name="Billede 36">
              <a:extLst>
                <a:ext uri="{FF2B5EF4-FFF2-40B4-BE49-F238E27FC236}">
                  <a16:creationId xmlns:a16="http://schemas.microsoft.com/office/drawing/2014/main" id="{A1105FA6-DF1D-44A9-BD39-B99136D7B2BC}"/>
                </a:ext>
              </a:extLst>
            </p:cNvPr>
            <p:cNvPicPr>
              <a:picLocks noChangeAspect="1"/>
            </p:cNvPicPr>
            <p:nvPr userDrawn="1"/>
          </p:nvPicPr>
          <p:blipFill rotWithShape="1">
            <a:blip r:embed="rId10"/>
            <a:srcRect l="1432" t="16308" r="2422" b="1509"/>
            <a:stretch/>
          </p:blipFill>
          <p:spPr>
            <a:xfrm>
              <a:off x="6444587" y="2943287"/>
              <a:ext cx="674853" cy="628489"/>
            </a:xfrm>
            <a:prstGeom prst="rect">
              <a:avLst/>
            </a:prstGeom>
            <a:ln w="3175">
              <a:solidFill>
                <a:schemeClr val="bg1">
                  <a:lumMod val="95000"/>
                </a:schemeClr>
              </a:solidFill>
            </a:ln>
          </p:spPr>
        </p:pic>
      </p:grpSp>
      <p:pic>
        <p:nvPicPr>
          <p:cNvPr id="39" name="6 Beskær">
            <a:extLst>
              <a:ext uri="{FF2B5EF4-FFF2-40B4-BE49-F238E27FC236}">
                <a16:creationId xmlns:a16="http://schemas.microsoft.com/office/drawing/2014/main" id="{F1E5DB47-CE9C-4A68-BA80-97FFD80C5CAE}"/>
              </a:ext>
            </a:extLst>
          </p:cNvPr>
          <p:cNvPicPr>
            <a:picLocks noChangeAspect="1"/>
          </p:cNvPicPr>
          <p:nvPr userDrawn="1"/>
        </p:nvPicPr>
        <p:blipFill>
          <a:blip r:embed="rId6"/>
          <a:stretch>
            <a:fillRect/>
          </a:stretch>
        </p:blipFill>
        <p:spPr>
          <a:xfrm>
            <a:off x="11186326" y="2593712"/>
            <a:ext cx="337400" cy="321707"/>
          </a:xfrm>
          <a:prstGeom prst="rect">
            <a:avLst/>
          </a:prstGeom>
        </p:spPr>
      </p:pic>
      <p:pic>
        <p:nvPicPr>
          <p:cNvPr id="40" name="7 Skalér billede">
            <a:extLst>
              <a:ext uri="{FF2B5EF4-FFF2-40B4-BE49-F238E27FC236}">
                <a16:creationId xmlns:a16="http://schemas.microsoft.com/office/drawing/2014/main" id="{472C50C0-81D4-4FF8-9774-95FB88A3DB59}"/>
              </a:ext>
            </a:extLst>
          </p:cNvPr>
          <p:cNvPicPr>
            <a:picLocks noChangeAspect="1"/>
          </p:cNvPicPr>
          <p:nvPr userDrawn="1"/>
        </p:nvPicPr>
        <p:blipFill>
          <a:blip r:embed="rId11"/>
          <a:stretch>
            <a:fillRect/>
          </a:stretch>
        </p:blipFill>
        <p:spPr>
          <a:xfrm>
            <a:off x="11186326" y="3510628"/>
            <a:ext cx="359695" cy="335309"/>
          </a:xfrm>
          <a:prstGeom prst="rect">
            <a:avLst/>
          </a:prstGeom>
        </p:spPr>
      </p:pic>
      <p:pic>
        <p:nvPicPr>
          <p:cNvPr id="22" name="Picture 21">
            <a:extLst>
              <a:ext uri="{FF2B5EF4-FFF2-40B4-BE49-F238E27FC236}">
                <a16:creationId xmlns:a16="http://schemas.microsoft.com/office/drawing/2014/main" id="{3C4EB944-268B-4588-9575-20967FF1FDE8}"/>
              </a:ext>
            </a:extLst>
          </p:cNvPr>
          <p:cNvPicPr>
            <a:picLocks noChangeAspect="1"/>
          </p:cNvPicPr>
          <p:nvPr userDrawn="1"/>
        </p:nvPicPr>
        <p:blipFill>
          <a:blip r:embed="rId12"/>
          <a:stretch>
            <a:fillRect/>
          </a:stretch>
        </p:blipFill>
        <p:spPr>
          <a:xfrm>
            <a:off x="2757291" y="3179601"/>
            <a:ext cx="257143" cy="285714"/>
          </a:xfrm>
          <a:prstGeom prst="rect">
            <a:avLst/>
          </a:prstGeom>
        </p:spPr>
      </p:pic>
      <p:sp>
        <p:nvSpPr>
          <p:cNvPr id="23" name="Date Placeholder 2">
            <a:extLst>
              <a:ext uri="{FF2B5EF4-FFF2-40B4-BE49-F238E27FC236}">
                <a16:creationId xmlns:a16="http://schemas.microsoft.com/office/drawing/2014/main" id="{C47240A8-F4C6-438F-B627-9F10AF7702F7}"/>
              </a:ext>
            </a:extLst>
          </p:cNvPr>
          <p:cNvSpPr>
            <a:spLocks noGrp="1"/>
          </p:cNvSpPr>
          <p:nvPr>
            <p:ph type="dt" sz="half" idx="10"/>
          </p:nvPr>
        </p:nvSpPr>
        <p:spPr>
          <a:xfrm>
            <a:off x="0" y="6912000"/>
            <a:ext cx="0" cy="0"/>
          </a:xfrm>
          <a:prstGeom prst="rect">
            <a:avLst/>
          </a:prstGeom>
        </p:spPr>
        <p:txBody>
          <a:bodyPr/>
          <a:lstStyle>
            <a:lvl1pPr>
              <a:defRPr>
                <a:noFill/>
              </a:defRPr>
            </a:lvl1pPr>
          </a:lstStyle>
          <a:p>
            <a:r>
              <a:rPr lang="en-US"/>
              <a:t>September 20, 2022</a:t>
            </a:r>
            <a:endParaRPr lang="en-GB"/>
          </a:p>
        </p:txBody>
      </p:sp>
      <p:sp>
        <p:nvSpPr>
          <p:cNvPr id="26" name="Footer Placeholder 3">
            <a:extLst>
              <a:ext uri="{FF2B5EF4-FFF2-40B4-BE49-F238E27FC236}">
                <a16:creationId xmlns:a16="http://schemas.microsoft.com/office/drawing/2014/main" id="{CE7E8215-C535-47A6-A19E-191CCD6226DF}"/>
              </a:ext>
            </a:extLst>
          </p:cNvPr>
          <p:cNvSpPr>
            <a:spLocks noGrp="1"/>
          </p:cNvSpPr>
          <p:nvPr>
            <p:ph type="ftr" sz="quarter" idx="11"/>
          </p:nvPr>
        </p:nvSpPr>
        <p:spPr>
          <a:xfrm>
            <a:off x="0" y="6912000"/>
            <a:ext cx="0" cy="0"/>
          </a:xfrm>
          <a:prstGeom prst="rect">
            <a:avLst/>
          </a:prstGeom>
        </p:spPr>
        <p:txBody>
          <a:bodyPr/>
          <a:lstStyle>
            <a:lvl1pPr>
              <a:defRPr>
                <a:noFill/>
              </a:defRPr>
            </a:lvl1pPr>
          </a:lstStyle>
          <a:p>
            <a:r>
              <a:rPr lang="it-IT"/>
              <a:t>Carlo Bertani, Maersk, Inland Decarbonization Lead</a:t>
            </a:r>
            <a:endParaRPr lang="en-GB"/>
          </a:p>
        </p:txBody>
      </p:sp>
      <p:sp>
        <p:nvSpPr>
          <p:cNvPr id="27" name="Slide Number Placeholder 4">
            <a:extLst>
              <a:ext uri="{FF2B5EF4-FFF2-40B4-BE49-F238E27FC236}">
                <a16:creationId xmlns:a16="http://schemas.microsoft.com/office/drawing/2014/main" id="{B1580671-F9A8-48F5-99CE-4A5C15752817}"/>
              </a:ext>
            </a:extLst>
          </p:cNvPr>
          <p:cNvSpPr>
            <a:spLocks noGrp="1"/>
          </p:cNvSpPr>
          <p:nvPr>
            <p:ph type="sldNum" sz="quarter" idx="12"/>
          </p:nvPr>
        </p:nvSpPr>
        <p:spPr>
          <a:xfrm flipV="1">
            <a:off x="0" y="6912000"/>
            <a:ext cx="0" cy="0"/>
          </a:xfrm>
          <a:prstGeom prst="rect">
            <a:avLst/>
          </a:prstGeom>
        </p:spPr>
        <p:txBody>
          <a:bodyPr/>
          <a:lstStyle>
            <a:lvl1pPr>
              <a:defRPr>
                <a:noFill/>
              </a:defRPr>
            </a:lvl1pPr>
          </a:lstStyle>
          <a:p>
            <a:fld id="{24C8C45C-947F-4981-8B3F-4F32E973C901}" type="slidenum">
              <a:rPr lang="en-GB" smtClean="0"/>
              <a:pPr/>
              <a:t>‹#›</a:t>
            </a:fld>
            <a:endParaRPr lang="en-GB"/>
          </a:p>
        </p:txBody>
      </p:sp>
    </p:spTree>
    <p:extLst>
      <p:ext uri="{BB962C8B-B14F-4D97-AF65-F5344CB8AC3E}">
        <p14:creationId xmlns:p14="http://schemas.microsoft.com/office/powerpoint/2010/main" val="88017041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gt;Do not use layouts after this &gt;">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124504-36FD-4753-851D-5B7D02D4A2D1}"/>
              </a:ext>
            </a:extLst>
          </p:cNvPr>
          <p:cNvSpPr/>
          <p:nvPr userDrawn="1"/>
        </p:nvSpPr>
        <p:spPr>
          <a:xfrm>
            <a:off x="0" y="0"/>
            <a:ext cx="12192000" cy="6858000"/>
          </a:xfrm>
          <a:prstGeom prst="rect">
            <a:avLst/>
          </a:prstGeom>
          <a:solidFill>
            <a:schemeClr val="tx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a:solidFill>
                <a:schemeClr val="tx1"/>
              </a:solidFill>
            </a:endParaRPr>
          </a:p>
        </p:txBody>
      </p:sp>
      <p:sp>
        <p:nvSpPr>
          <p:cNvPr id="5" name="Do not use"/>
          <p:cNvSpPr txBox="1"/>
          <p:nvPr userDrawn="1"/>
        </p:nvSpPr>
        <p:spPr>
          <a:xfrm>
            <a:off x="430213" y="656823"/>
            <a:ext cx="11356977" cy="2893100"/>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GB" sz="4400" b="0" noProof="0">
                <a:solidFill>
                  <a:schemeClr val="bg1"/>
                </a:solidFill>
              </a:rPr>
              <a:t>If you see any </a:t>
            </a:r>
            <a:r>
              <a:rPr lang="en-GB" sz="4400" b="1" i="1" noProof="0">
                <a:solidFill>
                  <a:schemeClr val="bg1"/>
                </a:solidFill>
              </a:rPr>
              <a:t>layouts after this </a:t>
            </a:r>
            <a:r>
              <a:rPr lang="en-GB" sz="4400" b="0" i="0" noProof="0">
                <a:solidFill>
                  <a:schemeClr val="bg1"/>
                </a:solidFill>
              </a:rPr>
              <a:t>one</a:t>
            </a:r>
            <a:r>
              <a:rPr lang="en-GB" sz="4400" b="1" i="1" noProof="0">
                <a:solidFill>
                  <a:schemeClr val="bg1"/>
                </a:solidFill>
              </a:rPr>
              <a:t>,</a:t>
            </a:r>
            <a:br>
              <a:rPr lang="en-GB" sz="4400" b="0" i="0" noProof="0">
                <a:solidFill>
                  <a:schemeClr val="bg1"/>
                </a:solidFill>
              </a:rPr>
            </a:br>
            <a:r>
              <a:rPr lang="en-GB" sz="4400" b="0" noProof="0">
                <a:solidFill>
                  <a:schemeClr val="bg1"/>
                </a:solidFill>
              </a:rPr>
              <a:t>do not use them. These layouts </a:t>
            </a:r>
            <a:r>
              <a:rPr lang="en-GB" sz="4400" b="1" i="1" u="none" noProof="0">
                <a:solidFill>
                  <a:schemeClr val="bg1"/>
                </a:solidFill>
              </a:rPr>
              <a:t>are not </a:t>
            </a:r>
            <a:r>
              <a:rPr lang="en-GB" sz="4400" b="0" noProof="0">
                <a:solidFill>
                  <a:schemeClr val="bg1"/>
                </a:solidFill>
              </a:rPr>
              <a:t>part of our corporate template.</a:t>
            </a:r>
            <a:br>
              <a:rPr lang="en-GB" sz="2800" b="0" noProof="0">
                <a:solidFill>
                  <a:schemeClr val="bg1"/>
                </a:solidFill>
              </a:rPr>
            </a:br>
            <a:br>
              <a:rPr lang="en-GB" sz="2800" b="0" noProof="0">
                <a:solidFill>
                  <a:schemeClr val="bg1"/>
                </a:solidFill>
              </a:rPr>
            </a:br>
            <a:endParaRPr lang="en-GB" sz="2800" b="0" noProof="0">
              <a:solidFill>
                <a:schemeClr val="bg1"/>
              </a:solidFill>
            </a:endParaRPr>
          </a:p>
        </p:txBody>
      </p:sp>
      <p:grpSp>
        <p:nvGrpSpPr>
          <p:cNvPr id="4" name="Group 3">
            <a:extLst>
              <a:ext uri="{FF2B5EF4-FFF2-40B4-BE49-F238E27FC236}">
                <a16:creationId xmlns:a16="http://schemas.microsoft.com/office/drawing/2014/main" id="{2BEB5E5A-DA85-4D5B-80B9-F94482F55D76}"/>
              </a:ext>
            </a:extLst>
          </p:cNvPr>
          <p:cNvGrpSpPr/>
          <p:nvPr userDrawn="1"/>
        </p:nvGrpSpPr>
        <p:grpSpPr>
          <a:xfrm rot="8100000">
            <a:off x="10404874" y="3325226"/>
            <a:ext cx="1036788" cy="1036788"/>
            <a:chOff x="6096000" y="4963130"/>
            <a:chExt cx="1456719" cy="1456719"/>
          </a:xfrm>
          <a:solidFill>
            <a:schemeClr val="bg1"/>
          </a:solidFill>
        </p:grpSpPr>
        <p:sp>
          <p:nvSpPr>
            <p:cNvPr id="3" name="Rectangle 2">
              <a:extLst>
                <a:ext uri="{FF2B5EF4-FFF2-40B4-BE49-F238E27FC236}">
                  <a16:creationId xmlns:a16="http://schemas.microsoft.com/office/drawing/2014/main" id="{C823227E-A862-4A7F-BC20-0D107430AB2C}"/>
                </a:ext>
              </a:extLst>
            </p:cNvPr>
            <p:cNvSpPr/>
            <p:nvPr userDrawn="1"/>
          </p:nvSpPr>
          <p:spPr>
            <a:xfrm rot="5400000">
              <a:off x="5534135" y="5524995"/>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a:xfrm rot="10800000">
              <a:off x="6096000" y="4963130"/>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a:xfrm>
            <a:off x="430213" y="2588374"/>
            <a:ext cx="10152346" cy="2215991"/>
          </a:xfrm>
          <a:prstGeom prst="rect">
            <a:avLst/>
          </a:prstGeom>
        </p:spPr>
        <p:txBody>
          <a:bodyPr wrap="square">
            <a:spAutoFit/>
          </a:bodyPr>
          <a:lstStyle/>
          <a:p>
            <a:pPr algn="ctr"/>
            <a:r>
              <a:rPr lang="en-GB" sz="13800" b="1" i="1" noProof="0">
                <a:solidFill>
                  <a:schemeClr val="bg1"/>
                </a:solidFill>
              </a:rPr>
              <a:t>Do not use </a:t>
            </a:r>
            <a:endParaRPr lang="en-GB" sz="2400" b="1" i="1"/>
          </a:p>
        </p:txBody>
      </p:sp>
      <p:sp>
        <p:nvSpPr>
          <p:cNvPr id="16" name="Do not use">
            <a:extLst>
              <a:ext uri="{FF2B5EF4-FFF2-40B4-BE49-F238E27FC236}">
                <a16:creationId xmlns:a16="http://schemas.microsoft.com/office/drawing/2014/main" id="{A8FA78FA-4D94-4717-B7C6-6F86378D6B01}"/>
              </a:ext>
            </a:extLst>
          </p:cNvPr>
          <p:cNvSpPr txBox="1"/>
          <p:nvPr userDrawn="1"/>
        </p:nvSpPr>
        <p:spPr>
          <a:xfrm>
            <a:off x="430214" y="5186455"/>
            <a:ext cx="11356974" cy="969496"/>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GB" sz="2000" b="0" noProof="0">
                <a:solidFill>
                  <a:schemeClr val="bg1"/>
                </a:solidFill>
              </a:rPr>
              <a:t>Due to PowerPoint’s standard Copy/Paste functionality extra undesirable layouts can appear.</a:t>
            </a:r>
          </a:p>
          <a:p>
            <a:pPr marL="0" marR="0" indent="0" algn="ctr" fontAlgn="auto">
              <a:lnSpc>
                <a:spcPct val="100000"/>
              </a:lnSpc>
              <a:spcBef>
                <a:spcPts val="600"/>
              </a:spcBef>
              <a:spcAft>
                <a:spcPts val="0"/>
              </a:spcAft>
              <a:buClr>
                <a:srgbClr val="003755"/>
              </a:buClr>
              <a:buSzTx/>
              <a:buFontTx/>
              <a:buNone/>
              <a:tabLst/>
            </a:pPr>
            <a:r>
              <a:rPr lang="en-GB" sz="2000" b="0" noProof="0">
                <a:solidFill>
                  <a:schemeClr val="bg1"/>
                </a:solidFill>
              </a:rPr>
              <a:t>Also notice: Layouts after this might contain potential confidential information.</a:t>
            </a:r>
            <a:br>
              <a:rPr lang="en-GB" sz="1800" b="0" noProof="0">
                <a:solidFill>
                  <a:schemeClr val="bg1"/>
                </a:solidFill>
              </a:rPr>
            </a:br>
            <a:endParaRPr lang="en-GB" sz="1800" b="0" noProof="0">
              <a:solidFill>
                <a:schemeClr val="bg1"/>
              </a:solidFill>
            </a:endParaRPr>
          </a:p>
        </p:txBody>
      </p:sp>
      <p:sp>
        <p:nvSpPr>
          <p:cNvPr id="9" name="Date Placeholder 2">
            <a:extLst>
              <a:ext uri="{FF2B5EF4-FFF2-40B4-BE49-F238E27FC236}">
                <a16:creationId xmlns:a16="http://schemas.microsoft.com/office/drawing/2014/main" id="{B12B154D-76F1-409D-A798-AA5203EE7F44}"/>
              </a:ext>
            </a:extLst>
          </p:cNvPr>
          <p:cNvSpPr>
            <a:spLocks noGrp="1"/>
          </p:cNvSpPr>
          <p:nvPr>
            <p:ph type="dt" sz="half" idx="10"/>
          </p:nvPr>
        </p:nvSpPr>
        <p:spPr>
          <a:xfrm>
            <a:off x="0" y="6912000"/>
            <a:ext cx="0" cy="0"/>
          </a:xfrm>
          <a:prstGeom prst="rect">
            <a:avLst/>
          </a:prstGeom>
        </p:spPr>
        <p:txBody>
          <a:bodyPr/>
          <a:lstStyle>
            <a:lvl1pPr>
              <a:defRPr>
                <a:noFill/>
              </a:defRPr>
            </a:lvl1pPr>
          </a:lstStyle>
          <a:p>
            <a:r>
              <a:rPr lang="en-US"/>
              <a:t>September 20, 2022</a:t>
            </a:r>
            <a:endParaRPr lang="en-GB"/>
          </a:p>
        </p:txBody>
      </p:sp>
      <p:sp>
        <p:nvSpPr>
          <p:cNvPr id="10" name="Footer Placeholder 3">
            <a:extLst>
              <a:ext uri="{FF2B5EF4-FFF2-40B4-BE49-F238E27FC236}">
                <a16:creationId xmlns:a16="http://schemas.microsoft.com/office/drawing/2014/main" id="{7D212C3A-1726-4BC5-8AF1-72D08F6358E7}"/>
              </a:ext>
            </a:extLst>
          </p:cNvPr>
          <p:cNvSpPr>
            <a:spLocks noGrp="1"/>
          </p:cNvSpPr>
          <p:nvPr>
            <p:ph type="ftr" sz="quarter" idx="11"/>
          </p:nvPr>
        </p:nvSpPr>
        <p:spPr>
          <a:xfrm>
            <a:off x="0" y="6912000"/>
            <a:ext cx="0" cy="0"/>
          </a:xfrm>
          <a:prstGeom prst="rect">
            <a:avLst/>
          </a:prstGeom>
        </p:spPr>
        <p:txBody>
          <a:bodyPr/>
          <a:lstStyle>
            <a:lvl1pPr>
              <a:defRPr>
                <a:noFill/>
              </a:defRPr>
            </a:lvl1pPr>
          </a:lstStyle>
          <a:p>
            <a:r>
              <a:rPr lang="it-IT"/>
              <a:t>Carlo Bertani, Maersk, Inland Decarbonization Lead</a:t>
            </a:r>
            <a:endParaRPr lang="en-GB"/>
          </a:p>
        </p:txBody>
      </p:sp>
      <p:sp>
        <p:nvSpPr>
          <p:cNvPr id="11" name="Slide Number Placeholder 4">
            <a:extLst>
              <a:ext uri="{FF2B5EF4-FFF2-40B4-BE49-F238E27FC236}">
                <a16:creationId xmlns:a16="http://schemas.microsoft.com/office/drawing/2014/main" id="{989D5CFC-5012-4F36-B4E7-CE36F67CD235}"/>
              </a:ext>
            </a:extLst>
          </p:cNvPr>
          <p:cNvSpPr>
            <a:spLocks noGrp="1"/>
          </p:cNvSpPr>
          <p:nvPr>
            <p:ph type="sldNum" sz="quarter" idx="12"/>
          </p:nvPr>
        </p:nvSpPr>
        <p:spPr>
          <a:xfrm flipV="1">
            <a:off x="0" y="6912000"/>
            <a:ext cx="0" cy="0"/>
          </a:xfrm>
          <a:prstGeom prst="rect">
            <a:avLst/>
          </a:prstGeom>
        </p:spPr>
        <p:txBody>
          <a:bodyPr/>
          <a:lstStyle>
            <a:lvl1pPr>
              <a:defRPr>
                <a:noFill/>
              </a:defRPr>
            </a:lvl1pPr>
          </a:lstStyle>
          <a:p>
            <a:fld id="{24C8C45C-947F-4981-8B3F-4F32E973C901}" type="slidenum">
              <a:rPr lang="en-GB" smtClean="0"/>
              <a:pPr/>
              <a:t>‹#›</a:t>
            </a:fld>
            <a:endParaRPr lang="en-GB"/>
          </a:p>
        </p:txBody>
      </p:sp>
    </p:spTree>
    <p:extLst>
      <p:ext uri="{BB962C8B-B14F-4D97-AF65-F5344CB8AC3E}">
        <p14:creationId xmlns:p14="http://schemas.microsoft.com/office/powerpoint/2010/main" val="2879579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3238805010"/>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73633-A561-C74C-A8CB-2205D61DED25}"/>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78BF80FE-2F01-4E4A-A7EE-1811D0A9D7A7}"/>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24514301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8E1C23-7902-4F88-828B-FA10FC172A7B}"/>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1167165105"/>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180CE-3B34-FBBF-9F0C-55E69CBB111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BBC2B53-B86F-83DB-C78B-3B3174E3F175}"/>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15864732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section 1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9D4ED178-00F4-BF43-B90C-B55A681B8DB3}"/>
              </a:ext>
            </a:extLst>
          </p:cNvPr>
          <p:cNvSpPr>
            <a:spLocks noGrp="1"/>
          </p:cNvSpPr>
          <p:nvPr>
            <p:ph type="title"/>
          </p:nvPr>
        </p:nvSpPr>
        <p:spPr>
          <a:xfrm>
            <a:off x="457200" y="146611"/>
            <a:ext cx="10375701" cy="685604"/>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209209468"/>
      </p:ext>
    </p:extLst>
  </p:cSld>
  <p:clrMapOvr>
    <a:masterClrMapping/>
  </p:clrMapOvr>
  <p:extLst>
    <p:ext uri="{DCECCB84-F9BA-43D5-87BE-67443E8EF086}">
      <p15:sldGuideLst xmlns:p15="http://schemas.microsoft.com/office/powerpoint/2012/main">
        <p15:guide id="1" pos="216">
          <p15:clr>
            <a:srgbClr val="FBAE40"/>
          </p15:clr>
        </p15:guide>
        <p15:guide id="2" orient="horz" pos="3720">
          <p15:clr>
            <a:srgbClr val="FBAE40"/>
          </p15:clr>
        </p15:guide>
        <p15:guide id="4" pos="5544">
          <p15:clr>
            <a:srgbClr val="FBAE40"/>
          </p15:clr>
        </p15:guide>
        <p15:guide id="5" orient="horz" pos="840">
          <p15:clr>
            <a:srgbClr val="FBAE40"/>
          </p15:clr>
        </p15:guide>
        <p15:guide id="6" orient="horz" pos="410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Custom Layout">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8E1C23-7902-4F88-828B-FA10FC172A7B}"/>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5838962"/>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8E1C23-7902-4F88-828B-FA10FC172A7B}"/>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115140120"/>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FEFC8-C833-804A-AA56-A1358509FC1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198556A-FFCC-6245-8AFA-1890B1011476}"/>
              </a:ext>
            </a:extLst>
          </p:cNvPr>
          <p:cNvSpPr>
            <a:spLocks noGrp="1"/>
          </p:cNvSpPr>
          <p:nvPr>
            <p:ph type="sldNum" sz="quarter" idx="10"/>
          </p:nvPr>
        </p:nvSpPr>
        <p:spPr/>
        <p:txBody>
          <a:bodyPr/>
          <a:lstStyle/>
          <a:p>
            <a:fld id="{2429C633-AF9B-9840-B7F1-7587910FEF71}" type="slidenum">
              <a:rPr lang="en-US" smtClean="0"/>
              <a:pPr/>
              <a:t>‹#›</a:t>
            </a:fld>
            <a:endParaRPr lang="en-US"/>
          </a:p>
        </p:txBody>
      </p:sp>
      <p:sp>
        <p:nvSpPr>
          <p:cNvPr id="6" name="Text Placeholder 2">
            <a:extLst>
              <a:ext uri="{FF2B5EF4-FFF2-40B4-BE49-F238E27FC236}">
                <a16:creationId xmlns:a16="http://schemas.microsoft.com/office/drawing/2014/main" id="{6920B54F-5837-DA42-9506-C1938EE733A9}"/>
              </a:ext>
            </a:extLst>
          </p:cNvPr>
          <p:cNvSpPr>
            <a:spLocks noGrp="1"/>
          </p:cNvSpPr>
          <p:nvPr>
            <p:ph idx="1"/>
          </p:nvPr>
        </p:nvSpPr>
        <p:spPr>
          <a:xfrm>
            <a:off x="457200" y="1184223"/>
            <a:ext cx="5338997" cy="47518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FB6EDB04-6623-A847-B770-F58382DCAEDA}"/>
              </a:ext>
            </a:extLst>
          </p:cNvPr>
          <p:cNvSpPr>
            <a:spLocks noGrp="1"/>
          </p:cNvSpPr>
          <p:nvPr>
            <p:ph idx="12"/>
          </p:nvPr>
        </p:nvSpPr>
        <p:spPr>
          <a:xfrm>
            <a:off x="6248400" y="1184223"/>
            <a:ext cx="5638800" cy="47518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57249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4703863"/>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90B965-DECD-4C98-A857-C5D1E28C79A6}"/>
              </a:ext>
            </a:extLst>
          </p:cNvPr>
          <p:cNvSpPr/>
          <p:nvPr userDrawn="1"/>
        </p:nvSpPr>
        <p:spPr>
          <a:xfrm>
            <a:off x="877454" y="737558"/>
            <a:ext cx="10437091" cy="538288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3856097"/>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p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FEFC8-C833-804A-AA56-A1358509FC1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198556A-FFCC-6245-8AFA-1890B1011476}"/>
              </a:ext>
            </a:extLst>
          </p:cNvPr>
          <p:cNvSpPr>
            <a:spLocks noGrp="1"/>
          </p:cNvSpPr>
          <p:nvPr>
            <p:ph type="sldNum" sz="quarter" idx="10"/>
          </p:nvPr>
        </p:nvSpPr>
        <p:spPr/>
        <p:txBody>
          <a:bodyPr/>
          <a:lstStyle/>
          <a:p>
            <a:fld id="{2429C633-AF9B-9840-B7F1-7587910FEF71}" type="slidenum">
              <a:rPr lang="en-US" smtClean="0"/>
              <a:pPr/>
              <a:t>‹#›</a:t>
            </a:fld>
            <a:endParaRPr lang="en-US"/>
          </a:p>
        </p:txBody>
      </p:sp>
      <p:sp>
        <p:nvSpPr>
          <p:cNvPr id="9" name="Text Placeholder 2">
            <a:extLst>
              <a:ext uri="{FF2B5EF4-FFF2-40B4-BE49-F238E27FC236}">
                <a16:creationId xmlns:a16="http://schemas.microsoft.com/office/drawing/2014/main" id="{738C3ACF-CE32-2646-B8B8-2FC456D792C0}"/>
              </a:ext>
            </a:extLst>
          </p:cNvPr>
          <p:cNvSpPr>
            <a:spLocks noGrp="1"/>
          </p:cNvSpPr>
          <p:nvPr>
            <p:ph idx="1"/>
          </p:nvPr>
        </p:nvSpPr>
        <p:spPr>
          <a:xfrm>
            <a:off x="457200" y="1184223"/>
            <a:ext cx="11277600" cy="47518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2409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FEFC8-C833-804A-AA56-A1358509FC1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198556A-FFCC-6245-8AFA-1890B1011476}"/>
              </a:ext>
            </a:extLst>
          </p:cNvPr>
          <p:cNvSpPr>
            <a:spLocks noGrp="1"/>
          </p:cNvSpPr>
          <p:nvPr>
            <p:ph type="sldNum" sz="quarter" idx="10"/>
          </p:nvPr>
        </p:nvSpPr>
        <p:spPr/>
        <p:txBody>
          <a:bodyPr/>
          <a:lstStyle/>
          <a:p>
            <a:fld id="{2429C633-AF9B-9840-B7F1-7587910FEF71}" type="slidenum">
              <a:rPr lang="en-US" smtClean="0"/>
              <a:pPr/>
              <a:t>‹#›</a:t>
            </a:fld>
            <a:endParaRPr lang="en-US"/>
          </a:p>
        </p:txBody>
      </p:sp>
      <p:sp>
        <p:nvSpPr>
          <p:cNvPr id="8" name="Picture Placeholder 7">
            <a:extLst>
              <a:ext uri="{FF2B5EF4-FFF2-40B4-BE49-F238E27FC236}">
                <a16:creationId xmlns:a16="http://schemas.microsoft.com/office/drawing/2014/main" id="{44C1CB91-255E-AA4E-99ED-09111ECAD59E}"/>
              </a:ext>
            </a:extLst>
          </p:cNvPr>
          <p:cNvSpPr>
            <a:spLocks noGrp="1"/>
          </p:cNvSpPr>
          <p:nvPr>
            <p:ph type="pic" sz="quarter" idx="11"/>
          </p:nvPr>
        </p:nvSpPr>
        <p:spPr>
          <a:xfrm>
            <a:off x="6256868" y="1184223"/>
            <a:ext cx="5477933" cy="4781602"/>
          </a:xfrm>
          <a:solidFill>
            <a:schemeClr val="bg1">
              <a:lumMod val="85000"/>
            </a:schemeClr>
          </a:solidFill>
        </p:spPr>
        <p:txBody>
          <a:bodyPr/>
          <a:lstStyle/>
          <a:p>
            <a:endParaRPr lang="en-US"/>
          </a:p>
        </p:txBody>
      </p:sp>
      <p:sp>
        <p:nvSpPr>
          <p:cNvPr id="9" name="Text Placeholder 2">
            <a:extLst>
              <a:ext uri="{FF2B5EF4-FFF2-40B4-BE49-F238E27FC236}">
                <a16:creationId xmlns:a16="http://schemas.microsoft.com/office/drawing/2014/main" id="{738C3ACF-CE32-2646-B8B8-2FC456D792C0}"/>
              </a:ext>
            </a:extLst>
          </p:cNvPr>
          <p:cNvSpPr>
            <a:spLocks noGrp="1"/>
          </p:cNvSpPr>
          <p:nvPr>
            <p:ph idx="1"/>
          </p:nvPr>
        </p:nvSpPr>
        <p:spPr>
          <a:xfrm>
            <a:off x="457200" y="1184223"/>
            <a:ext cx="5338997" cy="47518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41018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FEFC8-C833-804A-AA56-A1358509FC1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198556A-FFCC-6245-8AFA-1890B1011476}"/>
              </a:ext>
            </a:extLst>
          </p:cNvPr>
          <p:cNvSpPr>
            <a:spLocks noGrp="1"/>
          </p:cNvSpPr>
          <p:nvPr>
            <p:ph type="sldNum" sz="quarter" idx="10"/>
          </p:nvPr>
        </p:nvSpPr>
        <p:spPr/>
        <p:txBody>
          <a:bodyPr/>
          <a:lstStyle/>
          <a:p>
            <a:fld id="{2429C633-AF9B-9840-B7F1-7587910FEF71}" type="slidenum">
              <a:rPr lang="en-US" smtClean="0"/>
              <a:pPr/>
              <a:t>‹#›</a:t>
            </a:fld>
            <a:endParaRPr lang="en-US"/>
          </a:p>
        </p:txBody>
      </p:sp>
      <p:sp>
        <p:nvSpPr>
          <p:cNvPr id="8" name="Picture Placeholder 7">
            <a:extLst>
              <a:ext uri="{FF2B5EF4-FFF2-40B4-BE49-F238E27FC236}">
                <a16:creationId xmlns:a16="http://schemas.microsoft.com/office/drawing/2014/main" id="{44C1CB91-255E-AA4E-99ED-09111ECAD59E}"/>
              </a:ext>
            </a:extLst>
          </p:cNvPr>
          <p:cNvSpPr>
            <a:spLocks noGrp="1"/>
          </p:cNvSpPr>
          <p:nvPr>
            <p:ph type="pic" sz="quarter" idx="11"/>
          </p:nvPr>
        </p:nvSpPr>
        <p:spPr>
          <a:xfrm>
            <a:off x="457200" y="1184223"/>
            <a:ext cx="11277600" cy="4781602"/>
          </a:xfrm>
          <a:solidFill>
            <a:schemeClr val="bg1">
              <a:lumMod val="85000"/>
            </a:schemeClr>
          </a:solidFill>
        </p:spPr>
        <p:txBody>
          <a:bodyPr/>
          <a:lstStyle/>
          <a:p>
            <a:endParaRPr lang="en-US"/>
          </a:p>
        </p:txBody>
      </p:sp>
    </p:spTree>
    <p:extLst>
      <p:ext uri="{BB962C8B-B14F-4D97-AF65-F5344CB8AC3E}">
        <p14:creationId xmlns:p14="http://schemas.microsoft.com/office/powerpoint/2010/main" val="3484204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3_Title slide">
    <p:spTree>
      <p:nvGrpSpPr>
        <p:cNvPr id="1" name="Shape 57"/>
        <p:cNvGrpSpPr/>
        <p:nvPr/>
      </p:nvGrpSpPr>
      <p:grpSpPr>
        <a:xfrm>
          <a:off x="0" y="0"/>
          <a:ext cx="0" cy="0"/>
          <a:chOff x="0" y="0"/>
          <a:chExt cx="0" cy="0"/>
        </a:xfrm>
      </p:grpSpPr>
      <p:pic>
        <p:nvPicPr>
          <p:cNvPr id="58" name="Google Shape;58;p14" descr="https://lh5.googleusercontent.com/NEID6bkXzcYVEwNoa0iaL7g9y3bQMiRpI8mPI3Co3NwxQtteLetHC3xvC5a8SRf3_2i0SOkglpiDhh7Cbpe-NZBw_rA2GOpRV8NB53XWSRYMQaNmxHJxMT9yogPLkZXBkzmQR-p8j98"/>
          <p:cNvPicPr preferRelativeResize="0"/>
          <p:nvPr/>
        </p:nvPicPr>
        <p:blipFill rotWithShape="1">
          <a:blip r:embed="rId2">
            <a:alphaModFix/>
          </a:blip>
          <a:srcRect/>
          <a:stretch/>
        </p:blipFill>
        <p:spPr>
          <a:xfrm>
            <a:off x="0" y="1"/>
            <a:ext cx="12192000" cy="6286367"/>
          </a:xfrm>
          <a:prstGeom prst="rect">
            <a:avLst/>
          </a:prstGeom>
          <a:noFill/>
          <a:ln>
            <a:noFill/>
          </a:ln>
        </p:spPr>
      </p:pic>
      <p:sp>
        <p:nvSpPr>
          <p:cNvPr id="59" name="Google Shape;59;p14"/>
          <p:cNvSpPr txBox="1">
            <a:spLocks noGrp="1"/>
          </p:cNvSpPr>
          <p:nvPr>
            <p:ph type="ctrTitle"/>
          </p:nvPr>
        </p:nvSpPr>
        <p:spPr>
          <a:xfrm>
            <a:off x="415611" y="2445933"/>
            <a:ext cx="11360800" cy="27368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1pPr>
            <a:lvl2pPr lvl="1"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2pPr>
            <a:lvl3pPr lvl="2"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3pPr>
            <a:lvl4pPr lvl="3"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4pPr>
            <a:lvl5pPr lvl="4"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5pPr>
            <a:lvl6pPr lvl="5"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6pPr>
            <a:lvl7pPr lvl="6"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7pPr>
            <a:lvl8pPr lvl="7"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8pPr>
            <a:lvl9pPr lvl="8"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9pPr>
          </a:lstStyle>
          <a:p>
            <a:endParaRPr/>
          </a:p>
        </p:txBody>
      </p:sp>
      <p:sp>
        <p:nvSpPr>
          <p:cNvPr id="60" name="Google Shape;60;p14"/>
          <p:cNvSpPr txBox="1">
            <a:spLocks noGrp="1"/>
          </p:cNvSpPr>
          <p:nvPr>
            <p:ph type="subTitle" idx="1"/>
          </p:nvPr>
        </p:nvSpPr>
        <p:spPr>
          <a:xfrm>
            <a:off x="415600" y="5229567"/>
            <a:ext cx="11360800" cy="1056800"/>
          </a:xfrm>
          <a:prstGeom prst="rect">
            <a:avLst/>
          </a:prstGeom>
          <a:noFill/>
          <a:ln>
            <a:noFill/>
          </a:ln>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1pPr>
            <a:lvl2pPr lvl="1"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2pPr>
            <a:lvl3pPr lvl="2"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3pPr>
            <a:lvl4pPr lvl="3"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4pPr>
            <a:lvl5pPr lvl="4"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5pPr>
            <a:lvl6pPr lvl="5"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6pPr>
            <a:lvl7pPr lvl="6"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7pPr>
            <a:lvl8pPr lvl="7"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8pPr>
            <a:lvl9pPr lvl="8"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9pPr>
          </a:lstStyle>
          <a:p>
            <a:endParaRPr/>
          </a:p>
        </p:txBody>
      </p:sp>
      <p:sp>
        <p:nvSpPr>
          <p:cNvPr id="61" name="Google Shape;61;p14"/>
          <p:cNvSpPr txBox="1">
            <a:spLocks noGrp="1"/>
          </p:cNvSpPr>
          <p:nvPr>
            <p:ph type="sldNum" idx="12"/>
          </p:nvPr>
        </p:nvSpPr>
        <p:spPr>
          <a:xfrm>
            <a:off x="5730211" y="6333189"/>
            <a:ext cx="731600" cy="524800"/>
          </a:xfrm>
          <a:prstGeom prst="rect">
            <a:avLst/>
          </a:prstGeom>
          <a:noFill/>
          <a:ln>
            <a:noFill/>
          </a:ln>
        </p:spPr>
        <p:txBody>
          <a:bodyPr spcFirstLastPara="1" wrap="square" lIns="91425" tIns="91425" rIns="91425" bIns="91425" anchor="ctr" anchorCtr="0">
            <a:normAutofit/>
          </a:bodyPr>
          <a:lstStyle>
            <a:lvl1pPr marL="0" marR="0" lvl="0"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1pPr>
            <a:lvl2pPr marL="0" marR="0" lvl="1"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2pPr>
            <a:lvl3pPr marL="0" marR="0" lvl="2"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3pPr>
            <a:lvl4pPr marL="0" marR="0" lvl="3"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4pPr>
            <a:lvl5pPr marL="0" marR="0" lvl="4"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5pPr>
            <a:lvl6pPr marL="0" marR="0" lvl="5"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6pPr>
            <a:lvl7pPr marL="0" marR="0" lvl="6"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7pPr>
            <a:lvl8pPr marL="0" marR="0" lvl="7"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8pPr>
            <a:lvl9pPr marL="0" marR="0" lvl="8"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065320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2"/>
        <p:cNvGrpSpPr/>
        <p:nvPr/>
      </p:nvGrpSpPr>
      <p:grpSpPr>
        <a:xfrm>
          <a:off x="0" y="0"/>
          <a:ext cx="0" cy="0"/>
          <a:chOff x="0" y="0"/>
          <a:chExt cx="0" cy="0"/>
        </a:xfrm>
      </p:grpSpPr>
      <p:sp>
        <p:nvSpPr>
          <p:cNvPr id="63" name="Google Shape;63;p15"/>
          <p:cNvSpPr txBox="1">
            <a:spLocks noGrp="1"/>
          </p:cNvSpPr>
          <p:nvPr>
            <p:ph type="body" idx="1"/>
          </p:nvPr>
        </p:nvSpPr>
        <p:spPr>
          <a:xfrm>
            <a:off x="352933" y="1828900"/>
            <a:ext cx="11360800" cy="3916800"/>
          </a:xfrm>
          <a:prstGeom prst="rect">
            <a:avLst/>
          </a:prstGeom>
          <a:noFill/>
          <a:ln>
            <a:noFill/>
          </a:ln>
        </p:spPr>
        <p:txBody>
          <a:bodyPr spcFirstLastPara="1" wrap="square" lIns="91425" tIns="91425" rIns="91425" bIns="91425" anchor="t" anchorCtr="0">
            <a:normAutofit/>
          </a:bodyPr>
          <a:lstStyle>
            <a:lvl1pPr marL="609585" lvl="0" indent="-457189" algn="l" rtl="0">
              <a:lnSpc>
                <a:spcPct val="115000"/>
              </a:lnSpc>
              <a:spcBef>
                <a:spcPts val="0"/>
              </a:spcBef>
              <a:spcAft>
                <a:spcPts val="0"/>
              </a:spcAft>
              <a:buSzPts val="1800"/>
              <a:buFont typeface="Roboto"/>
              <a:buChar char="●"/>
              <a:defRPr>
                <a:latin typeface="Roboto"/>
                <a:ea typeface="Roboto"/>
                <a:cs typeface="Roboto"/>
                <a:sym typeface="Roboto"/>
              </a:defRPr>
            </a:lvl1pPr>
            <a:lvl2pPr marL="1219170" lvl="1" indent="-423323" algn="l" rtl="0">
              <a:lnSpc>
                <a:spcPct val="115000"/>
              </a:lnSpc>
              <a:spcBef>
                <a:spcPts val="0"/>
              </a:spcBef>
              <a:spcAft>
                <a:spcPts val="0"/>
              </a:spcAft>
              <a:buSzPts val="1400"/>
              <a:buFont typeface="Roboto"/>
              <a:buChar char="○"/>
              <a:defRPr>
                <a:latin typeface="Roboto"/>
                <a:ea typeface="Roboto"/>
                <a:cs typeface="Roboto"/>
                <a:sym typeface="Roboto"/>
              </a:defRPr>
            </a:lvl2pPr>
            <a:lvl3pPr marL="1828754" lvl="2" indent="-423323" algn="l" rtl="0">
              <a:lnSpc>
                <a:spcPct val="115000"/>
              </a:lnSpc>
              <a:spcBef>
                <a:spcPts val="0"/>
              </a:spcBef>
              <a:spcAft>
                <a:spcPts val="0"/>
              </a:spcAft>
              <a:buSzPts val="1400"/>
              <a:buFont typeface="Roboto"/>
              <a:buChar char="■"/>
              <a:defRPr>
                <a:latin typeface="Roboto"/>
                <a:ea typeface="Roboto"/>
                <a:cs typeface="Roboto"/>
                <a:sym typeface="Roboto"/>
              </a:defRPr>
            </a:lvl3pPr>
            <a:lvl4pPr marL="2438339" lvl="3" indent="-423323" algn="l" rtl="0">
              <a:lnSpc>
                <a:spcPct val="115000"/>
              </a:lnSpc>
              <a:spcBef>
                <a:spcPts val="0"/>
              </a:spcBef>
              <a:spcAft>
                <a:spcPts val="0"/>
              </a:spcAft>
              <a:buSzPts val="1400"/>
              <a:buFont typeface="Roboto"/>
              <a:buChar char="●"/>
              <a:defRPr>
                <a:latin typeface="Roboto"/>
                <a:ea typeface="Roboto"/>
                <a:cs typeface="Roboto"/>
                <a:sym typeface="Roboto"/>
              </a:defRPr>
            </a:lvl4pPr>
            <a:lvl5pPr marL="3047924" lvl="4" indent="-423323" algn="l" rtl="0">
              <a:lnSpc>
                <a:spcPct val="115000"/>
              </a:lnSpc>
              <a:spcBef>
                <a:spcPts val="0"/>
              </a:spcBef>
              <a:spcAft>
                <a:spcPts val="0"/>
              </a:spcAft>
              <a:buSzPts val="1400"/>
              <a:buFont typeface="Roboto"/>
              <a:buChar char="○"/>
              <a:defRPr>
                <a:latin typeface="Roboto"/>
                <a:ea typeface="Roboto"/>
                <a:cs typeface="Roboto"/>
                <a:sym typeface="Roboto"/>
              </a:defRPr>
            </a:lvl5pPr>
            <a:lvl6pPr marL="3657509" lvl="5" indent="-423323" algn="l" rtl="0">
              <a:lnSpc>
                <a:spcPct val="115000"/>
              </a:lnSpc>
              <a:spcBef>
                <a:spcPts val="0"/>
              </a:spcBef>
              <a:spcAft>
                <a:spcPts val="0"/>
              </a:spcAft>
              <a:buSzPts val="1400"/>
              <a:buFont typeface="Roboto"/>
              <a:buChar char="■"/>
              <a:defRPr>
                <a:latin typeface="Roboto"/>
                <a:ea typeface="Roboto"/>
                <a:cs typeface="Roboto"/>
                <a:sym typeface="Roboto"/>
              </a:defRPr>
            </a:lvl6pPr>
            <a:lvl7pPr marL="4267093" lvl="6" indent="-423323" algn="l" rtl="0">
              <a:lnSpc>
                <a:spcPct val="115000"/>
              </a:lnSpc>
              <a:spcBef>
                <a:spcPts val="0"/>
              </a:spcBef>
              <a:spcAft>
                <a:spcPts val="0"/>
              </a:spcAft>
              <a:buSzPts val="1400"/>
              <a:buFont typeface="Roboto"/>
              <a:buChar char="●"/>
              <a:defRPr>
                <a:latin typeface="Roboto"/>
                <a:ea typeface="Roboto"/>
                <a:cs typeface="Roboto"/>
                <a:sym typeface="Roboto"/>
              </a:defRPr>
            </a:lvl7pPr>
            <a:lvl8pPr marL="4876678" lvl="7" indent="-423323" algn="l" rtl="0">
              <a:lnSpc>
                <a:spcPct val="115000"/>
              </a:lnSpc>
              <a:spcBef>
                <a:spcPts val="0"/>
              </a:spcBef>
              <a:spcAft>
                <a:spcPts val="0"/>
              </a:spcAft>
              <a:buSzPts val="1400"/>
              <a:buFont typeface="Roboto"/>
              <a:buChar char="○"/>
              <a:defRPr>
                <a:latin typeface="Roboto"/>
                <a:ea typeface="Roboto"/>
                <a:cs typeface="Roboto"/>
                <a:sym typeface="Roboto"/>
              </a:defRPr>
            </a:lvl8pPr>
            <a:lvl9pPr marL="5486263" lvl="8" indent="-423323" algn="l" rtl="0">
              <a:lnSpc>
                <a:spcPct val="115000"/>
              </a:lnSpc>
              <a:spcBef>
                <a:spcPts val="0"/>
              </a:spcBef>
              <a:spcAft>
                <a:spcPts val="0"/>
              </a:spcAft>
              <a:buSzPts val="1400"/>
              <a:buFont typeface="Roboto"/>
              <a:buChar char="■"/>
              <a:defRPr>
                <a:latin typeface="Roboto"/>
                <a:ea typeface="Roboto"/>
                <a:cs typeface="Roboto"/>
                <a:sym typeface="Roboto"/>
              </a:defRPr>
            </a:lvl9pPr>
          </a:lstStyle>
          <a:p>
            <a:endParaRPr/>
          </a:p>
        </p:txBody>
      </p:sp>
      <p:sp>
        <p:nvSpPr>
          <p:cNvPr id="64" name="Google Shape;64;p15"/>
          <p:cNvSpPr txBox="1">
            <a:spLocks noGrp="1"/>
          </p:cNvSpPr>
          <p:nvPr>
            <p:ph type="sldNum" idx="12"/>
          </p:nvPr>
        </p:nvSpPr>
        <p:spPr>
          <a:xfrm>
            <a:off x="5667544" y="6309756"/>
            <a:ext cx="731600" cy="524800"/>
          </a:xfrm>
          <a:prstGeom prst="rect">
            <a:avLst/>
          </a:prstGeom>
          <a:noFill/>
          <a:ln>
            <a:noFill/>
          </a:ln>
        </p:spPr>
        <p:txBody>
          <a:bodyPr spcFirstLastPara="1" wrap="square" lIns="91425" tIns="91425" rIns="91425" bIns="91425" anchor="ctr" anchorCtr="0">
            <a:normAutofit/>
          </a:bodyPr>
          <a:lstStyle>
            <a:lvl1pPr marL="0" marR="0" lvl="0"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1pPr>
            <a:lvl2pPr marL="0" marR="0" lvl="1"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2pPr>
            <a:lvl3pPr marL="0" marR="0" lvl="2"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3pPr>
            <a:lvl4pPr marL="0" marR="0" lvl="3"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4pPr>
            <a:lvl5pPr marL="0" marR="0" lvl="4"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5pPr>
            <a:lvl6pPr marL="0" marR="0" lvl="5"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6pPr>
            <a:lvl7pPr marL="0" marR="0" lvl="6"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7pPr>
            <a:lvl8pPr marL="0" marR="0" lvl="7"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8pPr>
            <a:lvl9pPr marL="0" marR="0" lvl="8"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9pPr>
          </a:lstStyle>
          <a:p>
            <a:fld id="{00000000-1234-1234-1234-123412341234}" type="slidenum">
              <a:rPr lang="en" smtClean="0"/>
              <a:pPr/>
              <a:t>‹#›</a:t>
            </a:fld>
            <a:endParaRPr lang="en"/>
          </a:p>
        </p:txBody>
      </p:sp>
      <p:sp>
        <p:nvSpPr>
          <p:cNvPr id="65" name="Google Shape;65;p15"/>
          <p:cNvSpPr txBox="1">
            <a:spLocks noGrp="1"/>
          </p:cNvSpPr>
          <p:nvPr>
            <p:ph type="title"/>
          </p:nvPr>
        </p:nvSpPr>
        <p:spPr>
          <a:xfrm>
            <a:off x="591000" y="365765"/>
            <a:ext cx="11360800" cy="690400"/>
          </a:xfrm>
          <a:prstGeom prst="rect">
            <a:avLst/>
          </a:prstGeom>
          <a:noFill/>
          <a:ln>
            <a:noFill/>
          </a:ln>
        </p:spPr>
        <p:txBody>
          <a:bodyPr spcFirstLastPara="1" wrap="square" lIns="91425" tIns="91425" rIns="91425" bIns="0" anchor="t" anchorCtr="0">
            <a:normAutofit/>
          </a:bodyPr>
          <a:lstStyle>
            <a:lvl1pPr lvl="0"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1pPr>
            <a:lvl2pPr lvl="1"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2pPr>
            <a:lvl3pPr lvl="2"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3pPr>
            <a:lvl4pPr lvl="3"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4pPr>
            <a:lvl5pPr lvl="4"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5pPr>
            <a:lvl6pPr lvl="5"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6pPr>
            <a:lvl7pPr lvl="6"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7pPr>
            <a:lvl8pPr lvl="7"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8pPr>
            <a:lvl9pPr lvl="8"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9pPr>
          </a:lstStyle>
          <a:p>
            <a:endParaRPr/>
          </a:p>
        </p:txBody>
      </p:sp>
      <p:sp>
        <p:nvSpPr>
          <p:cNvPr id="66" name="Google Shape;66;p15"/>
          <p:cNvSpPr txBox="1">
            <a:spLocks noGrp="1"/>
          </p:cNvSpPr>
          <p:nvPr>
            <p:ph type="subTitle" idx="2"/>
          </p:nvPr>
        </p:nvSpPr>
        <p:spPr>
          <a:xfrm>
            <a:off x="591000" y="1056200"/>
            <a:ext cx="11360800" cy="360800"/>
          </a:xfrm>
          <a:prstGeom prst="rect">
            <a:avLst/>
          </a:prstGeom>
          <a:noFill/>
          <a:ln>
            <a:noFill/>
          </a:ln>
        </p:spPr>
        <p:txBody>
          <a:bodyPr spcFirstLastPara="1" wrap="square" lIns="91425" tIns="0" rIns="91425" bIns="0" anchor="t" anchorCtr="0">
            <a:normAutofit/>
          </a:bodyPr>
          <a:lstStyle>
            <a:lvl1pPr lvl="0" algn="l" rtl="0">
              <a:lnSpc>
                <a:spcPct val="100000"/>
              </a:lnSpc>
              <a:spcBef>
                <a:spcPts val="0"/>
              </a:spcBef>
              <a:spcAft>
                <a:spcPts val="0"/>
              </a:spcAft>
              <a:buClr>
                <a:schemeClr val="dk1"/>
              </a:buClr>
              <a:buSzPts val="1400"/>
              <a:buFont typeface="Roboto Medium"/>
              <a:buNone/>
              <a:defRPr sz="1867">
                <a:solidFill>
                  <a:schemeClr val="dk1"/>
                </a:solidFill>
                <a:latin typeface="Roboto Medium"/>
                <a:ea typeface="Roboto Medium"/>
                <a:cs typeface="Roboto Medium"/>
                <a:sym typeface="Roboto Medium"/>
              </a:defRPr>
            </a:lvl1pPr>
            <a:lvl2pPr lvl="1"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2pPr>
            <a:lvl3pPr lvl="2"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3pPr>
            <a:lvl4pPr lvl="3"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4pPr>
            <a:lvl5pPr lvl="4"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5pPr>
            <a:lvl6pPr lvl="5"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6pPr>
            <a:lvl7pPr lvl="6"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7pPr>
            <a:lvl8pPr lvl="7"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8pPr>
            <a:lvl9pPr lvl="8"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9pPr>
          </a:lstStyle>
          <a:p>
            <a:endParaRPr/>
          </a:p>
        </p:txBody>
      </p:sp>
    </p:spTree>
    <p:extLst>
      <p:ext uri="{BB962C8B-B14F-4D97-AF65-F5344CB8AC3E}">
        <p14:creationId xmlns:p14="http://schemas.microsoft.com/office/powerpoint/2010/main" val="20811609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76_3-Content">
  <p:cSld name="76_3-Content">
    <p:spTree>
      <p:nvGrpSpPr>
        <p:cNvPr id="1" name="Shape 155"/>
        <p:cNvGrpSpPr/>
        <p:nvPr/>
      </p:nvGrpSpPr>
      <p:grpSpPr>
        <a:xfrm>
          <a:off x="0" y="0"/>
          <a:ext cx="0" cy="0"/>
          <a:chOff x="0" y="0"/>
          <a:chExt cx="0" cy="0"/>
        </a:xfrm>
      </p:grpSpPr>
      <p:sp>
        <p:nvSpPr>
          <p:cNvPr id="156" name="Google Shape;156;p41"/>
          <p:cNvSpPr>
            <a:spLocks noGrp="1"/>
          </p:cNvSpPr>
          <p:nvPr>
            <p:ph type="pic" idx="2"/>
          </p:nvPr>
        </p:nvSpPr>
        <p:spPr>
          <a:xfrm>
            <a:off x="1" y="0"/>
            <a:ext cx="6783600" cy="6858000"/>
          </a:xfrm>
          <a:prstGeom prst="rect">
            <a:avLst/>
          </a:prstGeom>
          <a:solidFill>
            <a:srgbClr val="BFBFBF"/>
          </a:solidFill>
          <a:ln>
            <a:noFill/>
          </a:ln>
        </p:spPr>
      </p:sp>
    </p:spTree>
    <p:extLst>
      <p:ext uri="{BB962C8B-B14F-4D97-AF65-F5344CB8AC3E}">
        <p14:creationId xmlns:p14="http://schemas.microsoft.com/office/powerpoint/2010/main" val="1359898971"/>
      </p:ext>
    </p:extLst>
  </p:cSld>
  <p:clrMapOvr>
    <a:masterClrMapping/>
  </p:clrMapOvr>
  <p:extLst>
    <p:ext uri="{DCECCB84-F9BA-43D5-87BE-67443E8EF086}">
      <p15:sldGuideLst xmlns:p15="http://schemas.microsoft.com/office/powerpoint/2012/main">
        <p15:guide id="1" orient="horz" pos="516">
          <p15:clr>
            <a:srgbClr val="FBAE40"/>
          </p15:clr>
        </p15:guide>
        <p15:guide id="2" orient="horz" pos="1032">
          <p15:clr>
            <a:srgbClr val="FBAE40"/>
          </p15:clr>
        </p15:guide>
        <p15:guide id="3" pos="3372">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section 1a">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9D4ED178-00F4-BF43-B90C-B55A681B8DB3}"/>
              </a:ext>
            </a:extLst>
          </p:cNvPr>
          <p:cNvSpPr>
            <a:spLocks noGrp="1"/>
          </p:cNvSpPr>
          <p:nvPr>
            <p:ph type="title"/>
          </p:nvPr>
        </p:nvSpPr>
        <p:spPr>
          <a:xfrm>
            <a:off x="457200" y="146611"/>
            <a:ext cx="10375701" cy="685604"/>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682396027"/>
      </p:ext>
    </p:extLst>
  </p:cSld>
  <p:clrMapOvr>
    <a:masterClrMapping/>
  </p:clrMapOvr>
  <p:extLst>
    <p:ext uri="{DCECCB84-F9BA-43D5-87BE-67443E8EF086}">
      <p15:sldGuideLst xmlns:p15="http://schemas.microsoft.com/office/powerpoint/2012/main">
        <p15:guide id="1" pos="216">
          <p15:clr>
            <a:srgbClr val="FBAE40"/>
          </p15:clr>
        </p15:guide>
        <p15:guide id="2" orient="horz" pos="3720">
          <p15:clr>
            <a:srgbClr val="FBAE40"/>
          </p15:clr>
        </p15:guide>
        <p15:guide id="4" pos="5544">
          <p15:clr>
            <a:srgbClr val="FBAE40"/>
          </p15:clr>
        </p15:guide>
        <p15:guide id="5" orient="horz" pos="840">
          <p15:clr>
            <a:srgbClr val="FBAE40"/>
          </p15:clr>
        </p15:guide>
        <p15:guide id="6" orient="horz" pos="4104">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4B42D-2E4D-47A9-9B97-1EB9F99C552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3A8687-63C0-48AD-B026-516E43B7438F}"/>
              </a:ext>
            </a:extLst>
          </p:cNvPr>
          <p:cNvSpPr>
            <a:spLocks noGrp="1"/>
          </p:cNvSpPr>
          <p:nvPr>
            <p:ph type="dt" sz="half" idx="10"/>
          </p:nvPr>
        </p:nvSpPr>
        <p:spPr/>
        <p:txBody>
          <a:bodyPr/>
          <a:lstStyle/>
          <a:p>
            <a:fld id="{DA9DD278-BE48-4A35-8C36-F224F1ADD2F0}" type="datetimeFigureOut">
              <a:rPr lang="en-US" smtClean="0"/>
              <a:t>8/22/2024</a:t>
            </a:fld>
            <a:endParaRPr lang="en-US"/>
          </a:p>
        </p:txBody>
      </p:sp>
      <p:sp>
        <p:nvSpPr>
          <p:cNvPr id="4" name="Footer Placeholder 3">
            <a:extLst>
              <a:ext uri="{FF2B5EF4-FFF2-40B4-BE49-F238E27FC236}">
                <a16:creationId xmlns:a16="http://schemas.microsoft.com/office/drawing/2014/main" id="{BCEDC164-1E52-4B60-9F5C-2C2A30912E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DDAD77D-D800-4311-98C1-8B33436DE6A1}"/>
              </a:ext>
            </a:extLst>
          </p:cNvPr>
          <p:cNvSpPr>
            <a:spLocks noGrp="1"/>
          </p:cNvSpPr>
          <p:nvPr>
            <p:ph type="sldNum" sz="quarter" idx="12"/>
          </p:nvPr>
        </p:nvSpPr>
        <p:spPr/>
        <p:txBody>
          <a:bodyPr/>
          <a:lstStyle/>
          <a:p>
            <a:fld id="{B1B4B58C-1FEA-470D-B913-136B63915235}" type="slidenum">
              <a:rPr lang="en-US" smtClean="0"/>
              <a:t>‹#›</a:t>
            </a:fld>
            <a:endParaRPr lang="en-US"/>
          </a:p>
        </p:txBody>
      </p:sp>
    </p:spTree>
    <p:extLst>
      <p:ext uri="{BB962C8B-B14F-4D97-AF65-F5344CB8AC3E}">
        <p14:creationId xmlns:p14="http://schemas.microsoft.com/office/powerpoint/2010/main" val="15352402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About U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1E109A-BBBE-498A-AC65-464AAF5710C4}"/>
              </a:ext>
            </a:extLst>
          </p:cNvPr>
          <p:cNvSpPr>
            <a:spLocks noGrp="1"/>
          </p:cNvSpPr>
          <p:nvPr>
            <p:ph type="title" hasCustomPrompt="1"/>
          </p:nvPr>
        </p:nvSpPr>
        <p:spPr>
          <a:xfrm>
            <a:off x="1526874" y="1329829"/>
            <a:ext cx="2043713" cy="640698"/>
          </a:xfrm>
          <a:prstGeom prst="rect">
            <a:avLst/>
          </a:prstGeom>
          <a:ln w="28575">
            <a:solidFill>
              <a:schemeClr val="accent2"/>
            </a:solidFill>
          </a:ln>
        </p:spPr>
        <p:txBody>
          <a:bodyPr anchor="ctr"/>
          <a:lstStyle>
            <a:lvl1pPr algn="ctr">
              <a:lnSpc>
                <a:spcPct val="100000"/>
              </a:lnSpc>
              <a:defRPr sz="2400" cap="all" spc="100" baseline="0">
                <a:solidFill>
                  <a:schemeClr val="accent2"/>
                </a:solidFill>
              </a:defRPr>
            </a:lvl1pPr>
          </a:lstStyle>
          <a:p>
            <a:r>
              <a:rPr lang="en-US"/>
              <a:t>title</a:t>
            </a:r>
          </a:p>
        </p:txBody>
      </p:sp>
      <p:sp>
        <p:nvSpPr>
          <p:cNvPr id="10" name="Text Placeholder 10">
            <a:extLst>
              <a:ext uri="{FF2B5EF4-FFF2-40B4-BE49-F238E27FC236}">
                <a16:creationId xmlns:a16="http://schemas.microsoft.com/office/drawing/2014/main" id="{7408009F-7441-4960-8688-598E5537784A}"/>
              </a:ext>
            </a:extLst>
          </p:cNvPr>
          <p:cNvSpPr>
            <a:spLocks noGrp="1"/>
          </p:cNvSpPr>
          <p:nvPr>
            <p:ph type="body" sz="quarter" idx="12" hasCustomPrompt="1"/>
          </p:nvPr>
        </p:nvSpPr>
        <p:spPr>
          <a:xfrm>
            <a:off x="4412513" y="808353"/>
            <a:ext cx="6341212" cy="1682433"/>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a:t>Click to add text</a:t>
            </a:r>
          </a:p>
        </p:txBody>
      </p:sp>
      <p:sp>
        <p:nvSpPr>
          <p:cNvPr id="8" name="Picture Placeholder 7">
            <a:extLst>
              <a:ext uri="{FF2B5EF4-FFF2-40B4-BE49-F238E27FC236}">
                <a16:creationId xmlns:a16="http://schemas.microsoft.com/office/drawing/2014/main" id="{0721A019-F5C2-4A15-A6AE-C03209D1D7DB}"/>
              </a:ext>
            </a:extLst>
          </p:cNvPr>
          <p:cNvSpPr>
            <a:spLocks noGrp="1"/>
          </p:cNvSpPr>
          <p:nvPr>
            <p:ph type="pic" sz="quarter" idx="10" hasCustomPrompt="1"/>
          </p:nvPr>
        </p:nvSpPr>
        <p:spPr>
          <a:xfrm>
            <a:off x="0" y="3234519"/>
            <a:ext cx="12192000" cy="3623481"/>
          </a:xfrm>
          <a:prstGeom prst="rect">
            <a:avLst/>
          </a:prstGeom>
        </p:spPr>
        <p:txBody>
          <a:bodyPr/>
          <a:lstStyle>
            <a:lvl1pPr marL="0" indent="0" algn="ctr">
              <a:buNone/>
              <a:defRPr/>
            </a:lvl1pPr>
          </a:lstStyle>
          <a:p>
            <a:r>
              <a:rPr lang="en-US"/>
              <a:t>Click to add photo</a:t>
            </a:r>
          </a:p>
        </p:txBody>
      </p:sp>
      <p:sp>
        <p:nvSpPr>
          <p:cNvPr id="11" name="Date Placeholder 3">
            <a:extLst>
              <a:ext uri="{FF2B5EF4-FFF2-40B4-BE49-F238E27FC236}">
                <a16:creationId xmlns:a16="http://schemas.microsoft.com/office/drawing/2014/main" id="{CFE1DF53-32D0-456E-8221-7FCD23325D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a:t>20XX</a:t>
            </a:r>
          </a:p>
        </p:txBody>
      </p:sp>
      <p:sp>
        <p:nvSpPr>
          <p:cNvPr id="12" name="Footer Placeholder 4">
            <a:extLst>
              <a:ext uri="{FF2B5EF4-FFF2-40B4-BE49-F238E27FC236}">
                <a16:creationId xmlns:a16="http://schemas.microsoft.com/office/drawing/2014/main" id="{DC108F1B-58C5-43B6-8251-B1392CA9A8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r>
              <a:rPr lang="en-US"/>
              <a:t>Pitch deck</a:t>
            </a:r>
          </a:p>
        </p:txBody>
      </p:sp>
      <p:sp>
        <p:nvSpPr>
          <p:cNvPr id="13" name="Slide Number Placeholder 5">
            <a:extLst>
              <a:ext uri="{FF2B5EF4-FFF2-40B4-BE49-F238E27FC236}">
                <a16:creationId xmlns:a16="http://schemas.microsoft.com/office/drawing/2014/main" id="{C530B1E0-03D4-4E5B-A2A7-903B17B306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a:p>
        </p:txBody>
      </p:sp>
    </p:spTree>
    <p:extLst>
      <p:ext uri="{BB962C8B-B14F-4D97-AF65-F5344CB8AC3E}">
        <p14:creationId xmlns:p14="http://schemas.microsoft.com/office/powerpoint/2010/main" val="17094845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B1E7F-16EC-4731-AC83-D37B2CA92979}"/>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F4D7113-5FF4-404A-9525-9C61AE343AC2}"/>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3118828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90B965-DECD-4C98-A857-C5D1E28C79A6}"/>
              </a:ext>
            </a:extLst>
          </p:cNvPr>
          <p:cNvSpPr/>
          <p:nvPr userDrawn="1"/>
        </p:nvSpPr>
        <p:spPr>
          <a:xfrm>
            <a:off x="1250830" y="737559"/>
            <a:ext cx="9721970" cy="5190316"/>
          </a:xfrm>
          <a:prstGeom prst="rect">
            <a:avLst/>
          </a:prstGeom>
          <a:solidFill>
            <a:srgbClr val="00B4BD"/>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938284956"/>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3721345"/>
            <a:ext cx="10363200" cy="1219760"/>
          </a:xfrm>
        </p:spPr>
        <p:txBody>
          <a:bodyPr>
            <a:normAutofit/>
          </a:bodyPr>
          <a:lstStyle>
            <a:lvl1pPr>
              <a:defRPr sz="5333" b="1">
                <a:solidFill>
                  <a:schemeClr val="tx2"/>
                </a:solidFill>
              </a:defRPr>
            </a:lvl1pPr>
          </a:lstStyle>
          <a:p>
            <a:r>
              <a:rPr lang="en-US"/>
              <a:t>Click to edit Master title style</a:t>
            </a:r>
          </a:p>
        </p:txBody>
      </p:sp>
      <p:sp>
        <p:nvSpPr>
          <p:cNvPr id="3" name="Subtitle 2"/>
          <p:cNvSpPr>
            <a:spLocks noGrp="1"/>
          </p:cNvSpPr>
          <p:nvPr>
            <p:ph type="subTitle" idx="1"/>
          </p:nvPr>
        </p:nvSpPr>
        <p:spPr>
          <a:xfrm>
            <a:off x="1828800" y="4998255"/>
            <a:ext cx="8534400" cy="985500"/>
          </a:xfrm>
        </p:spPr>
        <p:txBody>
          <a:bodyPr/>
          <a:lstStyle>
            <a:lvl1pPr marL="0" indent="0" algn="ctr">
              <a:buNone/>
              <a:defRPr>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pic>
        <p:nvPicPr>
          <p:cNvPr id="7" name="Picture 6" descr="CARB_logo.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12308" y="769655"/>
            <a:ext cx="3368549" cy="2523163"/>
          </a:xfrm>
          <a:prstGeom prst="rect">
            <a:avLst/>
          </a:prstGeom>
        </p:spPr>
      </p:pic>
      <p:sp>
        <p:nvSpPr>
          <p:cNvPr id="9" name="Slide Number Placeholder 5">
            <a:extLst>
              <a:ext uri="{FF2B5EF4-FFF2-40B4-BE49-F238E27FC236}">
                <a16:creationId xmlns:a16="http://schemas.microsoft.com/office/drawing/2014/main" id="{F7230DC1-E7D4-DA45-BA95-BD52D35E4661}"/>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23967713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8EB53072-5374-4B47-A3E5-8F716E4F2033}"/>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34640098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3594101"/>
            <a:ext cx="10363200" cy="1362075"/>
          </a:xfrm>
        </p:spPr>
        <p:txBody>
          <a:bodyPr anchor="t">
            <a:noAutofit/>
          </a:bodyPr>
          <a:lstStyle>
            <a:lvl1pPr algn="l">
              <a:defRPr sz="4800" b="1" cap="none">
                <a:solidFill>
                  <a:schemeClr val="tx2"/>
                </a:solidFill>
              </a:defRPr>
            </a:lvl1pPr>
          </a:lstStyle>
          <a:p>
            <a:r>
              <a:rPr lang="en-US"/>
              <a:t>Click to edit master title style</a:t>
            </a:r>
          </a:p>
        </p:txBody>
      </p:sp>
      <p:sp>
        <p:nvSpPr>
          <p:cNvPr id="3" name="Text Placeholder 2"/>
          <p:cNvSpPr>
            <a:spLocks noGrp="1"/>
          </p:cNvSpPr>
          <p:nvPr>
            <p:ph type="body" idx="1"/>
          </p:nvPr>
        </p:nvSpPr>
        <p:spPr>
          <a:xfrm>
            <a:off x="963084" y="2093913"/>
            <a:ext cx="10363200" cy="1500187"/>
          </a:xfrm>
        </p:spPr>
        <p:txBody>
          <a:bodyPr anchor="b">
            <a:normAutofit/>
          </a:bodyPr>
          <a:lstStyle>
            <a:lvl1pPr marL="0" indent="0">
              <a:buNone/>
              <a:defRPr sz="3467">
                <a:solidFill>
                  <a:schemeClr val="tx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5" name="Slide Number Placeholder 5">
            <a:extLst>
              <a:ext uri="{FF2B5EF4-FFF2-40B4-BE49-F238E27FC236}">
                <a16:creationId xmlns:a16="http://schemas.microsoft.com/office/drawing/2014/main" id="{BDCA29E5-B96F-7A48-B7B2-12E8D407D1CC}"/>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2558313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467">
                <a:solidFill>
                  <a:schemeClr val="tx1"/>
                </a:solidFill>
              </a:defRPr>
            </a:lvl1pPr>
            <a:lvl2pPr>
              <a:defRPr sz="3200">
                <a:solidFill>
                  <a:schemeClr val="tx1"/>
                </a:solidFill>
              </a:defRPr>
            </a:lvl2pPr>
            <a:lvl3pPr>
              <a:defRPr sz="2933">
                <a:solidFill>
                  <a:schemeClr val="tx1"/>
                </a:solidFill>
              </a:defRPr>
            </a:lvl3pPr>
            <a:lvl4pPr>
              <a:defRPr sz="2667">
                <a:solidFill>
                  <a:schemeClr val="tx1"/>
                </a:solidFill>
              </a:defRPr>
            </a:lvl4pPr>
            <a:lvl5pPr>
              <a:defRPr sz="2400">
                <a:solidFill>
                  <a:schemeClr val="tx1"/>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467"/>
            </a:lvl1pPr>
            <a:lvl2pPr>
              <a:defRPr sz="3200"/>
            </a:lvl2pPr>
            <a:lvl3pPr>
              <a:defRPr sz="2933"/>
            </a:lvl3pPr>
            <a:lvl4pPr>
              <a:defRPr sz="2667"/>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EABAD42-7D9C-D04C-B065-C5E17429017E}"/>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33716367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noAutofit/>
          </a:bodyPr>
          <a:lstStyle>
            <a:lvl1pPr marL="0" indent="0">
              <a:buNone/>
              <a:defRPr sz="2933"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933"/>
            </a:lvl1pPr>
            <a:lvl2pPr>
              <a:defRPr sz="2667"/>
            </a:lvl2pPr>
            <a:lvl3pPr>
              <a:defRPr sz="2400"/>
            </a:lvl3pPr>
            <a:lvl4pPr>
              <a:defRPr sz="2133"/>
            </a:lvl4pPr>
            <a:lvl5pPr>
              <a:defRPr sz="186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normAutofit/>
          </a:bodyPr>
          <a:lstStyle>
            <a:lvl1pPr marL="0" indent="0">
              <a:buNone/>
              <a:defRPr sz="2933"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933"/>
            </a:lvl1pPr>
            <a:lvl2pPr>
              <a:defRPr sz="2667"/>
            </a:lvl2pPr>
            <a:lvl3pPr>
              <a:defRPr sz="2400"/>
            </a:lvl3pPr>
            <a:lvl4pPr>
              <a:defRPr sz="2133"/>
            </a:lvl4pPr>
            <a:lvl5pPr>
              <a:defRPr sz="186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0F41E37C-C0EB-8C45-B654-543135F78C31}"/>
              </a:ext>
            </a:extLst>
          </p:cNvPr>
          <p:cNvSpPr>
            <a:spLocks noGrp="1"/>
          </p:cNvSpPr>
          <p:nvPr>
            <p:ph type="sldNum" sz="quarter" idx="10"/>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31371565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tx2"/>
                </a:solidFill>
              </a:defRPr>
            </a:lvl1pPr>
          </a:lstStyle>
          <a:p>
            <a:r>
              <a:rPr lang="en-US"/>
              <a:t>Click to edit Master title style</a:t>
            </a:r>
          </a:p>
        </p:txBody>
      </p:sp>
      <p:sp>
        <p:nvSpPr>
          <p:cNvPr id="4" name="Slide Number Placeholder 5">
            <a:extLst>
              <a:ext uri="{FF2B5EF4-FFF2-40B4-BE49-F238E27FC236}">
                <a16:creationId xmlns:a16="http://schemas.microsoft.com/office/drawing/2014/main" id="{19CADA5D-6FDA-B24C-83D9-E5082AE182B7}"/>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11581605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2F7C3E51-4674-2F43-8B71-BD7C2CBCD5B9}"/>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32257172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solidFill>
                  <a:schemeClr val="tx2"/>
                </a:solidFill>
              </a:defRPr>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733"/>
            </a:lvl1pPr>
            <a:lvl2pPr>
              <a:defRPr sz="3467"/>
            </a:lvl2pPr>
            <a:lvl3pPr>
              <a:defRPr sz="3200"/>
            </a:lvl3pPr>
            <a:lvl4pPr>
              <a:defRPr sz="2933"/>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normAutofit/>
          </a:bodyPr>
          <a:lstStyle>
            <a:lvl1pPr marL="0" indent="0">
              <a:buNone/>
              <a:defRPr sz="2133"/>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6" name="Slide Number Placeholder 5">
            <a:extLst>
              <a:ext uri="{FF2B5EF4-FFF2-40B4-BE49-F238E27FC236}">
                <a16:creationId xmlns:a16="http://schemas.microsoft.com/office/drawing/2014/main" id="{91287D33-EC2B-2944-8039-CC086619573F}"/>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9816623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noAutofit/>
          </a:bodyPr>
          <a:lstStyle>
            <a:lvl1pPr algn="l">
              <a:defRPr sz="2933" b="1">
                <a:solidFill>
                  <a:schemeClr val="tx2"/>
                </a:solidFill>
              </a:defRPr>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normAutofit/>
          </a:bodyPr>
          <a:lstStyle>
            <a:lvl1pPr marL="0" indent="0">
              <a:buNone/>
              <a:defRPr sz="34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p>
        </p:txBody>
      </p:sp>
      <p:sp>
        <p:nvSpPr>
          <p:cNvPr id="4" name="Text Placeholder 3"/>
          <p:cNvSpPr>
            <a:spLocks noGrp="1"/>
          </p:cNvSpPr>
          <p:nvPr>
            <p:ph type="body" sz="half" idx="2"/>
          </p:nvPr>
        </p:nvSpPr>
        <p:spPr>
          <a:xfrm>
            <a:off x="2389717" y="5367338"/>
            <a:ext cx="7315200" cy="804863"/>
          </a:xfrm>
        </p:spPr>
        <p:txBody>
          <a:bodyPr>
            <a:normAutofit/>
          </a:bodyPr>
          <a:lstStyle>
            <a:lvl1pPr marL="0" indent="0">
              <a:buNone/>
              <a:defRPr sz="2133"/>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6" name="Slide Number Placeholder 5">
            <a:extLst>
              <a:ext uri="{FF2B5EF4-FFF2-40B4-BE49-F238E27FC236}">
                <a16:creationId xmlns:a16="http://schemas.microsoft.com/office/drawing/2014/main" id="{09899B4F-2F87-CB46-8E61-CEC948C1C22A}"/>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15556874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ver- Steel Blue w/No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01F7C-ABA5-4B56-BF49-96256A5772CC}"/>
              </a:ext>
            </a:extLst>
          </p:cNvPr>
          <p:cNvSpPr>
            <a:spLocks noGrp="1"/>
          </p:cNvSpPr>
          <p:nvPr>
            <p:ph type="ctrTitle" hasCustomPrompt="1"/>
          </p:nvPr>
        </p:nvSpPr>
        <p:spPr>
          <a:xfrm>
            <a:off x="629262" y="1170039"/>
            <a:ext cx="7973963" cy="2258961"/>
          </a:xfrm>
        </p:spPr>
        <p:txBody>
          <a:bodyPr anchor="b">
            <a:normAutofit/>
          </a:bodyPr>
          <a:lstStyle>
            <a:lvl1pPr algn="l">
              <a:defRPr sz="4400">
                <a:solidFill>
                  <a:schemeClr val="tx2"/>
                </a:solidFill>
              </a:defRPr>
            </a:lvl1pPr>
          </a:lstStyle>
          <a:p>
            <a:r>
              <a:rPr lang="en-US"/>
              <a:t>Insert Name of </a:t>
            </a:r>
            <a:br>
              <a:rPr lang="en-US"/>
            </a:br>
            <a:r>
              <a:rPr lang="en-US"/>
              <a:t>Presentation here</a:t>
            </a:r>
          </a:p>
        </p:txBody>
      </p:sp>
      <p:sp>
        <p:nvSpPr>
          <p:cNvPr id="3" name="Subtitle 2">
            <a:extLst>
              <a:ext uri="{FF2B5EF4-FFF2-40B4-BE49-F238E27FC236}">
                <a16:creationId xmlns:a16="http://schemas.microsoft.com/office/drawing/2014/main" id="{DA38605F-DC13-4739-87DF-EE78068C42F9}"/>
              </a:ext>
            </a:extLst>
          </p:cNvPr>
          <p:cNvSpPr>
            <a:spLocks noGrp="1"/>
          </p:cNvSpPr>
          <p:nvPr>
            <p:ph type="subTitle" idx="1" hasCustomPrompt="1"/>
          </p:nvPr>
        </p:nvSpPr>
        <p:spPr>
          <a:xfrm>
            <a:off x="663675" y="3633994"/>
            <a:ext cx="8008377" cy="1353420"/>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Month XX, Year</a:t>
            </a:r>
          </a:p>
        </p:txBody>
      </p:sp>
      <p:cxnSp>
        <p:nvCxnSpPr>
          <p:cNvPr id="4" name="Straight Connector 3">
            <a:extLst>
              <a:ext uri="{FF2B5EF4-FFF2-40B4-BE49-F238E27FC236}">
                <a16:creationId xmlns:a16="http://schemas.microsoft.com/office/drawing/2014/main" id="{FF6FEB8B-176E-4039-90BF-B7D7266994CD}"/>
              </a:ext>
            </a:extLst>
          </p:cNvPr>
          <p:cNvCxnSpPr>
            <a:cxnSpLocks/>
          </p:cNvCxnSpPr>
          <p:nvPr userDrawn="1"/>
        </p:nvCxnSpPr>
        <p:spPr>
          <a:xfrm>
            <a:off x="672911" y="3527806"/>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15032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Welcom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6860365"/>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ver- Dark w/No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01F7C-ABA5-4B56-BF49-96256A5772CC}"/>
              </a:ext>
            </a:extLst>
          </p:cNvPr>
          <p:cNvSpPr>
            <a:spLocks noGrp="1"/>
          </p:cNvSpPr>
          <p:nvPr>
            <p:ph type="ctrTitle" hasCustomPrompt="1"/>
          </p:nvPr>
        </p:nvSpPr>
        <p:spPr>
          <a:xfrm>
            <a:off x="629262" y="1170039"/>
            <a:ext cx="7973963" cy="2258961"/>
          </a:xfrm>
        </p:spPr>
        <p:txBody>
          <a:bodyPr anchor="b">
            <a:normAutofit/>
          </a:bodyPr>
          <a:lstStyle>
            <a:lvl1pPr algn="l">
              <a:defRPr sz="4400">
                <a:solidFill>
                  <a:schemeClr val="tx2"/>
                </a:solidFill>
              </a:defRPr>
            </a:lvl1pPr>
          </a:lstStyle>
          <a:p>
            <a:r>
              <a:rPr lang="en-US"/>
              <a:t>Insert Name of </a:t>
            </a:r>
            <a:br>
              <a:rPr lang="en-US"/>
            </a:br>
            <a:r>
              <a:rPr lang="en-US"/>
              <a:t>Presentation here</a:t>
            </a:r>
          </a:p>
        </p:txBody>
      </p:sp>
      <p:sp>
        <p:nvSpPr>
          <p:cNvPr id="3" name="Subtitle 2">
            <a:extLst>
              <a:ext uri="{FF2B5EF4-FFF2-40B4-BE49-F238E27FC236}">
                <a16:creationId xmlns:a16="http://schemas.microsoft.com/office/drawing/2014/main" id="{DA38605F-DC13-4739-87DF-EE78068C42F9}"/>
              </a:ext>
            </a:extLst>
          </p:cNvPr>
          <p:cNvSpPr>
            <a:spLocks noGrp="1"/>
          </p:cNvSpPr>
          <p:nvPr>
            <p:ph type="subTitle" idx="1" hasCustomPrompt="1"/>
          </p:nvPr>
        </p:nvSpPr>
        <p:spPr>
          <a:xfrm>
            <a:off x="663675" y="3633994"/>
            <a:ext cx="8008377" cy="1353420"/>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Month XX, Year</a:t>
            </a:r>
          </a:p>
        </p:txBody>
      </p:sp>
      <p:cxnSp>
        <p:nvCxnSpPr>
          <p:cNvPr id="4" name="Straight Connector 3">
            <a:extLst>
              <a:ext uri="{FF2B5EF4-FFF2-40B4-BE49-F238E27FC236}">
                <a16:creationId xmlns:a16="http://schemas.microsoft.com/office/drawing/2014/main" id="{624D1591-FA8F-498A-8A61-B78CED5DC054}"/>
              </a:ext>
            </a:extLst>
          </p:cNvPr>
          <p:cNvCxnSpPr>
            <a:cxnSpLocks/>
          </p:cNvCxnSpPr>
          <p:nvPr userDrawn="1"/>
        </p:nvCxnSpPr>
        <p:spPr>
          <a:xfrm>
            <a:off x="672911" y="3527806"/>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20498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ank You Steel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8">
            <a:extLst>
              <a:ext uri="{FF2B5EF4-FFF2-40B4-BE49-F238E27FC236}">
                <a16:creationId xmlns:a16="http://schemas.microsoft.com/office/drawing/2014/main" id="{D973E366-D6FB-418D-8242-06C9EC4C8939}"/>
              </a:ext>
            </a:extLst>
          </p:cNvPr>
          <p:cNvSpPr>
            <a:spLocks noGrp="1"/>
          </p:cNvSpPr>
          <p:nvPr>
            <p:ph type="body" sz="quarter" idx="11" hasCustomPrompt="1"/>
          </p:nvPr>
        </p:nvSpPr>
        <p:spPr>
          <a:xfrm>
            <a:off x="700955" y="4089284"/>
            <a:ext cx="10020175" cy="758003"/>
          </a:xfrm>
        </p:spPr>
        <p:txBody>
          <a:bodyPr anchor="t">
            <a:normAutofit/>
          </a:bodyPr>
          <a:lstStyle>
            <a:lvl1pPr marL="0" indent="0">
              <a:buNone/>
              <a:defRPr sz="2400" b="1">
                <a:solidFill>
                  <a:schemeClr val="bg1"/>
                </a:solidFill>
                <a:latin typeface="+mn-lt"/>
                <a:ea typeface="Segoe UI Black" panose="020B0A02040204020203" pitchFamily="34" charset="0"/>
              </a:defRPr>
            </a:lvl1pPr>
            <a:lvl2pPr marL="457200" indent="0">
              <a:buNone/>
              <a:defRPr>
                <a:latin typeface="+mj-lt"/>
                <a:ea typeface="Segoe UI Black" panose="020B0A02040204020203" pitchFamily="34" charset="0"/>
              </a:defRPr>
            </a:lvl2pPr>
            <a:lvl3pPr marL="914400" indent="0">
              <a:buNone/>
              <a:defRPr>
                <a:latin typeface="+mj-lt"/>
                <a:ea typeface="Segoe UI Black" panose="020B0A02040204020203" pitchFamily="34" charset="0"/>
              </a:defRPr>
            </a:lvl3pPr>
            <a:lvl4pPr marL="1371600" indent="0">
              <a:buNone/>
              <a:defRPr>
                <a:latin typeface="+mj-lt"/>
                <a:ea typeface="Segoe UI Black" panose="020B0A02040204020203" pitchFamily="34" charset="0"/>
              </a:defRPr>
            </a:lvl4pPr>
            <a:lvl5pPr marL="1828800" indent="0">
              <a:buNone/>
              <a:defRPr>
                <a:latin typeface="+mj-lt"/>
                <a:ea typeface="Segoe UI Black" panose="020B0A02040204020203" pitchFamily="34" charset="0"/>
              </a:defRPr>
            </a:lvl5pPr>
          </a:lstStyle>
          <a:p>
            <a:pPr lvl="0"/>
            <a:r>
              <a:rPr lang="en-US"/>
              <a:t>Insert URL</a:t>
            </a:r>
          </a:p>
        </p:txBody>
      </p:sp>
      <p:cxnSp>
        <p:nvCxnSpPr>
          <p:cNvPr id="22" name="Straight Connector 21">
            <a:extLst>
              <a:ext uri="{FF2B5EF4-FFF2-40B4-BE49-F238E27FC236}">
                <a16:creationId xmlns:a16="http://schemas.microsoft.com/office/drawing/2014/main" id="{4E3F86D3-1CA5-4354-A133-0A6FDB938DAD}"/>
              </a:ext>
            </a:extLst>
          </p:cNvPr>
          <p:cNvCxnSpPr>
            <a:cxnSpLocks/>
          </p:cNvCxnSpPr>
          <p:nvPr userDrawn="1"/>
        </p:nvCxnSpPr>
        <p:spPr>
          <a:xfrm>
            <a:off x="700955" y="3291935"/>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
        <p:nvSpPr>
          <p:cNvPr id="6" name="Picture Placeholder 29">
            <a:extLst>
              <a:ext uri="{FF2B5EF4-FFF2-40B4-BE49-F238E27FC236}">
                <a16:creationId xmlns:a16="http://schemas.microsoft.com/office/drawing/2014/main" id="{9B1AED20-5C97-43CB-A75D-6831541ED5B4}"/>
              </a:ext>
            </a:extLst>
          </p:cNvPr>
          <p:cNvSpPr>
            <a:spLocks noGrp="1" noChangeAspect="1"/>
          </p:cNvSpPr>
          <p:nvPr>
            <p:ph type="pic" sz="quarter" idx="24" hasCustomPrompt="1"/>
          </p:nvPr>
        </p:nvSpPr>
        <p:spPr>
          <a:xfrm>
            <a:off x="700955" y="412318"/>
            <a:ext cx="1232453" cy="645086"/>
          </a:xfrm>
          <a:blipFill>
            <a:blip r:embed="rId3"/>
            <a:stretch>
              <a:fillRect/>
            </a:stretch>
          </a:blipFill>
          <a:effectLst>
            <a:outerShdw blurRad="50800" dist="38100" dir="2700000" algn="tl" rotWithShape="0">
              <a:prstClr val="black">
                <a:alpha val="10000"/>
              </a:prstClr>
            </a:outerShdw>
          </a:effectLst>
        </p:spPr>
        <p:txBody>
          <a:bodyPr/>
          <a:lstStyle>
            <a:lvl1pPr marL="0" indent="0">
              <a:buNone/>
              <a:defRPr/>
            </a:lvl1pPr>
          </a:lstStyle>
          <a:p>
            <a:r>
              <a:rPr lang="en-US"/>
              <a:t> </a:t>
            </a:r>
          </a:p>
        </p:txBody>
      </p:sp>
      <p:sp>
        <p:nvSpPr>
          <p:cNvPr id="2" name="TextBox 1">
            <a:extLst>
              <a:ext uri="{FF2B5EF4-FFF2-40B4-BE49-F238E27FC236}">
                <a16:creationId xmlns:a16="http://schemas.microsoft.com/office/drawing/2014/main" id="{09D05E41-D70D-41DD-BC18-6F95D29915FE}"/>
              </a:ext>
            </a:extLst>
          </p:cNvPr>
          <p:cNvSpPr txBox="1"/>
          <p:nvPr userDrawn="1"/>
        </p:nvSpPr>
        <p:spPr>
          <a:xfrm>
            <a:off x="700955" y="3429000"/>
            <a:ext cx="5854017" cy="523220"/>
          </a:xfrm>
          <a:prstGeom prst="rect">
            <a:avLst/>
          </a:prstGeom>
          <a:noFill/>
        </p:spPr>
        <p:txBody>
          <a:bodyPr wrap="square" rtlCol="0">
            <a:spAutoFit/>
          </a:bodyPr>
          <a:lstStyle/>
          <a:p>
            <a:r>
              <a:rPr lang="en-US" sz="2800">
                <a:solidFill>
                  <a:schemeClr val="bg1"/>
                </a:solidFill>
              </a:rPr>
              <a:t>For more information, please visit:</a:t>
            </a:r>
          </a:p>
        </p:txBody>
      </p:sp>
      <p:sp>
        <p:nvSpPr>
          <p:cNvPr id="7" name="TextBox 6">
            <a:extLst>
              <a:ext uri="{FF2B5EF4-FFF2-40B4-BE49-F238E27FC236}">
                <a16:creationId xmlns:a16="http://schemas.microsoft.com/office/drawing/2014/main" id="{D48341DE-1B87-4781-8E8B-1B98250D318A}"/>
              </a:ext>
            </a:extLst>
          </p:cNvPr>
          <p:cNvSpPr txBox="1"/>
          <p:nvPr userDrawn="1"/>
        </p:nvSpPr>
        <p:spPr>
          <a:xfrm>
            <a:off x="700955" y="2381250"/>
            <a:ext cx="5854017" cy="830997"/>
          </a:xfrm>
          <a:prstGeom prst="rect">
            <a:avLst/>
          </a:prstGeom>
          <a:noFill/>
        </p:spPr>
        <p:txBody>
          <a:bodyPr wrap="square" rtlCol="0">
            <a:spAutoFit/>
          </a:bodyPr>
          <a:lstStyle/>
          <a:p>
            <a:r>
              <a:rPr lang="en-US" sz="4800" b="1">
                <a:solidFill>
                  <a:schemeClr val="bg1"/>
                </a:solidFill>
              </a:rPr>
              <a:t>THANK YOU!</a:t>
            </a:r>
          </a:p>
        </p:txBody>
      </p:sp>
    </p:spTree>
    <p:extLst>
      <p:ext uri="{BB962C8B-B14F-4D97-AF65-F5344CB8AC3E}">
        <p14:creationId xmlns:p14="http://schemas.microsoft.com/office/powerpoint/2010/main" val="2988158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ank You Dark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Picture Placeholder 29">
            <a:extLst>
              <a:ext uri="{FF2B5EF4-FFF2-40B4-BE49-F238E27FC236}">
                <a16:creationId xmlns:a16="http://schemas.microsoft.com/office/drawing/2014/main" id="{390DB205-CDD7-4B9F-8522-488C4C2F2F74}"/>
              </a:ext>
            </a:extLst>
          </p:cNvPr>
          <p:cNvSpPr>
            <a:spLocks noGrp="1" noChangeAspect="1"/>
          </p:cNvSpPr>
          <p:nvPr>
            <p:ph type="pic" sz="quarter" idx="24" hasCustomPrompt="1"/>
          </p:nvPr>
        </p:nvSpPr>
        <p:spPr>
          <a:xfrm>
            <a:off x="700955" y="412318"/>
            <a:ext cx="1232453" cy="645086"/>
          </a:xfrm>
          <a:blipFill>
            <a:blip r:embed="rId3"/>
            <a:stretch>
              <a:fillRect/>
            </a:stretch>
          </a:blipFill>
          <a:effectLst>
            <a:outerShdw blurRad="50800" dist="38100" dir="2700000" algn="tl" rotWithShape="0">
              <a:prstClr val="black">
                <a:alpha val="10000"/>
              </a:prstClr>
            </a:outerShdw>
          </a:effectLst>
        </p:spPr>
        <p:txBody>
          <a:bodyPr/>
          <a:lstStyle>
            <a:lvl1pPr marL="0" indent="0">
              <a:buNone/>
              <a:defRPr/>
            </a:lvl1pPr>
          </a:lstStyle>
          <a:p>
            <a:r>
              <a:rPr lang="en-US"/>
              <a:t> </a:t>
            </a:r>
          </a:p>
        </p:txBody>
      </p:sp>
      <p:sp>
        <p:nvSpPr>
          <p:cNvPr id="7" name="Text Placeholder 8">
            <a:extLst>
              <a:ext uri="{FF2B5EF4-FFF2-40B4-BE49-F238E27FC236}">
                <a16:creationId xmlns:a16="http://schemas.microsoft.com/office/drawing/2014/main" id="{8B590FEF-F326-4683-B8C6-43B0311C685B}"/>
              </a:ext>
            </a:extLst>
          </p:cNvPr>
          <p:cNvSpPr>
            <a:spLocks noGrp="1"/>
          </p:cNvSpPr>
          <p:nvPr>
            <p:ph type="body" sz="quarter" idx="11" hasCustomPrompt="1"/>
          </p:nvPr>
        </p:nvSpPr>
        <p:spPr>
          <a:xfrm>
            <a:off x="700955" y="4089284"/>
            <a:ext cx="10020175" cy="758003"/>
          </a:xfrm>
        </p:spPr>
        <p:txBody>
          <a:bodyPr anchor="t">
            <a:normAutofit/>
          </a:bodyPr>
          <a:lstStyle>
            <a:lvl1pPr marL="0" indent="0">
              <a:buNone/>
              <a:defRPr sz="2400" b="1">
                <a:solidFill>
                  <a:schemeClr val="bg1"/>
                </a:solidFill>
                <a:latin typeface="+mn-lt"/>
                <a:ea typeface="Segoe UI Black" panose="020B0A02040204020203" pitchFamily="34" charset="0"/>
              </a:defRPr>
            </a:lvl1pPr>
            <a:lvl2pPr marL="457200" indent="0">
              <a:buNone/>
              <a:defRPr>
                <a:latin typeface="+mj-lt"/>
                <a:ea typeface="Segoe UI Black" panose="020B0A02040204020203" pitchFamily="34" charset="0"/>
              </a:defRPr>
            </a:lvl2pPr>
            <a:lvl3pPr marL="914400" indent="0">
              <a:buNone/>
              <a:defRPr>
                <a:latin typeface="+mj-lt"/>
                <a:ea typeface="Segoe UI Black" panose="020B0A02040204020203" pitchFamily="34" charset="0"/>
              </a:defRPr>
            </a:lvl3pPr>
            <a:lvl4pPr marL="1371600" indent="0">
              <a:buNone/>
              <a:defRPr>
                <a:latin typeface="+mj-lt"/>
                <a:ea typeface="Segoe UI Black" panose="020B0A02040204020203" pitchFamily="34" charset="0"/>
              </a:defRPr>
            </a:lvl4pPr>
            <a:lvl5pPr marL="1828800" indent="0">
              <a:buNone/>
              <a:defRPr>
                <a:latin typeface="+mj-lt"/>
                <a:ea typeface="Segoe UI Black" panose="020B0A02040204020203" pitchFamily="34" charset="0"/>
              </a:defRPr>
            </a:lvl5pPr>
          </a:lstStyle>
          <a:p>
            <a:pPr lvl="0"/>
            <a:r>
              <a:rPr lang="en-US"/>
              <a:t>Insert URL</a:t>
            </a:r>
          </a:p>
        </p:txBody>
      </p:sp>
      <p:cxnSp>
        <p:nvCxnSpPr>
          <p:cNvPr id="8" name="Straight Connector 7">
            <a:extLst>
              <a:ext uri="{FF2B5EF4-FFF2-40B4-BE49-F238E27FC236}">
                <a16:creationId xmlns:a16="http://schemas.microsoft.com/office/drawing/2014/main" id="{3627BDB7-E767-4CBD-BD9C-0907B354EF64}"/>
              </a:ext>
            </a:extLst>
          </p:cNvPr>
          <p:cNvCxnSpPr>
            <a:cxnSpLocks/>
          </p:cNvCxnSpPr>
          <p:nvPr userDrawn="1"/>
        </p:nvCxnSpPr>
        <p:spPr>
          <a:xfrm>
            <a:off x="700955" y="3291935"/>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FDA32E1-6489-4314-9684-2B4AEE555DE7}"/>
              </a:ext>
            </a:extLst>
          </p:cNvPr>
          <p:cNvSpPr txBox="1"/>
          <p:nvPr userDrawn="1"/>
        </p:nvSpPr>
        <p:spPr>
          <a:xfrm>
            <a:off x="700955" y="3429000"/>
            <a:ext cx="5854017" cy="523220"/>
          </a:xfrm>
          <a:prstGeom prst="rect">
            <a:avLst/>
          </a:prstGeom>
          <a:noFill/>
        </p:spPr>
        <p:txBody>
          <a:bodyPr wrap="square" rtlCol="0">
            <a:spAutoFit/>
          </a:bodyPr>
          <a:lstStyle/>
          <a:p>
            <a:r>
              <a:rPr lang="en-US" sz="2800">
                <a:solidFill>
                  <a:schemeClr val="bg1"/>
                </a:solidFill>
              </a:rPr>
              <a:t>For more information, please visit:</a:t>
            </a:r>
          </a:p>
        </p:txBody>
      </p:sp>
      <p:sp>
        <p:nvSpPr>
          <p:cNvPr id="12" name="TextBox 11">
            <a:extLst>
              <a:ext uri="{FF2B5EF4-FFF2-40B4-BE49-F238E27FC236}">
                <a16:creationId xmlns:a16="http://schemas.microsoft.com/office/drawing/2014/main" id="{8ECE8182-F0D0-4AAB-AA52-479C58ECC559}"/>
              </a:ext>
            </a:extLst>
          </p:cNvPr>
          <p:cNvSpPr txBox="1"/>
          <p:nvPr userDrawn="1"/>
        </p:nvSpPr>
        <p:spPr>
          <a:xfrm>
            <a:off x="700955" y="2381250"/>
            <a:ext cx="5854017" cy="830997"/>
          </a:xfrm>
          <a:prstGeom prst="rect">
            <a:avLst/>
          </a:prstGeom>
          <a:noFill/>
        </p:spPr>
        <p:txBody>
          <a:bodyPr wrap="square" rtlCol="0">
            <a:spAutoFit/>
          </a:bodyPr>
          <a:lstStyle/>
          <a:p>
            <a:r>
              <a:rPr lang="en-US" sz="4800" b="1">
                <a:solidFill>
                  <a:schemeClr val="bg1"/>
                </a:solidFill>
              </a:rPr>
              <a:t>THANK YOU!</a:t>
            </a:r>
          </a:p>
        </p:txBody>
      </p:sp>
    </p:spTree>
    <p:extLst>
      <p:ext uri="{BB962C8B-B14F-4D97-AF65-F5344CB8AC3E}">
        <p14:creationId xmlns:p14="http://schemas.microsoft.com/office/powerpoint/2010/main" val="18080357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390333" y="1343599"/>
            <a:ext cx="5301343" cy="5131845"/>
          </a:xfrm>
          <a:prstGeom prst="rect">
            <a:avLst/>
          </a:prstGeom>
        </p:spPr>
        <p:txBody>
          <a:bodyPr/>
          <a:lstStyle>
            <a:lvl1pPr>
              <a:defRPr sz="2400">
                <a:solidFill>
                  <a:schemeClr val="bg1"/>
                </a:solidFill>
              </a:defRPr>
            </a:lvl1pPr>
            <a:lvl2pPr>
              <a:defRPr sz="20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a:p>
            <a:pPr lvl="1"/>
            <a:r>
              <a:rPr lang="en-US"/>
              <a:t>Second level</a:t>
            </a:r>
          </a:p>
        </p:txBody>
      </p:sp>
      <p:sp>
        <p:nvSpPr>
          <p:cNvPr id="11" name="Text Placeholder 9"/>
          <p:cNvSpPr>
            <a:spLocks noGrp="1"/>
          </p:cNvSpPr>
          <p:nvPr>
            <p:ph type="body" sz="quarter" idx="11"/>
          </p:nvPr>
        </p:nvSpPr>
        <p:spPr>
          <a:xfrm>
            <a:off x="6472333" y="1334269"/>
            <a:ext cx="5301343" cy="5022082"/>
          </a:xfrm>
          <a:prstGeom prst="rect">
            <a:avLst/>
          </a:prstGeom>
        </p:spPr>
        <p:txBody>
          <a:bodyPr/>
          <a:lstStyle>
            <a:lvl1pPr>
              <a:defRPr sz="2400">
                <a:solidFill>
                  <a:schemeClr val="bg1"/>
                </a:solidFill>
              </a:defRPr>
            </a:lvl1pPr>
            <a:lvl2pPr>
              <a:defRPr sz="20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a:p>
            <a:pPr lvl="1"/>
            <a:r>
              <a:rPr lang="en-US"/>
              <a:t>Second level</a:t>
            </a:r>
          </a:p>
        </p:txBody>
      </p:sp>
      <p:sp>
        <p:nvSpPr>
          <p:cNvPr id="6" name="Title 5"/>
          <p:cNvSpPr>
            <a:spLocks noGrp="1"/>
          </p:cNvSpPr>
          <p:nvPr>
            <p:ph type="title"/>
          </p:nvPr>
        </p:nvSpPr>
        <p:spPr>
          <a:xfrm>
            <a:off x="390333" y="102742"/>
            <a:ext cx="10179795" cy="867642"/>
          </a:xfrm>
          <a:prstGeom prst="rect">
            <a:avLst/>
          </a:prstGeom>
        </p:spPr>
        <p:txBody>
          <a:bodyPr anchor="b"/>
          <a:lstStyle>
            <a:lvl1pPr>
              <a:defRPr sz="2800" b="1" baseline="0">
                <a:solidFill>
                  <a:srgbClr val="7FCBF2"/>
                </a:solidFill>
                <a:latin typeface="+mj-lt"/>
              </a:defRPr>
            </a:lvl1pPr>
          </a:lstStyle>
          <a:p>
            <a:r>
              <a:rPr lang="en-US"/>
              <a:t>Click to edit Master title style</a:t>
            </a:r>
          </a:p>
        </p:txBody>
      </p:sp>
      <p:cxnSp>
        <p:nvCxnSpPr>
          <p:cNvPr id="3" name="Straight Connector 2"/>
          <p:cNvCxnSpPr/>
          <p:nvPr userDrawn="1"/>
        </p:nvCxnSpPr>
        <p:spPr>
          <a:xfrm>
            <a:off x="6048462" y="1343599"/>
            <a:ext cx="0" cy="5131845"/>
          </a:xfrm>
          <a:prstGeom prst="line">
            <a:avLst/>
          </a:prstGeom>
          <a:ln>
            <a:solidFill>
              <a:srgbClr val="7FCBF2"/>
            </a:solidFill>
          </a:ln>
        </p:spPr>
        <p:style>
          <a:lnRef idx="1">
            <a:schemeClr val="accent1"/>
          </a:lnRef>
          <a:fillRef idx="0">
            <a:schemeClr val="accent1"/>
          </a:fillRef>
          <a:effectRef idx="0">
            <a:schemeClr val="accent1"/>
          </a:effectRef>
          <a:fontRef idx="minor">
            <a:schemeClr val="tx1"/>
          </a:fontRef>
        </p:style>
      </p:cxnSp>
      <p:sp>
        <p:nvSpPr>
          <p:cNvPr id="7" name="Slide Number Placeholder 1"/>
          <p:cNvSpPr>
            <a:spLocks noGrp="1"/>
          </p:cNvSpPr>
          <p:nvPr>
            <p:ph type="sldNum" sz="quarter" idx="4"/>
          </p:nvPr>
        </p:nvSpPr>
        <p:spPr>
          <a:xfrm>
            <a:off x="9256552" y="6356350"/>
            <a:ext cx="2743200" cy="365125"/>
          </a:xfrm>
          <a:prstGeom prst="rect">
            <a:avLst/>
          </a:prstGeom>
        </p:spPr>
        <p:txBody>
          <a:bodyPr vert="horz" lIns="91440" tIns="45720" rIns="91440" bIns="45720" rtlCol="0" anchor="ctr"/>
          <a:lstStyle>
            <a:lvl1pPr algn="r">
              <a:defRPr sz="1050" b="1">
                <a:solidFill>
                  <a:schemeClr val="bg1"/>
                </a:solidFill>
              </a:defRPr>
            </a:lvl1pPr>
          </a:lstStyle>
          <a:p>
            <a:fld id="{E0290DDA-5B28-4CDD-921B-2223F77C0C78}" type="slidenum">
              <a:rPr lang="en-US" smtClean="0"/>
              <a:pPr/>
              <a:t>‹#›</a:t>
            </a:fld>
            <a:endParaRPr lang="en-US"/>
          </a:p>
        </p:txBody>
      </p:sp>
    </p:spTree>
    <p:extLst>
      <p:ext uri="{BB962C8B-B14F-4D97-AF65-F5344CB8AC3E}">
        <p14:creationId xmlns:p14="http://schemas.microsoft.com/office/powerpoint/2010/main" val="24315273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45692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Just Head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cxnSp>
        <p:nvCxnSpPr>
          <p:cNvPr id="4" name="Straight Connector 3">
            <a:extLst>
              <a:ext uri="{FF2B5EF4-FFF2-40B4-BE49-F238E27FC236}">
                <a16:creationId xmlns:a16="http://schemas.microsoft.com/office/drawing/2014/main" id="{8A214BBD-CDBA-4265-811E-F028E59049D4}"/>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88471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General Us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4" name="Content Placeholder 3">
            <a:extLst>
              <a:ext uri="{FF2B5EF4-FFF2-40B4-BE49-F238E27FC236}">
                <a16:creationId xmlns:a16="http://schemas.microsoft.com/office/drawing/2014/main" id="{22BF2DB7-EE11-416A-9DE6-926EAA187487}"/>
              </a:ext>
            </a:extLst>
          </p:cNvPr>
          <p:cNvSpPr>
            <a:spLocks noGrp="1"/>
          </p:cNvSpPr>
          <p:nvPr>
            <p:ph sz="quarter" idx="10" hasCustomPrompt="1"/>
          </p:nvPr>
        </p:nvSpPr>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cxnSp>
        <p:nvCxnSpPr>
          <p:cNvPr id="5" name="Straight Connector 4">
            <a:extLst>
              <a:ext uri="{FF2B5EF4-FFF2-40B4-BE49-F238E27FC236}">
                <a16:creationId xmlns:a16="http://schemas.microsoft.com/office/drawing/2014/main" id="{AAE8144A-5995-42EC-B33B-185D18A34E6E}"/>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88234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7" name="Chart Placeholder 6">
            <a:extLst>
              <a:ext uri="{FF2B5EF4-FFF2-40B4-BE49-F238E27FC236}">
                <a16:creationId xmlns:a16="http://schemas.microsoft.com/office/drawing/2014/main" id="{14DD7B7C-92EE-45F2-BE31-DE908F3F3CCD}"/>
              </a:ext>
            </a:extLst>
          </p:cNvPr>
          <p:cNvSpPr>
            <a:spLocks noGrp="1"/>
          </p:cNvSpPr>
          <p:nvPr>
            <p:ph type="chart" sz="quarter" idx="12"/>
          </p:nvPr>
        </p:nvSpPr>
        <p:spPr>
          <a:noFill/>
        </p:spPr>
        <p:txBody>
          <a:bodyPr tIns="731520" anchor="ctr">
            <a:normAutofit/>
          </a:bodyPr>
          <a:lstStyle>
            <a:lvl1pPr marL="0" indent="0" algn="ctr">
              <a:buNone/>
              <a:defRPr sz="1800"/>
            </a:lvl1pPr>
          </a:lstStyle>
          <a:p>
            <a:r>
              <a:rPr lang="en-US"/>
              <a:t>Click icon to add chart</a:t>
            </a:r>
          </a:p>
        </p:txBody>
      </p:sp>
      <p:cxnSp>
        <p:nvCxnSpPr>
          <p:cNvPr id="5" name="Straight Connector 4">
            <a:extLst>
              <a:ext uri="{FF2B5EF4-FFF2-40B4-BE49-F238E27FC236}">
                <a16:creationId xmlns:a16="http://schemas.microsoft.com/office/drawing/2014/main" id="{85930477-B6DA-4C8B-BBDC-57139DA6A4EA}"/>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83616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Content- Copy/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4" name="Content Placeholder 3">
            <a:extLst>
              <a:ext uri="{FF2B5EF4-FFF2-40B4-BE49-F238E27FC236}">
                <a16:creationId xmlns:a16="http://schemas.microsoft.com/office/drawing/2014/main" id="{22BF2DB7-EE11-416A-9DE6-926EAA187487}"/>
              </a:ext>
            </a:extLst>
          </p:cNvPr>
          <p:cNvSpPr>
            <a:spLocks noGrp="1"/>
          </p:cNvSpPr>
          <p:nvPr>
            <p:ph sz="quarter" idx="10" hasCustomPrompt="1"/>
          </p:nvPr>
        </p:nvSpPr>
        <p:spPr>
          <a:xfrm>
            <a:off x="381000" y="1828800"/>
            <a:ext cx="5577840" cy="4724399"/>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7" name="Chart Placeholder 6">
            <a:extLst>
              <a:ext uri="{FF2B5EF4-FFF2-40B4-BE49-F238E27FC236}">
                <a16:creationId xmlns:a16="http://schemas.microsoft.com/office/drawing/2014/main" id="{DE2DC473-4BAC-4157-B999-AD38F4410473}"/>
              </a:ext>
            </a:extLst>
          </p:cNvPr>
          <p:cNvSpPr>
            <a:spLocks noGrp="1"/>
          </p:cNvSpPr>
          <p:nvPr>
            <p:ph type="chart" sz="quarter" idx="13"/>
          </p:nvPr>
        </p:nvSpPr>
        <p:spPr>
          <a:xfrm>
            <a:off x="6232525" y="1828800"/>
            <a:ext cx="5577840" cy="4724400"/>
          </a:xfrm>
        </p:spPr>
        <p:txBody>
          <a:bodyPr tIns="731520" anchor="ctr">
            <a:normAutofit/>
          </a:bodyPr>
          <a:lstStyle>
            <a:lvl1pPr marL="0" indent="0" algn="ctr">
              <a:buNone/>
              <a:defRPr sz="1800"/>
            </a:lvl1pPr>
          </a:lstStyle>
          <a:p>
            <a:r>
              <a:rPr lang="en-US"/>
              <a:t>Click icon to add chart</a:t>
            </a:r>
          </a:p>
        </p:txBody>
      </p:sp>
      <p:cxnSp>
        <p:nvCxnSpPr>
          <p:cNvPr id="8" name="Straight Connector 7">
            <a:extLst>
              <a:ext uri="{FF2B5EF4-FFF2-40B4-BE49-F238E27FC236}">
                <a16:creationId xmlns:a16="http://schemas.microsoft.com/office/drawing/2014/main" id="{CDA3A72A-219B-40E5-91F4-1D545CCB09D9}"/>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07789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Chart + Sta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7" name="Chart Placeholder 6">
            <a:extLst>
              <a:ext uri="{FF2B5EF4-FFF2-40B4-BE49-F238E27FC236}">
                <a16:creationId xmlns:a16="http://schemas.microsoft.com/office/drawing/2014/main" id="{14DD7B7C-92EE-45F2-BE31-DE908F3F3CCD}"/>
              </a:ext>
            </a:extLst>
          </p:cNvPr>
          <p:cNvSpPr>
            <a:spLocks noGrp="1"/>
          </p:cNvSpPr>
          <p:nvPr>
            <p:ph type="chart" sz="quarter" idx="12"/>
          </p:nvPr>
        </p:nvSpPr>
        <p:spPr>
          <a:xfrm>
            <a:off x="381000" y="1828801"/>
            <a:ext cx="7671619" cy="4724399"/>
          </a:xfrm>
          <a:noFill/>
        </p:spPr>
        <p:txBody>
          <a:bodyPr tIns="731520" anchor="ctr">
            <a:normAutofit/>
          </a:bodyPr>
          <a:lstStyle>
            <a:lvl1pPr marL="0" indent="0" algn="ctr">
              <a:buNone/>
              <a:defRPr sz="1800"/>
            </a:lvl1pPr>
          </a:lstStyle>
          <a:p>
            <a:r>
              <a:rPr lang="en-US"/>
              <a:t>Click icon to add chart</a:t>
            </a:r>
          </a:p>
        </p:txBody>
      </p:sp>
      <p:sp>
        <p:nvSpPr>
          <p:cNvPr id="18" name="Text Placeholder 17">
            <a:extLst>
              <a:ext uri="{FF2B5EF4-FFF2-40B4-BE49-F238E27FC236}">
                <a16:creationId xmlns:a16="http://schemas.microsoft.com/office/drawing/2014/main" id="{B379DE08-48A1-4782-90D6-70137FBB4DA1}"/>
              </a:ext>
            </a:extLst>
          </p:cNvPr>
          <p:cNvSpPr>
            <a:spLocks noGrp="1"/>
          </p:cNvSpPr>
          <p:nvPr>
            <p:ph type="body" sz="quarter" idx="13" hasCustomPrompt="1"/>
          </p:nvPr>
        </p:nvSpPr>
        <p:spPr>
          <a:xfrm>
            <a:off x="8248650" y="1828800"/>
            <a:ext cx="3562350" cy="2262188"/>
          </a:xfrm>
        </p:spPr>
        <p:txBody>
          <a:bodyPr anchor="ctr"/>
          <a:lstStyle>
            <a:lvl1pPr marL="0" indent="0" algn="ctr">
              <a:buNone/>
              <a:defRPr sz="5400" b="1">
                <a:solidFill>
                  <a:schemeClr val="tx2"/>
                </a:solidFill>
                <a:latin typeface="+mj-lt"/>
              </a:defRPr>
            </a:lvl1pPr>
            <a:lvl2pPr marL="457200" indent="0" algn="ctr">
              <a:buNone/>
              <a:defRPr sz="2400"/>
            </a:lvl2pPr>
            <a:lvl3pPr marL="914400" indent="0" algn="ctr">
              <a:buNone/>
              <a:defRPr sz="1800">
                <a:solidFill>
                  <a:schemeClr val="bg2">
                    <a:lumMod val="50000"/>
                  </a:schemeClr>
                </a:solidFill>
              </a:defRPr>
            </a:lvl3pPr>
            <a:lvl4pPr marL="1371600" indent="0" algn="ctr">
              <a:buNone/>
              <a:defRPr/>
            </a:lvl4pPr>
            <a:lvl5pPr marL="1828800" indent="0" algn="ctr">
              <a:buNone/>
              <a:defRPr/>
            </a:lvl5pPr>
          </a:lstStyle>
          <a:p>
            <a:pPr lvl="0"/>
            <a:r>
              <a:rPr lang="en-US"/>
              <a:t>STAT</a:t>
            </a:r>
          </a:p>
          <a:p>
            <a:pPr lvl="1"/>
            <a:r>
              <a:rPr lang="en-US"/>
              <a:t>Detail 1</a:t>
            </a:r>
          </a:p>
          <a:p>
            <a:pPr lvl="2"/>
            <a:r>
              <a:rPr lang="en-US"/>
              <a:t>Detail 2</a:t>
            </a:r>
          </a:p>
        </p:txBody>
      </p:sp>
      <p:sp>
        <p:nvSpPr>
          <p:cNvPr id="19" name="Text Placeholder 17">
            <a:extLst>
              <a:ext uri="{FF2B5EF4-FFF2-40B4-BE49-F238E27FC236}">
                <a16:creationId xmlns:a16="http://schemas.microsoft.com/office/drawing/2014/main" id="{664C693B-208D-4CB6-839C-04E087304CAF}"/>
              </a:ext>
            </a:extLst>
          </p:cNvPr>
          <p:cNvSpPr>
            <a:spLocks noGrp="1"/>
          </p:cNvSpPr>
          <p:nvPr>
            <p:ph type="body" sz="quarter" idx="14" hasCustomPrompt="1"/>
          </p:nvPr>
        </p:nvSpPr>
        <p:spPr>
          <a:xfrm>
            <a:off x="8248650" y="4291781"/>
            <a:ext cx="3562350" cy="2262188"/>
          </a:xfrm>
        </p:spPr>
        <p:txBody>
          <a:bodyPr anchor="ctr"/>
          <a:lstStyle>
            <a:lvl1pPr marL="0" indent="0" algn="ctr">
              <a:buNone/>
              <a:defRPr sz="5400" b="1">
                <a:solidFill>
                  <a:schemeClr val="tx2"/>
                </a:solidFill>
                <a:latin typeface="+mj-lt"/>
              </a:defRPr>
            </a:lvl1pPr>
            <a:lvl2pPr marL="457200" indent="0" algn="ctr">
              <a:buNone/>
              <a:defRPr sz="2400"/>
            </a:lvl2pPr>
            <a:lvl3pPr marL="914400" indent="0" algn="ctr">
              <a:buNone/>
              <a:defRPr sz="1800">
                <a:solidFill>
                  <a:schemeClr val="bg2">
                    <a:lumMod val="50000"/>
                  </a:schemeClr>
                </a:solidFill>
              </a:defRPr>
            </a:lvl3pPr>
            <a:lvl4pPr marL="1371600" indent="0" algn="ctr">
              <a:buNone/>
              <a:defRPr/>
            </a:lvl4pPr>
            <a:lvl5pPr marL="1828800" indent="0" algn="ctr">
              <a:buNone/>
              <a:defRPr/>
            </a:lvl5pPr>
          </a:lstStyle>
          <a:p>
            <a:pPr lvl="0"/>
            <a:r>
              <a:rPr lang="en-US"/>
              <a:t>STAT</a:t>
            </a:r>
          </a:p>
          <a:p>
            <a:pPr lvl="1"/>
            <a:r>
              <a:rPr lang="en-US"/>
              <a:t>Detail 1</a:t>
            </a:r>
          </a:p>
          <a:p>
            <a:pPr lvl="2"/>
            <a:r>
              <a:rPr lang="en-US"/>
              <a:t>Detail 2</a:t>
            </a:r>
          </a:p>
        </p:txBody>
      </p:sp>
      <p:cxnSp>
        <p:nvCxnSpPr>
          <p:cNvPr id="8" name="Straight Connector 7">
            <a:extLst>
              <a:ext uri="{FF2B5EF4-FFF2-40B4-BE49-F238E27FC236}">
                <a16:creationId xmlns:a16="http://schemas.microsoft.com/office/drawing/2014/main" id="{12909C87-CD63-44BF-B95D-54FCC69154BB}"/>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3863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3279685"/>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2 Char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4" name="Chart Placeholder 3">
            <a:extLst>
              <a:ext uri="{FF2B5EF4-FFF2-40B4-BE49-F238E27FC236}">
                <a16:creationId xmlns:a16="http://schemas.microsoft.com/office/drawing/2014/main" id="{062FEA71-D657-4466-9F95-F6D5E0C38CD3}"/>
              </a:ext>
            </a:extLst>
          </p:cNvPr>
          <p:cNvSpPr>
            <a:spLocks noGrp="1"/>
          </p:cNvSpPr>
          <p:nvPr>
            <p:ph type="chart" sz="quarter" idx="14"/>
          </p:nvPr>
        </p:nvSpPr>
        <p:spPr>
          <a:xfrm>
            <a:off x="6232527" y="1828800"/>
            <a:ext cx="5578475" cy="4724400"/>
          </a:xfrm>
          <a:noFill/>
        </p:spPr>
        <p:txBody>
          <a:bodyPr tIns="731520" anchor="ctr">
            <a:normAutofit/>
          </a:bodyPr>
          <a:lstStyle>
            <a:lvl1pPr marL="0" indent="0" algn="ctr">
              <a:buNone/>
              <a:defRPr sz="1800"/>
            </a:lvl1pPr>
          </a:lstStyle>
          <a:p>
            <a:r>
              <a:rPr lang="en-US"/>
              <a:t>Click icon to add chart</a:t>
            </a:r>
          </a:p>
        </p:txBody>
      </p:sp>
      <p:sp>
        <p:nvSpPr>
          <p:cNvPr id="8" name="Chart Placeholder 3">
            <a:extLst>
              <a:ext uri="{FF2B5EF4-FFF2-40B4-BE49-F238E27FC236}">
                <a16:creationId xmlns:a16="http://schemas.microsoft.com/office/drawing/2014/main" id="{5E45D6C0-1762-43E9-8AA8-3A37DC911B9B}"/>
              </a:ext>
            </a:extLst>
          </p:cNvPr>
          <p:cNvSpPr>
            <a:spLocks noGrp="1"/>
          </p:cNvSpPr>
          <p:nvPr>
            <p:ph type="chart" sz="quarter" idx="15"/>
          </p:nvPr>
        </p:nvSpPr>
        <p:spPr>
          <a:xfrm>
            <a:off x="388318" y="1828800"/>
            <a:ext cx="5578475" cy="4724400"/>
          </a:xfrm>
          <a:noFill/>
        </p:spPr>
        <p:txBody>
          <a:bodyPr tIns="731520" anchor="ctr">
            <a:normAutofit/>
          </a:bodyPr>
          <a:lstStyle>
            <a:lvl1pPr marL="0" indent="0" algn="ctr">
              <a:buNone/>
              <a:defRPr sz="1800"/>
            </a:lvl1pPr>
          </a:lstStyle>
          <a:p>
            <a:r>
              <a:rPr lang="en-US"/>
              <a:t>Click icon to add chart</a:t>
            </a:r>
          </a:p>
        </p:txBody>
      </p:sp>
      <p:cxnSp>
        <p:nvCxnSpPr>
          <p:cNvPr id="7" name="Straight Connector 6">
            <a:extLst>
              <a:ext uri="{FF2B5EF4-FFF2-40B4-BE49-F238E27FC236}">
                <a16:creationId xmlns:a16="http://schemas.microsoft.com/office/drawing/2014/main" id="{1EFD2073-327B-41A5-9DE5-922757A57354}"/>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99193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9" name="Picture Placeholder 8">
            <a:extLst>
              <a:ext uri="{FF2B5EF4-FFF2-40B4-BE49-F238E27FC236}">
                <a16:creationId xmlns:a16="http://schemas.microsoft.com/office/drawing/2014/main" id="{9B29C633-79F6-4C81-A440-4667E86BF5D1}"/>
              </a:ext>
            </a:extLst>
          </p:cNvPr>
          <p:cNvSpPr>
            <a:spLocks noGrp="1"/>
          </p:cNvSpPr>
          <p:nvPr>
            <p:ph type="pic" sz="quarter" idx="12"/>
          </p:nvPr>
        </p:nvSpPr>
        <p:spPr>
          <a:noFill/>
        </p:spPr>
        <p:txBody>
          <a:bodyPr tIns="731520" anchor="ctr">
            <a:normAutofit/>
          </a:bodyPr>
          <a:lstStyle>
            <a:lvl1pPr marL="0" indent="0" algn="ctr">
              <a:buNone/>
              <a:defRPr sz="1800"/>
            </a:lvl1pPr>
          </a:lstStyle>
          <a:p>
            <a:r>
              <a:rPr lang="en-US"/>
              <a:t>Click icon to add picture</a:t>
            </a:r>
          </a:p>
        </p:txBody>
      </p:sp>
      <p:cxnSp>
        <p:nvCxnSpPr>
          <p:cNvPr id="5" name="Straight Connector 4">
            <a:extLst>
              <a:ext uri="{FF2B5EF4-FFF2-40B4-BE49-F238E27FC236}">
                <a16:creationId xmlns:a16="http://schemas.microsoft.com/office/drawing/2014/main" id="{37ED7008-F85B-4680-AF5E-B0B1EA54DE6C}"/>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91038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Copy/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4" name="Content Placeholder 3">
            <a:extLst>
              <a:ext uri="{FF2B5EF4-FFF2-40B4-BE49-F238E27FC236}">
                <a16:creationId xmlns:a16="http://schemas.microsoft.com/office/drawing/2014/main" id="{22BF2DB7-EE11-416A-9DE6-926EAA187487}"/>
              </a:ext>
            </a:extLst>
          </p:cNvPr>
          <p:cNvSpPr>
            <a:spLocks noGrp="1"/>
          </p:cNvSpPr>
          <p:nvPr>
            <p:ph sz="quarter" idx="10" hasCustomPrompt="1"/>
          </p:nvPr>
        </p:nvSpPr>
        <p:spPr>
          <a:xfrm>
            <a:off x="381000" y="1828800"/>
            <a:ext cx="5577840" cy="4724399"/>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5" name="Picture Placeholder 4">
            <a:extLst>
              <a:ext uri="{FF2B5EF4-FFF2-40B4-BE49-F238E27FC236}">
                <a16:creationId xmlns:a16="http://schemas.microsoft.com/office/drawing/2014/main" id="{5F4247B1-8451-437E-9F30-5A01C51EBBAC}"/>
              </a:ext>
            </a:extLst>
          </p:cNvPr>
          <p:cNvSpPr>
            <a:spLocks noGrp="1"/>
          </p:cNvSpPr>
          <p:nvPr>
            <p:ph type="pic" sz="quarter" idx="12"/>
          </p:nvPr>
        </p:nvSpPr>
        <p:spPr>
          <a:xfrm>
            <a:off x="6233160" y="1828800"/>
            <a:ext cx="5577840" cy="4724400"/>
          </a:xfrm>
          <a:noFill/>
        </p:spPr>
        <p:txBody>
          <a:bodyPr tIns="731520" anchor="ctr">
            <a:normAutofit/>
          </a:bodyPr>
          <a:lstStyle>
            <a:lvl1pPr marL="0" indent="0" algn="ctr">
              <a:buNone/>
              <a:defRPr sz="1800"/>
            </a:lvl1pPr>
          </a:lstStyle>
          <a:p>
            <a:r>
              <a:rPr lang="en-US"/>
              <a:t>Click icon to add picture</a:t>
            </a:r>
          </a:p>
        </p:txBody>
      </p:sp>
      <p:cxnSp>
        <p:nvCxnSpPr>
          <p:cNvPr id="7" name="Straight Connector 6">
            <a:extLst>
              <a:ext uri="{FF2B5EF4-FFF2-40B4-BE49-F238E27FC236}">
                <a16:creationId xmlns:a16="http://schemas.microsoft.com/office/drawing/2014/main" id="{11327410-D166-4268-A4B3-0A3D1077A54A}"/>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76111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Pic + Sta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18" name="Text Placeholder 17">
            <a:extLst>
              <a:ext uri="{FF2B5EF4-FFF2-40B4-BE49-F238E27FC236}">
                <a16:creationId xmlns:a16="http://schemas.microsoft.com/office/drawing/2014/main" id="{B379DE08-48A1-4782-90D6-70137FBB4DA1}"/>
              </a:ext>
            </a:extLst>
          </p:cNvPr>
          <p:cNvSpPr>
            <a:spLocks noGrp="1"/>
          </p:cNvSpPr>
          <p:nvPr>
            <p:ph type="body" sz="quarter" idx="13" hasCustomPrompt="1"/>
          </p:nvPr>
        </p:nvSpPr>
        <p:spPr>
          <a:xfrm>
            <a:off x="8248650" y="1828800"/>
            <a:ext cx="3562350" cy="2262188"/>
          </a:xfrm>
        </p:spPr>
        <p:txBody>
          <a:bodyPr anchor="ctr"/>
          <a:lstStyle>
            <a:lvl1pPr marL="0" indent="0" algn="ctr">
              <a:buNone/>
              <a:defRPr sz="5400" b="1">
                <a:solidFill>
                  <a:schemeClr val="tx2"/>
                </a:solidFill>
                <a:latin typeface="+mj-lt"/>
              </a:defRPr>
            </a:lvl1pPr>
            <a:lvl2pPr marL="457200" indent="0" algn="ctr">
              <a:buNone/>
              <a:defRPr sz="2400"/>
            </a:lvl2pPr>
            <a:lvl3pPr marL="914400" indent="0" algn="ctr">
              <a:buNone/>
              <a:defRPr sz="1800">
                <a:solidFill>
                  <a:schemeClr val="bg2">
                    <a:lumMod val="50000"/>
                  </a:schemeClr>
                </a:solidFill>
              </a:defRPr>
            </a:lvl3pPr>
            <a:lvl4pPr marL="1371600" indent="0" algn="ctr">
              <a:buNone/>
              <a:defRPr/>
            </a:lvl4pPr>
            <a:lvl5pPr marL="1828800" indent="0" algn="ctr">
              <a:buNone/>
              <a:defRPr/>
            </a:lvl5pPr>
          </a:lstStyle>
          <a:p>
            <a:pPr lvl="0"/>
            <a:r>
              <a:rPr lang="en-US"/>
              <a:t>STAT</a:t>
            </a:r>
          </a:p>
          <a:p>
            <a:pPr lvl="1"/>
            <a:r>
              <a:rPr lang="en-US"/>
              <a:t>Detail 1</a:t>
            </a:r>
          </a:p>
          <a:p>
            <a:pPr lvl="2"/>
            <a:r>
              <a:rPr lang="en-US"/>
              <a:t>Detail 2</a:t>
            </a:r>
          </a:p>
        </p:txBody>
      </p:sp>
      <p:sp>
        <p:nvSpPr>
          <p:cNvPr id="19" name="Text Placeholder 17">
            <a:extLst>
              <a:ext uri="{FF2B5EF4-FFF2-40B4-BE49-F238E27FC236}">
                <a16:creationId xmlns:a16="http://schemas.microsoft.com/office/drawing/2014/main" id="{664C693B-208D-4CB6-839C-04E087304CAF}"/>
              </a:ext>
            </a:extLst>
          </p:cNvPr>
          <p:cNvSpPr>
            <a:spLocks noGrp="1"/>
          </p:cNvSpPr>
          <p:nvPr>
            <p:ph type="body" sz="quarter" idx="14" hasCustomPrompt="1"/>
          </p:nvPr>
        </p:nvSpPr>
        <p:spPr>
          <a:xfrm>
            <a:off x="8248650" y="4291781"/>
            <a:ext cx="3562350" cy="2262188"/>
          </a:xfrm>
        </p:spPr>
        <p:txBody>
          <a:bodyPr anchor="ctr"/>
          <a:lstStyle>
            <a:lvl1pPr marL="0" indent="0" algn="ctr">
              <a:buNone/>
              <a:defRPr sz="5400" b="1">
                <a:solidFill>
                  <a:schemeClr val="tx2"/>
                </a:solidFill>
                <a:latin typeface="+mj-lt"/>
              </a:defRPr>
            </a:lvl1pPr>
            <a:lvl2pPr marL="457200" indent="0" algn="ctr">
              <a:buNone/>
              <a:defRPr sz="2400"/>
            </a:lvl2pPr>
            <a:lvl3pPr marL="914400" indent="0" algn="ctr">
              <a:buNone/>
              <a:defRPr sz="1800">
                <a:solidFill>
                  <a:schemeClr val="bg2">
                    <a:lumMod val="50000"/>
                  </a:schemeClr>
                </a:solidFill>
              </a:defRPr>
            </a:lvl3pPr>
            <a:lvl4pPr marL="1371600" indent="0" algn="ctr">
              <a:buNone/>
              <a:defRPr/>
            </a:lvl4pPr>
            <a:lvl5pPr marL="1828800" indent="0" algn="ctr">
              <a:buNone/>
              <a:defRPr/>
            </a:lvl5pPr>
          </a:lstStyle>
          <a:p>
            <a:pPr lvl="0"/>
            <a:r>
              <a:rPr lang="en-US"/>
              <a:t>STAT</a:t>
            </a:r>
          </a:p>
          <a:p>
            <a:pPr lvl="1"/>
            <a:r>
              <a:rPr lang="en-US"/>
              <a:t>Detail 1</a:t>
            </a:r>
          </a:p>
          <a:p>
            <a:pPr lvl="2"/>
            <a:r>
              <a:rPr lang="en-US"/>
              <a:t>Detail 2</a:t>
            </a:r>
          </a:p>
        </p:txBody>
      </p:sp>
      <p:sp>
        <p:nvSpPr>
          <p:cNvPr id="8" name="Picture Placeholder 8">
            <a:extLst>
              <a:ext uri="{FF2B5EF4-FFF2-40B4-BE49-F238E27FC236}">
                <a16:creationId xmlns:a16="http://schemas.microsoft.com/office/drawing/2014/main" id="{6065CE7E-F4C7-4553-A65D-E937BB41073A}"/>
              </a:ext>
            </a:extLst>
          </p:cNvPr>
          <p:cNvSpPr>
            <a:spLocks noGrp="1"/>
          </p:cNvSpPr>
          <p:nvPr>
            <p:ph type="pic" sz="quarter" idx="15"/>
          </p:nvPr>
        </p:nvSpPr>
        <p:spPr>
          <a:xfrm>
            <a:off x="381000" y="1828800"/>
            <a:ext cx="7671617" cy="4724399"/>
          </a:xfrm>
          <a:noFill/>
        </p:spPr>
        <p:txBody>
          <a:bodyPr tIns="731520" anchor="ctr">
            <a:normAutofit/>
          </a:bodyPr>
          <a:lstStyle>
            <a:lvl1pPr marL="0" indent="0" algn="ctr">
              <a:buNone/>
              <a:defRPr sz="1800"/>
            </a:lvl1pPr>
          </a:lstStyle>
          <a:p>
            <a:r>
              <a:rPr lang="en-US"/>
              <a:t>Click icon to add picture</a:t>
            </a:r>
          </a:p>
        </p:txBody>
      </p:sp>
      <p:cxnSp>
        <p:nvCxnSpPr>
          <p:cNvPr id="7" name="Straight Connector 6">
            <a:extLst>
              <a:ext uri="{FF2B5EF4-FFF2-40B4-BE49-F238E27FC236}">
                <a16:creationId xmlns:a16="http://schemas.microsoft.com/office/drawing/2014/main" id="{551F74E0-B33F-400B-B090-F09CB0BBFC2D}"/>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44284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Multi Stats">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C7A778BF-328E-41EC-A2BB-2DCD13921ADF}"/>
              </a:ext>
            </a:extLst>
          </p:cNvPr>
          <p:cNvSpPr>
            <a:spLocks noGrp="1"/>
          </p:cNvSpPr>
          <p:nvPr>
            <p:ph type="pic" sz="quarter" idx="15"/>
          </p:nvPr>
        </p:nvSpPr>
        <p:spPr>
          <a:xfrm>
            <a:off x="4267200" y="304800"/>
            <a:ext cx="3657600" cy="6248400"/>
          </a:xfrm>
          <a:noFill/>
        </p:spPr>
        <p:txBody>
          <a:bodyPr tIns="731520" anchor="ctr">
            <a:normAutofit/>
          </a:bodyPr>
          <a:lstStyle>
            <a:lvl1pPr marL="0" indent="0" algn="ctr">
              <a:buNone/>
              <a:defRPr sz="1600"/>
            </a:lvl1pPr>
          </a:lstStyle>
          <a:p>
            <a:r>
              <a:rPr lang="en-US"/>
              <a:t>Click icon to add picture</a:t>
            </a:r>
          </a:p>
        </p:txBody>
      </p:sp>
      <p:sp>
        <p:nvSpPr>
          <p:cNvPr id="12" name="Picture Placeholder 4">
            <a:extLst>
              <a:ext uri="{FF2B5EF4-FFF2-40B4-BE49-F238E27FC236}">
                <a16:creationId xmlns:a16="http://schemas.microsoft.com/office/drawing/2014/main" id="{77683012-2391-4612-923F-245D215B4CC7}"/>
              </a:ext>
            </a:extLst>
          </p:cNvPr>
          <p:cNvSpPr>
            <a:spLocks noGrp="1"/>
          </p:cNvSpPr>
          <p:nvPr>
            <p:ph type="pic" sz="quarter" idx="16"/>
          </p:nvPr>
        </p:nvSpPr>
        <p:spPr>
          <a:xfrm>
            <a:off x="8153400" y="2718619"/>
            <a:ext cx="3657600" cy="3834581"/>
          </a:xfrm>
          <a:noFill/>
        </p:spPr>
        <p:txBody>
          <a:bodyPr tIns="731520" anchor="ctr">
            <a:normAutofit/>
          </a:bodyPr>
          <a:lstStyle>
            <a:lvl1pPr marL="0" indent="0" algn="ctr">
              <a:buNone/>
              <a:defRPr sz="1800"/>
            </a:lvl1pPr>
          </a:lstStyle>
          <a:p>
            <a:r>
              <a:rPr lang="en-US"/>
              <a:t>Click icon to add picture</a:t>
            </a:r>
          </a:p>
        </p:txBody>
      </p:sp>
      <p:sp>
        <p:nvSpPr>
          <p:cNvPr id="19" name="Text Placeholder 17">
            <a:extLst>
              <a:ext uri="{FF2B5EF4-FFF2-40B4-BE49-F238E27FC236}">
                <a16:creationId xmlns:a16="http://schemas.microsoft.com/office/drawing/2014/main" id="{664C693B-208D-4CB6-839C-04E087304CAF}"/>
              </a:ext>
            </a:extLst>
          </p:cNvPr>
          <p:cNvSpPr>
            <a:spLocks noGrp="1"/>
          </p:cNvSpPr>
          <p:nvPr>
            <p:ph type="body" sz="quarter" idx="14" hasCustomPrompt="1"/>
          </p:nvPr>
        </p:nvSpPr>
        <p:spPr>
          <a:xfrm>
            <a:off x="8153400" y="304800"/>
            <a:ext cx="3657600" cy="2262188"/>
          </a:xfrm>
        </p:spPr>
        <p:txBody>
          <a:bodyPr anchor="ctr"/>
          <a:lstStyle>
            <a:lvl1pPr marL="0" indent="0" algn="ctr">
              <a:buNone/>
              <a:defRPr sz="5400" b="1">
                <a:solidFill>
                  <a:schemeClr val="tx2"/>
                </a:solidFill>
                <a:latin typeface="+mj-lt"/>
              </a:defRPr>
            </a:lvl1pPr>
            <a:lvl2pPr marL="457200" indent="0" algn="ctr">
              <a:buNone/>
              <a:defRPr sz="2400"/>
            </a:lvl2pPr>
            <a:lvl3pPr marL="914400" indent="0" algn="ctr">
              <a:buNone/>
              <a:defRPr sz="1800">
                <a:solidFill>
                  <a:schemeClr val="bg2">
                    <a:lumMod val="50000"/>
                  </a:schemeClr>
                </a:solidFill>
              </a:defRPr>
            </a:lvl3pPr>
            <a:lvl4pPr marL="1371600" indent="0" algn="ctr">
              <a:buNone/>
              <a:defRPr/>
            </a:lvl4pPr>
            <a:lvl5pPr marL="1828800" indent="0" algn="ctr">
              <a:buNone/>
              <a:defRPr/>
            </a:lvl5pPr>
          </a:lstStyle>
          <a:p>
            <a:pPr lvl="0"/>
            <a:r>
              <a:rPr lang="en-US"/>
              <a:t>STAT</a:t>
            </a:r>
          </a:p>
          <a:p>
            <a:pPr lvl="1"/>
            <a:r>
              <a:rPr lang="en-US"/>
              <a:t>Detail 1</a:t>
            </a:r>
          </a:p>
          <a:p>
            <a:pPr lvl="2"/>
            <a:r>
              <a:rPr lang="en-US"/>
              <a:t>Detail 2</a:t>
            </a:r>
          </a:p>
        </p:txBody>
      </p:sp>
      <p:sp>
        <p:nvSpPr>
          <p:cNvPr id="13" name="Text Placeholder 17">
            <a:extLst>
              <a:ext uri="{FF2B5EF4-FFF2-40B4-BE49-F238E27FC236}">
                <a16:creationId xmlns:a16="http://schemas.microsoft.com/office/drawing/2014/main" id="{2B0EA08A-2BFE-478E-83F0-C774BE72555D}"/>
              </a:ext>
            </a:extLst>
          </p:cNvPr>
          <p:cNvSpPr>
            <a:spLocks noGrp="1"/>
          </p:cNvSpPr>
          <p:nvPr>
            <p:ph type="body" sz="quarter" idx="17" hasCustomPrompt="1"/>
          </p:nvPr>
        </p:nvSpPr>
        <p:spPr>
          <a:xfrm>
            <a:off x="4709344" y="4714568"/>
            <a:ext cx="2773311" cy="1838632"/>
          </a:xfrm>
          <a:solidFill>
            <a:schemeClr val="bg1"/>
          </a:solidFill>
        </p:spPr>
        <p:txBody>
          <a:bodyPr anchor="ctr"/>
          <a:lstStyle>
            <a:lvl1pPr marL="0" indent="0" algn="ctr">
              <a:buNone/>
              <a:defRPr sz="5400" b="1">
                <a:solidFill>
                  <a:schemeClr val="tx2"/>
                </a:solidFill>
                <a:latin typeface="+mj-lt"/>
              </a:defRPr>
            </a:lvl1pPr>
            <a:lvl2pPr marL="457200" indent="0" algn="ctr">
              <a:buNone/>
              <a:defRPr sz="2400"/>
            </a:lvl2pPr>
            <a:lvl3pPr marL="914400" indent="0" algn="ctr">
              <a:buNone/>
              <a:defRPr sz="1800">
                <a:solidFill>
                  <a:schemeClr val="bg2">
                    <a:lumMod val="50000"/>
                  </a:schemeClr>
                </a:solidFill>
              </a:defRPr>
            </a:lvl3pPr>
            <a:lvl4pPr marL="1371600" indent="0" algn="ctr">
              <a:buNone/>
              <a:defRPr/>
            </a:lvl4pPr>
            <a:lvl5pPr marL="1828800" indent="0" algn="ctr">
              <a:buNone/>
              <a:defRPr/>
            </a:lvl5pPr>
          </a:lstStyle>
          <a:p>
            <a:pPr lvl="0"/>
            <a:r>
              <a:rPr lang="en-US"/>
              <a:t>STAT</a:t>
            </a:r>
          </a:p>
          <a:p>
            <a:pPr lvl="1"/>
            <a:r>
              <a:rPr lang="en-US"/>
              <a:t>Detail 1</a:t>
            </a:r>
          </a:p>
          <a:p>
            <a:pPr lvl="2"/>
            <a:r>
              <a:rPr lang="en-US"/>
              <a:t>Detail 2</a:t>
            </a:r>
          </a:p>
        </p:txBody>
      </p:sp>
      <p:sp>
        <p:nvSpPr>
          <p:cNvPr id="14" name="Picture Placeholder 4">
            <a:extLst>
              <a:ext uri="{FF2B5EF4-FFF2-40B4-BE49-F238E27FC236}">
                <a16:creationId xmlns:a16="http://schemas.microsoft.com/office/drawing/2014/main" id="{E7A1AE26-D8C9-4460-A2FB-F1E5834C9726}"/>
              </a:ext>
            </a:extLst>
          </p:cNvPr>
          <p:cNvSpPr>
            <a:spLocks noGrp="1"/>
          </p:cNvSpPr>
          <p:nvPr>
            <p:ph type="pic" sz="quarter" idx="18"/>
          </p:nvPr>
        </p:nvSpPr>
        <p:spPr>
          <a:xfrm>
            <a:off x="388374" y="304800"/>
            <a:ext cx="3657600" cy="6248400"/>
          </a:xfrm>
          <a:noFill/>
        </p:spPr>
        <p:txBody>
          <a:bodyPr tIns="731520" anchor="ctr">
            <a:normAutofit/>
          </a:bodyPr>
          <a:lstStyle>
            <a:lvl1pPr marL="0" indent="0" algn="ctr">
              <a:buNone/>
              <a:defRPr sz="1600"/>
            </a:lvl1pPr>
          </a:lstStyle>
          <a:p>
            <a:r>
              <a:rPr lang="en-US"/>
              <a:t>Click icon to add picture</a:t>
            </a:r>
          </a:p>
        </p:txBody>
      </p:sp>
      <p:sp>
        <p:nvSpPr>
          <p:cNvPr id="18" name="Text Placeholder 17">
            <a:extLst>
              <a:ext uri="{FF2B5EF4-FFF2-40B4-BE49-F238E27FC236}">
                <a16:creationId xmlns:a16="http://schemas.microsoft.com/office/drawing/2014/main" id="{B379DE08-48A1-4782-90D6-70137FBB4DA1}"/>
              </a:ext>
            </a:extLst>
          </p:cNvPr>
          <p:cNvSpPr>
            <a:spLocks noGrp="1"/>
          </p:cNvSpPr>
          <p:nvPr>
            <p:ph type="body" sz="quarter" idx="13" hasCustomPrompt="1"/>
          </p:nvPr>
        </p:nvSpPr>
        <p:spPr>
          <a:xfrm>
            <a:off x="0" y="639097"/>
            <a:ext cx="3562350" cy="2262188"/>
          </a:xfrm>
          <a:solidFill>
            <a:schemeClr val="tx2"/>
          </a:solidFill>
        </p:spPr>
        <p:txBody>
          <a:bodyPr lIns="457200" anchor="ctr"/>
          <a:lstStyle>
            <a:lvl1pPr marL="0" indent="0" algn="ctr">
              <a:buNone/>
              <a:defRPr sz="5400" b="1">
                <a:solidFill>
                  <a:srgbClr val="D0B787"/>
                </a:solidFill>
                <a:latin typeface="+mj-lt"/>
              </a:defRPr>
            </a:lvl1pPr>
            <a:lvl2pPr marL="457200" indent="0" algn="ctr">
              <a:buNone/>
              <a:defRPr sz="2400">
                <a:solidFill>
                  <a:schemeClr val="bg1"/>
                </a:solidFill>
              </a:defRPr>
            </a:lvl2pPr>
            <a:lvl3pPr marL="914400" indent="0" algn="ctr">
              <a:buNone/>
              <a:defRPr sz="1800">
                <a:solidFill>
                  <a:schemeClr val="bg1"/>
                </a:solidFill>
              </a:defRPr>
            </a:lvl3pPr>
            <a:lvl4pPr marL="1371600" indent="0" algn="ctr">
              <a:buNone/>
              <a:defRPr/>
            </a:lvl4pPr>
            <a:lvl5pPr marL="1828800" indent="0" algn="ctr">
              <a:buNone/>
              <a:defRPr/>
            </a:lvl5pPr>
          </a:lstStyle>
          <a:p>
            <a:pPr lvl="0"/>
            <a:r>
              <a:rPr lang="en-US"/>
              <a:t>STAT</a:t>
            </a:r>
          </a:p>
          <a:p>
            <a:pPr lvl="1"/>
            <a:r>
              <a:rPr lang="en-US"/>
              <a:t>Detail 1</a:t>
            </a:r>
          </a:p>
          <a:p>
            <a:pPr lvl="2"/>
            <a:r>
              <a:rPr lang="en-US"/>
              <a:t>Detail 2</a:t>
            </a:r>
          </a:p>
        </p:txBody>
      </p:sp>
    </p:spTree>
    <p:extLst>
      <p:ext uri="{BB962C8B-B14F-4D97-AF65-F5344CB8AC3E}">
        <p14:creationId xmlns:p14="http://schemas.microsoft.com/office/powerpoint/2010/main" val="42126880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2 P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5" name="Picture Placeholder 4">
            <a:extLst>
              <a:ext uri="{FF2B5EF4-FFF2-40B4-BE49-F238E27FC236}">
                <a16:creationId xmlns:a16="http://schemas.microsoft.com/office/drawing/2014/main" id="{5F4247B1-8451-437E-9F30-5A01C51EBBAC}"/>
              </a:ext>
            </a:extLst>
          </p:cNvPr>
          <p:cNvSpPr>
            <a:spLocks noGrp="1"/>
          </p:cNvSpPr>
          <p:nvPr>
            <p:ph type="pic" sz="quarter" idx="12"/>
          </p:nvPr>
        </p:nvSpPr>
        <p:spPr>
          <a:xfrm>
            <a:off x="381000" y="1828800"/>
            <a:ext cx="5577840" cy="4724400"/>
          </a:xfrm>
          <a:noFill/>
        </p:spPr>
        <p:txBody>
          <a:bodyPr tIns="731520" anchor="ctr">
            <a:normAutofit/>
          </a:bodyPr>
          <a:lstStyle>
            <a:lvl1pPr marL="0" indent="0" algn="ctr">
              <a:buNone/>
              <a:defRPr sz="1800"/>
            </a:lvl1pPr>
          </a:lstStyle>
          <a:p>
            <a:r>
              <a:rPr lang="en-US"/>
              <a:t>Click icon to add picture</a:t>
            </a:r>
          </a:p>
        </p:txBody>
      </p:sp>
      <p:sp>
        <p:nvSpPr>
          <p:cNvPr id="8" name="Picture Placeholder 4">
            <a:extLst>
              <a:ext uri="{FF2B5EF4-FFF2-40B4-BE49-F238E27FC236}">
                <a16:creationId xmlns:a16="http://schemas.microsoft.com/office/drawing/2014/main" id="{7B0C6D47-3E46-4CD6-8A4C-74D55C666CA1}"/>
              </a:ext>
            </a:extLst>
          </p:cNvPr>
          <p:cNvSpPr>
            <a:spLocks noGrp="1"/>
          </p:cNvSpPr>
          <p:nvPr>
            <p:ph type="pic" sz="quarter" idx="13"/>
          </p:nvPr>
        </p:nvSpPr>
        <p:spPr>
          <a:xfrm>
            <a:off x="6226277" y="1828800"/>
            <a:ext cx="5577840" cy="4724400"/>
          </a:xfrm>
          <a:noFill/>
        </p:spPr>
        <p:txBody>
          <a:bodyPr tIns="731520" anchor="ctr">
            <a:normAutofit/>
          </a:bodyPr>
          <a:lstStyle>
            <a:lvl1pPr marL="0" indent="0" algn="ctr">
              <a:buNone/>
              <a:defRPr sz="1800"/>
            </a:lvl1pPr>
          </a:lstStyle>
          <a:p>
            <a:r>
              <a:rPr lang="en-US"/>
              <a:t>Click icon to add picture</a:t>
            </a:r>
          </a:p>
        </p:txBody>
      </p:sp>
      <p:cxnSp>
        <p:nvCxnSpPr>
          <p:cNvPr id="7" name="Straight Connector 6">
            <a:extLst>
              <a:ext uri="{FF2B5EF4-FFF2-40B4-BE49-F238E27FC236}">
                <a16:creationId xmlns:a16="http://schemas.microsoft.com/office/drawing/2014/main" id="{27BFDDA0-3749-4ADE-AF2A-D31D6FCD49E2}"/>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76572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 3 P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pPr lvl="0"/>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5" name="Picture Placeholder 4">
            <a:extLst>
              <a:ext uri="{FF2B5EF4-FFF2-40B4-BE49-F238E27FC236}">
                <a16:creationId xmlns:a16="http://schemas.microsoft.com/office/drawing/2014/main" id="{5F4247B1-8451-437E-9F30-5A01C51EBBAC}"/>
              </a:ext>
            </a:extLst>
          </p:cNvPr>
          <p:cNvSpPr>
            <a:spLocks noGrp="1"/>
          </p:cNvSpPr>
          <p:nvPr>
            <p:ph type="pic" sz="quarter" idx="12"/>
          </p:nvPr>
        </p:nvSpPr>
        <p:spPr>
          <a:xfrm>
            <a:off x="381000" y="1828800"/>
            <a:ext cx="3657600" cy="4724400"/>
          </a:xfrm>
          <a:noFill/>
        </p:spPr>
        <p:txBody>
          <a:bodyPr tIns="731520" anchor="ctr">
            <a:normAutofit/>
          </a:bodyPr>
          <a:lstStyle>
            <a:lvl1pPr marL="0" indent="0" algn="ctr">
              <a:buNone/>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
        <p:nvSpPr>
          <p:cNvPr id="8" name="Picture Placeholder 4">
            <a:extLst>
              <a:ext uri="{FF2B5EF4-FFF2-40B4-BE49-F238E27FC236}">
                <a16:creationId xmlns:a16="http://schemas.microsoft.com/office/drawing/2014/main" id="{A6A6A0E7-ED44-4367-80FF-7A4F35C55DDC}"/>
              </a:ext>
            </a:extLst>
          </p:cNvPr>
          <p:cNvSpPr>
            <a:spLocks noGrp="1"/>
          </p:cNvSpPr>
          <p:nvPr>
            <p:ph type="pic" sz="quarter" idx="13"/>
          </p:nvPr>
        </p:nvSpPr>
        <p:spPr>
          <a:xfrm>
            <a:off x="4267200" y="1828800"/>
            <a:ext cx="3657600" cy="4724400"/>
          </a:xfrm>
          <a:noFill/>
        </p:spPr>
        <p:txBody>
          <a:bodyPr tIns="731520" anchor="ctr">
            <a:normAutofit/>
          </a:bodyPr>
          <a:lstStyle>
            <a:lvl1pPr marL="0" indent="0" algn="ctr">
              <a:buNone/>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
        <p:nvSpPr>
          <p:cNvPr id="13" name="Picture Placeholder 4">
            <a:extLst>
              <a:ext uri="{FF2B5EF4-FFF2-40B4-BE49-F238E27FC236}">
                <a16:creationId xmlns:a16="http://schemas.microsoft.com/office/drawing/2014/main" id="{AAE51A4C-6832-4DE8-A185-8E23CE910C03}"/>
              </a:ext>
            </a:extLst>
          </p:cNvPr>
          <p:cNvSpPr>
            <a:spLocks noGrp="1"/>
          </p:cNvSpPr>
          <p:nvPr>
            <p:ph type="pic" sz="quarter" idx="14"/>
          </p:nvPr>
        </p:nvSpPr>
        <p:spPr>
          <a:xfrm>
            <a:off x="8153400" y="1828800"/>
            <a:ext cx="3657600" cy="4724400"/>
          </a:xfrm>
          <a:noFill/>
        </p:spPr>
        <p:txBody>
          <a:bodyPr tIns="731520" anchor="ctr">
            <a:normAutofit/>
          </a:bodyPr>
          <a:lstStyle>
            <a:lvl1pPr marL="0" indent="0" algn="ctr">
              <a:buNone/>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cxnSp>
        <p:nvCxnSpPr>
          <p:cNvPr id="7" name="Straight Connector 6">
            <a:extLst>
              <a:ext uri="{FF2B5EF4-FFF2-40B4-BE49-F238E27FC236}">
                <a16:creationId xmlns:a16="http://schemas.microsoft.com/office/drawing/2014/main" id="{E373A697-8557-4830-AE6B-AA78E7344E56}"/>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57990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3 Pics Coll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pPr lvl="0"/>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5" name="Picture Placeholder 4">
            <a:extLst>
              <a:ext uri="{FF2B5EF4-FFF2-40B4-BE49-F238E27FC236}">
                <a16:creationId xmlns:a16="http://schemas.microsoft.com/office/drawing/2014/main" id="{5F4247B1-8451-437E-9F30-5A01C51EBBAC}"/>
              </a:ext>
            </a:extLst>
          </p:cNvPr>
          <p:cNvSpPr>
            <a:spLocks noGrp="1"/>
          </p:cNvSpPr>
          <p:nvPr>
            <p:ph type="pic" sz="quarter" idx="12"/>
          </p:nvPr>
        </p:nvSpPr>
        <p:spPr>
          <a:xfrm>
            <a:off x="380999" y="1828800"/>
            <a:ext cx="7543801" cy="4724400"/>
          </a:xfrm>
          <a:noFill/>
        </p:spPr>
        <p:txBody>
          <a:bodyPr tIns="731520" anchor="ctr">
            <a:normAutofit/>
          </a:bodyPr>
          <a:lstStyle>
            <a:lvl1pPr marL="0" indent="0" algn="ctr">
              <a:buNone/>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
        <p:nvSpPr>
          <p:cNvPr id="8" name="Picture Placeholder 4">
            <a:extLst>
              <a:ext uri="{FF2B5EF4-FFF2-40B4-BE49-F238E27FC236}">
                <a16:creationId xmlns:a16="http://schemas.microsoft.com/office/drawing/2014/main" id="{A6A6A0E7-ED44-4367-80FF-7A4F35C55DDC}"/>
              </a:ext>
            </a:extLst>
          </p:cNvPr>
          <p:cNvSpPr>
            <a:spLocks noGrp="1"/>
          </p:cNvSpPr>
          <p:nvPr>
            <p:ph type="pic" sz="quarter" idx="13"/>
          </p:nvPr>
        </p:nvSpPr>
        <p:spPr>
          <a:xfrm>
            <a:off x="8153400" y="3737112"/>
            <a:ext cx="3657600" cy="2816087"/>
          </a:xfrm>
          <a:noFill/>
        </p:spPr>
        <p:txBody>
          <a:bodyPr tIns="731520" anchor="ctr">
            <a:normAutofit/>
          </a:bodyPr>
          <a:lstStyle>
            <a:lvl1pPr marL="0" indent="0" algn="ctr">
              <a:buNone/>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
        <p:nvSpPr>
          <p:cNvPr id="13" name="Picture Placeholder 4">
            <a:extLst>
              <a:ext uri="{FF2B5EF4-FFF2-40B4-BE49-F238E27FC236}">
                <a16:creationId xmlns:a16="http://schemas.microsoft.com/office/drawing/2014/main" id="{AAE51A4C-6832-4DE8-A185-8E23CE910C03}"/>
              </a:ext>
            </a:extLst>
          </p:cNvPr>
          <p:cNvSpPr>
            <a:spLocks noGrp="1"/>
          </p:cNvSpPr>
          <p:nvPr>
            <p:ph type="pic" sz="quarter" idx="14"/>
          </p:nvPr>
        </p:nvSpPr>
        <p:spPr>
          <a:xfrm>
            <a:off x="8153400" y="1828800"/>
            <a:ext cx="3657600" cy="1679713"/>
          </a:xfrm>
          <a:noFill/>
        </p:spPr>
        <p:txBody>
          <a:bodyPr tIns="731520" anchor="ctr">
            <a:normAutofit/>
          </a:bodyPr>
          <a:lstStyle>
            <a:lvl1pPr marL="0" indent="0" algn="ctr">
              <a:buNone/>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cxnSp>
        <p:nvCxnSpPr>
          <p:cNvPr id="7" name="Straight Connector 6">
            <a:extLst>
              <a:ext uri="{FF2B5EF4-FFF2-40B4-BE49-F238E27FC236}">
                <a16:creationId xmlns:a16="http://schemas.microsoft.com/office/drawing/2014/main" id="{A421E0D1-6AB8-4577-8C66-51B07B1046BD}"/>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10968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Comb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pPr lvl="0"/>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8" name="Picture Placeholder 4">
            <a:extLst>
              <a:ext uri="{FF2B5EF4-FFF2-40B4-BE49-F238E27FC236}">
                <a16:creationId xmlns:a16="http://schemas.microsoft.com/office/drawing/2014/main" id="{A6A6A0E7-ED44-4367-80FF-7A4F35C55DDC}"/>
              </a:ext>
            </a:extLst>
          </p:cNvPr>
          <p:cNvSpPr>
            <a:spLocks noGrp="1"/>
          </p:cNvSpPr>
          <p:nvPr>
            <p:ph type="pic" sz="quarter" idx="13"/>
          </p:nvPr>
        </p:nvSpPr>
        <p:spPr>
          <a:xfrm>
            <a:off x="8153400" y="3737112"/>
            <a:ext cx="3657600" cy="2816087"/>
          </a:xfrm>
          <a:noFill/>
        </p:spPr>
        <p:txBody>
          <a:bodyPr tIns="731520" anchor="ctr">
            <a:normAutofit/>
          </a:bodyPr>
          <a:lstStyle>
            <a:lvl1pPr marL="0" indent="0" algn="ctr">
              <a:buNone/>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
        <p:nvSpPr>
          <p:cNvPr id="13" name="Picture Placeholder 4">
            <a:extLst>
              <a:ext uri="{FF2B5EF4-FFF2-40B4-BE49-F238E27FC236}">
                <a16:creationId xmlns:a16="http://schemas.microsoft.com/office/drawing/2014/main" id="{AAE51A4C-6832-4DE8-A185-8E23CE910C03}"/>
              </a:ext>
            </a:extLst>
          </p:cNvPr>
          <p:cNvSpPr>
            <a:spLocks noGrp="1"/>
          </p:cNvSpPr>
          <p:nvPr>
            <p:ph type="pic" sz="quarter" idx="14"/>
          </p:nvPr>
        </p:nvSpPr>
        <p:spPr>
          <a:xfrm>
            <a:off x="8153400" y="1828800"/>
            <a:ext cx="3657600" cy="1679713"/>
          </a:xfrm>
          <a:noFill/>
        </p:spPr>
        <p:txBody>
          <a:bodyPr tIns="731520" anchor="ctr">
            <a:normAutofit/>
          </a:bodyPr>
          <a:lstStyle>
            <a:lvl1pPr marL="0" indent="0" algn="ctr">
              <a:buNone/>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
        <p:nvSpPr>
          <p:cNvPr id="4" name="Chart Placeholder 3">
            <a:extLst>
              <a:ext uri="{FF2B5EF4-FFF2-40B4-BE49-F238E27FC236}">
                <a16:creationId xmlns:a16="http://schemas.microsoft.com/office/drawing/2014/main" id="{04E86AC8-6EE6-4849-AEED-52A9E3266106}"/>
              </a:ext>
            </a:extLst>
          </p:cNvPr>
          <p:cNvSpPr>
            <a:spLocks noGrp="1"/>
          </p:cNvSpPr>
          <p:nvPr>
            <p:ph type="chart" sz="quarter" idx="15"/>
          </p:nvPr>
        </p:nvSpPr>
        <p:spPr>
          <a:xfrm>
            <a:off x="381000" y="1828800"/>
            <a:ext cx="7550150" cy="4724400"/>
          </a:xfrm>
          <a:noFill/>
        </p:spPr>
        <p:txBody>
          <a:bodyPr tIns="731520" anchor="ctr">
            <a:normAutofit/>
          </a:bodyPr>
          <a:lstStyle>
            <a:lvl1pPr marL="0" indent="0" algn="ctr">
              <a:buNone/>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chart</a:t>
            </a:r>
          </a:p>
        </p:txBody>
      </p:sp>
      <p:cxnSp>
        <p:nvCxnSpPr>
          <p:cNvPr id="7" name="Straight Connector 6">
            <a:extLst>
              <a:ext uri="{FF2B5EF4-FFF2-40B4-BE49-F238E27FC236}">
                <a16:creationId xmlns:a16="http://schemas.microsoft.com/office/drawing/2014/main" id="{8F1D3C26-7BAE-42FA-816D-EFE03DBBD8FD}"/>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92734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Comb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5" name="Picture Placeholder 4">
            <a:extLst>
              <a:ext uri="{FF2B5EF4-FFF2-40B4-BE49-F238E27FC236}">
                <a16:creationId xmlns:a16="http://schemas.microsoft.com/office/drawing/2014/main" id="{5F4247B1-8451-437E-9F30-5A01C51EBBAC}"/>
              </a:ext>
            </a:extLst>
          </p:cNvPr>
          <p:cNvSpPr>
            <a:spLocks noGrp="1"/>
          </p:cNvSpPr>
          <p:nvPr>
            <p:ph type="pic" sz="quarter" idx="12"/>
          </p:nvPr>
        </p:nvSpPr>
        <p:spPr>
          <a:xfrm>
            <a:off x="4267199" y="1828800"/>
            <a:ext cx="7543801" cy="4724400"/>
          </a:xfrm>
          <a:noFill/>
        </p:spPr>
        <p:txBody>
          <a:bodyPr tIns="731520" anchor="ctr">
            <a:normAutofit/>
          </a:bodyPr>
          <a:lstStyle>
            <a:lvl1pPr marL="0" indent="0" algn="ctr">
              <a:buNone/>
              <a:defRPr sz="1800"/>
            </a:lvl1pPr>
          </a:lstStyle>
          <a:p>
            <a:r>
              <a:rPr lang="en-US"/>
              <a:t>Click icon to add picture</a:t>
            </a:r>
          </a:p>
        </p:txBody>
      </p:sp>
      <p:sp>
        <p:nvSpPr>
          <p:cNvPr id="8" name="Picture Placeholder 4">
            <a:extLst>
              <a:ext uri="{FF2B5EF4-FFF2-40B4-BE49-F238E27FC236}">
                <a16:creationId xmlns:a16="http://schemas.microsoft.com/office/drawing/2014/main" id="{A6A6A0E7-ED44-4367-80FF-7A4F35C55DDC}"/>
              </a:ext>
            </a:extLst>
          </p:cNvPr>
          <p:cNvSpPr>
            <a:spLocks noGrp="1"/>
          </p:cNvSpPr>
          <p:nvPr>
            <p:ph type="pic" sz="quarter" idx="13"/>
          </p:nvPr>
        </p:nvSpPr>
        <p:spPr>
          <a:xfrm>
            <a:off x="381000" y="3737112"/>
            <a:ext cx="3657600" cy="2816087"/>
          </a:xfrm>
          <a:noFill/>
        </p:spPr>
        <p:txBody>
          <a:bodyPr tIns="731520" anchor="ctr">
            <a:normAutofit/>
          </a:bodyPr>
          <a:lstStyle>
            <a:lvl1pPr marL="0" indent="0" algn="ctr">
              <a:buNone/>
              <a:defRPr sz="1800"/>
            </a:lvl1pPr>
          </a:lstStyle>
          <a:p>
            <a:r>
              <a:rPr lang="en-US"/>
              <a:t>Click icon to add picture</a:t>
            </a:r>
          </a:p>
        </p:txBody>
      </p:sp>
      <p:sp>
        <p:nvSpPr>
          <p:cNvPr id="13" name="Picture Placeholder 4">
            <a:extLst>
              <a:ext uri="{FF2B5EF4-FFF2-40B4-BE49-F238E27FC236}">
                <a16:creationId xmlns:a16="http://schemas.microsoft.com/office/drawing/2014/main" id="{AAE51A4C-6832-4DE8-A185-8E23CE910C03}"/>
              </a:ext>
            </a:extLst>
          </p:cNvPr>
          <p:cNvSpPr>
            <a:spLocks noGrp="1"/>
          </p:cNvSpPr>
          <p:nvPr>
            <p:ph type="pic" sz="quarter" idx="14"/>
          </p:nvPr>
        </p:nvSpPr>
        <p:spPr>
          <a:xfrm>
            <a:off x="381000" y="1828800"/>
            <a:ext cx="3657600" cy="1679713"/>
          </a:xfrm>
          <a:noFill/>
        </p:spPr>
        <p:txBody>
          <a:bodyPr tIns="731520" anchor="ctr">
            <a:normAutofit/>
          </a:bodyPr>
          <a:lstStyle>
            <a:lvl1pPr marL="0" indent="0" algn="ctr">
              <a:buNone/>
              <a:defRPr sz="1800"/>
            </a:lvl1pPr>
          </a:lstStyle>
          <a:p>
            <a:r>
              <a:rPr lang="en-US"/>
              <a:t>Click icon to add picture</a:t>
            </a:r>
          </a:p>
        </p:txBody>
      </p:sp>
      <p:cxnSp>
        <p:nvCxnSpPr>
          <p:cNvPr id="7" name="Straight Connector 6">
            <a:extLst>
              <a:ext uri="{FF2B5EF4-FFF2-40B4-BE49-F238E27FC236}">
                <a16:creationId xmlns:a16="http://schemas.microsoft.com/office/drawing/2014/main" id="{F0424C2E-F60C-4E85-9B57-1556E55BDAED}"/>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4160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Welcom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4537554"/>
      </p:ext>
    </p:extLst>
  </p:cSld>
  <p:clrMapOvr>
    <a:masterClrMapping/>
  </p:clrMapOvr>
  <p:hf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 Speaker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a:xfrm>
            <a:off x="3116824" y="2120630"/>
            <a:ext cx="8694175" cy="855047"/>
          </a:xfrm>
        </p:spPr>
        <p:txBody>
          <a:bodyPr>
            <a:normAutofit/>
          </a:bodyPr>
          <a:lstStyle>
            <a:lvl1pPr>
              <a:defRPr sz="3600">
                <a:solidFill>
                  <a:schemeClr val="tx1"/>
                </a:solidFill>
                <a:latin typeface="+mj-lt"/>
              </a:defRPr>
            </a:lvl1pPr>
          </a:lstStyle>
          <a:p>
            <a:r>
              <a:rPr lang="en-US"/>
              <a:t>First </a:t>
            </a:r>
            <a:r>
              <a:rPr lang="en-US" err="1"/>
              <a:t>Lastname</a:t>
            </a:r>
            <a:endParaRPr lang="en-US"/>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13" name="Picture Placeholder 4">
            <a:extLst>
              <a:ext uri="{FF2B5EF4-FFF2-40B4-BE49-F238E27FC236}">
                <a16:creationId xmlns:a16="http://schemas.microsoft.com/office/drawing/2014/main" id="{AAE51A4C-6832-4DE8-A185-8E23CE910C03}"/>
              </a:ext>
            </a:extLst>
          </p:cNvPr>
          <p:cNvSpPr>
            <a:spLocks noGrp="1"/>
          </p:cNvSpPr>
          <p:nvPr>
            <p:ph type="pic" sz="quarter" idx="14"/>
          </p:nvPr>
        </p:nvSpPr>
        <p:spPr>
          <a:xfrm>
            <a:off x="381000" y="2120631"/>
            <a:ext cx="2504768" cy="2468464"/>
          </a:xfrm>
          <a:noFill/>
        </p:spPr>
        <p:txBody>
          <a:bodyPr tIns="731520" anchor="ctr">
            <a:normAutofit/>
          </a:bodyPr>
          <a:lstStyle>
            <a:lvl1pPr marL="0" indent="0" algn="ctr">
              <a:buNone/>
              <a:defRPr sz="1800"/>
            </a:lvl1pPr>
          </a:lstStyle>
          <a:p>
            <a:r>
              <a:rPr lang="en-US"/>
              <a:t>Click icon to add picture</a:t>
            </a:r>
          </a:p>
        </p:txBody>
      </p:sp>
      <p:sp>
        <p:nvSpPr>
          <p:cNvPr id="4" name="Text Placeholder 3">
            <a:extLst>
              <a:ext uri="{FF2B5EF4-FFF2-40B4-BE49-F238E27FC236}">
                <a16:creationId xmlns:a16="http://schemas.microsoft.com/office/drawing/2014/main" id="{A1848585-8AC6-49B0-B22D-0B584F40597C}"/>
              </a:ext>
            </a:extLst>
          </p:cNvPr>
          <p:cNvSpPr>
            <a:spLocks noGrp="1"/>
          </p:cNvSpPr>
          <p:nvPr>
            <p:ph type="body" sz="quarter" idx="15" hasCustomPrompt="1"/>
          </p:nvPr>
        </p:nvSpPr>
        <p:spPr>
          <a:xfrm>
            <a:off x="3116263" y="3206736"/>
            <a:ext cx="7153531" cy="1434983"/>
          </a:xfrm>
        </p:spPr>
        <p:txBody>
          <a:bodyPr>
            <a:normAutofit/>
          </a:bodyPr>
          <a:lstStyle>
            <a:lvl1pPr marL="0" indent="0">
              <a:lnSpc>
                <a:spcPct val="100000"/>
              </a:lnSpc>
              <a:buNone/>
              <a:defRPr sz="2200">
                <a:solidFill>
                  <a:schemeClr val="tx2"/>
                </a:solidFill>
              </a:defRPr>
            </a:lvl1pPr>
            <a:lvl2pPr marL="457200" indent="0">
              <a:buNone/>
              <a:defRPr>
                <a:solidFill>
                  <a:schemeClr val="bg2">
                    <a:lumMod val="75000"/>
                  </a:schemeClr>
                </a:solidFill>
              </a:defRPr>
            </a:lvl2pPr>
            <a:lvl3pPr marL="914400" indent="0">
              <a:buNone/>
              <a:defRPr>
                <a:solidFill>
                  <a:schemeClr val="bg2">
                    <a:lumMod val="75000"/>
                  </a:schemeClr>
                </a:solidFill>
              </a:defRPr>
            </a:lvl3pPr>
            <a:lvl4pPr marL="1371600" indent="0">
              <a:buNone/>
              <a:defRPr>
                <a:solidFill>
                  <a:schemeClr val="bg2">
                    <a:lumMod val="75000"/>
                  </a:schemeClr>
                </a:solidFill>
              </a:defRPr>
            </a:lvl4pPr>
            <a:lvl5pPr marL="1828800" indent="0">
              <a:buNone/>
              <a:defRPr>
                <a:solidFill>
                  <a:schemeClr val="bg2">
                    <a:lumMod val="75000"/>
                  </a:schemeClr>
                </a:solidFill>
              </a:defRPr>
            </a:lvl5pPr>
          </a:lstStyle>
          <a:p>
            <a:pPr lvl="0"/>
            <a:r>
              <a:rPr lang="en-US"/>
              <a:t>Title/Affiliation</a:t>
            </a:r>
          </a:p>
        </p:txBody>
      </p:sp>
      <p:sp>
        <p:nvSpPr>
          <p:cNvPr id="11" name="Rectangle 10">
            <a:extLst>
              <a:ext uri="{FF2B5EF4-FFF2-40B4-BE49-F238E27FC236}">
                <a16:creationId xmlns:a16="http://schemas.microsoft.com/office/drawing/2014/main" id="{C8DA70F1-F03E-4F29-82B2-AE36C7E86D7C}"/>
              </a:ext>
            </a:extLst>
          </p:cNvPr>
          <p:cNvSpPr/>
          <p:nvPr userDrawn="1"/>
        </p:nvSpPr>
        <p:spPr>
          <a:xfrm>
            <a:off x="11273970" y="3217019"/>
            <a:ext cx="537029" cy="537029"/>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lIns="0" tIns="502920" rIns="0" bIns="0" rtlCol="0" anchor="ctr"/>
          <a:lstStyle/>
          <a:p>
            <a:pPr algn="ctr"/>
            <a:r>
              <a:rPr lang="en-US" sz="9600">
                <a:latin typeface="Arial" panose="020B0604020202020204" pitchFamily="34" charset="0"/>
                <a:cs typeface="Arial" panose="020B0604020202020204" pitchFamily="34" charset="0"/>
              </a:rPr>
              <a:t>“</a:t>
            </a:r>
          </a:p>
        </p:txBody>
      </p:sp>
      <p:cxnSp>
        <p:nvCxnSpPr>
          <p:cNvPr id="15" name="Connector: Elbow 14">
            <a:extLst>
              <a:ext uri="{FF2B5EF4-FFF2-40B4-BE49-F238E27FC236}">
                <a16:creationId xmlns:a16="http://schemas.microsoft.com/office/drawing/2014/main" id="{44B8B28A-E44E-4F85-BA14-5CAE2C73C299}"/>
              </a:ext>
            </a:extLst>
          </p:cNvPr>
          <p:cNvCxnSpPr>
            <a:cxnSpLocks/>
          </p:cNvCxnSpPr>
          <p:nvPr userDrawn="1"/>
        </p:nvCxnSpPr>
        <p:spPr>
          <a:xfrm rot="5400000">
            <a:off x="10188104" y="4323747"/>
            <a:ext cx="1671484" cy="1047113"/>
          </a:xfrm>
          <a:prstGeom prst="bentConnector3">
            <a:avLst>
              <a:gd name="adj1" fmla="val 100294"/>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2" name="Text Placeholder 3">
            <a:extLst>
              <a:ext uri="{FF2B5EF4-FFF2-40B4-BE49-F238E27FC236}">
                <a16:creationId xmlns:a16="http://schemas.microsoft.com/office/drawing/2014/main" id="{5E032F1B-80CD-4C05-8418-067DF174A2E6}"/>
              </a:ext>
            </a:extLst>
          </p:cNvPr>
          <p:cNvSpPr>
            <a:spLocks noGrp="1"/>
          </p:cNvSpPr>
          <p:nvPr>
            <p:ph type="body" sz="quarter" idx="16" hasCustomPrompt="1"/>
          </p:nvPr>
        </p:nvSpPr>
        <p:spPr>
          <a:xfrm>
            <a:off x="381000" y="4965290"/>
            <a:ext cx="9888794" cy="1395820"/>
          </a:xfrm>
        </p:spPr>
        <p:txBody>
          <a:bodyPr anchor="ctr">
            <a:normAutofit/>
          </a:bodyPr>
          <a:lstStyle>
            <a:lvl1pPr marL="0" indent="0" algn="r">
              <a:buNone/>
              <a:defRPr sz="2400" i="1">
                <a:solidFill>
                  <a:schemeClr val="bg2">
                    <a:lumMod val="75000"/>
                  </a:schemeClr>
                </a:solidFill>
              </a:defRPr>
            </a:lvl1pPr>
            <a:lvl2pPr marL="457200" indent="0">
              <a:buNone/>
              <a:defRPr>
                <a:solidFill>
                  <a:schemeClr val="bg2">
                    <a:lumMod val="75000"/>
                  </a:schemeClr>
                </a:solidFill>
              </a:defRPr>
            </a:lvl2pPr>
            <a:lvl3pPr marL="914400" indent="0">
              <a:buNone/>
              <a:defRPr>
                <a:solidFill>
                  <a:schemeClr val="bg2">
                    <a:lumMod val="75000"/>
                  </a:schemeClr>
                </a:solidFill>
              </a:defRPr>
            </a:lvl3pPr>
            <a:lvl4pPr marL="1371600" indent="0">
              <a:buNone/>
              <a:defRPr>
                <a:solidFill>
                  <a:schemeClr val="bg2">
                    <a:lumMod val="75000"/>
                  </a:schemeClr>
                </a:solidFill>
              </a:defRPr>
            </a:lvl4pPr>
            <a:lvl5pPr marL="1828800" indent="0">
              <a:buNone/>
              <a:defRPr>
                <a:solidFill>
                  <a:schemeClr val="bg2">
                    <a:lumMod val="75000"/>
                  </a:schemeClr>
                </a:solidFill>
              </a:defRPr>
            </a:lvl5pPr>
          </a:lstStyle>
          <a:p>
            <a:pPr lvl="0"/>
            <a:r>
              <a:rPr lang="en-US"/>
              <a:t>Insert quote/slogan/concept/excerpt</a:t>
            </a:r>
          </a:p>
        </p:txBody>
      </p:sp>
      <p:cxnSp>
        <p:nvCxnSpPr>
          <p:cNvPr id="29" name="Straight Connector 28">
            <a:extLst>
              <a:ext uri="{FF2B5EF4-FFF2-40B4-BE49-F238E27FC236}">
                <a16:creationId xmlns:a16="http://schemas.microsoft.com/office/drawing/2014/main" id="{B9D336A9-E660-44BD-B776-EC0819CDBBF7}"/>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6F0C1A3-524C-4BD6-A0B2-A41AC9B79776}"/>
              </a:ext>
            </a:extLst>
          </p:cNvPr>
          <p:cNvCxnSpPr>
            <a:cxnSpLocks/>
          </p:cNvCxnSpPr>
          <p:nvPr userDrawn="1"/>
        </p:nvCxnSpPr>
        <p:spPr>
          <a:xfrm>
            <a:off x="381000" y="4641719"/>
            <a:ext cx="2504768"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4">
            <a:extLst>
              <a:ext uri="{FF2B5EF4-FFF2-40B4-BE49-F238E27FC236}">
                <a16:creationId xmlns:a16="http://schemas.microsoft.com/office/drawing/2014/main" id="{0B7B4855-F1F6-4A04-8255-B7C7DC9B258E}"/>
              </a:ext>
            </a:extLst>
          </p:cNvPr>
          <p:cNvSpPr>
            <a:spLocks noGrp="1"/>
          </p:cNvSpPr>
          <p:nvPr>
            <p:ph type="body" sz="quarter" idx="17" hasCustomPrompt="1"/>
          </p:nvPr>
        </p:nvSpPr>
        <p:spPr>
          <a:xfrm>
            <a:off x="381000" y="571500"/>
            <a:ext cx="11430000" cy="1028699"/>
          </a:xfrm>
        </p:spPr>
        <p:txBody>
          <a:bodyPr anchor="b">
            <a:normAutofit/>
          </a:bodyPr>
          <a:lstStyle>
            <a:lvl1pPr marL="0" indent="0">
              <a:buNone/>
              <a:defRPr sz="3600" b="1">
                <a:solidFill>
                  <a:schemeClr val="tx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title</a:t>
            </a:r>
          </a:p>
        </p:txBody>
      </p:sp>
    </p:spTree>
    <p:extLst>
      <p:ext uri="{BB962C8B-B14F-4D97-AF65-F5344CB8AC3E}">
        <p14:creationId xmlns:p14="http://schemas.microsoft.com/office/powerpoint/2010/main" val="30643090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Project 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pPr lvl="0"/>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13" name="Picture Placeholder 4">
            <a:extLst>
              <a:ext uri="{FF2B5EF4-FFF2-40B4-BE49-F238E27FC236}">
                <a16:creationId xmlns:a16="http://schemas.microsoft.com/office/drawing/2014/main" id="{AAE51A4C-6832-4DE8-A185-8E23CE910C03}"/>
              </a:ext>
            </a:extLst>
          </p:cNvPr>
          <p:cNvSpPr>
            <a:spLocks noGrp="1"/>
          </p:cNvSpPr>
          <p:nvPr>
            <p:ph type="pic" sz="quarter" idx="14"/>
          </p:nvPr>
        </p:nvSpPr>
        <p:spPr>
          <a:xfrm>
            <a:off x="404432" y="2364900"/>
            <a:ext cx="2468880" cy="2395332"/>
          </a:xfrm>
          <a:noFill/>
          <a:ln>
            <a:noFill/>
          </a:ln>
        </p:spPr>
        <p:txBody>
          <a:bodyPr tIns="731520" anchor="ctr">
            <a:normAutofit/>
          </a:bodyPr>
          <a:lstStyle>
            <a:lvl1pPr marL="0" indent="0" algn="ctr">
              <a:buNone/>
              <a:defRPr sz="1800"/>
            </a:lvl1pPr>
          </a:lstStyle>
          <a:p>
            <a:r>
              <a:rPr lang="en-US"/>
              <a:t>Click icon to add picture</a:t>
            </a:r>
          </a:p>
        </p:txBody>
      </p:sp>
      <p:sp>
        <p:nvSpPr>
          <p:cNvPr id="7" name="Picture Placeholder 4">
            <a:extLst>
              <a:ext uri="{FF2B5EF4-FFF2-40B4-BE49-F238E27FC236}">
                <a16:creationId xmlns:a16="http://schemas.microsoft.com/office/drawing/2014/main" id="{12E3A3B0-84BD-413D-B49A-BEC3177777AE}"/>
              </a:ext>
            </a:extLst>
          </p:cNvPr>
          <p:cNvSpPr>
            <a:spLocks noGrp="1"/>
          </p:cNvSpPr>
          <p:nvPr>
            <p:ph type="pic" sz="quarter" idx="15"/>
          </p:nvPr>
        </p:nvSpPr>
        <p:spPr>
          <a:xfrm>
            <a:off x="3383661" y="2364900"/>
            <a:ext cx="2468880" cy="2395332"/>
          </a:xfrm>
          <a:noFill/>
          <a:ln>
            <a:noFill/>
          </a:ln>
        </p:spPr>
        <p:txBody>
          <a:bodyPr tIns="731520" anchor="ctr">
            <a:normAutofit/>
          </a:bodyPr>
          <a:lstStyle>
            <a:lvl1pPr marL="0" indent="0" algn="ctr">
              <a:buNone/>
              <a:defRPr sz="1800"/>
            </a:lvl1pPr>
          </a:lstStyle>
          <a:p>
            <a:r>
              <a:rPr lang="en-US"/>
              <a:t>Click icon to add picture</a:t>
            </a:r>
          </a:p>
        </p:txBody>
      </p:sp>
      <p:sp>
        <p:nvSpPr>
          <p:cNvPr id="9" name="Picture Placeholder 4">
            <a:extLst>
              <a:ext uri="{FF2B5EF4-FFF2-40B4-BE49-F238E27FC236}">
                <a16:creationId xmlns:a16="http://schemas.microsoft.com/office/drawing/2014/main" id="{0F418052-0020-4FE1-B63C-B0D7615D4ED1}"/>
              </a:ext>
            </a:extLst>
          </p:cNvPr>
          <p:cNvSpPr>
            <a:spLocks noGrp="1"/>
          </p:cNvSpPr>
          <p:nvPr>
            <p:ph type="pic" sz="quarter" idx="16"/>
          </p:nvPr>
        </p:nvSpPr>
        <p:spPr>
          <a:xfrm>
            <a:off x="9342120" y="2364900"/>
            <a:ext cx="2468880" cy="2395332"/>
          </a:xfrm>
          <a:noFill/>
          <a:ln>
            <a:noFill/>
          </a:ln>
        </p:spPr>
        <p:txBody>
          <a:bodyPr tIns="731520" anchor="ctr">
            <a:normAutofit/>
          </a:bodyPr>
          <a:lstStyle>
            <a:lvl1pPr marL="0" indent="0" algn="ctr">
              <a:buNone/>
              <a:defRPr sz="1800"/>
            </a:lvl1pPr>
          </a:lstStyle>
          <a:p>
            <a:r>
              <a:rPr lang="en-US"/>
              <a:t>Click icon to add picture</a:t>
            </a:r>
          </a:p>
        </p:txBody>
      </p:sp>
      <p:sp>
        <p:nvSpPr>
          <p:cNvPr id="10" name="Picture Placeholder 4">
            <a:extLst>
              <a:ext uri="{FF2B5EF4-FFF2-40B4-BE49-F238E27FC236}">
                <a16:creationId xmlns:a16="http://schemas.microsoft.com/office/drawing/2014/main" id="{0DFFDEBB-F5C3-4A59-9D3B-8C74DE14EC04}"/>
              </a:ext>
            </a:extLst>
          </p:cNvPr>
          <p:cNvSpPr>
            <a:spLocks noGrp="1"/>
          </p:cNvSpPr>
          <p:nvPr>
            <p:ph type="pic" sz="quarter" idx="17"/>
          </p:nvPr>
        </p:nvSpPr>
        <p:spPr>
          <a:xfrm>
            <a:off x="6362890" y="2364900"/>
            <a:ext cx="2468880" cy="2395332"/>
          </a:xfrm>
          <a:noFill/>
          <a:ln>
            <a:noFill/>
          </a:ln>
        </p:spPr>
        <p:txBody>
          <a:bodyPr tIns="731520" anchor="ctr">
            <a:normAutofit/>
          </a:bodyPr>
          <a:lstStyle>
            <a:lvl1pPr marL="0" indent="0" algn="ctr">
              <a:buNone/>
              <a:defRPr sz="1800"/>
            </a:lvl1pPr>
          </a:lstStyle>
          <a:p>
            <a:r>
              <a:rPr lang="en-US"/>
              <a:t>Click icon to add picture</a:t>
            </a:r>
          </a:p>
        </p:txBody>
      </p:sp>
      <p:sp>
        <p:nvSpPr>
          <p:cNvPr id="19" name="Text Placeholder 18">
            <a:extLst>
              <a:ext uri="{FF2B5EF4-FFF2-40B4-BE49-F238E27FC236}">
                <a16:creationId xmlns:a16="http://schemas.microsoft.com/office/drawing/2014/main" id="{464D6BB6-6F94-4584-882E-AED523E996D2}"/>
              </a:ext>
            </a:extLst>
          </p:cNvPr>
          <p:cNvSpPr>
            <a:spLocks noGrp="1"/>
          </p:cNvSpPr>
          <p:nvPr>
            <p:ph type="body" sz="quarter" idx="19" hasCustomPrompt="1"/>
          </p:nvPr>
        </p:nvSpPr>
        <p:spPr>
          <a:xfrm>
            <a:off x="404432" y="5155943"/>
            <a:ext cx="2468880" cy="188912"/>
          </a:xfrm>
        </p:spPr>
        <p:txBody>
          <a:bodyPr lIns="0">
            <a:noAutofit/>
          </a:bodyPr>
          <a:lstStyle>
            <a:lvl1pPr marL="0" indent="0">
              <a:buNone/>
              <a:defRPr sz="14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20" name="Text Placeholder 18">
            <a:extLst>
              <a:ext uri="{FF2B5EF4-FFF2-40B4-BE49-F238E27FC236}">
                <a16:creationId xmlns:a16="http://schemas.microsoft.com/office/drawing/2014/main" id="{4297364D-82B0-44E2-8A10-86C26E73A3A1}"/>
              </a:ext>
            </a:extLst>
          </p:cNvPr>
          <p:cNvSpPr>
            <a:spLocks noGrp="1"/>
          </p:cNvSpPr>
          <p:nvPr>
            <p:ph type="body" sz="quarter" idx="20" hasCustomPrompt="1"/>
          </p:nvPr>
        </p:nvSpPr>
        <p:spPr>
          <a:xfrm>
            <a:off x="404432" y="5500205"/>
            <a:ext cx="2468880" cy="461088"/>
          </a:xfrm>
        </p:spPr>
        <p:txBody>
          <a:bodyPr lIns="0">
            <a:noAutofit/>
          </a:bodyPr>
          <a:lstStyle>
            <a:lvl1pPr marL="0" indent="0">
              <a:buNone/>
              <a:defRPr sz="1100">
                <a:solidFill>
                  <a:schemeClr val="bg2">
                    <a:lumMod val="50000"/>
                  </a:schemeClr>
                </a:solidFill>
                <a:latin typeface="+mn-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26" name="Text Placeholder 18">
            <a:extLst>
              <a:ext uri="{FF2B5EF4-FFF2-40B4-BE49-F238E27FC236}">
                <a16:creationId xmlns:a16="http://schemas.microsoft.com/office/drawing/2014/main" id="{9CDBFC8D-7730-40CF-B186-B30EA9EE2D4D}"/>
              </a:ext>
            </a:extLst>
          </p:cNvPr>
          <p:cNvSpPr>
            <a:spLocks noGrp="1"/>
          </p:cNvSpPr>
          <p:nvPr>
            <p:ph type="body" sz="quarter" idx="21" hasCustomPrompt="1"/>
          </p:nvPr>
        </p:nvSpPr>
        <p:spPr>
          <a:xfrm>
            <a:off x="3383661" y="5155943"/>
            <a:ext cx="2468880" cy="188912"/>
          </a:xfrm>
        </p:spPr>
        <p:txBody>
          <a:bodyPr lIns="0">
            <a:noAutofit/>
          </a:bodyPr>
          <a:lstStyle>
            <a:lvl1pPr marL="0" indent="0">
              <a:buNone/>
              <a:defRPr sz="14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27" name="Text Placeholder 18">
            <a:extLst>
              <a:ext uri="{FF2B5EF4-FFF2-40B4-BE49-F238E27FC236}">
                <a16:creationId xmlns:a16="http://schemas.microsoft.com/office/drawing/2014/main" id="{D467025A-63E2-4FBE-AB2B-649863908ECC}"/>
              </a:ext>
            </a:extLst>
          </p:cNvPr>
          <p:cNvSpPr>
            <a:spLocks noGrp="1"/>
          </p:cNvSpPr>
          <p:nvPr>
            <p:ph type="body" sz="quarter" idx="22" hasCustomPrompt="1"/>
          </p:nvPr>
        </p:nvSpPr>
        <p:spPr>
          <a:xfrm>
            <a:off x="3383661" y="5500205"/>
            <a:ext cx="2468880" cy="461088"/>
          </a:xfrm>
        </p:spPr>
        <p:txBody>
          <a:bodyPr lIns="0">
            <a:noAutofit/>
          </a:bodyPr>
          <a:lstStyle>
            <a:lvl1pPr marL="0" indent="0">
              <a:buNone/>
              <a:defRPr sz="1100">
                <a:solidFill>
                  <a:schemeClr val="bg2">
                    <a:lumMod val="50000"/>
                  </a:schemeClr>
                </a:solidFill>
                <a:latin typeface="+mn-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28" name="Text Placeholder 18">
            <a:extLst>
              <a:ext uri="{FF2B5EF4-FFF2-40B4-BE49-F238E27FC236}">
                <a16:creationId xmlns:a16="http://schemas.microsoft.com/office/drawing/2014/main" id="{97870B90-262B-45CE-B60A-AD1EF5C44170}"/>
              </a:ext>
            </a:extLst>
          </p:cNvPr>
          <p:cNvSpPr>
            <a:spLocks noGrp="1"/>
          </p:cNvSpPr>
          <p:nvPr>
            <p:ph type="body" sz="quarter" idx="23" hasCustomPrompt="1"/>
          </p:nvPr>
        </p:nvSpPr>
        <p:spPr>
          <a:xfrm>
            <a:off x="9342120" y="5159535"/>
            <a:ext cx="2468880" cy="188912"/>
          </a:xfrm>
        </p:spPr>
        <p:txBody>
          <a:bodyPr lIns="0">
            <a:noAutofit/>
          </a:bodyPr>
          <a:lstStyle>
            <a:lvl1pPr marL="0" indent="0">
              <a:buNone/>
              <a:defRPr sz="14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29" name="Text Placeholder 18">
            <a:extLst>
              <a:ext uri="{FF2B5EF4-FFF2-40B4-BE49-F238E27FC236}">
                <a16:creationId xmlns:a16="http://schemas.microsoft.com/office/drawing/2014/main" id="{6E20DE6D-D024-4C7C-BC1D-ED186F219231}"/>
              </a:ext>
            </a:extLst>
          </p:cNvPr>
          <p:cNvSpPr>
            <a:spLocks noGrp="1"/>
          </p:cNvSpPr>
          <p:nvPr>
            <p:ph type="body" sz="quarter" idx="24" hasCustomPrompt="1"/>
          </p:nvPr>
        </p:nvSpPr>
        <p:spPr>
          <a:xfrm>
            <a:off x="9342120" y="5503797"/>
            <a:ext cx="2468880" cy="461088"/>
          </a:xfrm>
        </p:spPr>
        <p:txBody>
          <a:bodyPr lIns="0">
            <a:noAutofit/>
          </a:bodyPr>
          <a:lstStyle>
            <a:lvl1pPr marL="0" indent="0">
              <a:buNone/>
              <a:defRPr sz="1100">
                <a:solidFill>
                  <a:schemeClr val="bg2">
                    <a:lumMod val="50000"/>
                  </a:schemeClr>
                </a:solidFill>
                <a:latin typeface="+mn-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30" name="Text Placeholder 18">
            <a:extLst>
              <a:ext uri="{FF2B5EF4-FFF2-40B4-BE49-F238E27FC236}">
                <a16:creationId xmlns:a16="http://schemas.microsoft.com/office/drawing/2014/main" id="{529C3EEF-6C4E-4CF7-B5DE-BB6282F7075C}"/>
              </a:ext>
            </a:extLst>
          </p:cNvPr>
          <p:cNvSpPr>
            <a:spLocks noGrp="1"/>
          </p:cNvSpPr>
          <p:nvPr>
            <p:ph type="body" sz="quarter" idx="25" hasCustomPrompt="1"/>
          </p:nvPr>
        </p:nvSpPr>
        <p:spPr>
          <a:xfrm>
            <a:off x="6362890" y="5155943"/>
            <a:ext cx="2468880" cy="188912"/>
          </a:xfrm>
        </p:spPr>
        <p:txBody>
          <a:bodyPr lIns="0">
            <a:noAutofit/>
          </a:bodyPr>
          <a:lstStyle>
            <a:lvl1pPr marL="0" indent="0">
              <a:buNone/>
              <a:defRPr sz="14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31" name="Text Placeholder 18">
            <a:extLst>
              <a:ext uri="{FF2B5EF4-FFF2-40B4-BE49-F238E27FC236}">
                <a16:creationId xmlns:a16="http://schemas.microsoft.com/office/drawing/2014/main" id="{D7700E18-15B3-4681-A9DD-0C6F6DE7F964}"/>
              </a:ext>
            </a:extLst>
          </p:cNvPr>
          <p:cNvSpPr>
            <a:spLocks noGrp="1"/>
          </p:cNvSpPr>
          <p:nvPr>
            <p:ph type="body" sz="quarter" idx="26" hasCustomPrompt="1"/>
          </p:nvPr>
        </p:nvSpPr>
        <p:spPr>
          <a:xfrm>
            <a:off x="6362890" y="5500205"/>
            <a:ext cx="2468880" cy="461088"/>
          </a:xfrm>
        </p:spPr>
        <p:txBody>
          <a:bodyPr lIns="0">
            <a:noAutofit/>
          </a:bodyPr>
          <a:lstStyle>
            <a:lvl1pPr marL="0" indent="0">
              <a:buNone/>
              <a:defRPr sz="1100">
                <a:solidFill>
                  <a:schemeClr val="bg2">
                    <a:lumMod val="50000"/>
                  </a:schemeClr>
                </a:solidFill>
                <a:latin typeface="+mn-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cxnSp>
        <p:nvCxnSpPr>
          <p:cNvPr id="41" name="Straight Connector 40">
            <a:extLst>
              <a:ext uri="{FF2B5EF4-FFF2-40B4-BE49-F238E27FC236}">
                <a16:creationId xmlns:a16="http://schemas.microsoft.com/office/drawing/2014/main" id="{B1EDC63C-5D8C-41FD-857B-B939F7450147}"/>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E8E7E48-4A39-466D-A3D0-BF87AEFDAE01}"/>
              </a:ext>
            </a:extLst>
          </p:cNvPr>
          <p:cNvCxnSpPr>
            <a:cxnSpLocks/>
          </p:cNvCxnSpPr>
          <p:nvPr userDrawn="1"/>
        </p:nvCxnSpPr>
        <p:spPr>
          <a:xfrm>
            <a:off x="404432" y="4796477"/>
            <a:ext cx="2468880"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98EF327-4340-4E7B-8A30-8AEE034138FA}"/>
              </a:ext>
            </a:extLst>
          </p:cNvPr>
          <p:cNvCxnSpPr>
            <a:cxnSpLocks/>
          </p:cNvCxnSpPr>
          <p:nvPr userDrawn="1"/>
        </p:nvCxnSpPr>
        <p:spPr>
          <a:xfrm>
            <a:off x="3383661" y="4796477"/>
            <a:ext cx="2468880"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F77EE5D-8EAB-42FD-B124-684E678427C0}"/>
              </a:ext>
            </a:extLst>
          </p:cNvPr>
          <p:cNvCxnSpPr>
            <a:cxnSpLocks/>
          </p:cNvCxnSpPr>
          <p:nvPr userDrawn="1"/>
        </p:nvCxnSpPr>
        <p:spPr>
          <a:xfrm>
            <a:off x="9342120" y="4796477"/>
            <a:ext cx="2468880"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ED4EC98-51CC-4C7E-AC85-1007A1234C38}"/>
              </a:ext>
            </a:extLst>
          </p:cNvPr>
          <p:cNvCxnSpPr>
            <a:cxnSpLocks/>
          </p:cNvCxnSpPr>
          <p:nvPr userDrawn="1"/>
        </p:nvCxnSpPr>
        <p:spPr>
          <a:xfrm>
            <a:off x="6362890" y="4796477"/>
            <a:ext cx="2468880"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05479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Project Team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pPr lvl="0"/>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13" name="Picture Placeholder 4">
            <a:extLst>
              <a:ext uri="{FF2B5EF4-FFF2-40B4-BE49-F238E27FC236}">
                <a16:creationId xmlns:a16="http://schemas.microsoft.com/office/drawing/2014/main" id="{AAE51A4C-6832-4DE8-A185-8E23CE910C03}"/>
              </a:ext>
            </a:extLst>
          </p:cNvPr>
          <p:cNvSpPr>
            <a:spLocks noGrp="1"/>
          </p:cNvSpPr>
          <p:nvPr>
            <p:ph type="pic" sz="quarter" idx="14"/>
          </p:nvPr>
        </p:nvSpPr>
        <p:spPr>
          <a:xfrm>
            <a:off x="404432" y="2364900"/>
            <a:ext cx="2103120" cy="2395332"/>
          </a:xfrm>
          <a:noFill/>
          <a:ln>
            <a:noFill/>
          </a:ln>
        </p:spPr>
        <p:txBody>
          <a:bodyPr tIns="731520" anchor="ctr">
            <a:normAutofit/>
          </a:bodyPr>
          <a:lstStyle>
            <a:lvl1pPr marL="0" indent="0" algn="ctr">
              <a:buNone/>
              <a:defRPr sz="1800"/>
            </a:lvl1pPr>
          </a:lstStyle>
          <a:p>
            <a:r>
              <a:rPr lang="en-US"/>
              <a:t>Click icon to add picture</a:t>
            </a:r>
          </a:p>
        </p:txBody>
      </p:sp>
      <p:sp>
        <p:nvSpPr>
          <p:cNvPr id="7" name="Picture Placeholder 4">
            <a:extLst>
              <a:ext uri="{FF2B5EF4-FFF2-40B4-BE49-F238E27FC236}">
                <a16:creationId xmlns:a16="http://schemas.microsoft.com/office/drawing/2014/main" id="{12E3A3B0-84BD-413D-B49A-BEC3177777AE}"/>
              </a:ext>
            </a:extLst>
          </p:cNvPr>
          <p:cNvSpPr>
            <a:spLocks noGrp="1"/>
          </p:cNvSpPr>
          <p:nvPr>
            <p:ph type="pic" sz="quarter" idx="15"/>
          </p:nvPr>
        </p:nvSpPr>
        <p:spPr>
          <a:xfrm>
            <a:off x="2730294" y="2364900"/>
            <a:ext cx="2103120" cy="2395332"/>
          </a:xfrm>
          <a:noFill/>
          <a:ln>
            <a:noFill/>
          </a:ln>
        </p:spPr>
        <p:txBody>
          <a:bodyPr tIns="731520" anchor="ctr">
            <a:normAutofit/>
          </a:bodyPr>
          <a:lstStyle>
            <a:lvl1pPr marL="0" indent="0" algn="ctr">
              <a:buNone/>
              <a:defRPr sz="1800"/>
            </a:lvl1pPr>
          </a:lstStyle>
          <a:p>
            <a:r>
              <a:rPr lang="en-US"/>
              <a:t>Click icon to add picture</a:t>
            </a:r>
          </a:p>
        </p:txBody>
      </p:sp>
      <p:sp>
        <p:nvSpPr>
          <p:cNvPr id="9" name="Picture Placeholder 4">
            <a:extLst>
              <a:ext uri="{FF2B5EF4-FFF2-40B4-BE49-F238E27FC236}">
                <a16:creationId xmlns:a16="http://schemas.microsoft.com/office/drawing/2014/main" id="{0F418052-0020-4FE1-B63C-B0D7615D4ED1}"/>
              </a:ext>
            </a:extLst>
          </p:cNvPr>
          <p:cNvSpPr>
            <a:spLocks noGrp="1"/>
          </p:cNvSpPr>
          <p:nvPr>
            <p:ph type="pic" sz="quarter" idx="16"/>
          </p:nvPr>
        </p:nvSpPr>
        <p:spPr>
          <a:xfrm>
            <a:off x="7382018" y="2364900"/>
            <a:ext cx="2103120" cy="2395332"/>
          </a:xfrm>
          <a:noFill/>
          <a:ln>
            <a:noFill/>
          </a:ln>
        </p:spPr>
        <p:txBody>
          <a:bodyPr tIns="731520" anchor="ctr">
            <a:normAutofit/>
          </a:bodyPr>
          <a:lstStyle>
            <a:lvl1pPr marL="0" indent="0" algn="ctr">
              <a:buNone/>
              <a:defRPr sz="1800"/>
            </a:lvl1pPr>
          </a:lstStyle>
          <a:p>
            <a:r>
              <a:rPr lang="en-US"/>
              <a:t>Click icon to add picture</a:t>
            </a:r>
          </a:p>
        </p:txBody>
      </p:sp>
      <p:sp>
        <p:nvSpPr>
          <p:cNvPr id="10" name="Picture Placeholder 4">
            <a:extLst>
              <a:ext uri="{FF2B5EF4-FFF2-40B4-BE49-F238E27FC236}">
                <a16:creationId xmlns:a16="http://schemas.microsoft.com/office/drawing/2014/main" id="{0DFFDEBB-F5C3-4A59-9D3B-8C74DE14EC04}"/>
              </a:ext>
            </a:extLst>
          </p:cNvPr>
          <p:cNvSpPr>
            <a:spLocks noGrp="1"/>
          </p:cNvSpPr>
          <p:nvPr>
            <p:ph type="pic" sz="quarter" idx="17"/>
          </p:nvPr>
        </p:nvSpPr>
        <p:spPr>
          <a:xfrm>
            <a:off x="5056156" y="2364900"/>
            <a:ext cx="2103120" cy="2395332"/>
          </a:xfrm>
          <a:noFill/>
          <a:ln>
            <a:noFill/>
          </a:ln>
        </p:spPr>
        <p:txBody>
          <a:bodyPr tIns="731520" anchor="ctr">
            <a:normAutofit/>
          </a:bodyPr>
          <a:lstStyle>
            <a:lvl1pPr marL="0" indent="0" algn="ctr">
              <a:buNone/>
              <a:defRPr sz="1800"/>
            </a:lvl1pPr>
          </a:lstStyle>
          <a:p>
            <a:r>
              <a:rPr lang="en-US"/>
              <a:t>Click icon to add picture</a:t>
            </a:r>
          </a:p>
        </p:txBody>
      </p:sp>
      <p:sp>
        <p:nvSpPr>
          <p:cNvPr id="19" name="Text Placeholder 18">
            <a:extLst>
              <a:ext uri="{FF2B5EF4-FFF2-40B4-BE49-F238E27FC236}">
                <a16:creationId xmlns:a16="http://schemas.microsoft.com/office/drawing/2014/main" id="{464D6BB6-6F94-4584-882E-AED523E996D2}"/>
              </a:ext>
            </a:extLst>
          </p:cNvPr>
          <p:cNvSpPr>
            <a:spLocks noGrp="1"/>
          </p:cNvSpPr>
          <p:nvPr>
            <p:ph type="body" sz="quarter" idx="19" hasCustomPrompt="1"/>
          </p:nvPr>
        </p:nvSpPr>
        <p:spPr>
          <a:xfrm>
            <a:off x="404432" y="5159535"/>
            <a:ext cx="2103120" cy="188912"/>
          </a:xfrm>
        </p:spPr>
        <p:txBody>
          <a:bodyPr lIns="0">
            <a:noAutofit/>
          </a:bodyPr>
          <a:lstStyle>
            <a:lvl1pPr marL="0" indent="0">
              <a:buNone/>
              <a:defRPr sz="14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20" name="Text Placeholder 18">
            <a:extLst>
              <a:ext uri="{FF2B5EF4-FFF2-40B4-BE49-F238E27FC236}">
                <a16:creationId xmlns:a16="http://schemas.microsoft.com/office/drawing/2014/main" id="{4297364D-82B0-44E2-8A10-86C26E73A3A1}"/>
              </a:ext>
            </a:extLst>
          </p:cNvPr>
          <p:cNvSpPr>
            <a:spLocks noGrp="1"/>
          </p:cNvSpPr>
          <p:nvPr>
            <p:ph type="body" sz="quarter" idx="20" hasCustomPrompt="1"/>
          </p:nvPr>
        </p:nvSpPr>
        <p:spPr>
          <a:xfrm>
            <a:off x="404432" y="5503797"/>
            <a:ext cx="2103120" cy="461088"/>
          </a:xfrm>
        </p:spPr>
        <p:txBody>
          <a:bodyPr lIns="0">
            <a:noAutofit/>
          </a:bodyPr>
          <a:lstStyle>
            <a:lvl1pPr marL="0" indent="0">
              <a:buNone/>
              <a:defRPr sz="1100">
                <a:solidFill>
                  <a:schemeClr val="bg2">
                    <a:lumMod val="50000"/>
                  </a:schemeClr>
                </a:solidFill>
                <a:latin typeface="+mn-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26" name="Text Placeholder 18">
            <a:extLst>
              <a:ext uri="{FF2B5EF4-FFF2-40B4-BE49-F238E27FC236}">
                <a16:creationId xmlns:a16="http://schemas.microsoft.com/office/drawing/2014/main" id="{9CDBFC8D-7730-40CF-B186-B30EA9EE2D4D}"/>
              </a:ext>
            </a:extLst>
          </p:cNvPr>
          <p:cNvSpPr>
            <a:spLocks noGrp="1"/>
          </p:cNvSpPr>
          <p:nvPr>
            <p:ph type="body" sz="quarter" idx="21" hasCustomPrompt="1"/>
          </p:nvPr>
        </p:nvSpPr>
        <p:spPr>
          <a:xfrm>
            <a:off x="2730294" y="5159535"/>
            <a:ext cx="2103120" cy="188912"/>
          </a:xfrm>
        </p:spPr>
        <p:txBody>
          <a:bodyPr lIns="0">
            <a:noAutofit/>
          </a:bodyPr>
          <a:lstStyle>
            <a:lvl1pPr marL="0" indent="0">
              <a:buNone/>
              <a:defRPr sz="14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27" name="Text Placeholder 18">
            <a:extLst>
              <a:ext uri="{FF2B5EF4-FFF2-40B4-BE49-F238E27FC236}">
                <a16:creationId xmlns:a16="http://schemas.microsoft.com/office/drawing/2014/main" id="{D467025A-63E2-4FBE-AB2B-649863908ECC}"/>
              </a:ext>
            </a:extLst>
          </p:cNvPr>
          <p:cNvSpPr>
            <a:spLocks noGrp="1"/>
          </p:cNvSpPr>
          <p:nvPr>
            <p:ph type="body" sz="quarter" idx="22" hasCustomPrompt="1"/>
          </p:nvPr>
        </p:nvSpPr>
        <p:spPr>
          <a:xfrm>
            <a:off x="2730294" y="5503797"/>
            <a:ext cx="2103120" cy="461088"/>
          </a:xfrm>
        </p:spPr>
        <p:txBody>
          <a:bodyPr lIns="0">
            <a:noAutofit/>
          </a:bodyPr>
          <a:lstStyle>
            <a:lvl1pPr marL="0" indent="0">
              <a:buNone/>
              <a:defRPr sz="1100">
                <a:solidFill>
                  <a:schemeClr val="bg2">
                    <a:lumMod val="50000"/>
                  </a:schemeClr>
                </a:solidFill>
                <a:latin typeface="+mn-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28" name="Text Placeholder 18">
            <a:extLst>
              <a:ext uri="{FF2B5EF4-FFF2-40B4-BE49-F238E27FC236}">
                <a16:creationId xmlns:a16="http://schemas.microsoft.com/office/drawing/2014/main" id="{97870B90-262B-45CE-B60A-AD1EF5C44170}"/>
              </a:ext>
            </a:extLst>
          </p:cNvPr>
          <p:cNvSpPr>
            <a:spLocks noGrp="1"/>
          </p:cNvSpPr>
          <p:nvPr>
            <p:ph type="body" sz="quarter" idx="23" hasCustomPrompt="1"/>
          </p:nvPr>
        </p:nvSpPr>
        <p:spPr>
          <a:xfrm>
            <a:off x="7382018" y="5159535"/>
            <a:ext cx="2103120" cy="188912"/>
          </a:xfrm>
        </p:spPr>
        <p:txBody>
          <a:bodyPr lIns="0">
            <a:noAutofit/>
          </a:bodyPr>
          <a:lstStyle>
            <a:lvl1pPr marL="0" indent="0">
              <a:buNone/>
              <a:defRPr sz="14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29" name="Text Placeholder 18">
            <a:extLst>
              <a:ext uri="{FF2B5EF4-FFF2-40B4-BE49-F238E27FC236}">
                <a16:creationId xmlns:a16="http://schemas.microsoft.com/office/drawing/2014/main" id="{6E20DE6D-D024-4C7C-BC1D-ED186F219231}"/>
              </a:ext>
            </a:extLst>
          </p:cNvPr>
          <p:cNvSpPr>
            <a:spLocks noGrp="1"/>
          </p:cNvSpPr>
          <p:nvPr>
            <p:ph type="body" sz="quarter" idx="24" hasCustomPrompt="1"/>
          </p:nvPr>
        </p:nvSpPr>
        <p:spPr>
          <a:xfrm>
            <a:off x="7382018" y="5503797"/>
            <a:ext cx="2103120" cy="461088"/>
          </a:xfrm>
        </p:spPr>
        <p:txBody>
          <a:bodyPr lIns="0">
            <a:noAutofit/>
          </a:bodyPr>
          <a:lstStyle>
            <a:lvl1pPr marL="0" indent="0">
              <a:buNone/>
              <a:defRPr sz="1100">
                <a:solidFill>
                  <a:schemeClr val="bg2">
                    <a:lumMod val="50000"/>
                  </a:schemeClr>
                </a:solidFill>
                <a:latin typeface="+mn-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30" name="Text Placeholder 18">
            <a:extLst>
              <a:ext uri="{FF2B5EF4-FFF2-40B4-BE49-F238E27FC236}">
                <a16:creationId xmlns:a16="http://schemas.microsoft.com/office/drawing/2014/main" id="{529C3EEF-6C4E-4CF7-B5DE-BB6282F7075C}"/>
              </a:ext>
            </a:extLst>
          </p:cNvPr>
          <p:cNvSpPr>
            <a:spLocks noGrp="1"/>
          </p:cNvSpPr>
          <p:nvPr>
            <p:ph type="body" sz="quarter" idx="25" hasCustomPrompt="1"/>
          </p:nvPr>
        </p:nvSpPr>
        <p:spPr>
          <a:xfrm>
            <a:off x="5056156" y="5159535"/>
            <a:ext cx="2103120" cy="188912"/>
          </a:xfrm>
        </p:spPr>
        <p:txBody>
          <a:bodyPr lIns="0">
            <a:noAutofit/>
          </a:bodyPr>
          <a:lstStyle>
            <a:lvl1pPr marL="0" indent="0">
              <a:buNone/>
              <a:defRPr sz="14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31" name="Text Placeholder 18">
            <a:extLst>
              <a:ext uri="{FF2B5EF4-FFF2-40B4-BE49-F238E27FC236}">
                <a16:creationId xmlns:a16="http://schemas.microsoft.com/office/drawing/2014/main" id="{D7700E18-15B3-4681-A9DD-0C6F6DE7F964}"/>
              </a:ext>
            </a:extLst>
          </p:cNvPr>
          <p:cNvSpPr>
            <a:spLocks noGrp="1"/>
          </p:cNvSpPr>
          <p:nvPr>
            <p:ph type="body" sz="quarter" idx="26" hasCustomPrompt="1"/>
          </p:nvPr>
        </p:nvSpPr>
        <p:spPr>
          <a:xfrm>
            <a:off x="5056156" y="5503797"/>
            <a:ext cx="2103120" cy="461088"/>
          </a:xfrm>
        </p:spPr>
        <p:txBody>
          <a:bodyPr lIns="0">
            <a:noAutofit/>
          </a:bodyPr>
          <a:lstStyle>
            <a:lvl1pPr marL="0" indent="0">
              <a:buNone/>
              <a:defRPr sz="1100">
                <a:solidFill>
                  <a:schemeClr val="bg2">
                    <a:lumMod val="50000"/>
                  </a:schemeClr>
                </a:solidFill>
                <a:latin typeface="+mn-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cxnSp>
        <p:nvCxnSpPr>
          <p:cNvPr id="41" name="Straight Connector 40">
            <a:extLst>
              <a:ext uri="{FF2B5EF4-FFF2-40B4-BE49-F238E27FC236}">
                <a16:creationId xmlns:a16="http://schemas.microsoft.com/office/drawing/2014/main" id="{B1EDC63C-5D8C-41FD-857B-B939F7450147}"/>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E8E7E48-4A39-466D-A3D0-BF87AEFDAE01}"/>
              </a:ext>
            </a:extLst>
          </p:cNvPr>
          <p:cNvCxnSpPr>
            <a:cxnSpLocks/>
          </p:cNvCxnSpPr>
          <p:nvPr userDrawn="1"/>
        </p:nvCxnSpPr>
        <p:spPr>
          <a:xfrm>
            <a:off x="404432" y="4796477"/>
            <a:ext cx="2103120"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98EF327-4340-4E7B-8A30-8AEE034138FA}"/>
              </a:ext>
            </a:extLst>
          </p:cNvPr>
          <p:cNvCxnSpPr>
            <a:cxnSpLocks/>
          </p:cNvCxnSpPr>
          <p:nvPr userDrawn="1"/>
        </p:nvCxnSpPr>
        <p:spPr>
          <a:xfrm>
            <a:off x="2730294" y="4796477"/>
            <a:ext cx="2103120"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F77EE5D-8EAB-42FD-B124-684E678427C0}"/>
              </a:ext>
            </a:extLst>
          </p:cNvPr>
          <p:cNvCxnSpPr>
            <a:cxnSpLocks/>
          </p:cNvCxnSpPr>
          <p:nvPr userDrawn="1"/>
        </p:nvCxnSpPr>
        <p:spPr>
          <a:xfrm>
            <a:off x="7382018" y="4796477"/>
            <a:ext cx="2103120"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ED4EC98-51CC-4C7E-AC85-1007A1234C38}"/>
              </a:ext>
            </a:extLst>
          </p:cNvPr>
          <p:cNvCxnSpPr>
            <a:cxnSpLocks/>
          </p:cNvCxnSpPr>
          <p:nvPr userDrawn="1"/>
        </p:nvCxnSpPr>
        <p:spPr>
          <a:xfrm>
            <a:off x="5056156" y="4796477"/>
            <a:ext cx="2103120"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Picture Placeholder 4">
            <a:extLst>
              <a:ext uri="{FF2B5EF4-FFF2-40B4-BE49-F238E27FC236}">
                <a16:creationId xmlns:a16="http://schemas.microsoft.com/office/drawing/2014/main" id="{6DC78B1C-D7D4-4EFD-8F70-796484576719}"/>
              </a:ext>
            </a:extLst>
          </p:cNvPr>
          <p:cNvSpPr>
            <a:spLocks noGrp="1"/>
          </p:cNvSpPr>
          <p:nvPr>
            <p:ph type="pic" sz="quarter" idx="27"/>
          </p:nvPr>
        </p:nvSpPr>
        <p:spPr>
          <a:xfrm>
            <a:off x="9707880" y="2364900"/>
            <a:ext cx="2103120" cy="2395332"/>
          </a:xfrm>
          <a:noFill/>
          <a:ln>
            <a:noFill/>
          </a:ln>
        </p:spPr>
        <p:txBody>
          <a:bodyPr tIns="731520" anchor="ctr">
            <a:normAutofit/>
          </a:bodyPr>
          <a:lstStyle>
            <a:lvl1pPr marL="0" indent="0" algn="ctr">
              <a:buNone/>
              <a:defRPr sz="1800"/>
            </a:lvl1pPr>
          </a:lstStyle>
          <a:p>
            <a:r>
              <a:rPr lang="en-US"/>
              <a:t>Click icon to add picture</a:t>
            </a:r>
          </a:p>
        </p:txBody>
      </p:sp>
      <p:sp>
        <p:nvSpPr>
          <p:cNvPr id="22" name="Text Placeholder 18">
            <a:extLst>
              <a:ext uri="{FF2B5EF4-FFF2-40B4-BE49-F238E27FC236}">
                <a16:creationId xmlns:a16="http://schemas.microsoft.com/office/drawing/2014/main" id="{BC8807EC-2533-4E51-9F7D-F2C4F2593D7A}"/>
              </a:ext>
            </a:extLst>
          </p:cNvPr>
          <p:cNvSpPr>
            <a:spLocks noGrp="1"/>
          </p:cNvSpPr>
          <p:nvPr>
            <p:ph type="body" sz="quarter" idx="28" hasCustomPrompt="1"/>
          </p:nvPr>
        </p:nvSpPr>
        <p:spPr>
          <a:xfrm>
            <a:off x="9707880" y="5159535"/>
            <a:ext cx="2103120" cy="188912"/>
          </a:xfrm>
        </p:spPr>
        <p:txBody>
          <a:bodyPr lIns="0">
            <a:noAutofit/>
          </a:bodyPr>
          <a:lstStyle>
            <a:lvl1pPr marL="0" indent="0">
              <a:buNone/>
              <a:defRPr sz="14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23" name="Text Placeholder 18">
            <a:extLst>
              <a:ext uri="{FF2B5EF4-FFF2-40B4-BE49-F238E27FC236}">
                <a16:creationId xmlns:a16="http://schemas.microsoft.com/office/drawing/2014/main" id="{1A9DE488-818F-4B47-B3DF-CEBB0199A037}"/>
              </a:ext>
            </a:extLst>
          </p:cNvPr>
          <p:cNvSpPr>
            <a:spLocks noGrp="1"/>
          </p:cNvSpPr>
          <p:nvPr>
            <p:ph type="body" sz="quarter" idx="29" hasCustomPrompt="1"/>
          </p:nvPr>
        </p:nvSpPr>
        <p:spPr>
          <a:xfrm>
            <a:off x="9707880" y="5503797"/>
            <a:ext cx="2103120" cy="461088"/>
          </a:xfrm>
        </p:spPr>
        <p:txBody>
          <a:bodyPr lIns="0">
            <a:noAutofit/>
          </a:bodyPr>
          <a:lstStyle>
            <a:lvl1pPr marL="0" indent="0">
              <a:buNone/>
              <a:defRPr sz="1100">
                <a:solidFill>
                  <a:schemeClr val="bg2">
                    <a:lumMod val="50000"/>
                  </a:schemeClr>
                </a:solidFill>
                <a:latin typeface="+mn-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cxnSp>
        <p:nvCxnSpPr>
          <p:cNvPr id="24" name="Straight Connector 23">
            <a:extLst>
              <a:ext uri="{FF2B5EF4-FFF2-40B4-BE49-F238E27FC236}">
                <a16:creationId xmlns:a16="http://schemas.microsoft.com/office/drawing/2014/main" id="{ABED6E97-E8FA-44FA-8C25-A9C5D58C12F7}"/>
              </a:ext>
            </a:extLst>
          </p:cNvPr>
          <p:cNvCxnSpPr>
            <a:cxnSpLocks/>
          </p:cNvCxnSpPr>
          <p:nvPr userDrawn="1"/>
        </p:nvCxnSpPr>
        <p:spPr>
          <a:xfrm>
            <a:off x="9707880" y="4796477"/>
            <a:ext cx="2103120"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527372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Big 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pPr lvl="0"/>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13" name="Picture Placeholder 4">
            <a:extLst>
              <a:ext uri="{FF2B5EF4-FFF2-40B4-BE49-F238E27FC236}">
                <a16:creationId xmlns:a16="http://schemas.microsoft.com/office/drawing/2014/main" id="{AAE51A4C-6832-4DE8-A185-8E23CE910C03}"/>
              </a:ext>
            </a:extLst>
          </p:cNvPr>
          <p:cNvSpPr>
            <a:spLocks noGrp="1"/>
          </p:cNvSpPr>
          <p:nvPr>
            <p:ph type="pic" sz="quarter" idx="14"/>
          </p:nvPr>
        </p:nvSpPr>
        <p:spPr>
          <a:xfrm>
            <a:off x="381000" y="1828800"/>
            <a:ext cx="1672266" cy="1386190"/>
          </a:xfrm>
          <a:noFill/>
          <a:ln>
            <a:noFill/>
          </a:ln>
        </p:spPr>
        <p:txBody>
          <a:bodyPr tIns="731520" anchor="ctr">
            <a:normAutofit/>
          </a:bodyPr>
          <a:lstStyle>
            <a:lvl1pPr marL="0" indent="0" algn="ctr">
              <a:buNone/>
              <a:defRPr sz="1400"/>
            </a:lvl1pPr>
          </a:lstStyle>
          <a:p>
            <a:r>
              <a:rPr lang="en-US"/>
              <a:t>Click icon to add picture</a:t>
            </a:r>
          </a:p>
        </p:txBody>
      </p:sp>
      <p:sp>
        <p:nvSpPr>
          <p:cNvPr id="7" name="Picture Placeholder 4">
            <a:extLst>
              <a:ext uri="{FF2B5EF4-FFF2-40B4-BE49-F238E27FC236}">
                <a16:creationId xmlns:a16="http://schemas.microsoft.com/office/drawing/2014/main" id="{12E3A3B0-84BD-413D-B49A-BEC3177777AE}"/>
              </a:ext>
            </a:extLst>
          </p:cNvPr>
          <p:cNvSpPr>
            <a:spLocks noGrp="1"/>
          </p:cNvSpPr>
          <p:nvPr>
            <p:ph type="pic" sz="quarter" idx="15"/>
          </p:nvPr>
        </p:nvSpPr>
        <p:spPr>
          <a:xfrm>
            <a:off x="2332547" y="1828800"/>
            <a:ext cx="1672266" cy="1386190"/>
          </a:xfrm>
          <a:noFill/>
          <a:ln>
            <a:noFill/>
          </a:ln>
        </p:spPr>
        <p:txBody>
          <a:bodyPr tIns="731520" anchor="ctr">
            <a:normAutofit/>
          </a:bodyPr>
          <a:lstStyle>
            <a:lvl1pPr marL="0" indent="0" algn="ctr">
              <a:buNone/>
              <a:defRPr sz="1400"/>
            </a:lvl1pPr>
          </a:lstStyle>
          <a:p>
            <a:r>
              <a:rPr lang="en-US"/>
              <a:t>Click icon to add picture</a:t>
            </a:r>
          </a:p>
        </p:txBody>
      </p:sp>
      <p:sp>
        <p:nvSpPr>
          <p:cNvPr id="9" name="Picture Placeholder 4">
            <a:extLst>
              <a:ext uri="{FF2B5EF4-FFF2-40B4-BE49-F238E27FC236}">
                <a16:creationId xmlns:a16="http://schemas.microsoft.com/office/drawing/2014/main" id="{0F418052-0020-4FE1-B63C-B0D7615D4ED1}"/>
              </a:ext>
            </a:extLst>
          </p:cNvPr>
          <p:cNvSpPr>
            <a:spLocks noGrp="1"/>
          </p:cNvSpPr>
          <p:nvPr>
            <p:ph type="pic" sz="quarter" idx="16"/>
          </p:nvPr>
        </p:nvSpPr>
        <p:spPr>
          <a:xfrm>
            <a:off x="4284094" y="1828800"/>
            <a:ext cx="1672266" cy="1386190"/>
          </a:xfrm>
          <a:noFill/>
          <a:ln>
            <a:noFill/>
          </a:ln>
        </p:spPr>
        <p:txBody>
          <a:bodyPr tIns="731520" anchor="ctr">
            <a:normAutofit/>
          </a:bodyPr>
          <a:lstStyle>
            <a:lvl1pPr marL="0" indent="0" algn="ctr">
              <a:buNone/>
              <a:defRPr sz="1400"/>
            </a:lvl1pPr>
          </a:lstStyle>
          <a:p>
            <a:r>
              <a:rPr lang="en-US"/>
              <a:t>Click icon to add picture</a:t>
            </a:r>
          </a:p>
        </p:txBody>
      </p:sp>
      <p:sp>
        <p:nvSpPr>
          <p:cNvPr id="10" name="Picture Placeholder 4">
            <a:extLst>
              <a:ext uri="{FF2B5EF4-FFF2-40B4-BE49-F238E27FC236}">
                <a16:creationId xmlns:a16="http://schemas.microsoft.com/office/drawing/2014/main" id="{0DFFDEBB-F5C3-4A59-9D3B-8C74DE14EC04}"/>
              </a:ext>
            </a:extLst>
          </p:cNvPr>
          <p:cNvSpPr>
            <a:spLocks noGrp="1"/>
          </p:cNvSpPr>
          <p:nvPr>
            <p:ph type="pic" sz="quarter" idx="17"/>
          </p:nvPr>
        </p:nvSpPr>
        <p:spPr>
          <a:xfrm>
            <a:off x="6235641" y="1828800"/>
            <a:ext cx="1672266" cy="1386190"/>
          </a:xfrm>
          <a:noFill/>
          <a:ln>
            <a:noFill/>
          </a:ln>
        </p:spPr>
        <p:txBody>
          <a:bodyPr tIns="731520" anchor="ctr">
            <a:normAutofit/>
          </a:bodyPr>
          <a:lstStyle>
            <a:lvl1pPr marL="0" indent="0" algn="ctr">
              <a:buNone/>
              <a:defRPr sz="1400"/>
            </a:lvl1pPr>
          </a:lstStyle>
          <a:p>
            <a:r>
              <a:rPr lang="en-US"/>
              <a:t>Click icon to add picture</a:t>
            </a:r>
          </a:p>
        </p:txBody>
      </p:sp>
      <p:sp>
        <p:nvSpPr>
          <p:cNvPr id="11" name="Picture Placeholder 4">
            <a:extLst>
              <a:ext uri="{FF2B5EF4-FFF2-40B4-BE49-F238E27FC236}">
                <a16:creationId xmlns:a16="http://schemas.microsoft.com/office/drawing/2014/main" id="{E2DBD270-63E8-475C-A347-BEB1D1B36A36}"/>
              </a:ext>
            </a:extLst>
          </p:cNvPr>
          <p:cNvSpPr>
            <a:spLocks noGrp="1"/>
          </p:cNvSpPr>
          <p:nvPr>
            <p:ph type="pic" sz="quarter" idx="18"/>
          </p:nvPr>
        </p:nvSpPr>
        <p:spPr>
          <a:xfrm>
            <a:off x="8187188" y="1828800"/>
            <a:ext cx="1672266" cy="1386190"/>
          </a:xfrm>
          <a:noFill/>
          <a:ln>
            <a:noFill/>
          </a:ln>
        </p:spPr>
        <p:txBody>
          <a:bodyPr tIns="731520" anchor="ctr">
            <a:normAutofit/>
          </a:bodyPr>
          <a:lstStyle>
            <a:lvl1pPr marL="0" indent="0" algn="ctr">
              <a:buNone/>
              <a:defRPr sz="1400"/>
            </a:lvl1pPr>
          </a:lstStyle>
          <a:p>
            <a:r>
              <a:rPr lang="en-US"/>
              <a:t>Click icon to add picture</a:t>
            </a:r>
          </a:p>
        </p:txBody>
      </p:sp>
      <p:sp>
        <p:nvSpPr>
          <p:cNvPr id="19" name="Text Placeholder 18">
            <a:extLst>
              <a:ext uri="{FF2B5EF4-FFF2-40B4-BE49-F238E27FC236}">
                <a16:creationId xmlns:a16="http://schemas.microsoft.com/office/drawing/2014/main" id="{464D6BB6-6F94-4584-882E-AED523E996D2}"/>
              </a:ext>
            </a:extLst>
          </p:cNvPr>
          <p:cNvSpPr>
            <a:spLocks noGrp="1"/>
          </p:cNvSpPr>
          <p:nvPr>
            <p:ph type="body" sz="quarter" idx="19" hasCustomPrompt="1"/>
          </p:nvPr>
        </p:nvSpPr>
        <p:spPr>
          <a:xfrm>
            <a:off x="381758" y="3394976"/>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20" name="Text Placeholder 18">
            <a:extLst>
              <a:ext uri="{FF2B5EF4-FFF2-40B4-BE49-F238E27FC236}">
                <a16:creationId xmlns:a16="http://schemas.microsoft.com/office/drawing/2014/main" id="{4297364D-82B0-44E2-8A10-86C26E73A3A1}"/>
              </a:ext>
            </a:extLst>
          </p:cNvPr>
          <p:cNvSpPr>
            <a:spLocks noGrp="1"/>
          </p:cNvSpPr>
          <p:nvPr>
            <p:ph type="body" sz="quarter" idx="20" hasCustomPrompt="1"/>
          </p:nvPr>
        </p:nvSpPr>
        <p:spPr>
          <a:xfrm>
            <a:off x="381758" y="3684247"/>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24" name="Picture Placeholder 4">
            <a:extLst>
              <a:ext uri="{FF2B5EF4-FFF2-40B4-BE49-F238E27FC236}">
                <a16:creationId xmlns:a16="http://schemas.microsoft.com/office/drawing/2014/main" id="{D11FD98C-5448-45A2-A0C9-72447F9D325B}"/>
              </a:ext>
            </a:extLst>
          </p:cNvPr>
          <p:cNvSpPr>
            <a:spLocks noGrp="1"/>
          </p:cNvSpPr>
          <p:nvPr>
            <p:ph type="pic" sz="quarter" idx="29"/>
          </p:nvPr>
        </p:nvSpPr>
        <p:spPr>
          <a:xfrm>
            <a:off x="10138734" y="1828800"/>
            <a:ext cx="1672266" cy="1386190"/>
          </a:xfrm>
          <a:noFill/>
          <a:ln>
            <a:noFill/>
          </a:ln>
        </p:spPr>
        <p:txBody>
          <a:bodyPr tIns="731520" anchor="ctr">
            <a:normAutofit/>
          </a:bodyPr>
          <a:lstStyle>
            <a:lvl1pPr marL="0" indent="0" algn="ctr">
              <a:buNone/>
              <a:defRPr sz="1400"/>
            </a:lvl1pPr>
          </a:lstStyle>
          <a:p>
            <a:r>
              <a:rPr lang="en-US"/>
              <a:t>Click icon to add picture</a:t>
            </a:r>
          </a:p>
        </p:txBody>
      </p:sp>
      <p:sp>
        <p:nvSpPr>
          <p:cNvPr id="41" name="Text Placeholder 18">
            <a:extLst>
              <a:ext uri="{FF2B5EF4-FFF2-40B4-BE49-F238E27FC236}">
                <a16:creationId xmlns:a16="http://schemas.microsoft.com/office/drawing/2014/main" id="{B0CDE989-10D2-4938-BCD4-F4C7062813E4}"/>
              </a:ext>
            </a:extLst>
          </p:cNvPr>
          <p:cNvSpPr>
            <a:spLocks noGrp="1"/>
          </p:cNvSpPr>
          <p:nvPr>
            <p:ph type="body" sz="quarter" idx="30" hasCustomPrompt="1"/>
          </p:nvPr>
        </p:nvSpPr>
        <p:spPr>
          <a:xfrm>
            <a:off x="2336393" y="3394976"/>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42" name="Text Placeholder 18">
            <a:extLst>
              <a:ext uri="{FF2B5EF4-FFF2-40B4-BE49-F238E27FC236}">
                <a16:creationId xmlns:a16="http://schemas.microsoft.com/office/drawing/2014/main" id="{6D33E218-962C-4DAD-A15C-4D53A1ED220B}"/>
              </a:ext>
            </a:extLst>
          </p:cNvPr>
          <p:cNvSpPr>
            <a:spLocks noGrp="1"/>
          </p:cNvSpPr>
          <p:nvPr>
            <p:ph type="body" sz="quarter" idx="31" hasCustomPrompt="1"/>
          </p:nvPr>
        </p:nvSpPr>
        <p:spPr>
          <a:xfrm>
            <a:off x="4284471" y="3394976"/>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43" name="Text Placeholder 18">
            <a:extLst>
              <a:ext uri="{FF2B5EF4-FFF2-40B4-BE49-F238E27FC236}">
                <a16:creationId xmlns:a16="http://schemas.microsoft.com/office/drawing/2014/main" id="{DB8C822B-8927-4BD5-BC23-58478D7CCA46}"/>
              </a:ext>
            </a:extLst>
          </p:cNvPr>
          <p:cNvSpPr>
            <a:spLocks noGrp="1"/>
          </p:cNvSpPr>
          <p:nvPr>
            <p:ph type="body" sz="quarter" idx="32" hasCustomPrompt="1"/>
          </p:nvPr>
        </p:nvSpPr>
        <p:spPr>
          <a:xfrm>
            <a:off x="6236018" y="3394976"/>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44" name="Text Placeholder 18">
            <a:extLst>
              <a:ext uri="{FF2B5EF4-FFF2-40B4-BE49-F238E27FC236}">
                <a16:creationId xmlns:a16="http://schemas.microsoft.com/office/drawing/2014/main" id="{68C8495B-5E84-48CA-A633-899147746B7C}"/>
              </a:ext>
            </a:extLst>
          </p:cNvPr>
          <p:cNvSpPr>
            <a:spLocks noGrp="1"/>
          </p:cNvSpPr>
          <p:nvPr>
            <p:ph type="body" sz="quarter" idx="33" hasCustomPrompt="1"/>
          </p:nvPr>
        </p:nvSpPr>
        <p:spPr>
          <a:xfrm>
            <a:off x="8187565" y="3394976"/>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45" name="Text Placeholder 18">
            <a:extLst>
              <a:ext uri="{FF2B5EF4-FFF2-40B4-BE49-F238E27FC236}">
                <a16:creationId xmlns:a16="http://schemas.microsoft.com/office/drawing/2014/main" id="{6620288C-B699-44F1-902A-99B5F9C12692}"/>
              </a:ext>
            </a:extLst>
          </p:cNvPr>
          <p:cNvSpPr>
            <a:spLocks noGrp="1"/>
          </p:cNvSpPr>
          <p:nvPr>
            <p:ph type="body" sz="quarter" idx="34" hasCustomPrompt="1"/>
          </p:nvPr>
        </p:nvSpPr>
        <p:spPr>
          <a:xfrm>
            <a:off x="10139111" y="3394976"/>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46" name="Text Placeholder 18">
            <a:extLst>
              <a:ext uri="{FF2B5EF4-FFF2-40B4-BE49-F238E27FC236}">
                <a16:creationId xmlns:a16="http://schemas.microsoft.com/office/drawing/2014/main" id="{7F39F23E-5457-4025-8200-9DCF267914BF}"/>
              </a:ext>
            </a:extLst>
          </p:cNvPr>
          <p:cNvSpPr>
            <a:spLocks noGrp="1"/>
          </p:cNvSpPr>
          <p:nvPr>
            <p:ph type="body" sz="quarter" idx="35" hasCustomPrompt="1"/>
          </p:nvPr>
        </p:nvSpPr>
        <p:spPr>
          <a:xfrm>
            <a:off x="2336393" y="3684247"/>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47" name="Text Placeholder 18">
            <a:extLst>
              <a:ext uri="{FF2B5EF4-FFF2-40B4-BE49-F238E27FC236}">
                <a16:creationId xmlns:a16="http://schemas.microsoft.com/office/drawing/2014/main" id="{CDC4DA34-25B4-42E5-82B3-93A11E25FC53}"/>
              </a:ext>
            </a:extLst>
          </p:cNvPr>
          <p:cNvSpPr>
            <a:spLocks noGrp="1"/>
          </p:cNvSpPr>
          <p:nvPr>
            <p:ph type="body" sz="quarter" idx="36" hasCustomPrompt="1"/>
          </p:nvPr>
        </p:nvSpPr>
        <p:spPr>
          <a:xfrm>
            <a:off x="4284471" y="3684247"/>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48" name="Text Placeholder 18">
            <a:extLst>
              <a:ext uri="{FF2B5EF4-FFF2-40B4-BE49-F238E27FC236}">
                <a16:creationId xmlns:a16="http://schemas.microsoft.com/office/drawing/2014/main" id="{2CEA894A-846B-4DBC-AC50-5B0FB599C136}"/>
              </a:ext>
            </a:extLst>
          </p:cNvPr>
          <p:cNvSpPr>
            <a:spLocks noGrp="1"/>
          </p:cNvSpPr>
          <p:nvPr>
            <p:ph type="body" sz="quarter" idx="37" hasCustomPrompt="1"/>
          </p:nvPr>
        </p:nvSpPr>
        <p:spPr>
          <a:xfrm>
            <a:off x="6236018" y="3684247"/>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49" name="Text Placeholder 18">
            <a:extLst>
              <a:ext uri="{FF2B5EF4-FFF2-40B4-BE49-F238E27FC236}">
                <a16:creationId xmlns:a16="http://schemas.microsoft.com/office/drawing/2014/main" id="{01DC45DC-A9EF-4356-92AD-0362EFA972E1}"/>
              </a:ext>
            </a:extLst>
          </p:cNvPr>
          <p:cNvSpPr>
            <a:spLocks noGrp="1"/>
          </p:cNvSpPr>
          <p:nvPr>
            <p:ph type="body" sz="quarter" idx="38" hasCustomPrompt="1"/>
          </p:nvPr>
        </p:nvSpPr>
        <p:spPr>
          <a:xfrm>
            <a:off x="8187565" y="3684247"/>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50" name="Text Placeholder 18">
            <a:extLst>
              <a:ext uri="{FF2B5EF4-FFF2-40B4-BE49-F238E27FC236}">
                <a16:creationId xmlns:a16="http://schemas.microsoft.com/office/drawing/2014/main" id="{6B432251-E7B9-4C27-BA9F-C6B7CAA21D41}"/>
              </a:ext>
            </a:extLst>
          </p:cNvPr>
          <p:cNvSpPr>
            <a:spLocks noGrp="1"/>
          </p:cNvSpPr>
          <p:nvPr>
            <p:ph type="body" sz="quarter" idx="39" hasCustomPrompt="1"/>
          </p:nvPr>
        </p:nvSpPr>
        <p:spPr>
          <a:xfrm>
            <a:off x="10139111" y="3684247"/>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75" name="Picture Placeholder 4">
            <a:extLst>
              <a:ext uri="{FF2B5EF4-FFF2-40B4-BE49-F238E27FC236}">
                <a16:creationId xmlns:a16="http://schemas.microsoft.com/office/drawing/2014/main" id="{BBF5A094-EA43-4E44-96CD-6C3474132A8B}"/>
              </a:ext>
            </a:extLst>
          </p:cNvPr>
          <p:cNvSpPr>
            <a:spLocks noGrp="1"/>
          </p:cNvSpPr>
          <p:nvPr>
            <p:ph type="pic" sz="quarter" idx="40"/>
          </p:nvPr>
        </p:nvSpPr>
        <p:spPr>
          <a:xfrm>
            <a:off x="381000" y="4236182"/>
            <a:ext cx="1672266" cy="1386400"/>
          </a:xfrm>
          <a:noFill/>
          <a:ln>
            <a:noFill/>
          </a:ln>
        </p:spPr>
        <p:txBody>
          <a:bodyPr tIns="731520" anchor="ctr">
            <a:normAutofit/>
          </a:bodyPr>
          <a:lstStyle>
            <a:lvl1pPr marL="0" indent="0" algn="ctr">
              <a:buNone/>
              <a:defRPr sz="1400"/>
            </a:lvl1pPr>
          </a:lstStyle>
          <a:p>
            <a:r>
              <a:rPr lang="en-US"/>
              <a:t>Click icon to add picture</a:t>
            </a:r>
          </a:p>
        </p:txBody>
      </p:sp>
      <p:sp>
        <p:nvSpPr>
          <p:cNvPr id="76" name="Picture Placeholder 4">
            <a:extLst>
              <a:ext uri="{FF2B5EF4-FFF2-40B4-BE49-F238E27FC236}">
                <a16:creationId xmlns:a16="http://schemas.microsoft.com/office/drawing/2014/main" id="{22505DF2-90DF-44CC-97A2-D36213AF32A0}"/>
              </a:ext>
            </a:extLst>
          </p:cNvPr>
          <p:cNvSpPr>
            <a:spLocks noGrp="1"/>
          </p:cNvSpPr>
          <p:nvPr>
            <p:ph type="pic" sz="quarter" idx="41"/>
          </p:nvPr>
        </p:nvSpPr>
        <p:spPr>
          <a:xfrm>
            <a:off x="2332547" y="4236182"/>
            <a:ext cx="1672266" cy="1386400"/>
          </a:xfrm>
          <a:noFill/>
          <a:ln>
            <a:noFill/>
          </a:ln>
        </p:spPr>
        <p:txBody>
          <a:bodyPr tIns="731520" anchor="ctr">
            <a:normAutofit/>
          </a:bodyPr>
          <a:lstStyle>
            <a:lvl1pPr marL="0" indent="0" algn="ctr">
              <a:buNone/>
              <a:defRPr sz="1400"/>
            </a:lvl1pPr>
          </a:lstStyle>
          <a:p>
            <a:r>
              <a:rPr lang="en-US"/>
              <a:t>Click icon to add picture</a:t>
            </a:r>
          </a:p>
        </p:txBody>
      </p:sp>
      <p:sp>
        <p:nvSpPr>
          <p:cNvPr id="77" name="Picture Placeholder 4">
            <a:extLst>
              <a:ext uri="{FF2B5EF4-FFF2-40B4-BE49-F238E27FC236}">
                <a16:creationId xmlns:a16="http://schemas.microsoft.com/office/drawing/2014/main" id="{2EA1C2AF-DFDC-4B7C-BFBC-07F57356138C}"/>
              </a:ext>
            </a:extLst>
          </p:cNvPr>
          <p:cNvSpPr>
            <a:spLocks noGrp="1"/>
          </p:cNvSpPr>
          <p:nvPr>
            <p:ph type="pic" sz="quarter" idx="42"/>
          </p:nvPr>
        </p:nvSpPr>
        <p:spPr>
          <a:xfrm>
            <a:off x="4284094" y="4236182"/>
            <a:ext cx="1672266" cy="1386400"/>
          </a:xfrm>
          <a:noFill/>
          <a:ln>
            <a:noFill/>
          </a:ln>
        </p:spPr>
        <p:txBody>
          <a:bodyPr tIns="731520" anchor="ctr">
            <a:normAutofit/>
          </a:bodyPr>
          <a:lstStyle>
            <a:lvl1pPr marL="0" indent="0" algn="ctr">
              <a:buNone/>
              <a:defRPr sz="1400"/>
            </a:lvl1pPr>
          </a:lstStyle>
          <a:p>
            <a:r>
              <a:rPr lang="en-US"/>
              <a:t>Click icon to add picture</a:t>
            </a:r>
          </a:p>
        </p:txBody>
      </p:sp>
      <p:sp>
        <p:nvSpPr>
          <p:cNvPr id="78" name="Picture Placeholder 4">
            <a:extLst>
              <a:ext uri="{FF2B5EF4-FFF2-40B4-BE49-F238E27FC236}">
                <a16:creationId xmlns:a16="http://schemas.microsoft.com/office/drawing/2014/main" id="{D5C5843D-D698-43B6-ABB6-B9F27B182EF0}"/>
              </a:ext>
            </a:extLst>
          </p:cNvPr>
          <p:cNvSpPr>
            <a:spLocks noGrp="1"/>
          </p:cNvSpPr>
          <p:nvPr>
            <p:ph type="pic" sz="quarter" idx="43"/>
          </p:nvPr>
        </p:nvSpPr>
        <p:spPr>
          <a:xfrm>
            <a:off x="6235641" y="4236182"/>
            <a:ext cx="1672266" cy="1386400"/>
          </a:xfrm>
          <a:noFill/>
          <a:ln>
            <a:noFill/>
          </a:ln>
        </p:spPr>
        <p:txBody>
          <a:bodyPr tIns="731520" anchor="ctr">
            <a:normAutofit/>
          </a:bodyPr>
          <a:lstStyle>
            <a:lvl1pPr marL="0" indent="0" algn="ctr">
              <a:buNone/>
              <a:defRPr sz="1400"/>
            </a:lvl1pPr>
          </a:lstStyle>
          <a:p>
            <a:r>
              <a:rPr lang="en-US"/>
              <a:t>Click icon to add picture</a:t>
            </a:r>
          </a:p>
        </p:txBody>
      </p:sp>
      <p:sp>
        <p:nvSpPr>
          <p:cNvPr id="79" name="Picture Placeholder 4">
            <a:extLst>
              <a:ext uri="{FF2B5EF4-FFF2-40B4-BE49-F238E27FC236}">
                <a16:creationId xmlns:a16="http://schemas.microsoft.com/office/drawing/2014/main" id="{58501016-1C45-4B09-8796-AA5402991F2F}"/>
              </a:ext>
            </a:extLst>
          </p:cNvPr>
          <p:cNvSpPr>
            <a:spLocks noGrp="1"/>
          </p:cNvSpPr>
          <p:nvPr>
            <p:ph type="pic" sz="quarter" idx="44"/>
          </p:nvPr>
        </p:nvSpPr>
        <p:spPr>
          <a:xfrm>
            <a:off x="8187188" y="4236182"/>
            <a:ext cx="1672266" cy="1386400"/>
          </a:xfrm>
          <a:noFill/>
          <a:ln>
            <a:noFill/>
          </a:ln>
        </p:spPr>
        <p:txBody>
          <a:bodyPr tIns="731520" anchor="ctr">
            <a:normAutofit/>
          </a:bodyPr>
          <a:lstStyle>
            <a:lvl1pPr marL="0" indent="0" algn="ctr">
              <a:buNone/>
              <a:defRPr sz="1400"/>
            </a:lvl1pPr>
          </a:lstStyle>
          <a:p>
            <a:r>
              <a:rPr lang="en-US"/>
              <a:t>Click icon to add picture</a:t>
            </a:r>
          </a:p>
        </p:txBody>
      </p:sp>
      <p:sp>
        <p:nvSpPr>
          <p:cNvPr id="81" name="Text Placeholder 18">
            <a:extLst>
              <a:ext uri="{FF2B5EF4-FFF2-40B4-BE49-F238E27FC236}">
                <a16:creationId xmlns:a16="http://schemas.microsoft.com/office/drawing/2014/main" id="{0DFDDD51-B3E6-46B6-B91E-9AE73119E41F}"/>
              </a:ext>
            </a:extLst>
          </p:cNvPr>
          <p:cNvSpPr>
            <a:spLocks noGrp="1"/>
          </p:cNvSpPr>
          <p:nvPr>
            <p:ph type="body" sz="quarter" idx="45" hasCustomPrompt="1"/>
          </p:nvPr>
        </p:nvSpPr>
        <p:spPr>
          <a:xfrm>
            <a:off x="381758" y="5802358"/>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82" name="Text Placeholder 18">
            <a:extLst>
              <a:ext uri="{FF2B5EF4-FFF2-40B4-BE49-F238E27FC236}">
                <a16:creationId xmlns:a16="http://schemas.microsoft.com/office/drawing/2014/main" id="{B1ECAE5B-08EA-40DE-A39C-54BD83C530E9}"/>
              </a:ext>
            </a:extLst>
          </p:cNvPr>
          <p:cNvSpPr>
            <a:spLocks noGrp="1"/>
          </p:cNvSpPr>
          <p:nvPr>
            <p:ph type="body" sz="quarter" idx="46" hasCustomPrompt="1"/>
          </p:nvPr>
        </p:nvSpPr>
        <p:spPr>
          <a:xfrm>
            <a:off x="381758" y="6091629"/>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83" name="Picture Placeholder 4">
            <a:extLst>
              <a:ext uri="{FF2B5EF4-FFF2-40B4-BE49-F238E27FC236}">
                <a16:creationId xmlns:a16="http://schemas.microsoft.com/office/drawing/2014/main" id="{470F3C2F-24F4-43D9-8584-6F908CD03852}"/>
              </a:ext>
            </a:extLst>
          </p:cNvPr>
          <p:cNvSpPr>
            <a:spLocks noGrp="1"/>
          </p:cNvSpPr>
          <p:nvPr>
            <p:ph type="pic" sz="quarter" idx="47"/>
          </p:nvPr>
        </p:nvSpPr>
        <p:spPr>
          <a:xfrm>
            <a:off x="10138734" y="4236182"/>
            <a:ext cx="1672266" cy="1386400"/>
          </a:xfrm>
          <a:noFill/>
          <a:ln>
            <a:noFill/>
          </a:ln>
        </p:spPr>
        <p:txBody>
          <a:bodyPr tIns="731520" anchor="ctr">
            <a:normAutofit/>
          </a:bodyPr>
          <a:lstStyle>
            <a:lvl1pPr marL="0" indent="0" algn="ctr">
              <a:buNone/>
              <a:defRPr sz="1400"/>
            </a:lvl1pPr>
          </a:lstStyle>
          <a:p>
            <a:r>
              <a:rPr lang="en-US"/>
              <a:t>Click icon to add picture</a:t>
            </a:r>
          </a:p>
        </p:txBody>
      </p:sp>
      <p:sp>
        <p:nvSpPr>
          <p:cNvPr id="89" name="Text Placeholder 18">
            <a:extLst>
              <a:ext uri="{FF2B5EF4-FFF2-40B4-BE49-F238E27FC236}">
                <a16:creationId xmlns:a16="http://schemas.microsoft.com/office/drawing/2014/main" id="{D0376FB2-EC0B-4535-96EB-CB81DCB3CA27}"/>
              </a:ext>
            </a:extLst>
          </p:cNvPr>
          <p:cNvSpPr>
            <a:spLocks noGrp="1"/>
          </p:cNvSpPr>
          <p:nvPr>
            <p:ph type="body" sz="quarter" idx="48" hasCustomPrompt="1"/>
          </p:nvPr>
        </p:nvSpPr>
        <p:spPr>
          <a:xfrm>
            <a:off x="2336393" y="5802358"/>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90" name="Text Placeholder 18">
            <a:extLst>
              <a:ext uri="{FF2B5EF4-FFF2-40B4-BE49-F238E27FC236}">
                <a16:creationId xmlns:a16="http://schemas.microsoft.com/office/drawing/2014/main" id="{6B4C7AF3-E97D-4E58-9EEA-3BC797639049}"/>
              </a:ext>
            </a:extLst>
          </p:cNvPr>
          <p:cNvSpPr>
            <a:spLocks noGrp="1"/>
          </p:cNvSpPr>
          <p:nvPr>
            <p:ph type="body" sz="quarter" idx="49" hasCustomPrompt="1"/>
          </p:nvPr>
        </p:nvSpPr>
        <p:spPr>
          <a:xfrm>
            <a:off x="4284471" y="5802358"/>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91" name="Text Placeholder 18">
            <a:extLst>
              <a:ext uri="{FF2B5EF4-FFF2-40B4-BE49-F238E27FC236}">
                <a16:creationId xmlns:a16="http://schemas.microsoft.com/office/drawing/2014/main" id="{DFF6C7BA-EE07-42C9-8C64-2187E0777D70}"/>
              </a:ext>
            </a:extLst>
          </p:cNvPr>
          <p:cNvSpPr>
            <a:spLocks noGrp="1"/>
          </p:cNvSpPr>
          <p:nvPr>
            <p:ph type="body" sz="quarter" idx="50" hasCustomPrompt="1"/>
          </p:nvPr>
        </p:nvSpPr>
        <p:spPr>
          <a:xfrm>
            <a:off x="6236018" y="5802358"/>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92" name="Text Placeholder 18">
            <a:extLst>
              <a:ext uri="{FF2B5EF4-FFF2-40B4-BE49-F238E27FC236}">
                <a16:creationId xmlns:a16="http://schemas.microsoft.com/office/drawing/2014/main" id="{07E28D6F-6092-43D9-8714-80D6C73C610B}"/>
              </a:ext>
            </a:extLst>
          </p:cNvPr>
          <p:cNvSpPr>
            <a:spLocks noGrp="1"/>
          </p:cNvSpPr>
          <p:nvPr>
            <p:ph type="body" sz="quarter" idx="51" hasCustomPrompt="1"/>
          </p:nvPr>
        </p:nvSpPr>
        <p:spPr>
          <a:xfrm>
            <a:off x="8187565" y="5802358"/>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93" name="Text Placeholder 18">
            <a:extLst>
              <a:ext uri="{FF2B5EF4-FFF2-40B4-BE49-F238E27FC236}">
                <a16:creationId xmlns:a16="http://schemas.microsoft.com/office/drawing/2014/main" id="{2FFDB61B-B753-46DE-83F0-1C3637288BF7}"/>
              </a:ext>
            </a:extLst>
          </p:cNvPr>
          <p:cNvSpPr>
            <a:spLocks noGrp="1"/>
          </p:cNvSpPr>
          <p:nvPr>
            <p:ph type="body" sz="quarter" idx="52" hasCustomPrompt="1"/>
          </p:nvPr>
        </p:nvSpPr>
        <p:spPr>
          <a:xfrm>
            <a:off x="10139111" y="5802358"/>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94" name="Text Placeholder 18">
            <a:extLst>
              <a:ext uri="{FF2B5EF4-FFF2-40B4-BE49-F238E27FC236}">
                <a16:creationId xmlns:a16="http://schemas.microsoft.com/office/drawing/2014/main" id="{8D2E891C-532D-4119-8670-3BEC600C36DC}"/>
              </a:ext>
            </a:extLst>
          </p:cNvPr>
          <p:cNvSpPr>
            <a:spLocks noGrp="1"/>
          </p:cNvSpPr>
          <p:nvPr>
            <p:ph type="body" sz="quarter" idx="53" hasCustomPrompt="1"/>
          </p:nvPr>
        </p:nvSpPr>
        <p:spPr>
          <a:xfrm>
            <a:off x="2336393" y="6091629"/>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95" name="Text Placeholder 18">
            <a:extLst>
              <a:ext uri="{FF2B5EF4-FFF2-40B4-BE49-F238E27FC236}">
                <a16:creationId xmlns:a16="http://schemas.microsoft.com/office/drawing/2014/main" id="{6856F5CA-5435-4721-B44A-B2C58E2776A6}"/>
              </a:ext>
            </a:extLst>
          </p:cNvPr>
          <p:cNvSpPr>
            <a:spLocks noGrp="1"/>
          </p:cNvSpPr>
          <p:nvPr>
            <p:ph type="body" sz="quarter" idx="54" hasCustomPrompt="1"/>
          </p:nvPr>
        </p:nvSpPr>
        <p:spPr>
          <a:xfrm>
            <a:off x="4284471" y="6091629"/>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96" name="Text Placeholder 18">
            <a:extLst>
              <a:ext uri="{FF2B5EF4-FFF2-40B4-BE49-F238E27FC236}">
                <a16:creationId xmlns:a16="http://schemas.microsoft.com/office/drawing/2014/main" id="{9B11DBD6-7413-4761-BD6F-B96A3A6F3109}"/>
              </a:ext>
            </a:extLst>
          </p:cNvPr>
          <p:cNvSpPr>
            <a:spLocks noGrp="1"/>
          </p:cNvSpPr>
          <p:nvPr>
            <p:ph type="body" sz="quarter" idx="55" hasCustomPrompt="1"/>
          </p:nvPr>
        </p:nvSpPr>
        <p:spPr>
          <a:xfrm>
            <a:off x="6236018" y="6091629"/>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97" name="Text Placeholder 18">
            <a:extLst>
              <a:ext uri="{FF2B5EF4-FFF2-40B4-BE49-F238E27FC236}">
                <a16:creationId xmlns:a16="http://schemas.microsoft.com/office/drawing/2014/main" id="{22A73A65-88DD-42EF-A47D-43A9D1DA5B97}"/>
              </a:ext>
            </a:extLst>
          </p:cNvPr>
          <p:cNvSpPr>
            <a:spLocks noGrp="1"/>
          </p:cNvSpPr>
          <p:nvPr>
            <p:ph type="body" sz="quarter" idx="56" hasCustomPrompt="1"/>
          </p:nvPr>
        </p:nvSpPr>
        <p:spPr>
          <a:xfrm>
            <a:off x="8187565" y="6091629"/>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98" name="Text Placeholder 18">
            <a:extLst>
              <a:ext uri="{FF2B5EF4-FFF2-40B4-BE49-F238E27FC236}">
                <a16:creationId xmlns:a16="http://schemas.microsoft.com/office/drawing/2014/main" id="{335142EF-6A8E-4680-B035-78CD1AC66BC3}"/>
              </a:ext>
            </a:extLst>
          </p:cNvPr>
          <p:cNvSpPr>
            <a:spLocks noGrp="1"/>
          </p:cNvSpPr>
          <p:nvPr>
            <p:ph type="body" sz="quarter" idx="57" hasCustomPrompt="1"/>
          </p:nvPr>
        </p:nvSpPr>
        <p:spPr>
          <a:xfrm>
            <a:off x="10139111" y="6091629"/>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cxnSp>
        <p:nvCxnSpPr>
          <p:cNvPr id="99" name="Straight Connector 98">
            <a:extLst>
              <a:ext uri="{FF2B5EF4-FFF2-40B4-BE49-F238E27FC236}">
                <a16:creationId xmlns:a16="http://schemas.microsoft.com/office/drawing/2014/main" id="{09D7ED6E-8458-4133-B25C-4CBAF700D25E}"/>
              </a:ext>
            </a:extLst>
          </p:cNvPr>
          <p:cNvCxnSpPr>
            <a:cxnSpLocks/>
          </p:cNvCxnSpPr>
          <p:nvPr userDrawn="1"/>
        </p:nvCxnSpPr>
        <p:spPr>
          <a:xfrm>
            <a:off x="381000" y="3254392"/>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194BED3-6701-47C2-B1FD-F0131A2E75C5}"/>
              </a:ext>
            </a:extLst>
          </p:cNvPr>
          <p:cNvCxnSpPr>
            <a:cxnSpLocks/>
          </p:cNvCxnSpPr>
          <p:nvPr userDrawn="1"/>
        </p:nvCxnSpPr>
        <p:spPr>
          <a:xfrm>
            <a:off x="2331461" y="3254392"/>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94C23FCA-A0D7-41A2-A2FB-CDB6B8FC63CB}"/>
              </a:ext>
            </a:extLst>
          </p:cNvPr>
          <p:cNvCxnSpPr>
            <a:cxnSpLocks/>
          </p:cNvCxnSpPr>
          <p:nvPr userDrawn="1"/>
        </p:nvCxnSpPr>
        <p:spPr>
          <a:xfrm>
            <a:off x="4283008" y="3254392"/>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25F3321-4DB0-43FD-8CFC-02D09007B362}"/>
              </a:ext>
            </a:extLst>
          </p:cNvPr>
          <p:cNvCxnSpPr>
            <a:cxnSpLocks/>
          </p:cNvCxnSpPr>
          <p:nvPr userDrawn="1"/>
        </p:nvCxnSpPr>
        <p:spPr>
          <a:xfrm>
            <a:off x="6234555" y="3254392"/>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5BFC319E-5796-4E60-AD50-51BFB6820B8D}"/>
              </a:ext>
            </a:extLst>
          </p:cNvPr>
          <p:cNvCxnSpPr>
            <a:cxnSpLocks/>
          </p:cNvCxnSpPr>
          <p:nvPr userDrawn="1"/>
        </p:nvCxnSpPr>
        <p:spPr>
          <a:xfrm>
            <a:off x="8186102" y="3254392"/>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B38D850E-4F17-4C7C-A69D-560AC05F33B6}"/>
              </a:ext>
            </a:extLst>
          </p:cNvPr>
          <p:cNvCxnSpPr>
            <a:cxnSpLocks/>
          </p:cNvCxnSpPr>
          <p:nvPr userDrawn="1"/>
        </p:nvCxnSpPr>
        <p:spPr>
          <a:xfrm>
            <a:off x="10137648" y="3254392"/>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380DF329-125D-4CC2-BBA2-EA246711CB58}"/>
              </a:ext>
            </a:extLst>
          </p:cNvPr>
          <p:cNvCxnSpPr>
            <a:cxnSpLocks/>
          </p:cNvCxnSpPr>
          <p:nvPr userDrawn="1"/>
        </p:nvCxnSpPr>
        <p:spPr>
          <a:xfrm>
            <a:off x="381000" y="5661986"/>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DDAF24F6-CD50-4412-9EED-A94047F94E18}"/>
              </a:ext>
            </a:extLst>
          </p:cNvPr>
          <p:cNvCxnSpPr>
            <a:cxnSpLocks/>
          </p:cNvCxnSpPr>
          <p:nvPr userDrawn="1"/>
        </p:nvCxnSpPr>
        <p:spPr>
          <a:xfrm>
            <a:off x="2331461" y="5661986"/>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D2A524FC-C50C-47D9-865F-A07E99E80C7C}"/>
              </a:ext>
            </a:extLst>
          </p:cNvPr>
          <p:cNvCxnSpPr>
            <a:cxnSpLocks/>
          </p:cNvCxnSpPr>
          <p:nvPr userDrawn="1"/>
        </p:nvCxnSpPr>
        <p:spPr>
          <a:xfrm>
            <a:off x="4283008" y="5661986"/>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22CBA07F-04FF-4B61-95C7-77E5F0AF34B7}"/>
              </a:ext>
            </a:extLst>
          </p:cNvPr>
          <p:cNvCxnSpPr>
            <a:cxnSpLocks/>
          </p:cNvCxnSpPr>
          <p:nvPr userDrawn="1"/>
        </p:nvCxnSpPr>
        <p:spPr>
          <a:xfrm>
            <a:off x="6234555" y="5661986"/>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5CA51649-F451-42FE-AFF9-85E5C8EF4A6A}"/>
              </a:ext>
            </a:extLst>
          </p:cNvPr>
          <p:cNvCxnSpPr>
            <a:cxnSpLocks/>
          </p:cNvCxnSpPr>
          <p:nvPr userDrawn="1"/>
        </p:nvCxnSpPr>
        <p:spPr>
          <a:xfrm>
            <a:off x="8186102" y="5661986"/>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D9024DF6-4254-40FA-B5BA-0683ACE870BD}"/>
              </a:ext>
            </a:extLst>
          </p:cNvPr>
          <p:cNvCxnSpPr>
            <a:cxnSpLocks/>
          </p:cNvCxnSpPr>
          <p:nvPr userDrawn="1"/>
        </p:nvCxnSpPr>
        <p:spPr>
          <a:xfrm>
            <a:off x="10137648" y="5661986"/>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7B291A03-0B8B-40F9-AA17-16514CF563AC}"/>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237249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k Content- Blank">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54604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Dk Content- Just Headers">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lvl1pPr>
              <a:defRPr>
                <a:solidFill>
                  <a:schemeClr val="bg1"/>
                </a:solidFill>
              </a:defRPr>
            </a:lvl1pPr>
          </a:lstStyle>
          <a:p>
            <a:r>
              <a:rPr lang="en-US"/>
              <a:t>Click to edit title</a:t>
            </a:r>
          </a:p>
        </p:txBody>
      </p:sp>
      <p:sp>
        <p:nvSpPr>
          <p:cNvPr id="5" name="Text Placeholder 5">
            <a:extLst>
              <a:ext uri="{FF2B5EF4-FFF2-40B4-BE49-F238E27FC236}">
                <a16:creationId xmlns:a16="http://schemas.microsoft.com/office/drawing/2014/main" id="{263FB490-732E-4E7F-86DD-9A0258B37CA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75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cxnSp>
        <p:nvCxnSpPr>
          <p:cNvPr id="4" name="Straight Connector 3">
            <a:extLst>
              <a:ext uri="{FF2B5EF4-FFF2-40B4-BE49-F238E27FC236}">
                <a16:creationId xmlns:a16="http://schemas.microsoft.com/office/drawing/2014/main" id="{132840BC-21B0-499A-9D86-D5011E0AF959}"/>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4762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k Content- General Us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lvl1pPr>
              <a:defRPr>
                <a:solidFill>
                  <a:schemeClr val="bg1"/>
                </a:solidFill>
              </a:defRPr>
            </a:lvl1pPr>
          </a:lstStyle>
          <a:p>
            <a:r>
              <a:rPr lang="en-US"/>
              <a:t>Click to edit title</a:t>
            </a:r>
          </a:p>
        </p:txBody>
      </p:sp>
      <p:sp>
        <p:nvSpPr>
          <p:cNvPr id="4" name="Content Placeholder 3">
            <a:extLst>
              <a:ext uri="{FF2B5EF4-FFF2-40B4-BE49-F238E27FC236}">
                <a16:creationId xmlns:a16="http://schemas.microsoft.com/office/drawing/2014/main" id="{22BF2DB7-EE11-416A-9DE6-926EAA187487}"/>
              </a:ext>
            </a:extLst>
          </p:cNvPr>
          <p:cNvSpPr>
            <a:spLocks noGrp="1"/>
          </p:cNvSpPr>
          <p:nvPr>
            <p:ph sz="quarter" idx="10" hasCustomPrompt="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Text Placeholder 5">
            <a:extLst>
              <a:ext uri="{FF2B5EF4-FFF2-40B4-BE49-F238E27FC236}">
                <a16:creationId xmlns:a16="http://schemas.microsoft.com/office/drawing/2014/main" id="{263FB490-732E-4E7F-86DD-9A0258B37CA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75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cxnSp>
        <p:nvCxnSpPr>
          <p:cNvPr id="6" name="Straight Connector 5">
            <a:extLst>
              <a:ext uri="{FF2B5EF4-FFF2-40B4-BE49-F238E27FC236}">
                <a16:creationId xmlns:a16="http://schemas.microsoft.com/office/drawing/2014/main" id="{CF972857-5763-4F0E-B21A-08ABDB2203C3}"/>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7422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k Content- Copy/Char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lvl1pPr>
              <a:defRPr>
                <a:solidFill>
                  <a:schemeClr val="bg1"/>
                </a:solidFill>
              </a:defRPr>
            </a:lvl1pPr>
          </a:lstStyle>
          <a:p>
            <a:r>
              <a:rPr lang="en-US"/>
              <a:t>Click to edit title</a:t>
            </a:r>
          </a:p>
        </p:txBody>
      </p:sp>
      <p:sp>
        <p:nvSpPr>
          <p:cNvPr id="4" name="Content Placeholder 3">
            <a:extLst>
              <a:ext uri="{FF2B5EF4-FFF2-40B4-BE49-F238E27FC236}">
                <a16:creationId xmlns:a16="http://schemas.microsoft.com/office/drawing/2014/main" id="{22BF2DB7-EE11-416A-9DE6-926EAA187487}"/>
              </a:ext>
            </a:extLst>
          </p:cNvPr>
          <p:cNvSpPr>
            <a:spLocks noGrp="1"/>
          </p:cNvSpPr>
          <p:nvPr>
            <p:ph sz="quarter" idx="10" hasCustomPrompt="1"/>
          </p:nvPr>
        </p:nvSpPr>
        <p:spPr>
          <a:xfrm>
            <a:off x="381000" y="1828800"/>
            <a:ext cx="5577840" cy="472439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7" name="Text Placeholder 5">
            <a:extLst>
              <a:ext uri="{FF2B5EF4-FFF2-40B4-BE49-F238E27FC236}">
                <a16:creationId xmlns:a16="http://schemas.microsoft.com/office/drawing/2014/main" id="{DDB53E48-9D7F-46FA-8CB9-FEE43C12851B}"/>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75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8" name="Chart Placeholder 7">
            <a:extLst>
              <a:ext uri="{FF2B5EF4-FFF2-40B4-BE49-F238E27FC236}">
                <a16:creationId xmlns:a16="http://schemas.microsoft.com/office/drawing/2014/main" id="{F7E7C804-CEFA-4DE8-9C89-DEAE5091E930}"/>
              </a:ext>
            </a:extLst>
          </p:cNvPr>
          <p:cNvSpPr>
            <a:spLocks noGrp="1"/>
          </p:cNvSpPr>
          <p:nvPr>
            <p:ph type="chart" sz="quarter" idx="13"/>
          </p:nvPr>
        </p:nvSpPr>
        <p:spPr>
          <a:xfrm>
            <a:off x="6232525" y="1828800"/>
            <a:ext cx="5578475" cy="4724400"/>
          </a:xfrm>
        </p:spPr>
        <p:txBody>
          <a:bodyPr tIns="731520" anchor="ctr">
            <a:normAutofit/>
          </a:bodyPr>
          <a:lstStyle>
            <a:lvl1pPr marL="0" indent="0" algn="ctr">
              <a:buNone/>
              <a:defRPr sz="180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chart</a:t>
            </a:r>
          </a:p>
        </p:txBody>
      </p:sp>
      <p:cxnSp>
        <p:nvCxnSpPr>
          <p:cNvPr id="6" name="Straight Connector 5">
            <a:extLst>
              <a:ext uri="{FF2B5EF4-FFF2-40B4-BE49-F238E27FC236}">
                <a16:creationId xmlns:a16="http://schemas.microsoft.com/office/drawing/2014/main" id="{4801C81A-9DB7-4A53-B891-D7A512A4945C}"/>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496806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Dk Content- Char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lvl1pPr>
              <a:defRPr b="1">
                <a:solidFill>
                  <a:schemeClr val="bg1"/>
                </a:solidFill>
                <a:latin typeface="Century Gothic" panose="020B0502020202020204" pitchFamily="34" charset="0"/>
              </a:defRPr>
            </a:lvl1pPr>
          </a:lstStyle>
          <a:p>
            <a:r>
              <a:rPr lang="en-US"/>
              <a:t>Click to edit title</a:t>
            </a:r>
          </a:p>
        </p:txBody>
      </p:sp>
      <p:sp>
        <p:nvSpPr>
          <p:cNvPr id="7" name="Chart Placeholder 6">
            <a:extLst>
              <a:ext uri="{FF2B5EF4-FFF2-40B4-BE49-F238E27FC236}">
                <a16:creationId xmlns:a16="http://schemas.microsoft.com/office/drawing/2014/main" id="{14DD7B7C-92EE-45F2-BE31-DE908F3F3CCD}"/>
              </a:ext>
            </a:extLst>
          </p:cNvPr>
          <p:cNvSpPr>
            <a:spLocks noGrp="1"/>
          </p:cNvSpPr>
          <p:nvPr>
            <p:ph type="chart" sz="quarter" idx="12"/>
          </p:nvPr>
        </p:nvSpPr>
        <p:spPr>
          <a:noFill/>
        </p:spPr>
        <p:txBody>
          <a:bodyPr tIns="731520" anchor="ctr">
            <a:normAutofit/>
          </a:bodyPr>
          <a:lstStyle>
            <a:lvl1pPr marL="0" indent="0" algn="ctr">
              <a:buNone/>
              <a:defRPr sz="1800">
                <a:solidFill>
                  <a:schemeClr val="bg1"/>
                </a:solidFill>
              </a:defRPr>
            </a:lvl1pPr>
          </a:lstStyle>
          <a:p>
            <a:r>
              <a:rPr lang="en-US"/>
              <a:t>Click icon to add chart</a:t>
            </a:r>
          </a:p>
        </p:txBody>
      </p:sp>
      <p:sp>
        <p:nvSpPr>
          <p:cNvPr id="5" name="Text Placeholder 5">
            <a:extLst>
              <a:ext uri="{FF2B5EF4-FFF2-40B4-BE49-F238E27FC236}">
                <a16:creationId xmlns:a16="http://schemas.microsoft.com/office/drawing/2014/main" id="{BE7D228D-40A8-4030-8771-94DCA74ADA69}"/>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75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cxnSp>
        <p:nvCxnSpPr>
          <p:cNvPr id="6" name="Straight Connector 5">
            <a:extLst>
              <a:ext uri="{FF2B5EF4-FFF2-40B4-BE49-F238E27FC236}">
                <a16:creationId xmlns:a16="http://schemas.microsoft.com/office/drawing/2014/main" id="{8BF46CD4-BB63-42F7-82BC-66C492FC540A}"/>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561285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Dk Content- Chart + Stats">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lvl1pPr>
              <a:defRPr b="1">
                <a:solidFill>
                  <a:schemeClr val="bg1"/>
                </a:solidFill>
                <a:latin typeface="Century Gothic" panose="020B0502020202020204" pitchFamily="34" charset="0"/>
              </a:defRPr>
            </a:lvl1pPr>
          </a:lstStyle>
          <a:p>
            <a:r>
              <a:rPr lang="en-US"/>
              <a:t>Click to edit title</a:t>
            </a:r>
          </a:p>
        </p:txBody>
      </p:sp>
      <p:sp>
        <p:nvSpPr>
          <p:cNvPr id="7" name="Chart Placeholder 6">
            <a:extLst>
              <a:ext uri="{FF2B5EF4-FFF2-40B4-BE49-F238E27FC236}">
                <a16:creationId xmlns:a16="http://schemas.microsoft.com/office/drawing/2014/main" id="{14DD7B7C-92EE-45F2-BE31-DE908F3F3CCD}"/>
              </a:ext>
            </a:extLst>
          </p:cNvPr>
          <p:cNvSpPr>
            <a:spLocks noGrp="1"/>
          </p:cNvSpPr>
          <p:nvPr>
            <p:ph type="chart" sz="quarter" idx="12"/>
          </p:nvPr>
        </p:nvSpPr>
        <p:spPr>
          <a:xfrm>
            <a:off x="381000" y="1828801"/>
            <a:ext cx="7671619" cy="4724399"/>
          </a:xfrm>
          <a:noFill/>
        </p:spPr>
        <p:txBody>
          <a:bodyPr tIns="731520" anchor="ctr">
            <a:normAutofit/>
          </a:bodyPr>
          <a:lstStyle>
            <a:lvl1pPr marL="0" indent="0" algn="ctr">
              <a:buNone/>
              <a:defRPr sz="1800">
                <a:solidFill>
                  <a:schemeClr val="bg1"/>
                </a:solidFill>
              </a:defRPr>
            </a:lvl1pPr>
          </a:lstStyle>
          <a:p>
            <a:r>
              <a:rPr lang="en-US"/>
              <a:t>Click icon to add chart</a:t>
            </a:r>
          </a:p>
        </p:txBody>
      </p:sp>
      <p:sp>
        <p:nvSpPr>
          <p:cNvPr id="18" name="Text Placeholder 17">
            <a:extLst>
              <a:ext uri="{FF2B5EF4-FFF2-40B4-BE49-F238E27FC236}">
                <a16:creationId xmlns:a16="http://schemas.microsoft.com/office/drawing/2014/main" id="{B379DE08-48A1-4782-90D6-70137FBB4DA1}"/>
              </a:ext>
            </a:extLst>
          </p:cNvPr>
          <p:cNvSpPr>
            <a:spLocks noGrp="1"/>
          </p:cNvSpPr>
          <p:nvPr>
            <p:ph type="body" sz="quarter" idx="13" hasCustomPrompt="1"/>
          </p:nvPr>
        </p:nvSpPr>
        <p:spPr>
          <a:xfrm>
            <a:off x="8248650" y="1828800"/>
            <a:ext cx="3562350" cy="2262188"/>
          </a:xfrm>
        </p:spPr>
        <p:txBody>
          <a:bodyPr anchor="ctr"/>
          <a:lstStyle>
            <a:lvl1pPr marL="0" indent="0" algn="ctr">
              <a:buNone/>
              <a:defRPr sz="5400" b="1">
                <a:solidFill>
                  <a:srgbClr val="D0B787"/>
                </a:solidFill>
                <a:latin typeface="+mj-lt"/>
              </a:defRPr>
            </a:lvl1pPr>
            <a:lvl2pPr marL="457200" indent="0" algn="ctr">
              <a:buNone/>
              <a:defRPr sz="2400">
                <a:solidFill>
                  <a:schemeClr val="bg1"/>
                </a:solidFill>
              </a:defRPr>
            </a:lvl2pPr>
            <a:lvl3pPr marL="914400" indent="0" algn="ctr">
              <a:buNone/>
              <a:defRPr sz="1800">
                <a:solidFill>
                  <a:schemeClr val="bg2">
                    <a:lumMod val="90000"/>
                  </a:schemeClr>
                </a:solidFill>
              </a:defRPr>
            </a:lvl3pPr>
            <a:lvl4pPr marL="1371600" indent="0" algn="ctr">
              <a:buNone/>
              <a:defRPr/>
            </a:lvl4pPr>
            <a:lvl5pPr marL="1828800" indent="0" algn="ctr">
              <a:buNone/>
              <a:defRPr/>
            </a:lvl5pPr>
          </a:lstStyle>
          <a:p>
            <a:pPr lvl="0"/>
            <a:r>
              <a:rPr lang="en-US"/>
              <a:t>STAT</a:t>
            </a:r>
          </a:p>
          <a:p>
            <a:pPr lvl="1"/>
            <a:r>
              <a:rPr lang="en-US"/>
              <a:t>Detail 1</a:t>
            </a:r>
          </a:p>
          <a:p>
            <a:pPr lvl="2"/>
            <a:r>
              <a:rPr lang="en-US"/>
              <a:t>Detail 2</a:t>
            </a:r>
          </a:p>
        </p:txBody>
      </p:sp>
      <p:sp>
        <p:nvSpPr>
          <p:cNvPr id="19" name="Text Placeholder 17">
            <a:extLst>
              <a:ext uri="{FF2B5EF4-FFF2-40B4-BE49-F238E27FC236}">
                <a16:creationId xmlns:a16="http://schemas.microsoft.com/office/drawing/2014/main" id="{664C693B-208D-4CB6-839C-04E087304CAF}"/>
              </a:ext>
            </a:extLst>
          </p:cNvPr>
          <p:cNvSpPr>
            <a:spLocks noGrp="1"/>
          </p:cNvSpPr>
          <p:nvPr>
            <p:ph type="body" sz="quarter" idx="14" hasCustomPrompt="1"/>
          </p:nvPr>
        </p:nvSpPr>
        <p:spPr>
          <a:xfrm>
            <a:off x="8248650" y="4291781"/>
            <a:ext cx="3562350" cy="2262188"/>
          </a:xfrm>
        </p:spPr>
        <p:txBody>
          <a:bodyPr anchor="ctr"/>
          <a:lstStyle>
            <a:lvl1pPr marL="0" indent="0" algn="ctr">
              <a:buNone/>
              <a:defRPr sz="5400" b="1">
                <a:solidFill>
                  <a:srgbClr val="D0B787"/>
                </a:solidFill>
                <a:latin typeface="+mj-lt"/>
              </a:defRPr>
            </a:lvl1pPr>
            <a:lvl2pPr marL="457200" indent="0" algn="ctr">
              <a:buNone/>
              <a:defRPr sz="2400">
                <a:solidFill>
                  <a:schemeClr val="bg1"/>
                </a:solidFill>
              </a:defRPr>
            </a:lvl2pPr>
            <a:lvl3pPr marL="914400" indent="0" algn="ctr">
              <a:buNone/>
              <a:defRPr sz="1800">
                <a:solidFill>
                  <a:schemeClr val="bg2">
                    <a:lumMod val="90000"/>
                  </a:schemeClr>
                </a:solidFill>
              </a:defRPr>
            </a:lvl3pPr>
            <a:lvl4pPr marL="1371600" indent="0" algn="ctr">
              <a:buNone/>
              <a:defRPr/>
            </a:lvl4pPr>
            <a:lvl5pPr marL="1828800" indent="0" algn="ctr">
              <a:buNone/>
              <a:defRPr/>
            </a:lvl5pPr>
          </a:lstStyle>
          <a:p>
            <a:pPr lvl="0"/>
            <a:r>
              <a:rPr lang="en-US"/>
              <a:t>STAT</a:t>
            </a:r>
          </a:p>
          <a:p>
            <a:pPr lvl="1"/>
            <a:r>
              <a:rPr lang="en-US"/>
              <a:t>Detail 1</a:t>
            </a:r>
          </a:p>
          <a:p>
            <a:pPr lvl="2"/>
            <a:r>
              <a:rPr lang="en-US"/>
              <a:t>Detail 2</a:t>
            </a:r>
          </a:p>
        </p:txBody>
      </p:sp>
      <p:sp>
        <p:nvSpPr>
          <p:cNvPr id="8" name="Text Placeholder 5">
            <a:extLst>
              <a:ext uri="{FF2B5EF4-FFF2-40B4-BE49-F238E27FC236}">
                <a16:creationId xmlns:a16="http://schemas.microsoft.com/office/drawing/2014/main" id="{C7A625B0-9468-4C9F-A92D-C12FBA67B2FD}"/>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75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cxnSp>
        <p:nvCxnSpPr>
          <p:cNvPr id="9" name="Straight Connector 8">
            <a:extLst>
              <a:ext uri="{FF2B5EF4-FFF2-40B4-BE49-F238E27FC236}">
                <a16:creationId xmlns:a16="http://schemas.microsoft.com/office/drawing/2014/main" id="{524FA242-4BC7-483D-9A03-8DEC35CCA375}"/>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2646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4021102691"/>
      </p:ext>
    </p:extLst>
  </p:cSld>
  <p:clrMapOvr>
    <a:masterClrMapping/>
  </p:clrMapOvr>
  <p:hf hdr="0" ftr="0" dt="0"/>
  <p:extLst>
    <p:ext uri="{DCECCB84-F9BA-43D5-87BE-67443E8EF086}">
      <p15:sldGuideLst xmlns:p15="http://schemas.microsoft.com/office/powerpoint/2012/main">
        <p15:guide id="1" orient="horz" pos="2160" userDrawn="1">
          <p15:clr>
            <a:srgbClr val="FBAE40"/>
          </p15:clr>
        </p15:guide>
        <p15:guide id="2" pos="240"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Dk Content- 2 Charts">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lvl1pPr>
              <a:defRPr b="1">
                <a:solidFill>
                  <a:schemeClr val="bg1"/>
                </a:solidFill>
                <a:latin typeface="Century Gothic" panose="020B0502020202020204" pitchFamily="34" charset="0"/>
              </a:defRPr>
            </a:lvl1pPr>
          </a:lstStyle>
          <a:p>
            <a:r>
              <a:rPr lang="en-US"/>
              <a:t>Click to edit title</a:t>
            </a:r>
          </a:p>
        </p:txBody>
      </p:sp>
      <p:sp>
        <p:nvSpPr>
          <p:cNvPr id="4" name="Chart Placeholder 3">
            <a:extLst>
              <a:ext uri="{FF2B5EF4-FFF2-40B4-BE49-F238E27FC236}">
                <a16:creationId xmlns:a16="http://schemas.microsoft.com/office/drawing/2014/main" id="{062FEA71-D657-4466-9F95-F6D5E0C38CD3}"/>
              </a:ext>
            </a:extLst>
          </p:cNvPr>
          <p:cNvSpPr>
            <a:spLocks noGrp="1"/>
          </p:cNvSpPr>
          <p:nvPr>
            <p:ph type="chart" sz="quarter" idx="14"/>
          </p:nvPr>
        </p:nvSpPr>
        <p:spPr>
          <a:xfrm>
            <a:off x="6232527" y="1828800"/>
            <a:ext cx="5578475" cy="4724400"/>
          </a:xfrm>
          <a:noFill/>
        </p:spPr>
        <p:txBody>
          <a:bodyPr tIns="731520" anchor="ctr">
            <a:normAutofit/>
          </a:bodyPr>
          <a:lstStyle>
            <a:lvl1pPr marL="0" indent="0" algn="ctr">
              <a:buNone/>
              <a:defRPr sz="1800">
                <a:solidFill>
                  <a:schemeClr val="bg1"/>
                </a:solidFill>
              </a:defRPr>
            </a:lvl1pPr>
          </a:lstStyle>
          <a:p>
            <a:r>
              <a:rPr lang="en-US"/>
              <a:t>Click icon to add chart</a:t>
            </a:r>
          </a:p>
        </p:txBody>
      </p:sp>
      <p:sp>
        <p:nvSpPr>
          <p:cNvPr id="8" name="Chart Placeholder 3">
            <a:extLst>
              <a:ext uri="{FF2B5EF4-FFF2-40B4-BE49-F238E27FC236}">
                <a16:creationId xmlns:a16="http://schemas.microsoft.com/office/drawing/2014/main" id="{5E45D6C0-1762-43E9-8AA8-3A37DC911B9B}"/>
              </a:ext>
            </a:extLst>
          </p:cNvPr>
          <p:cNvSpPr>
            <a:spLocks noGrp="1"/>
          </p:cNvSpPr>
          <p:nvPr>
            <p:ph type="chart" sz="quarter" idx="15"/>
          </p:nvPr>
        </p:nvSpPr>
        <p:spPr>
          <a:xfrm>
            <a:off x="388318" y="1828800"/>
            <a:ext cx="5578475" cy="4724400"/>
          </a:xfrm>
          <a:noFill/>
        </p:spPr>
        <p:txBody>
          <a:bodyPr tIns="731520" anchor="ctr">
            <a:normAutofit/>
          </a:bodyPr>
          <a:lstStyle>
            <a:lvl1pPr marL="0" indent="0" algn="ctr">
              <a:buNone/>
              <a:defRPr sz="1800">
                <a:solidFill>
                  <a:schemeClr val="bg1"/>
                </a:solidFill>
              </a:defRPr>
            </a:lvl1pPr>
          </a:lstStyle>
          <a:p>
            <a:r>
              <a:rPr lang="en-US"/>
              <a:t>Click icon to add chart</a:t>
            </a:r>
          </a:p>
        </p:txBody>
      </p:sp>
      <p:sp>
        <p:nvSpPr>
          <p:cNvPr id="7" name="Text Placeholder 5">
            <a:extLst>
              <a:ext uri="{FF2B5EF4-FFF2-40B4-BE49-F238E27FC236}">
                <a16:creationId xmlns:a16="http://schemas.microsoft.com/office/drawing/2014/main" id="{3EDF1CDA-17D8-4D84-88B8-124BF6AF2A16}"/>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75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cxnSp>
        <p:nvCxnSpPr>
          <p:cNvPr id="6" name="Straight Connector 5">
            <a:extLst>
              <a:ext uri="{FF2B5EF4-FFF2-40B4-BE49-F238E27FC236}">
                <a16:creationId xmlns:a16="http://schemas.microsoft.com/office/drawing/2014/main" id="{6A31FFAC-FA0E-417B-843C-F8ED477889FB}"/>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560591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
    <p:spTree>
      <p:nvGrpSpPr>
        <p:cNvPr id="1" name=""/>
        <p:cNvGrpSpPr/>
        <p:nvPr/>
      </p:nvGrpSpPr>
      <p:grpSpPr>
        <a:xfrm>
          <a:off x="0" y="0"/>
          <a:ext cx="0" cy="0"/>
          <a:chOff x="0" y="0"/>
          <a:chExt cx="0" cy="0"/>
        </a:xfrm>
      </p:grpSpPr>
      <p:sp>
        <p:nvSpPr>
          <p:cNvPr id="8" name="Picture Placeholder 7"/>
          <p:cNvSpPr>
            <a:spLocks noGrp="1"/>
          </p:cNvSpPr>
          <p:nvPr>
            <p:ph type="pic" sz="quarter" idx="13" hasCustomPrompt="1"/>
          </p:nvPr>
        </p:nvSpPr>
        <p:spPr>
          <a:xfrm>
            <a:off x="0" y="-1"/>
            <a:ext cx="12193200" cy="6861600"/>
          </a:xfrm>
          <a:solidFill>
            <a:schemeClr val="accent3"/>
          </a:solidFill>
        </p:spPr>
        <p:txBody>
          <a:bodyPr lIns="144000" tIns="108000"/>
          <a:lstStyle>
            <a:lvl1pPr marL="0" indent="0" algn="ctr">
              <a:buNone/>
              <a:defRPr sz="1200">
                <a:solidFill>
                  <a:schemeClr val="bg1"/>
                </a:solidFill>
              </a:defRPr>
            </a:lvl1pPr>
          </a:lstStyle>
          <a:p>
            <a:r>
              <a:rPr lang="en-GB"/>
              <a:t>Click here and insert picture via Templafy</a:t>
            </a:r>
          </a:p>
        </p:txBody>
      </p:sp>
      <p:sp>
        <p:nvSpPr>
          <p:cNvPr id="2" name="Title 1"/>
          <p:cNvSpPr>
            <a:spLocks noGrp="1"/>
          </p:cNvSpPr>
          <p:nvPr>
            <p:ph type="ctrTitle" hasCustomPrompt="1"/>
          </p:nvPr>
        </p:nvSpPr>
        <p:spPr>
          <a:xfrm>
            <a:off x="500063" y="2492375"/>
            <a:ext cx="5595937" cy="1816100"/>
          </a:xfrm>
        </p:spPr>
        <p:txBody>
          <a:bodyPr anchor="t"/>
          <a:lstStyle>
            <a:lvl1pPr algn="l">
              <a:defRPr sz="4000">
                <a:solidFill>
                  <a:schemeClr val="bg1"/>
                </a:solidFill>
              </a:defRPr>
            </a:lvl1pPr>
          </a:lstStyle>
          <a:p>
            <a:r>
              <a:rPr lang="en-GB"/>
              <a:t>Click to add title</a:t>
            </a:r>
          </a:p>
        </p:txBody>
      </p:sp>
      <p:sp>
        <p:nvSpPr>
          <p:cNvPr id="24" name="Text Placeholder 23">
            <a:extLst>
              <a:ext uri="{FF2B5EF4-FFF2-40B4-BE49-F238E27FC236}">
                <a16:creationId xmlns:a16="http://schemas.microsoft.com/office/drawing/2014/main" id="{0053EA21-14DD-464D-95CF-F4D04D57A477}"/>
              </a:ext>
            </a:extLst>
          </p:cNvPr>
          <p:cNvSpPr>
            <a:spLocks noGrp="1"/>
          </p:cNvSpPr>
          <p:nvPr>
            <p:ph type="body" sz="quarter" idx="18" hasCustomPrompt="1"/>
          </p:nvPr>
        </p:nvSpPr>
        <p:spPr>
          <a:xfrm>
            <a:off x="499669" y="6112252"/>
            <a:ext cx="2629369" cy="140506"/>
          </a:xfrm>
        </p:spPr>
        <p:txBody>
          <a:bodyPr/>
          <a:lstStyle>
            <a:lvl1pPr marL="0" indent="0">
              <a:buNone/>
              <a:defRPr sz="900">
                <a:solidFill>
                  <a:schemeClr val="bg1"/>
                </a:solidFill>
              </a:defRPr>
            </a:lvl1pPr>
          </a:lstStyle>
          <a:p>
            <a:pPr lvl="0"/>
            <a:r>
              <a:rPr lang="en-GB"/>
              <a:t>Insert presenter’s name and surname</a:t>
            </a:r>
          </a:p>
        </p:txBody>
      </p:sp>
      <p:sp>
        <p:nvSpPr>
          <p:cNvPr id="7" name="Date Placeholder 6">
            <a:extLst>
              <a:ext uri="{FF2B5EF4-FFF2-40B4-BE49-F238E27FC236}">
                <a16:creationId xmlns:a16="http://schemas.microsoft.com/office/drawing/2014/main" id="{68922A9B-8A21-4C62-B8E0-4E57BCB7F23C}"/>
              </a:ext>
            </a:extLst>
          </p:cNvPr>
          <p:cNvSpPr>
            <a:spLocks noGrp="1"/>
          </p:cNvSpPr>
          <p:nvPr>
            <p:ph type="dt" sz="half" idx="15"/>
          </p:nvPr>
        </p:nvSpPr>
        <p:spPr>
          <a:xfrm>
            <a:off x="501726" y="6247262"/>
            <a:ext cx="2627312" cy="140910"/>
          </a:xfrm>
        </p:spPr>
        <p:txBody>
          <a:bodyPr wrap="none" lIns="0" tIns="0" rIns="0" bIns="0"/>
          <a:lstStyle>
            <a:lvl1pPr>
              <a:defRPr sz="900">
                <a:solidFill>
                  <a:schemeClr val="bg1"/>
                </a:solidFill>
              </a:defRPr>
            </a:lvl1pPr>
          </a:lstStyle>
          <a:p>
            <a:r>
              <a:rPr lang="en-US"/>
              <a:t>September 20, 2022</a:t>
            </a:r>
            <a:endParaRPr lang="en-GB"/>
          </a:p>
        </p:txBody>
      </p:sp>
      <p:sp>
        <p:nvSpPr>
          <p:cNvPr id="10" name="Logo Placeholder 9"/>
          <p:cNvSpPr>
            <a:spLocks noGrp="1"/>
          </p:cNvSpPr>
          <p:nvPr>
            <p:ph type="body" sz="quarter" idx="14" hasCustomPrompt="1"/>
          </p:nvPr>
        </p:nvSpPr>
        <p:spPr>
          <a:xfrm>
            <a:off x="9784233" y="6057019"/>
            <a:ext cx="1905001" cy="426384"/>
          </a:xfrm>
          <a:blipFill>
            <a:blip r:embed="rId2"/>
            <a:stretch>
              <a:fillRect/>
            </a:stretch>
          </a:blipFill>
        </p:spPr>
        <p:txBody>
          <a:bodyPr/>
          <a:lstStyle>
            <a:lvl1pPr marL="0" indent="0">
              <a:buNone/>
              <a:defRPr sz="100">
                <a:noFill/>
              </a:defRPr>
            </a:lvl1pPr>
            <a:lvl2pPr>
              <a:defRPr sz="100"/>
            </a:lvl2pPr>
            <a:lvl3pPr>
              <a:defRPr sz="100"/>
            </a:lvl3pPr>
            <a:lvl4pPr>
              <a:defRPr sz="100"/>
            </a:lvl4pPr>
            <a:lvl5pPr>
              <a:defRPr sz="100"/>
            </a:lvl5pPr>
          </a:lstStyle>
          <a:p>
            <a:pPr lvl="0"/>
            <a:r>
              <a:rPr lang="en-GB" noProof="0"/>
              <a:t>.</a:t>
            </a:r>
          </a:p>
        </p:txBody>
      </p:sp>
      <p:sp>
        <p:nvSpPr>
          <p:cNvPr id="19" name="Footer Placeholder 18" hidden="1">
            <a:extLst>
              <a:ext uri="{FF2B5EF4-FFF2-40B4-BE49-F238E27FC236}">
                <a16:creationId xmlns:a16="http://schemas.microsoft.com/office/drawing/2014/main" id="{EF117A4B-54AF-45DE-842B-8168C527210F}"/>
              </a:ext>
            </a:extLst>
          </p:cNvPr>
          <p:cNvSpPr>
            <a:spLocks noGrp="1"/>
          </p:cNvSpPr>
          <p:nvPr>
            <p:ph type="ftr" sz="quarter" idx="16"/>
          </p:nvPr>
        </p:nvSpPr>
        <p:spPr>
          <a:xfrm>
            <a:off x="0" y="6858000"/>
            <a:ext cx="0" cy="0"/>
          </a:xfrm>
        </p:spPr>
        <p:txBody>
          <a:bodyPr/>
          <a:lstStyle>
            <a:lvl1pPr>
              <a:defRPr sz="100">
                <a:noFill/>
              </a:defRPr>
            </a:lvl1pPr>
          </a:lstStyle>
          <a:p>
            <a:r>
              <a:rPr lang="it-IT"/>
              <a:t>Carlo Bertani, Maersk, Inland Decarbonization Lead</a:t>
            </a:r>
            <a:endParaRPr lang="en-GB"/>
          </a:p>
        </p:txBody>
      </p:sp>
      <p:sp>
        <p:nvSpPr>
          <p:cNvPr id="20" name="Slide Number Placeholder 19" hidden="1">
            <a:extLst>
              <a:ext uri="{FF2B5EF4-FFF2-40B4-BE49-F238E27FC236}">
                <a16:creationId xmlns:a16="http://schemas.microsoft.com/office/drawing/2014/main" id="{6BB5F837-CD41-4FEA-B45A-2B3A60DC7C20}"/>
              </a:ext>
            </a:extLst>
          </p:cNvPr>
          <p:cNvSpPr>
            <a:spLocks noGrp="1"/>
          </p:cNvSpPr>
          <p:nvPr>
            <p:ph type="sldNum" sz="quarter" idx="17"/>
          </p:nvPr>
        </p:nvSpPr>
        <p:spPr>
          <a:xfrm>
            <a:off x="0" y="6858000"/>
            <a:ext cx="0" cy="0"/>
          </a:xfrm>
        </p:spPr>
        <p:txBody>
          <a:bodyPr/>
          <a:lstStyle>
            <a:lvl1pPr>
              <a:defRPr sz="100">
                <a:noFill/>
              </a:defRPr>
            </a:lvl1pPr>
          </a:lstStyle>
          <a:p>
            <a:r>
              <a:rPr lang="en-GB"/>
              <a:t>.</a:t>
            </a:r>
          </a:p>
        </p:txBody>
      </p:sp>
    </p:spTree>
    <p:extLst>
      <p:ext uri="{BB962C8B-B14F-4D97-AF65-F5344CB8AC3E}">
        <p14:creationId xmlns:p14="http://schemas.microsoft.com/office/powerpoint/2010/main" val="16494976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Title B">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00063" y="2732088"/>
            <a:ext cx="5473700" cy="1816100"/>
          </a:xfrm>
        </p:spPr>
        <p:txBody>
          <a:bodyPr anchor="t"/>
          <a:lstStyle>
            <a:lvl1pPr algn="l">
              <a:defRPr sz="4000">
                <a:solidFill>
                  <a:schemeClr val="tx1"/>
                </a:solidFill>
              </a:defRPr>
            </a:lvl1pPr>
          </a:lstStyle>
          <a:p>
            <a:r>
              <a:rPr lang="en-GB"/>
              <a:t>Click to add title</a:t>
            </a:r>
          </a:p>
        </p:txBody>
      </p:sp>
      <p:sp>
        <p:nvSpPr>
          <p:cNvPr id="8" name="Picture Placeholder 7"/>
          <p:cNvSpPr>
            <a:spLocks noGrp="1"/>
          </p:cNvSpPr>
          <p:nvPr>
            <p:ph type="pic" sz="quarter" idx="13" hasCustomPrompt="1"/>
          </p:nvPr>
        </p:nvSpPr>
        <p:spPr>
          <a:xfrm>
            <a:off x="6218238" y="492125"/>
            <a:ext cx="5472112" cy="5145088"/>
          </a:xfrm>
          <a:noFill/>
        </p:spPr>
        <p:txBody>
          <a:bodyPr lIns="144000" tIns="108000"/>
          <a:lstStyle>
            <a:lvl1pPr marL="0" indent="0" algn="ctr">
              <a:buNone/>
              <a:defRPr sz="1200">
                <a:solidFill>
                  <a:schemeClr val="tx1"/>
                </a:solidFill>
              </a:defRPr>
            </a:lvl1pPr>
          </a:lstStyle>
          <a:p>
            <a:r>
              <a:rPr lang="en-GB"/>
              <a:t>Click here and insert picture via Templafy</a:t>
            </a:r>
          </a:p>
        </p:txBody>
      </p:sp>
      <p:sp>
        <p:nvSpPr>
          <p:cNvPr id="24" name="Text Placeholder 23">
            <a:extLst>
              <a:ext uri="{FF2B5EF4-FFF2-40B4-BE49-F238E27FC236}">
                <a16:creationId xmlns:a16="http://schemas.microsoft.com/office/drawing/2014/main" id="{0053EA21-14DD-464D-95CF-F4D04D57A477}"/>
              </a:ext>
            </a:extLst>
          </p:cNvPr>
          <p:cNvSpPr>
            <a:spLocks noGrp="1"/>
          </p:cNvSpPr>
          <p:nvPr>
            <p:ph type="body" sz="quarter" idx="18" hasCustomPrompt="1"/>
          </p:nvPr>
        </p:nvSpPr>
        <p:spPr>
          <a:xfrm>
            <a:off x="499669" y="6112252"/>
            <a:ext cx="2629369" cy="140506"/>
          </a:xfrm>
        </p:spPr>
        <p:txBody>
          <a:bodyPr/>
          <a:lstStyle>
            <a:lvl1pPr marL="0" indent="0">
              <a:buNone/>
              <a:defRPr sz="900">
                <a:solidFill>
                  <a:schemeClr val="tx1"/>
                </a:solidFill>
              </a:defRPr>
            </a:lvl1pPr>
          </a:lstStyle>
          <a:p>
            <a:pPr lvl="0"/>
            <a:r>
              <a:rPr lang="en-GB"/>
              <a:t>Insert presenter’s name and surname</a:t>
            </a:r>
          </a:p>
        </p:txBody>
      </p:sp>
      <p:sp>
        <p:nvSpPr>
          <p:cNvPr id="7" name="Date Placeholder 6">
            <a:extLst>
              <a:ext uri="{FF2B5EF4-FFF2-40B4-BE49-F238E27FC236}">
                <a16:creationId xmlns:a16="http://schemas.microsoft.com/office/drawing/2014/main" id="{68922A9B-8A21-4C62-B8E0-4E57BCB7F23C}"/>
              </a:ext>
            </a:extLst>
          </p:cNvPr>
          <p:cNvSpPr>
            <a:spLocks noGrp="1"/>
          </p:cNvSpPr>
          <p:nvPr>
            <p:ph type="dt" sz="half" idx="15"/>
          </p:nvPr>
        </p:nvSpPr>
        <p:spPr>
          <a:xfrm>
            <a:off x="501726" y="6247262"/>
            <a:ext cx="2627312" cy="140910"/>
          </a:xfrm>
        </p:spPr>
        <p:txBody>
          <a:bodyPr wrap="none" lIns="0" tIns="0" rIns="0" bIns="0"/>
          <a:lstStyle>
            <a:lvl1pPr>
              <a:defRPr sz="900">
                <a:solidFill>
                  <a:schemeClr val="tx1"/>
                </a:solidFill>
              </a:defRPr>
            </a:lvl1pPr>
          </a:lstStyle>
          <a:p>
            <a:r>
              <a:rPr lang="en-US"/>
              <a:t>September 20, 2022</a:t>
            </a:r>
            <a:endParaRPr lang="en-GB"/>
          </a:p>
        </p:txBody>
      </p:sp>
      <p:pic>
        <p:nvPicPr>
          <p:cNvPr id="22" name="Picture 21">
            <a:extLst>
              <a:ext uri="{FF2B5EF4-FFF2-40B4-BE49-F238E27FC236}">
                <a16:creationId xmlns:a16="http://schemas.microsoft.com/office/drawing/2014/main" id="{9A7553E4-9495-4C62-83B3-76F11C412F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86747" y="6057799"/>
            <a:ext cx="1905000" cy="425604"/>
          </a:xfrm>
          <a:prstGeom prst="rect">
            <a:avLst/>
          </a:prstGeom>
        </p:spPr>
      </p:pic>
      <p:sp>
        <p:nvSpPr>
          <p:cNvPr id="19" name="Footer Placeholder 18" hidden="1">
            <a:extLst>
              <a:ext uri="{FF2B5EF4-FFF2-40B4-BE49-F238E27FC236}">
                <a16:creationId xmlns:a16="http://schemas.microsoft.com/office/drawing/2014/main" id="{EF117A4B-54AF-45DE-842B-8168C527210F}"/>
              </a:ext>
            </a:extLst>
          </p:cNvPr>
          <p:cNvSpPr>
            <a:spLocks noGrp="1"/>
          </p:cNvSpPr>
          <p:nvPr>
            <p:ph type="ftr" sz="quarter" idx="16"/>
          </p:nvPr>
        </p:nvSpPr>
        <p:spPr>
          <a:xfrm>
            <a:off x="0" y="6858000"/>
            <a:ext cx="0" cy="0"/>
          </a:xfrm>
        </p:spPr>
        <p:txBody>
          <a:bodyPr/>
          <a:lstStyle>
            <a:lvl1pPr>
              <a:defRPr sz="100">
                <a:noFill/>
              </a:defRPr>
            </a:lvl1pPr>
          </a:lstStyle>
          <a:p>
            <a:r>
              <a:rPr lang="it-IT"/>
              <a:t>Carlo Bertani, Maersk, Inland Decarbonization Lead</a:t>
            </a:r>
            <a:endParaRPr lang="en-GB"/>
          </a:p>
        </p:txBody>
      </p:sp>
      <p:sp>
        <p:nvSpPr>
          <p:cNvPr id="20" name="Slide Number Placeholder 19" hidden="1">
            <a:extLst>
              <a:ext uri="{FF2B5EF4-FFF2-40B4-BE49-F238E27FC236}">
                <a16:creationId xmlns:a16="http://schemas.microsoft.com/office/drawing/2014/main" id="{6BB5F837-CD41-4FEA-B45A-2B3A60DC7C20}"/>
              </a:ext>
            </a:extLst>
          </p:cNvPr>
          <p:cNvSpPr>
            <a:spLocks noGrp="1"/>
          </p:cNvSpPr>
          <p:nvPr>
            <p:ph type="sldNum" sz="quarter" idx="17"/>
          </p:nvPr>
        </p:nvSpPr>
        <p:spPr>
          <a:xfrm>
            <a:off x="0" y="6858000"/>
            <a:ext cx="0" cy="0"/>
          </a:xfrm>
        </p:spPr>
        <p:txBody>
          <a:bodyPr/>
          <a:lstStyle>
            <a:lvl1pPr>
              <a:defRPr sz="100">
                <a:noFill/>
              </a:defRPr>
            </a:lvl1pPr>
          </a:lstStyle>
          <a:p>
            <a:r>
              <a:rPr lang="en-GB"/>
              <a:t>.</a:t>
            </a:r>
          </a:p>
        </p:txBody>
      </p:sp>
    </p:spTree>
    <p:extLst>
      <p:ext uri="{BB962C8B-B14F-4D97-AF65-F5344CB8AC3E}">
        <p14:creationId xmlns:p14="http://schemas.microsoft.com/office/powerpoint/2010/main" val="377270647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Title C">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00063" y="2732088"/>
            <a:ext cx="5473700" cy="1816100"/>
          </a:xfrm>
        </p:spPr>
        <p:txBody>
          <a:bodyPr anchor="t"/>
          <a:lstStyle>
            <a:lvl1pPr algn="l">
              <a:defRPr sz="4000">
                <a:solidFill>
                  <a:schemeClr val="bg1"/>
                </a:solidFill>
              </a:defRPr>
            </a:lvl1pPr>
          </a:lstStyle>
          <a:p>
            <a:r>
              <a:rPr lang="en-GB"/>
              <a:t>Click to add title</a:t>
            </a:r>
          </a:p>
        </p:txBody>
      </p:sp>
      <p:sp>
        <p:nvSpPr>
          <p:cNvPr id="24" name="Text Placeholder 23">
            <a:extLst>
              <a:ext uri="{FF2B5EF4-FFF2-40B4-BE49-F238E27FC236}">
                <a16:creationId xmlns:a16="http://schemas.microsoft.com/office/drawing/2014/main" id="{0053EA21-14DD-464D-95CF-F4D04D57A477}"/>
              </a:ext>
            </a:extLst>
          </p:cNvPr>
          <p:cNvSpPr>
            <a:spLocks noGrp="1"/>
          </p:cNvSpPr>
          <p:nvPr>
            <p:ph type="body" sz="quarter" idx="18" hasCustomPrompt="1"/>
          </p:nvPr>
        </p:nvSpPr>
        <p:spPr>
          <a:xfrm>
            <a:off x="498940" y="6112252"/>
            <a:ext cx="2629369" cy="140506"/>
          </a:xfrm>
        </p:spPr>
        <p:txBody>
          <a:bodyPr/>
          <a:lstStyle>
            <a:lvl1pPr marL="0" indent="0">
              <a:buNone/>
              <a:defRPr sz="900">
                <a:solidFill>
                  <a:schemeClr val="bg1"/>
                </a:solidFill>
              </a:defRPr>
            </a:lvl1pPr>
          </a:lstStyle>
          <a:p>
            <a:pPr lvl="0"/>
            <a:r>
              <a:rPr lang="en-GB"/>
              <a:t>Insert presenter’s name and surname</a:t>
            </a:r>
          </a:p>
        </p:txBody>
      </p:sp>
      <p:sp>
        <p:nvSpPr>
          <p:cNvPr id="7" name="Date Placeholder 6">
            <a:extLst>
              <a:ext uri="{FF2B5EF4-FFF2-40B4-BE49-F238E27FC236}">
                <a16:creationId xmlns:a16="http://schemas.microsoft.com/office/drawing/2014/main" id="{68922A9B-8A21-4C62-B8E0-4E57BCB7F23C}"/>
              </a:ext>
            </a:extLst>
          </p:cNvPr>
          <p:cNvSpPr>
            <a:spLocks noGrp="1"/>
          </p:cNvSpPr>
          <p:nvPr>
            <p:ph type="dt" sz="half" idx="15"/>
          </p:nvPr>
        </p:nvSpPr>
        <p:spPr>
          <a:xfrm>
            <a:off x="500997" y="6247262"/>
            <a:ext cx="2627312" cy="140910"/>
          </a:xfrm>
        </p:spPr>
        <p:txBody>
          <a:bodyPr wrap="none" lIns="0" tIns="0" rIns="0" bIns="0"/>
          <a:lstStyle>
            <a:lvl1pPr>
              <a:defRPr sz="900">
                <a:solidFill>
                  <a:schemeClr val="bg1"/>
                </a:solidFill>
              </a:defRPr>
            </a:lvl1pPr>
          </a:lstStyle>
          <a:p>
            <a:r>
              <a:rPr lang="en-US"/>
              <a:t>September 20, 2022</a:t>
            </a:r>
            <a:endParaRPr lang="en-GB"/>
          </a:p>
        </p:txBody>
      </p:sp>
      <p:sp>
        <p:nvSpPr>
          <p:cNvPr id="19" name="Footer Placeholder 18" hidden="1">
            <a:extLst>
              <a:ext uri="{FF2B5EF4-FFF2-40B4-BE49-F238E27FC236}">
                <a16:creationId xmlns:a16="http://schemas.microsoft.com/office/drawing/2014/main" id="{EF117A4B-54AF-45DE-842B-8168C527210F}"/>
              </a:ext>
            </a:extLst>
          </p:cNvPr>
          <p:cNvSpPr>
            <a:spLocks noGrp="1"/>
          </p:cNvSpPr>
          <p:nvPr>
            <p:ph type="ftr" sz="quarter" idx="16"/>
          </p:nvPr>
        </p:nvSpPr>
        <p:spPr>
          <a:xfrm>
            <a:off x="0" y="6858000"/>
            <a:ext cx="0" cy="0"/>
          </a:xfrm>
        </p:spPr>
        <p:txBody>
          <a:bodyPr/>
          <a:lstStyle>
            <a:lvl1pPr>
              <a:defRPr sz="100">
                <a:noFill/>
              </a:defRPr>
            </a:lvl1pPr>
          </a:lstStyle>
          <a:p>
            <a:r>
              <a:rPr lang="it-IT"/>
              <a:t>Carlo Bertani, Maersk, Inland Decarbonization Lead</a:t>
            </a:r>
            <a:endParaRPr lang="en-GB"/>
          </a:p>
        </p:txBody>
      </p:sp>
      <p:sp>
        <p:nvSpPr>
          <p:cNvPr id="20" name="Slide Number Placeholder 19" hidden="1">
            <a:extLst>
              <a:ext uri="{FF2B5EF4-FFF2-40B4-BE49-F238E27FC236}">
                <a16:creationId xmlns:a16="http://schemas.microsoft.com/office/drawing/2014/main" id="{6BB5F837-CD41-4FEA-B45A-2B3A60DC7C20}"/>
              </a:ext>
            </a:extLst>
          </p:cNvPr>
          <p:cNvSpPr>
            <a:spLocks noGrp="1"/>
          </p:cNvSpPr>
          <p:nvPr>
            <p:ph type="sldNum" sz="quarter" idx="17"/>
          </p:nvPr>
        </p:nvSpPr>
        <p:spPr>
          <a:xfrm>
            <a:off x="0" y="6858000"/>
            <a:ext cx="0" cy="0"/>
          </a:xfrm>
        </p:spPr>
        <p:txBody>
          <a:bodyPr/>
          <a:lstStyle>
            <a:lvl1pPr>
              <a:defRPr sz="100">
                <a:noFill/>
              </a:defRPr>
            </a:lvl1pPr>
          </a:lstStyle>
          <a:p>
            <a:r>
              <a:rPr lang="en-GB"/>
              <a:t>.</a:t>
            </a:r>
          </a:p>
        </p:txBody>
      </p:sp>
      <p:pic>
        <p:nvPicPr>
          <p:cNvPr id="9" name="Logo">
            <a:extLst>
              <a:ext uri="{FF2B5EF4-FFF2-40B4-BE49-F238E27FC236}">
                <a16:creationId xmlns:a16="http://schemas.microsoft.com/office/drawing/2014/main" id="{7048F7A2-A910-4758-AA3D-CD67AF0CDE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86747" y="6057799"/>
            <a:ext cx="1904400" cy="425470"/>
          </a:xfrm>
          <a:prstGeom prst="rect">
            <a:avLst/>
          </a:prstGeom>
        </p:spPr>
      </p:pic>
    </p:spTree>
    <p:extLst>
      <p:ext uri="{BB962C8B-B14F-4D97-AF65-F5344CB8AC3E}">
        <p14:creationId xmlns:p14="http://schemas.microsoft.com/office/powerpoint/2010/main" val="426602413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Agenda A">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49"/>
            <a:ext cx="11190287" cy="930275"/>
          </a:xfrm>
        </p:spPr>
        <p:txBody>
          <a:bodyPr/>
          <a:lstStyle>
            <a:lvl1pPr>
              <a:defRPr>
                <a:solidFill>
                  <a:schemeClr val="bg1"/>
                </a:solidFill>
              </a:defRPr>
            </a:lvl1pPr>
          </a:lstStyle>
          <a:p>
            <a:r>
              <a:rPr lang="en-GB" noProof="0"/>
              <a:t>Click to add agenda/contents</a:t>
            </a:r>
          </a:p>
        </p:txBody>
      </p:sp>
      <p:sp>
        <p:nvSpPr>
          <p:cNvPr id="7" name="Text Placeholder 2"/>
          <p:cNvSpPr>
            <a:spLocks noGrp="1"/>
          </p:cNvSpPr>
          <p:nvPr>
            <p:ph type="body" sz="quarter" idx="13" hasCustomPrompt="1"/>
          </p:nvPr>
        </p:nvSpPr>
        <p:spPr>
          <a:xfrm>
            <a:off x="500062" y="1943100"/>
            <a:ext cx="954087" cy="3701025"/>
          </a:xfrm>
        </p:spPr>
        <p:txBody>
          <a:bodyPr/>
          <a:lstStyle>
            <a:lvl1pPr marL="0" indent="0">
              <a:lnSpc>
                <a:spcPct val="80000"/>
              </a:lnSpc>
              <a:spcBef>
                <a:spcPts val="0"/>
              </a:spcBef>
              <a:spcAft>
                <a:spcPts val="600"/>
              </a:spcAft>
              <a:buFont typeface="Arial" panose="020B0604020202020204" pitchFamily="34" charset="0"/>
              <a:buChar char="​"/>
              <a:defRPr sz="1600" b="0" i="0">
                <a:solidFill>
                  <a:schemeClr val="bg1"/>
                </a:solidFill>
                <a:latin typeface="+mn-lt"/>
              </a:defRPr>
            </a:lvl1pPr>
            <a:lvl2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2pPr>
            <a:lvl3pPr marL="0" indent="0">
              <a:lnSpc>
                <a:spcPct val="80000"/>
              </a:lnSpc>
              <a:spcBef>
                <a:spcPts val="0"/>
              </a:spcBef>
              <a:spcAft>
                <a:spcPts val="600"/>
              </a:spcAft>
              <a:buFont typeface="Arial" panose="020B0604020202020204" pitchFamily="34" charset="0"/>
              <a:buChar char="​"/>
              <a:defRPr sz="1600" b="0" i="0">
                <a:solidFill>
                  <a:schemeClr val="bg1"/>
                </a:solidFill>
                <a:latin typeface="+mn-lt"/>
              </a:defRPr>
            </a:lvl3pPr>
            <a:lvl4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4pPr>
            <a:lvl5pPr marL="0" indent="0">
              <a:lnSpc>
                <a:spcPct val="80000"/>
              </a:lnSpc>
              <a:spcBef>
                <a:spcPts val="0"/>
              </a:spcBef>
              <a:spcAft>
                <a:spcPts val="600"/>
              </a:spcAft>
              <a:buFont typeface="Arial" panose="020B0604020202020204" pitchFamily="34" charset="0"/>
              <a:buChar char="​"/>
              <a:defRPr sz="1600" b="0" i="0">
                <a:solidFill>
                  <a:schemeClr val="bg1"/>
                </a:solidFill>
                <a:latin typeface="+mn-lt"/>
              </a:defRPr>
            </a:lvl5pPr>
            <a:lvl6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6pPr>
            <a:lvl7pPr marL="0" indent="0">
              <a:lnSpc>
                <a:spcPct val="80000"/>
              </a:lnSpc>
              <a:spcBef>
                <a:spcPts val="0"/>
              </a:spcBef>
              <a:spcAft>
                <a:spcPts val="600"/>
              </a:spcAft>
              <a:buFont typeface="Arial" panose="020B0604020202020204" pitchFamily="34" charset="0"/>
              <a:buChar char="​"/>
              <a:defRPr sz="1600" b="0" i="0">
                <a:solidFill>
                  <a:schemeClr val="bg1"/>
                </a:solidFill>
                <a:latin typeface="+mn-lt"/>
              </a:defRPr>
            </a:lvl7pPr>
            <a:lvl8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8pPr>
            <a:lvl9pPr marL="0" indent="0">
              <a:lnSpc>
                <a:spcPct val="80000"/>
              </a:lnSpc>
              <a:spcBef>
                <a:spcPts val="0"/>
              </a:spcBef>
              <a:spcAft>
                <a:spcPts val="600"/>
              </a:spcAft>
              <a:buFont typeface="Arial" panose="020B0604020202020204" pitchFamily="34" charset="0"/>
              <a:buChar char="​"/>
              <a:defRPr sz="1600" b="0" i="0">
                <a:solidFill>
                  <a:schemeClr val="bg1"/>
                </a:solidFill>
                <a:latin typeface="+mn-lt"/>
              </a:defRPr>
            </a:lvl9pPr>
          </a:lstStyle>
          <a:p>
            <a:pPr lvl="0"/>
            <a:r>
              <a:rPr lang="en-GB" noProof="0"/>
              <a:t>1.00</a:t>
            </a:r>
          </a:p>
          <a:p>
            <a:pPr lvl="1"/>
            <a:r>
              <a:rPr lang="en-GB" noProof="0"/>
              <a:t>2.00</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15" name="Text Placeholder 2">
            <a:extLst>
              <a:ext uri="{FF2B5EF4-FFF2-40B4-BE49-F238E27FC236}">
                <a16:creationId xmlns:a16="http://schemas.microsoft.com/office/drawing/2014/main" id="{7C354DE8-B49E-4B51-91DD-A34B6B5B17F0}"/>
              </a:ext>
            </a:extLst>
          </p:cNvPr>
          <p:cNvSpPr>
            <a:spLocks noGrp="1"/>
          </p:cNvSpPr>
          <p:nvPr>
            <p:ph type="body" sz="quarter" idx="17" hasCustomPrompt="1"/>
          </p:nvPr>
        </p:nvSpPr>
        <p:spPr>
          <a:xfrm>
            <a:off x="1671637" y="1943100"/>
            <a:ext cx="4546601" cy="3701025"/>
          </a:xfrm>
        </p:spPr>
        <p:txBody>
          <a:bodyPr/>
          <a:lstStyle>
            <a:lvl1pPr marL="0" indent="0">
              <a:lnSpc>
                <a:spcPct val="80000"/>
              </a:lnSpc>
              <a:spcBef>
                <a:spcPts val="0"/>
              </a:spcBef>
              <a:spcAft>
                <a:spcPts val="600"/>
              </a:spcAft>
              <a:buFont typeface="Arial" panose="020B0604020202020204" pitchFamily="34" charset="0"/>
              <a:buChar char="​"/>
              <a:defRPr sz="1600" b="0" i="0">
                <a:solidFill>
                  <a:schemeClr val="bg1"/>
                </a:solidFill>
                <a:latin typeface="+mn-lt"/>
              </a:defRPr>
            </a:lvl1pPr>
            <a:lvl2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2pPr>
            <a:lvl3pPr marL="0" indent="0">
              <a:lnSpc>
                <a:spcPct val="80000"/>
              </a:lnSpc>
              <a:spcBef>
                <a:spcPts val="0"/>
              </a:spcBef>
              <a:spcAft>
                <a:spcPts val="600"/>
              </a:spcAft>
              <a:buFont typeface="Arial" panose="020B0604020202020204" pitchFamily="34" charset="0"/>
              <a:buChar char="​"/>
              <a:defRPr sz="1600" b="0" i="0">
                <a:solidFill>
                  <a:schemeClr val="bg1"/>
                </a:solidFill>
                <a:latin typeface="+mn-lt"/>
              </a:defRPr>
            </a:lvl3pPr>
            <a:lvl4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4pPr>
            <a:lvl5pPr marL="0" indent="0">
              <a:lnSpc>
                <a:spcPct val="80000"/>
              </a:lnSpc>
              <a:spcBef>
                <a:spcPts val="0"/>
              </a:spcBef>
              <a:spcAft>
                <a:spcPts val="600"/>
              </a:spcAft>
              <a:buFont typeface="Arial" panose="020B0604020202020204" pitchFamily="34" charset="0"/>
              <a:buChar char="​"/>
              <a:defRPr sz="1600" b="0" i="0">
                <a:solidFill>
                  <a:schemeClr val="bg1"/>
                </a:solidFill>
                <a:latin typeface="+mn-lt"/>
              </a:defRPr>
            </a:lvl5pPr>
            <a:lvl6pPr marL="0" indent="0">
              <a:lnSpc>
                <a:spcPct val="80000"/>
              </a:lnSpc>
              <a:spcBef>
                <a:spcPts val="0"/>
              </a:spcBef>
              <a:spcAft>
                <a:spcPts val="600"/>
              </a:spcAft>
              <a:buFont typeface="Arial" panose="020B0604020202020204" pitchFamily="34" charset="0"/>
              <a:buChar char="​"/>
              <a:defRPr sz="1600" b="0" i="0">
                <a:solidFill>
                  <a:schemeClr val="accent1"/>
                </a:solidFill>
              </a:defRPr>
            </a:lvl6pPr>
            <a:lvl7pPr marL="0" indent="0">
              <a:lnSpc>
                <a:spcPct val="80000"/>
              </a:lnSpc>
              <a:spcBef>
                <a:spcPts val="0"/>
              </a:spcBef>
              <a:spcAft>
                <a:spcPts val="600"/>
              </a:spcAft>
              <a:buFont typeface="Arial" panose="020B0604020202020204" pitchFamily="34" charset="0"/>
              <a:buChar char="​"/>
              <a:defRPr sz="1600" b="0" i="0">
                <a:solidFill>
                  <a:schemeClr val="bg1"/>
                </a:solidFill>
              </a:defRPr>
            </a:lvl7pPr>
            <a:lvl8pPr marL="0" indent="0">
              <a:lnSpc>
                <a:spcPct val="80000"/>
              </a:lnSpc>
              <a:spcBef>
                <a:spcPts val="0"/>
              </a:spcBef>
              <a:spcAft>
                <a:spcPts val="600"/>
              </a:spcAft>
              <a:buFont typeface="Arial" panose="020B0604020202020204" pitchFamily="34" charset="0"/>
              <a:buChar char="​"/>
              <a:defRPr sz="1600" b="0" i="0">
                <a:solidFill>
                  <a:schemeClr val="accent1"/>
                </a:solidFill>
              </a:defRPr>
            </a:lvl8pPr>
            <a:lvl9pPr marL="0" indent="0">
              <a:lnSpc>
                <a:spcPct val="80000"/>
              </a:lnSpc>
              <a:spcBef>
                <a:spcPts val="0"/>
              </a:spcBef>
              <a:spcAft>
                <a:spcPts val="600"/>
              </a:spcAft>
              <a:buFont typeface="Arial" panose="020B0604020202020204" pitchFamily="34" charset="0"/>
              <a:buChar char="​"/>
              <a:defRPr sz="1600" b="0" i="0">
                <a:solidFill>
                  <a:schemeClr val="bg1"/>
                </a:solidFill>
              </a:defRPr>
            </a:lvl9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8" name="Footer Placeholder 7">
            <a:extLst>
              <a:ext uri="{FF2B5EF4-FFF2-40B4-BE49-F238E27FC236}">
                <a16:creationId xmlns:a16="http://schemas.microsoft.com/office/drawing/2014/main" id="{E0622D19-DC71-4F90-AA62-D86E2AFEADC3}"/>
              </a:ext>
            </a:extLst>
          </p:cNvPr>
          <p:cNvSpPr>
            <a:spLocks noGrp="1"/>
          </p:cNvSpPr>
          <p:nvPr>
            <p:ph type="ftr" sz="quarter" idx="15"/>
          </p:nvPr>
        </p:nvSpPr>
        <p:spPr/>
        <p:txBody>
          <a:bodyPr/>
          <a:lstStyle>
            <a:lvl1pPr>
              <a:defRPr>
                <a:solidFill>
                  <a:schemeClr val="bg1"/>
                </a:solidFill>
              </a:defRPr>
            </a:lvl1pPr>
          </a:lstStyle>
          <a:p>
            <a:r>
              <a:rPr lang="it-IT"/>
              <a:t>Carlo Bertani, Maersk, Inland Decarbonization Lead</a:t>
            </a:r>
            <a:endParaRPr lang="en-GB"/>
          </a:p>
        </p:txBody>
      </p:sp>
      <p:sp>
        <p:nvSpPr>
          <p:cNvPr id="9" name="Slide Number Placeholder 8">
            <a:extLst>
              <a:ext uri="{FF2B5EF4-FFF2-40B4-BE49-F238E27FC236}">
                <a16:creationId xmlns:a16="http://schemas.microsoft.com/office/drawing/2014/main" id="{80AFC17B-5A74-4635-AFC9-1AEF46863139}"/>
              </a:ext>
            </a:extLst>
          </p:cNvPr>
          <p:cNvSpPr>
            <a:spLocks noGrp="1"/>
          </p:cNvSpPr>
          <p:nvPr>
            <p:ph type="sldNum" sz="quarter" idx="16"/>
          </p:nvPr>
        </p:nvSpPr>
        <p:spPr/>
        <p:txBody>
          <a:bodyPr/>
          <a:lstStyle>
            <a:lvl1pPr>
              <a:defRPr>
                <a:solidFill>
                  <a:schemeClr val="bg1"/>
                </a:solidFill>
              </a:defRPr>
            </a:lvl1pPr>
          </a:lstStyle>
          <a:p>
            <a:fld id="{43A204BC-C5BA-4EF4-ABC8-D45123A0C528}" type="slidenum">
              <a:rPr lang="en-GB" smtClean="0"/>
              <a:pPr/>
              <a:t>‹#›</a:t>
            </a:fld>
            <a:endParaRPr lang="en-GB"/>
          </a:p>
        </p:txBody>
      </p:sp>
      <p:pic>
        <p:nvPicPr>
          <p:cNvPr id="11" name="Picture 10">
            <a:extLst>
              <a:ext uri="{FF2B5EF4-FFF2-40B4-BE49-F238E27FC236}">
                <a16:creationId xmlns:a16="http://schemas.microsoft.com/office/drawing/2014/main" id="{11D98D28-9108-4EC2-92D0-619C856BFF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9676" y="6134617"/>
            <a:ext cx="1435438" cy="320697"/>
          </a:xfrm>
          <a:prstGeom prst="rect">
            <a:avLst/>
          </a:prstGeom>
        </p:spPr>
      </p:pic>
      <p:sp>
        <p:nvSpPr>
          <p:cNvPr id="6" name="Date Placeholder 5" hidden="1">
            <a:extLst>
              <a:ext uri="{FF2B5EF4-FFF2-40B4-BE49-F238E27FC236}">
                <a16:creationId xmlns:a16="http://schemas.microsoft.com/office/drawing/2014/main" id="{10320B85-9075-4BE3-80FE-A4FBA5B89417}"/>
              </a:ext>
            </a:extLst>
          </p:cNvPr>
          <p:cNvSpPr>
            <a:spLocks noGrp="1"/>
          </p:cNvSpPr>
          <p:nvPr>
            <p:ph type="dt" sz="half" idx="14"/>
          </p:nvPr>
        </p:nvSpPr>
        <p:spPr/>
        <p:txBody>
          <a:bodyPr/>
          <a:lstStyle>
            <a:lvl1pPr>
              <a:defRPr>
                <a:noFill/>
              </a:defRPr>
            </a:lvl1pPr>
          </a:lstStyle>
          <a:p>
            <a:r>
              <a:rPr lang="en-US"/>
              <a:t>September 20, 2022</a:t>
            </a:r>
            <a:endParaRPr lang="en-GB"/>
          </a:p>
        </p:txBody>
      </p:sp>
    </p:spTree>
    <p:extLst>
      <p:ext uri="{BB962C8B-B14F-4D97-AF65-F5344CB8AC3E}">
        <p14:creationId xmlns:p14="http://schemas.microsoft.com/office/powerpoint/2010/main" val="366321399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Agenda B">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49"/>
            <a:ext cx="11190287" cy="930275"/>
          </a:xfrm>
        </p:spPr>
        <p:txBody>
          <a:bodyPr/>
          <a:lstStyle>
            <a:lvl1pPr>
              <a:defRPr>
                <a:solidFill>
                  <a:schemeClr val="tx1"/>
                </a:solidFill>
              </a:defRPr>
            </a:lvl1pPr>
          </a:lstStyle>
          <a:p>
            <a:r>
              <a:rPr lang="en-GB" noProof="0"/>
              <a:t>Click to add agenda/contents</a:t>
            </a:r>
          </a:p>
        </p:txBody>
      </p:sp>
      <p:sp>
        <p:nvSpPr>
          <p:cNvPr id="7" name="Text Placeholder 2"/>
          <p:cNvSpPr>
            <a:spLocks noGrp="1"/>
          </p:cNvSpPr>
          <p:nvPr>
            <p:ph type="body" sz="quarter" idx="13" hasCustomPrompt="1"/>
          </p:nvPr>
        </p:nvSpPr>
        <p:spPr>
          <a:xfrm>
            <a:off x="500062" y="1943101"/>
            <a:ext cx="954087" cy="3696826"/>
          </a:xfrm>
        </p:spPr>
        <p:txBody>
          <a:bodyPr/>
          <a:lstStyle>
            <a:lvl1pPr marL="0" indent="0">
              <a:lnSpc>
                <a:spcPct val="80000"/>
              </a:lnSpc>
              <a:spcBef>
                <a:spcPts val="0"/>
              </a:spcBef>
              <a:spcAft>
                <a:spcPts val="600"/>
              </a:spcAft>
              <a:buFont typeface="Arial" panose="020B0604020202020204" pitchFamily="34" charset="0"/>
              <a:buChar char="​"/>
              <a:defRPr sz="1600" b="0" i="0">
                <a:solidFill>
                  <a:schemeClr val="tx1"/>
                </a:solidFill>
                <a:latin typeface="+mn-lt"/>
              </a:defRPr>
            </a:lvl1pPr>
            <a:lvl2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2pPr>
            <a:lvl3pPr marL="0" indent="0">
              <a:lnSpc>
                <a:spcPct val="80000"/>
              </a:lnSpc>
              <a:spcBef>
                <a:spcPts val="0"/>
              </a:spcBef>
              <a:spcAft>
                <a:spcPts val="600"/>
              </a:spcAft>
              <a:buFont typeface="Arial" panose="020B0604020202020204" pitchFamily="34" charset="0"/>
              <a:buChar char="​"/>
              <a:defRPr sz="1600" b="0" i="0">
                <a:solidFill>
                  <a:schemeClr val="tx1"/>
                </a:solidFill>
                <a:latin typeface="+mn-lt"/>
              </a:defRPr>
            </a:lvl3pPr>
            <a:lvl4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4pPr>
            <a:lvl5pPr marL="0" indent="0">
              <a:lnSpc>
                <a:spcPct val="80000"/>
              </a:lnSpc>
              <a:spcBef>
                <a:spcPts val="0"/>
              </a:spcBef>
              <a:spcAft>
                <a:spcPts val="600"/>
              </a:spcAft>
              <a:buFont typeface="Arial" panose="020B0604020202020204" pitchFamily="34" charset="0"/>
              <a:buChar char="​"/>
              <a:defRPr sz="1600" b="0" i="0">
                <a:solidFill>
                  <a:schemeClr val="tx1"/>
                </a:solidFill>
                <a:latin typeface="+mn-lt"/>
              </a:defRPr>
            </a:lvl5pPr>
            <a:lvl6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6pPr>
            <a:lvl7pPr marL="0" indent="0">
              <a:lnSpc>
                <a:spcPct val="80000"/>
              </a:lnSpc>
              <a:spcBef>
                <a:spcPts val="0"/>
              </a:spcBef>
              <a:spcAft>
                <a:spcPts val="600"/>
              </a:spcAft>
              <a:buFont typeface="Arial" panose="020B0604020202020204" pitchFamily="34" charset="0"/>
              <a:buChar char="​"/>
              <a:defRPr sz="1600" b="0" i="0">
                <a:solidFill>
                  <a:schemeClr val="tx1"/>
                </a:solidFill>
                <a:latin typeface="+mn-lt"/>
              </a:defRPr>
            </a:lvl7pPr>
            <a:lvl8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8pPr>
            <a:lvl9pPr marL="0" indent="0">
              <a:lnSpc>
                <a:spcPct val="80000"/>
              </a:lnSpc>
              <a:spcBef>
                <a:spcPts val="0"/>
              </a:spcBef>
              <a:spcAft>
                <a:spcPts val="600"/>
              </a:spcAft>
              <a:buFont typeface="Arial" panose="020B0604020202020204" pitchFamily="34" charset="0"/>
              <a:buChar char="​"/>
              <a:defRPr sz="1600" b="0" i="0">
                <a:solidFill>
                  <a:schemeClr val="tx1"/>
                </a:solidFill>
                <a:latin typeface="+mn-lt"/>
              </a:defRPr>
            </a:lvl9pPr>
          </a:lstStyle>
          <a:p>
            <a:pPr lvl="0"/>
            <a:r>
              <a:rPr lang="en-GB" noProof="0"/>
              <a:t>1.00</a:t>
            </a:r>
          </a:p>
          <a:p>
            <a:pPr lvl="1"/>
            <a:r>
              <a:rPr lang="en-GB" noProof="0"/>
              <a:t>2.00</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15" name="Text Placeholder 2">
            <a:extLst>
              <a:ext uri="{FF2B5EF4-FFF2-40B4-BE49-F238E27FC236}">
                <a16:creationId xmlns:a16="http://schemas.microsoft.com/office/drawing/2014/main" id="{7C354DE8-B49E-4B51-91DD-A34B6B5B17F0}"/>
              </a:ext>
            </a:extLst>
          </p:cNvPr>
          <p:cNvSpPr>
            <a:spLocks noGrp="1"/>
          </p:cNvSpPr>
          <p:nvPr>
            <p:ph type="body" sz="quarter" idx="17" hasCustomPrompt="1"/>
          </p:nvPr>
        </p:nvSpPr>
        <p:spPr>
          <a:xfrm>
            <a:off x="1671637" y="1943101"/>
            <a:ext cx="4546601" cy="3696826"/>
          </a:xfrm>
        </p:spPr>
        <p:txBody>
          <a:bodyPr/>
          <a:lstStyle>
            <a:lvl1pPr marL="0" indent="0">
              <a:lnSpc>
                <a:spcPct val="80000"/>
              </a:lnSpc>
              <a:spcBef>
                <a:spcPts val="0"/>
              </a:spcBef>
              <a:spcAft>
                <a:spcPts val="600"/>
              </a:spcAft>
              <a:buFont typeface="Arial" panose="020B0604020202020204" pitchFamily="34" charset="0"/>
              <a:buChar char="​"/>
              <a:defRPr sz="1600" b="0" i="0">
                <a:solidFill>
                  <a:schemeClr val="tx1"/>
                </a:solidFill>
                <a:latin typeface="+mn-lt"/>
              </a:defRPr>
            </a:lvl1pPr>
            <a:lvl2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2pPr>
            <a:lvl3pPr marL="0" indent="0">
              <a:lnSpc>
                <a:spcPct val="80000"/>
              </a:lnSpc>
              <a:spcBef>
                <a:spcPts val="0"/>
              </a:spcBef>
              <a:spcAft>
                <a:spcPts val="600"/>
              </a:spcAft>
              <a:buFont typeface="Arial" panose="020B0604020202020204" pitchFamily="34" charset="0"/>
              <a:buChar char="​"/>
              <a:defRPr sz="1600" b="0" i="0">
                <a:solidFill>
                  <a:schemeClr val="tx1"/>
                </a:solidFill>
                <a:latin typeface="+mn-lt"/>
              </a:defRPr>
            </a:lvl3pPr>
            <a:lvl4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4pPr>
            <a:lvl5pPr marL="0" indent="0">
              <a:lnSpc>
                <a:spcPct val="80000"/>
              </a:lnSpc>
              <a:spcBef>
                <a:spcPts val="0"/>
              </a:spcBef>
              <a:spcAft>
                <a:spcPts val="600"/>
              </a:spcAft>
              <a:buFont typeface="Arial" panose="020B0604020202020204" pitchFamily="34" charset="0"/>
              <a:buChar char="​"/>
              <a:defRPr sz="1600" b="0" i="0">
                <a:solidFill>
                  <a:schemeClr val="tx1"/>
                </a:solidFill>
                <a:latin typeface="+mn-lt"/>
              </a:defRPr>
            </a:lvl5pPr>
            <a:lvl6pPr marL="0" indent="0">
              <a:lnSpc>
                <a:spcPct val="80000"/>
              </a:lnSpc>
              <a:spcBef>
                <a:spcPts val="0"/>
              </a:spcBef>
              <a:spcAft>
                <a:spcPts val="600"/>
              </a:spcAft>
              <a:buFont typeface="Arial" panose="020B0604020202020204" pitchFamily="34" charset="0"/>
              <a:buChar char="​"/>
              <a:defRPr sz="1600" b="0" i="0">
                <a:solidFill>
                  <a:schemeClr val="accent1"/>
                </a:solidFill>
              </a:defRPr>
            </a:lvl6pPr>
            <a:lvl7pPr marL="0" indent="0">
              <a:lnSpc>
                <a:spcPct val="80000"/>
              </a:lnSpc>
              <a:spcBef>
                <a:spcPts val="0"/>
              </a:spcBef>
              <a:spcAft>
                <a:spcPts val="600"/>
              </a:spcAft>
              <a:buFont typeface="Arial" panose="020B0604020202020204" pitchFamily="34" charset="0"/>
              <a:buChar char="​"/>
              <a:defRPr sz="1600" b="0" i="0">
                <a:solidFill>
                  <a:schemeClr val="tx1"/>
                </a:solidFill>
              </a:defRPr>
            </a:lvl7pPr>
            <a:lvl8pPr marL="0" indent="0">
              <a:lnSpc>
                <a:spcPct val="80000"/>
              </a:lnSpc>
              <a:spcBef>
                <a:spcPts val="0"/>
              </a:spcBef>
              <a:spcAft>
                <a:spcPts val="600"/>
              </a:spcAft>
              <a:buFont typeface="Arial" panose="020B0604020202020204" pitchFamily="34" charset="0"/>
              <a:buChar char="​"/>
              <a:defRPr sz="1600" b="0" i="0">
                <a:solidFill>
                  <a:schemeClr val="accent1"/>
                </a:solidFill>
              </a:defRPr>
            </a:lvl8pPr>
            <a:lvl9pPr marL="0" indent="0">
              <a:lnSpc>
                <a:spcPct val="80000"/>
              </a:lnSpc>
              <a:spcBef>
                <a:spcPts val="0"/>
              </a:spcBef>
              <a:spcAft>
                <a:spcPts val="600"/>
              </a:spcAft>
              <a:buFont typeface="Arial" panose="020B0604020202020204" pitchFamily="34" charset="0"/>
              <a:buChar char="​"/>
              <a:defRPr sz="1600" b="0" i="0">
                <a:solidFill>
                  <a:schemeClr val="tx1"/>
                </a:solidFill>
              </a:defRPr>
            </a:lvl9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8" name="Footer Placeholder 7">
            <a:extLst>
              <a:ext uri="{FF2B5EF4-FFF2-40B4-BE49-F238E27FC236}">
                <a16:creationId xmlns:a16="http://schemas.microsoft.com/office/drawing/2014/main" id="{E0622D19-DC71-4F90-AA62-D86E2AFEADC3}"/>
              </a:ext>
            </a:extLst>
          </p:cNvPr>
          <p:cNvSpPr>
            <a:spLocks noGrp="1"/>
          </p:cNvSpPr>
          <p:nvPr>
            <p:ph type="ftr" sz="quarter" idx="15"/>
          </p:nvPr>
        </p:nvSpPr>
        <p:spPr/>
        <p:txBody>
          <a:bodyPr/>
          <a:lstStyle>
            <a:lvl1pPr>
              <a:defRPr>
                <a:solidFill>
                  <a:schemeClr val="tx1"/>
                </a:solidFill>
              </a:defRPr>
            </a:lvl1pPr>
          </a:lstStyle>
          <a:p>
            <a:r>
              <a:rPr lang="it-IT"/>
              <a:t>Carlo Bertani, Maersk, Inland Decarbonization Lead</a:t>
            </a:r>
            <a:endParaRPr lang="en-GB"/>
          </a:p>
        </p:txBody>
      </p:sp>
      <p:sp>
        <p:nvSpPr>
          <p:cNvPr id="9" name="Slide Number Placeholder 8">
            <a:extLst>
              <a:ext uri="{FF2B5EF4-FFF2-40B4-BE49-F238E27FC236}">
                <a16:creationId xmlns:a16="http://schemas.microsoft.com/office/drawing/2014/main" id="{80AFC17B-5A74-4635-AFC9-1AEF46863139}"/>
              </a:ext>
            </a:extLst>
          </p:cNvPr>
          <p:cNvSpPr>
            <a:spLocks noGrp="1"/>
          </p:cNvSpPr>
          <p:nvPr>
            <p:ph type="sldNum" sz="quarter" idx="16"/>
          </p:nvPr>
        </p:nvSpPr>
        <p:spPr/>
        <p:txBody>
          <a:bodyPr/>
          <a:lstStyle>
            <a:lvl1pPr>
              <a:defRPr>
                <a:solidFill>
                  <a:schemeClr val="tx1"/>
                </a:solidFill>
              </a:defRPr>
            </a:lvl1p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10320B85-9075-4BE3-80FE-A4FBA5B89417}"/>
              </a:ext>
            </a:extLst>
          </p:cNvPr>
          <p:cNvSpPr>
            <a:spLocks noGrp="1"/>
          </p:cNvSpPr>
          <p:nvPr>
            <p:ph type="dt" sz="half" idx="14"/>
          </p:nvPr>
        </p:nvSpPr>
        <p:spPr/>
        <p:txBody>
          <a:bodyPr/>
          <a:lstStyle>
            <a:lvl1pPr>
              <a:defRPr>
                <a:noFill/>
              </a:defRPr>
            </a:lvl1pPr>
          </a:lstStyle>
          <a:p>
            <a:r>
              <a:rPr lang="en-US"/>
              <a:t>September 20, 2022</a:t>
            </a:r>
            <a:endParaRPr lang="en-GB"/>
          </a:p>
        </p:txBody>
      </p:sp>
    </p:spTree>
    <p:extLst>
      <p:ext uri="{BB962C8B-B14F-4D97-AF65-F5344CB8AC3E}">
        <p14:creationId xmlns:p14="http://schemas.microsoft.com/office/powerpoint/2010/main" val="139150794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Introduction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76334-9261-4B58-9174-1059920D6CE0}"/>
              </a:ext>
            </a:extLst>
          </p:cNvPr>
          <p:cNvSpPr>
            <a:spLocks noGrp="1"/>
          </p:cNvSpPr>
          <p:nvPr>
            <p:ph type="title" hasCustomPrompt="1"/>
          </p:nvPr>
        </p:nvSpPr>
        <p:spPr>
          <a:xfrm>
            <a:off x="500400" y="501649"/>
            <a:ext cx="5484476" cy="1990726"/>
          </a:xfrm>
        </p:spPr>
        <p:txBody>
          <a:bodyPr/>
          <a:lstStyle>
            <a:lvl1pPr marL="0" indent="0">
              <a:buFontTx/>
              <a:buNone/>
              <a:tabLst>
                <a:tab pos="936000" algn="l"/>
              </a:tabLst>
              <a:defRPr sz="4000"/>
            </a:lvl1pPr>
          </a:lstStyle>
          <a:p>
            <a:r>
              <a:rPr lang="en-GB" noProof="0"/>
              <a:t>Click to add title, tab for first line indent</a:t>
            </a:r>
            <a:endParaRPr lang="en-GB"/>
          </a:p>
        </p:txBody>
      </p:sp>
      <p:sp>
        <p:nvSpPr>
          <p:cNvPr id="3" name="Footer Placeholder 2">
            <a:extLst>
              <a:ext uri="{FF2B5EF4-FFF2-40B4-BE49-F238E27FC236}">
                <a16:creationId xmlns:a16="http://schemas.microsoft.com/office/drawing/2014/main" id="{B097E6BB-0526-4ECF-A7B6-F012FA93D06B}"/>
              </a:ext>
            </a:extLst>
          </p:cNvPr>
          <p:cNvSpPr>
            <a:spLocks noGrp="1"/>
          </p:cNvSpPr>
          <p:nvPr>
            <p:ph type="ftr" sz="quarter" idx="10"/>
          </p:nvPr>
        </p:nvSpPr>
        <p:spPr/>
        <p:txBody>
          <a:bodyPr/>
          <a:lstStyle/>
          <a:p>
            <a:r>
              <a:rPr lang="it-IT"/>
              <a:t>Carlo Bertani, Maersk, Inland Decarbonization Lead</a:t>
            </a:r>
            <a:endParaRPr lang="en-GB"/>
          </a:p>
        </p:txBody>
      </p:sp>
      <p:sp>
        <p:nvSpPr>
          <p:cNvPr id="4" name="Slide Number Placeholder 3">
            <a:extLst>
              <a:ext uri="{FF2B5EF4-FFF2-40B4-BE49-F238E27FC236}">
                <a16:creationId xmlns:a16="http://schemas.microsoft.com/office/drawing/2014/main" id="{08AE9849-36F9-4EC3-BE81-D2FC41D399AC}"/>
              </a:ext>
            </a:extLst>
          </p:cNvPr>
          <p:cNvSpPr>
            <a:spLocks noGrp="1"/>
          </p:cNvSpPr>
          <p:nvPr>
            <p:ph type="sldNum" sz="quarter" idx="11"/>
          </p:nvPr>
        </p:nvSpPr>
        <p:spPr/>
        <p:txBody>
          <a:bodyPr/>
          <a:lstStyle/>
          <a:p>
            <a:fld id="{43A204BC-C5BA-4EF4-ABC8-D45123A0C528}" type="slidenum">
              <a:rPr lang="en-GB" smtClean="0"/>
              <a:pPr/>
              <a:t>‹#›</a:t>
            </a:fld>
            <a:endParaRPr lang="en-GB"/>
          </a:p>
        </p:txBody>
      </p:sp>
      <p:sp>
        <p:nvSpPr>
          <p:cNvPr id="5" name="Date Placeholder 4">
            <a:extLst>
              <a:ext uri="{FF2B5EF4-FFF2-40B4-BE49-F238E27FC236}">
                <a16:creationId xmlns:a16="http://schemas.microsoft.com/office/drawing/2014/main" id="{2ECB67E9-4625-4D5C-A0BB-D895986FA297}"/>
              </a:ext>
            </a:extLst>
          </p:cNvPr>
          <p:cNvSpPr>
            <a:spLocks noGrp="1"/>
          </p:cNvSpPr>
          <p:nvPr>
            <p:ph type="dt" sz="half" idx="12"/>
          </p:nvPr>
        </p:nvSpPr>
        <p:spPr/>
        <p:txBody>
          <a:bodyPr/>
          <a:lstStyle/>
          <a:p>
            <a:r>
              <a:rPr lang="en-US"/>
              <a:t>September 20, 2022</a:t>
            </a:r>
            <a:endParaRPr lang="en-GB"/>
          </a:p>
        </p:txBody>
      </p:sp>
      <p:sp>
        <p:nvSpPr>
          <p:cNvPr id="9" name="Text Placeholder 8">
            <a:extLst>
              <a:ext uri="{FF2B5EF4-FFF2-40B4-BE49-F238E27FC236}">
                <a16:creationId xmlns:a16="http://schemas.microsoft.com/office/drawing/2014/main" id="{6CBAD38D-0859-4790-A878-F926B90F35CB}"/>
              </a:ext>
            </a:extLst>
          </p:cNvPr>
          <p:cNvSpPr>
            <a:spLocks noGrp="1"/>
          </p:cNvSpPr>
          <p:nvPr>
            <p:ph type="body" sz="quarter" idx="13"/>
          </p:nvPr>
        </p:nvSpPr>
        <p:spPr>
          <a:xfrm>
            <a:off x="4314825" y="3521075"/>
            <a:ext cx="7375525" cy="2116138"/>
          </a:xfrm>
        </p:spPr>
        <p:txBody>
          <a:bodyPr/>
          <a:lstStyle>
            <a:lvl1pPr marL="0" indent="0">
              <a:spcAft>
                <a:spcPts val="0"/>
              </a:spcAft>
              <a:buFont typeface="Arial" panose="020B0604020202020204" pitchFamily="34" charset="0"/>
              <a:buChar char="​"/>
              <a:defRPr sz="2400">
                <a:latin typeface="+mj-lt"/>
              </a:defRPr>
            </a:lvl1pPr>
            <a:lvl2pPr marL="0" indent="0">
              <a:spcBef>
                <a:spcPts val="0"/>
              </a:spcBef>
              <a:spcAft>
                <a:spcPts val="0"/>
              </a:spcAft>
              <a:buFont typeface="Arial" panose="020B0604020202020204" pitchFamily="34" charset="0"/>
              <a:buChar char="​"/>
              <a:defRPr sz="2400">
                <a:solidFill>
                  <a:schemeClr val="accent1"/>
                </a:solidFill>
                <a:latin typeface="+mj-lt"/>
              </a:defRPr>
            </a:lvl2pPr>
            <a:lvl3pPr marL="180000" indent="-180000">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91947037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49"/>
            <a:ext cx="6675437" cy="930275"/>
          </a:xfrm>
        </p:spPr>
        <p:txBody>
          <a:bodyPr/>
          <a:lstStyle>
            <a:lvl1pPr>
              <a:defRPr/>
            </a:lvl1pPr>
          </a:lstStyle>
          <a:p>
            <a:r>
              <a:rPr lang="en-GB" noProof="0"/>
              <a:t>Click to add title</a:t>
            </a:r>
          </a:p>
        </p:txBody>
      </p:sp>
      <p:sp>
        <p:nvSpPr>
          <p:cNvPr id="7" name="Content Placeholder 2"/>
          <p:cNvSpPr>
            <a:spLocks noGrp="1"/>
          </p:cNvSpPr>
          <p:nvPr>
            <p:ph sz="quarter" idx="13" hasCustomPrompt="1"/>
          </p:nvPr>
        </p:nvSpPr>
        <p:spPr>
          <a:xfrm>
            <a:off x="500063" y="1943100"/>
            <a:ext cx="6675437" cy="3694113"/>
          </a:xfrm>
        </p:spPr>
        <p:txBody>
          <a:bodyPr/>
          <a:lstStyle>
            <a:lvl1pPr>
              <a:defRPr/>
            </a:lvl1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3" name="Picture Placeholder 3"/>
          <p:cNvSpPr>
            <a:spLocks noGrp="1"/>
          </p:cNvSpPr>
          <p:nvPr>
            <p:ph type="pic" sz="quarter" idx="14" hasCustomPrompt="1"/>
          </p:nvPr>
        </p:nvSpPr>
        <p:spPr>
          <a:xfrm>
            <a:off x="8129587" y="501650"/>
            <a:ext cx="3560763" cy="5135563"/>
          </a:xfrm>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sp>
        <p:nvSpPr>
          <p:cNvPr id="8" name="Footer Placeholder 7">
            <a:extLst>
              <a:ext uri="{FF2B5EF4-FFF2-40B4-BE49-F238E27FC236}">
                <a16:creationId xmlns:a16="http://schemas.microsoft.com/office/drawing/2014/main" id="{C56DACA2-719F-4647-9BA8-281A8F2BFCA5}"/>
              </a:ext>
            </a:extLst>
          </p:cNvPr>
          <p:cNvSpPr>
            <a:spLocks noGrp="1"/>
          </p:cNvSpPr>
          <p:nvPr>
            <p:ph type="ftr" sz="quarter" idx="16"/>
          </p:nvPr>
        </p:nvSpPr>
        <p:spPr/>
        <p:txBody>
          <a:bodyPr/>
          <a:lstStyle/>
          <a:p>
            <a:r>
              <a:rPr lang="it-IT"/>
              <a:t>Carlo Bertani, Maersk, Inland Decarbonization Lead</a:t>
            </a:r>
            <a:endParaRPr lang="en-GB"/>
          </a:p>
        </p:txBody>
      </p:sp>
      <p:sp>
        <p:nvSpPr>
          <p:cNvPr id="9" name="Slide Number Placeholder 8">
            <a:extLst>
              <a:ext uri="{FF2B5EF4-FFF2-40B4-BE49-F238E27FC236}">
                <a16:creationId xmlns:a16="http://schemas.microsoft.com/office/drawing/2014/main" id="{DDAB2A36-6220-480C-B58F-CFF0A15787CF}"/>
              </a:ext>
            </a:extLst>
          </p:cNvPr>
          <p:cNvSpPr>
            <a:spLocks noGrp="1"/>
          </p:cNvSpPr>
          <p:nvPr>
            <p:ph type="sldNum" sz="quarter" idx="17"/>
          </p:nvPr>
        </p:nvSpPr>
        <p:spPr/>
        <p:txBody>
          <a:body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BC8FE318-906F-4EA5-9B25-B9CA26679122}"/>
              </a:ext>
            </a:extLst>
          </p:cNvPr>
          <p:cNvSpPr>
            <a:spLocks noGrp="1"/>
          </p:cNvSpPr>
          <p:nvPr>
            <p:ph type="dt" sz="half" idx="15"/>
          </p:nvPr>
        </p:nvSpPr>
        <p:spPr/>
        <p:txBody>
          <a:bodyPr/>
          <a:lstStyle/>
          <a:p>
            <a:r>
              <a:rPr lang="en-US"/>
              <a:t>September 20, 2022</a:t>
            </a:r>
            <a:endParaRPr lang="en-GB"/>
          </a:p>
        </p:txBody>
      </p:sp>
    </p:spTree>
    <p:extLst>
      <p:ext uri="{BB962C8B-B14F-4D97-AF65-F5344CB8AC3E}">
        <p14:creationId xmlns:p14="http://schemas.microsoft.com/office/powerpoint/2010/main" val="309253650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Pictur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49"/>
            <a:ext cx="11188700" cy="930275"/>
          </a:xfrm>
        </p:spPr>
        <p:txBody>
          <a:bodyPr/>
          <a:lstStyle>
            <a:lvl1pPr>
              <a:defRPr/>
            </a:lvl1pPr>
          </a:lstStyle>
          <a:p>
            <a:r>
              <a:rPr lang="en-GB" noProof="0"/>
              <a:t>Click to add title</a:t>
            </a:r>
          </a:p>
        </p:txBody>
      </p:sp>
      <p:sp>
        <p:nvSpPr>
          <p:cNvPr id="7" name="Content Placeholder 2"/>
          <p:cNvSpPr>
            <a:spLocks noGrp="1"/>
          </p:cNvSpPr>
          <p:nvPr>
            <p:ph sz="quarter" idx="13" hasCustomPrompt="1"/>
          </p:nvPr>
        </p:nvSpPr>
        <p:spPr>
          <a:xfrm>
            <a:off x="500063" y="1943100"/>
            <a:ext cx="6675437" cy="3694113"/>
          </a:xfrm>
        </p:spPr>
        <p:txBody>
          <a:bodyPr/>
          <a:lstStyle>
            <a:lvl1pPr>
              <a:defRPr/>
            </a:lvl1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3" name="Picture Placeholder 3"/>
          <p:cNvSpPr>
            <a:spLocks noGrp="1"/>
          </p:cNvSpPr>
          <p:nvPr>
            <p:ph type="pic" sz="quarter" idx="14" hasCustomPrompt="1"/>
          </p:nvPr>
        </p:nvSpPr>
        <p:spPr>
          <a:xfrm>
            <a:off x="8129587" y="1943100"/>
            <a:ext cx="3560763" cy="3694113"/>
          </a:xfrm>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sp>
        <p:nvSpPr>
          <p:cNvPr id="8" name="Footer Placeholder 7">
            <a:extLst>
              <a:ext uri="{FF2B5EF4-FFF2-40B4-BE49-F238E27FC236}">
                <a16:creationId xmlns:a16="http://schemas.microsoft.com/office/drawing/2014/main" id="{C56DACA2-719F-4647-9BA8-281A8F2BFCA5}"/>
              </a:ext>
            </a:extLst>
          </p:cNvPr>
          <p:cNvSpPr>
            <a:spLocks noGrp="1"/>
          </p:cNvSpPr>
          <p:nvPr>
            <p:ph type="ftr" sz="quarter" idx="16"/>
          </p:nvPr>
        </p:nvSpPr>
        <p:spPr/>
        <p:txBody>
          <a:bodyPr/>
          <a:lstStyle/>
          <a:p>
            <a:r>
              <a:rPr lang="it-IT"/>
              <a:t>Carlo Bertani, Maersk, Inland Decarbonization Lead</a:t>
            </a:r>
            <a:endParaRPr lang="en-GB"/>
          </a:p>
        </p:txBody>
      </p:sp>
      <p:sp>
        <p:nvSpPr>
          <p:cNvPr id="9" name="Slide Number Placeholder 8">
            <a:extLst>
              <a:ext uri="{FF2B5EF4-FFF2-40B4-BE49-F238E27FC236}">
                <a16:creationId xmlns:a16="http://schemas.microsoft.com/office/drawing/2014/main" id="{DDAB2A36-6220-480C-B58F-CFF0A15787CF}"/>
              </a:ext>
            </a:extLst>
          </p:cNvPr>
          <p:cNvSpPr>
            <a:spLocks noGrp="1"/>
          </p:cNvSpPr>
          <p:nvPr>
            <p:ph type="sldNum" sz="quarter" idx="17"/>
          </p:nvPr>
        </p:nvSpPr>
        <p:spPr/>
        <p:txBody>
          <a:body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BC8FE318-906F-4EA5-9B25-B9CA26679122}"/>
              </a:ext>
            </a:extLst>
          </p:cNvPr>
          <p:cNvSpPr>
            <a:spLocks noGrp="1"/>
          </p:cNvSpPr>
          <p:nvPr>
            <p:ph type="dt" sz="half" idx="15"/>
          </p:nvPr>
        </p:nvSpPr>
        <p:spPr/>
        <p:txBody>
          <a:bodyPr/>
          <a:lstStyle/>
          <a:p>
            <a:r>
              <a:rPr lang="en-US"/>
              <a:t>September 20, 2022</a:t>
            </a:r>
            <a:endParaRPr lang="en-GB"/>
          </a:p>
        </p:txBody>
      </p:sp>
    </p:spTree>
    <p:extLst>
      <p:ext uri="{BB962C8B-B14F-4D97-AF65-F5344CB8AC3E}">
        <p14:creationId xmlns:p14="http://schemas.microsoft.com/office/powerpoint/2010/main" val="129612920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wo content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49"/>
            <a:ext cx="11190287" cy="930275"/>
          </a:xfrm>
        </p:spPr>
        <p:txBody>
          <a:bodyPr/>
          <a:lstStyle>
            <a:lvl1pPr>
              <a:defRPr/>
            </a:lvl1pPr>
          </a:lstStyle>
          <a:p>
            <a:r>
              <a:rPr lang="en-GB"/>
              <a:t>Click to add title</a:t>
            </a:r>
          </a:p>
        </p:txBody>
      </p:sp>
      <p:sp>
        <p:nvSpPr>
          <p:cNvPr id="3" name="Content Placeholder 2"/>
          <p:cNvSpPr>
            <a:spLocks noGrp="1"/>
          </p:cNvSpPr>
          <p:nvPr>
            <p:ph sz="half" idx="1" hasCustomPrompt="1"/>
          </p:nvPr>
        </p:nvSpPr>
        <p:spPr>
          <a:xfrm>
            <a:off x="500063" y="1943099"/>
            <a:ext cx="5464800" cy="3694879"/>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hasCustomPrompt="1"/>
          </p:nvPr>
        </p:nvSpPr>
        <p:spPr>
          <a:xfrm>
            <a:off x="6225550" y="1943099"/>
            <a:ext cx="5464800" cy="3694879"/>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12" name="Footer Placeholder 11">
            <a:extLst>
              <a:ext uri="{FF2B5EF4-FFF2-40B4-BE49-F238E27FC236}">
                <a16:creationId xmlns:a16="http://schemas.microsoft.com/office/drawing/2014/main" id="{18C6ED01-FBEF-43FA-9DEC-6C188F0B9998}"/>
              </a:ext>
            </a:extLst>
          </p:cNvPr>
          <p:cNvSpPr>
            <a:spLocks noGrp="1"/>
          </p:cNvSpPr>
          <p:nvPr>
            <p:ph type="ftr" sz="quarter" idx="15"/>
          </p:nvPr>
        </p:nvSpPr>
        <p:spPr/>
        <p:txBody>
          <a:bodyPr/>
          <a:lstStyle/>
          <a:p>
            <a:r>
              <a:rPr lang="it-IT"/>
              <a:t>Carlo Bertani, Maersk, Inland Decarbonization Lead</a:t>
            </a:r>
            <a:endParaRPr lang="en-GB"/>
          </a:p>
        </p:txBody>
      </p:sp>
      <p:sp>
        <p:nvSpPr>
          <p:cNvPr id="13" name="Slide Number Placeholder 12">
            <a:extLst>
              <a:ext uri="{FF2B5EF4-FFF2-40B4-BE49-F238E27FC236}">
                <a16:creationId xmlns:a16="http://schemas.microsoft.com/office/drawing/2014/main" id="{E56BDAC3-1A7D-4E21-85A0-10315A7DA9F4}"/>
              </a:ext>
            </a:extLst>
          </p:cNvPr>
          <p:cNvSpPr>
            <a:spLocks noGrp="1"/>
          </p:cNvSpPr>
          <p:nvPr>
            <p:ph type="sldNum" sz="quarter" idx="16"/>
          </p:nvPr>
        </p:nvSpPr>
        <p:spPr/>
        <p:txBody>
          <a:bodyPr/>
          <a:lstStyle/>
          <a:p>
            <a:fld id="{43A204BC-C5BA-4EF4-ABC8-D45123A0C528}" type="slidenum">
              <a:rPr lang="en-GB" smtClean="0"/>
              <a:pPr/>
              <a:t>‹#›</a:t>
            </a:fld>
            <a:endParaRPr lang="en-GB"/>
          </a:p>
        </p:txBody>
      </p:sp>
      <p:sp>
        <p:nvSpPr>
          <p:cNvPr id="11" name="Date Placeholder 10" hidden="1">
            <a:extLst>
              <a:ext uri="{FF2B5EF4-FFF2-40B4-BE49-F238E27FC236}">
                <a16:creationId xmlns:a16="http://schemas.microsoft.com/office/drawing/2014/main" id="{C8F53383-3780-4626-A2BE-E67BBD0A1DFE}"/>
              </a:ext>
            </a:extLst>
          </p:cNvPr>
          <p:cNvSpPr>
            <a:spLocks noGrp="1"/>
          </p:cNvSpPr>
          <p:nvPr>
            <p:ph type="dt" sz="half" idx="14"/>
          </p:nvPr>
        </p:nvSpPr>
        <p:spPr/>
        <p:txBody>
          <a:bodyPr/>
          <a:lstStyle/>
          <a:p>
            <a:r>
              <a:rPr lang="en-US"/>
              <a:t>September 20, 2022</a:t>
            </a:r>
            <a:endParaRPr lang="en-GB"/>
          </a:p>
        </p:txBody>
      </p:sp>
    </p:spTree>
    <p:extLst>
      <p:ext uri="{BB962C8B-B14F-4D97-AF65-F5344CB8AC3E}">
        <p14:creationId xmlns:p14="http://schemas.microsoft.com/office/powerpoint/2010/main" val="39717451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276350"/>
            <a:ext cx="5286375" cy="467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276350"/>
            <a:ext cx="5181600" cy="467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1565596991"/>
      </p:ext>
    </p:extLst>
  </p:cSld>
  <p:clrMapOvr>
    <a:masterClrMapping/>
  </p:clrMapOvr>
  <p:hf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wo content B">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49"/>
            <a:ext cx="11190287" cy="930275"/>
          </a:xfrm>
        </p:spPr>
        <p:txBody>
          <a:bodyPr/>
          <a:lstStyle>
            <a:lvl1pPr>
              <a:defRPr/>
            </a:lvl1pPr>
          </a:lstStyle>
          <a:p>
            <a:r>
              <a:rPr lang="en-GB"/>
              <a:t>Click to add title</a:t>
            </a:r>
          </a:p>
        </p:txBody>
      </p:sp>
      <p:sp>
        <p:nvSpPr>
          <p:cNvPr id="3" name="Content Placeholder 2"/>
          <p:cNvSpPr>
            <a:spLocks noGrp="1"/>
          </p:cNvSpPr>
          <p:nvPr>
            <p:ph sz="half" idx="1" hasCustomPrompt="1"/>
          </p:nvPr>
        </p:nvSpPr>
        <p:spPr>
          <a:xfrm>
            <a:off x="500063" y="1943100"/>
            <a:ext cx="3578225" cy="3694878"/>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hasCustomPrompt="1"/>
          </p:nvPr>
        </p:nvSpPr>
        <p:spPr>
          <a:xfrm>
            <a:off x="4314825" y="1943100"/>
            <a:ext cx="7375525" cy="3694878"/>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12" name="Footer Placeholder 11">
            <a:extLst>
              <a:ext uri="{FF2B5EF4-FFF2-40B4-BE49-F238E27FC236}">
                <a16:creationId xmlns:a16="http://schemas.microsoft.com/office/drawing/2014/main" id="{18C6ED01-FBEF-43FA-9DEC-6C188F0B9998}"/>
              </a:ext>
            </a:extLst>
          </p:cNvPr>
          <p:cNvSpPr>
            <a:spLocks noGrp="1"/>
          </p:cNvSpPr>
          <p:nvPr>
            <p:ph type="ftr" sz="quarter" idx="15"/>
          </p:nvPr>
        </p:nvSpPr>
        <p:spPr/>
        <p:txBody>
          <a:bodyPr/>
          <a:lstStyle/>
          <a:p>
            <a:r>
              <a:rPr lang="it-IT"/>
              <a:t>Carlo Bertani, Maersk, Inland Decarbonization Lead</a:t>
            </a:r>
            <a:endParaRPr lang="en-GB"/>
          </a:p>
        </p:txBody>
      </p:sp>
      <p:sp>
        <p:nvSpPr>
          <p:cNvPr id="13" name="Slide Number Placeholder 12">
            <a:extLst>
              <a:ext uri="{FF2B5EF4-FFF2-40B4-BE49-F238E27FC236}">
                <a16:creationId xmlns:a16="http://schemas.microsoft.com/office/drawing/2014/main" id="{E56BDAC3-1A7D-4E21-85A0-10315A7DA9F4}"/>
              </a:ext>
            </a:extLst>
          </p:cNvPr>
          <p:cNvSpPr>
            <a:spLocks noGrp="1"/>
          </p:cNvSpPr>
          <p:nvPr>
            <p:ph type="sldNum" sz="quarter" idx="16"/>
          </p:nvPr>
        </p:nvSpPr>
        <p:spPr/>
        <p:txBody>
          <a:bodyPr/>
          <a:lstStyle/>
          <a:p>
            <a:fld id="{43A204BC-C5BA-4EF4-ABC8-D45123A0C528}" type="slidenum">
              <a:rPr lang="en-GB" smtClean="0"/>
              <a:pPr/>
              <a:t>‹#›</a:t>
            </a:fld>
            <a:endParaRPr lang="en-GB"/>
          </a:p>
        </p:txBody>
      </p:sp>
      <p:sp>
        <p:nvSpPr>
          <p:cNvPr id="11" name="Date Placeholder 10" hidden="1">
            <a:extLst>
              <a:ext uri="{FF2B5EF4-FFF2-40B4-BE49-F238E27FC236}">
                <a16:creationId xmlns:a16="http://schemas.microsoft.com/office/drawing/2014/main" id="{C8F53383-3780-4626-A2BE-E67BBD0A1DFE}"/>
              </a:ext>
            </a:extLst>
          </p:cNvPr>
          <p:cNvSpPr>
            <a:spLocks noGrp="1"/>
          </p:cNvSpPr>
          <p:nvPr>
            <p:ph type="dt" sz="half" idx="14"/>
          </p:nvPr>
        </p:nvSpPr>
        <p:spPr/>
        <p:txBody>
          <a:bodyPr/>
          <a:lstStyle/>
          <a:p>
            <a:r>
              <a:rPr lang="en-US"/>
              <a:t>September 20, 2022</a:t>
            </a:r>
            <a:endParaRPr lang="en-GB"/>
          </a:p>
        </p:txBody>
      </p:sp>
    </p:spTree>
    <p:extLst>
      <p:ext uri="{BB962C8B-B14F-4D97-AF65-F5344CB8AC3E}">
        <p14:creationId xmlns:p14="http://schemas.microsoft.com/office/powerpoint/2010/main" val="94786380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wo content and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49"/>
            <a:ext cx="6675437" cy="930275"/>
          </a:xfrm>
        </p:spPr>
        <p:txBody>
          <a:bodyPr/>
          <a:lstStyle>
            <a:lvl1pPr>
              <a:defRPr/>
            </a:lvl1pPr>
          </a:lstStyle>
          <a:p>
            <a:r>
              <a:rPr lang="en-GB" noProof="0"/>
              <a:t>Click to add title</a:t>
            </a:r>
          </a:p>
        </p:txBody>
      </p:sp>
      <p:sp>
        <p:nvSpPr>
          <p:cNvPr id="7" name="Content Placeholder 2"/>
          <p:cNvSpPr>
            <a:spLocks noGrp="1"/>
          </p:cNvSpPr>
          <p:nvPr>
            <p:ph sz="quarter" idx="13" hasCustomPrompt="1"/>
          </p:nvPr>
        </p:nvSpPr>
        <p:spPr>
          <a:xfrm>
            <a:off x="500063" y="1943101"/>
            <a:ext cx="6675437" cy="1485900"/>
          </a:xfrm>
        </p:spPr>
        <p:txBody>
          <a:bodyPr/>
          <a:lstStyle>
            <a:lvl1pPr>
              <a:defRPr/>
            </a:lvl1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3" name="Picture Placeholder 3"/>
          <p:cNvSpPr>
            <a:spLocks noGrp="1"/>
          </p:cNvSpPr>
          <p:nvPr>
            <p:ph type="pic" sz="quarter" idx="14" hasCustomPrompt="1"/>
          </p:nvPr>
        </p:nvSpPr>
        <p:spPr>
          <a:xfrm>
            <a:off x="8129587" y="501650"/>
            <a:ext cx="3560763" cy="5135563"/>
          </a:xfrm>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sp>
        <p:nvSpPr>
          <p:cNvPr id="8" name="Footer Placeholder 7">
            <a:extLst>
              <a:ext uri="{FF2B5EF4-FFF2-40B4-BE49-F238E27FC236}">
                <a16:creationId xmlns:a16="http://schemas.microsoft.com/office/drawing/2014/main" id="{C56DACA2-719F-4647-9BA8-281A8F2BFCA5}"/>
              </a:ext>
            </a:extLst>
          </p:cNvPr>
          <p:cNvSpPr>
            <a:spLocks noGrp="1"/>
          </p:cNvSpPr>
          <p:nvPr>
            <p:ph type="ftr" sz="quarter" idx="16"/>
          </p:nvPr>
        </p:nvSpPr>
        <p:spPr/>
        <p:txBody>
          <a:bodyPr/>
          <a:lstStyle/>
          <a:p>
            <a:r>
              <a:rPr lang="it-IT"/>
              <a:t>Carlo Bertani, Maersk, Inland Decarbonization Lead</a:t>
            </a:r>
            <a:endParaRPr lang="en-GB"/>
          </a:p>
        </p:txBody>
      </p:sp>
      <p:sp>
        <p:nvSpPr>
          <p:cNvPr id="9" name="Slide Number Placeholder 8">
            <a:extLst>
              <a:ext uri="{FF2B5EF4-FFF2-40B4-BE49-F238E27FC236}">
                <a16:creationId xmlns:a16="http://schemas.microsoft.com/office/drawing/2014/main" id="{DDAB2A36-6220-480C-B58F-CFF0A15787CF}"/>
              </a:ext>
            </a:extLst>
          </p:cNvPr>
          <p:cNvSpPr>
            <a:spLocks noGrp="1"/>
          </p:cNvSpPr>
          <p:nvPr>
            <p:ph type="sldNum" sz="quarter" idx="17"/>
          </p:nvPr>
        </p:nvSpPr>
        <p:spPr/>
        <p:txBody>
          <a:body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BC8FE318-906F-4EA5-9B25-B9CA26679122}"/>
              </a:ext>
            </a:extLst>
          </p:cNvPr>
          <p:cNvSpPr>
            <a:spLocks noGrp="1"/>
          </p:cNvSpPr>
          <p:nvPr>
            <p:ph type="dt" sz="half" idx="15"/>
          </p:nvPr>
        </p:nvSpPr>
        <p:spPr/>
        <p:txBody>
          <a:bodyPr/>
          <a:lstStyle/>
          <a:p>
            <a:r>
              <a:rPr lang="en-US"/>
              <a:t>September 20, 2022</a:t>
            </a:r>
            <a:endParaRPr lang="en-GB"/>
          </a:p>
        </p:txBody>
      </p:sp>
      <p:sp>
        <p:nvSpPr>
          <p:cNvPr id="10" name="Content Placeholder 2">
            <a:extLst>
              <a:ext uri="{FF2B5EF4-FFF2-40B4-BE49-F238E27FC236}">
                <a16:creationId xmlns:a16="http://schemas.microsoft.com/office/drawing/2014/main" id="{CA9E8C0B-1C97-4D16-9DD8-EB4FE101D0F5}"/>
              </a:ext>
            </a:extLst>
          </p:cNvPr>
          <p:cNvSpPr>
            <a:spLocks noGrp="1"/>
          </p:cNvSpPr>
          <p:nvPr>
            <p:ph sz="quarter" idx="18" hasCustomPrompt="1"/>
          </p:nvPr>
        </p:nvSpPr>
        <p:spPr>
          <a:xfrm>
            <a:off x="493714" y="4070350"/>
            <a:ext cx="6675436" cy="1566863"/>
          </a:xfrm>
        </p:spPr>
        <p:txBody>
          <a:bodyPr/>
          <a:lstStyle>
            <a:lvl1pPr>
              <a:defRPr/>
            </a:lvl1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135255182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49"/>
            <a:ext cx="11209537" cy="930275"/>
          </a:xfrm>
        </p:spPr>
        <p:txBody>
          <a:bodyPr/>
          <a:lstStyle>
            <a:lvl1pPr>
              <a:defRPr/>
            </a:lvl1pPr>
          </a:lstStyle>
          <a:p>
            <a:r>
              <a:rPr lang="en-GB"/>
              <a:t>Click to add title</a:t>
            </a:r>
          </a:p>
        </p:txBody>
      </p:sp>
      <p:sp>
        <p:nvSpPr>
          <p:cNvPr id="3" name="Content Placeholder 2"/>
          <p:cNvSpPr>
            <a:spLocks noGrp="1"/>
          </p:cNvSpPr>
          <p:nvPr>
            <p:ph sz="half" idx="1" hasCustomPrompt="1"/>
          </p:nvPr>
        </p:nvSpPr>
        <p:spPr>
          <a:xfrm>
            <a:off x="500063" y="1950097"/>
            <a:ext cx="3560736" cy="3687881"/>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hasCustomPrompt="1"/>
          </p:nvPr>
        </p:nvSpPr>
        <p:spPr>
          <a:xfrm>
            <a:off x="4326138" y="1950097"/>
            <a:ext cx="3560736" cy="3687881"/>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8" name="Content Placeholder 3">
            <a:extLst>
              <a:ext uri="{FF2B5EF4-FFF2-40B4-BE49-F238E27FC236}">
                <a16:creationId xmlns:a16="http://schemas.microsoft.com/office/drawing/2014/main" id="{43327ACD-F89A-484C-8B15-F2161D2D5BCB}"/>
              </a:ext>
            </a:extLst>
          </p:cNvPr>
          <p:cNvSpPr>
            <a:spLocks noGrp="1"/>
          </p:cNvSpPr>
          <p:nvPr>
            <p:ph sz="half" idx="13" hasCustomPrompt="1"/>
          </p:nvPr>
        </p:nvSpPr>
        <p:spPr>
          <a:xfrm>
            <a:off x="8131175" y="1968500"/>
            <a:ext cx="3559175" cy="3669478"/>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12" name="Footer Placeholder 11">
            <a:extLst>
              <a:ext uri="{FF2B5EF4-FFF2-40B4-BE49-F238E27FC236}">
                <a16:creationId xmlns:a16="http://schemas.microsoft.com/office/drawing/2014/main" id="{18C6ED01-FBEF-43FA-9DEC-6C188F0B9998}"/>
              </a:ext>
            </a:extLst>
          </p:cNvPr>
          <p:cNvSpPr>
            <a:spLocks noGrp="1"/>
          </p:cNvSpPr>
          <p:nvPr>
            <p:ph type="ftr" sz="quarter" idx="15"/>
          </p:nvPr>
        </p:nvSpPr>
        <p:spPr/>
        <p:txBody>
          <a:bodyPr/>
          <a:lstStyle/>
          <a:p>
            <a:r>
              <a:rPr lang="it-IT"/>
              <a:t>Carlo Bertani, Maersk, Inland Decarbonization Lead</a:t>
            </a:r>
            <a:endParaRPr lang="en-GB"/>
          </a:p>
        </p:txBody>
      </p:sp>
      <p:sp>
        <p:nvSpPr>
          <p:cNvPr id="13" name="Slide Number Placeholder 12">
            <a:extLst>
              <a:ext uri="{FF2B5EF4-FFF2-40B4-BE49-F238E27FC236}">
                <a16:creationId xmlns:a16="http://schemas.microsoft.com/office/drawing/2014/main" id="{E56BDAC3-1A7D-4E21-85A0-10315A7DA9F4}"/>
              </a:ext>
            </a:extLst>
          </p:cNvPr>
          <p:cNvSpPr>
            <a:spLocks noGrp="1"/>
          </p:cNvSpPr>
          <p:nvPr>
            <p:ph type="sldNum" sz="quarter" idx="16"/>
          </p:nvPr>
        </p:nvSpPr>
        <p:spPr/>
        <p:txBody>
          <a:bodyPr/>
          <a:lstStyle/>
          <a:p>
            <a:fld id="{43A204BC-C5BA-4EF4-ABC8-D45123A0C528}" type="slidenum">
              <a:rPr lang="en-GB" smtClean="0"/>
              <a:pPr/>
              <a:t>‹#›</a:t>
            </a:fld>
            <a:endParaRPr lang="en-GB"/>
          </a:p>
        </p:txBody>
      </p:sp>
      <p:sp>
        <p:nvSpPr>
          <p:cNvPr id="11" name="Date Placeholder 10" hidden="1">
            <a:extLst>
              <a:ext uri="{FF2B5EF4-FFF2-40B4-BE49-F238E27FC236}">
                <a16:creationId xmlns:a16="http://schemas.microsoft.com/office/drawing/2014/main" id="{C8F53383-3780-4626-A2BE-E67BBD0A1DFE}"/>
              </a:ext>
            </a:extLst>
          </p:cNvPr>
          <p:cNvSpPr>
            <a:spLocks noGrp="1"/>
          </p:cNvSpPr>
          <p:nvPr>
            <p:ph type="dt" sz="half" idx="14"/>
          </p:nvPr>
        </p:nvSpPr>
        <p:spPr/>
        <p:txBody>
          <a:bodyPr/>
          <a:lstStyle/>
          <a:p>
            <a:r>
              <a:rPr lang="en-US"/>
              <a:t>September 20, 2022</a:t>
            </a:r>
            <a:endParaRPr lang="en-GB"/>
          </a:p>
        </p:txBody>
      </p:sp>
    </p:spTree>
    <p:extLst>
      <p:ext uri="{BB962C8B-B14F-4D97-AF65-F5344CB8AC3E}">
        <p14:creationId xmlns:p14="http://schemas.microsoft.com/office/powerpoint/2010/main" val="20394238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Four content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49"/>
            <a:ext cx="11209537" cy="930275"/>
          </a:xfrm>
        </p:spPr>
        <p:txBody>
          <a:bodyPr/>
          <a:lstStyle>
            <a:lvl1pPr>
              <a:defRPr/>
            </a:lvl1pPr>
          </a:lstStyle>
          <a:p>
            <a:r>
              <a:rPr lang="en-GB"/>
              <a:t>Click to add title</a:t>
            </a:r>
          </a:p>
        </p:txBody>
      </p:sp>
      <p:sp>
        <p:nvSpPr>
          <p:cNvPr id="3" name="Content Placeholder 2"/>
          <p:cNvSpPr>
            <a:spLocks noGrp="1"/>
          </p:cNvSpPr>
          <p:nvPr>
            <p:ph sz="half" idx="1" hasCustomPrompt="1"/>
          </p:nvPr>
        </p:nvSpPr>
        <p:spPr>
          <a:xfrm>
            <a:off x="500063" y="1950097"/>
            <a:ext cx="2620800" cy="3687881"/>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hasCustomPrompt="1"/>
          </p:nvPr>
        </p:nvSpPr>
        <p:spPr>
          <a:xfrm>
            <a:off x="3360738" y="1950097"/>
            <a:ext cx="2619375" cy="3687881"/>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8" name="Content Placeholder 3">
            <a:extLst>
              <a:ext uri="{FF2B5EF4-FFF2-40B4-BE49-F238E27FC236}">
                <a16:creationId xmlns:a16="http://schemas.microsoft.com/office/drawing/2014/main" id="{43327ACD-F89A-484C-8B15-F2161D2D5BCB}"/>
              </a:ext>
            </a:extLst>
          </p:cNvPr>
          <p:cNvSpPr>
            <a:spLocks noGrp="1"/>
          </p:cNvSpPr>
          <p:nvPr>
            <p:ph sz="half" idx="13" hasCustomPrompt="1"/>
          </p:nvPr>
        </p:nvSpPr>
        <p:spPr>
          <a:xfrm>
            <a:off x="6219989" y="1950097"/>
            <a:ext cx="2619375" cy="3687881"/>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12" name="Footer Placeholder 11">
            <a:extLst>
              <a:ext uri="{FF2B5EF4-FFF2-40B4-BE49-F238E27FC236}">
                <a16:creationId xmlns:a16="http://schemas.microsoft.com/office/drawing/2014/main" id="{18C6ED01-FBEF-43FA-9DEC-6C188F0B9998}"/>
              </a:ext>
            </a:extLst>
          </p:cNvPr>
          <p:cNvSpPr>
            <a:spLocks noGrp="1"/>
          </p:cNvSpPr>
          <p:nvPr>
            <p:ph type="ftr" sz="quarter" idx="15"/>
          </p:nvPr>
        </p:nvSpPr>
        <p:spPr/>
        <p:txBody>
          <a:bodyPr/>
          <a:lstStyle/>
          <a:p>
            <a:r>
              <a:rPr lang="it-IT"/>
              <a:t>Carlo Bertani, Maersk, Inland Decarbonization Lead</a:t>
            </a:r>
            <a:endParaRPr lang="en-GB"/>
          </a:p>
        </p:txBody>
      </p:sp>
      <p:sp>
        <p:nvSpPr>
          <p:cNvPr id="13" name="Slide Number Placeholder 12">
            <a:extLst>
              <a:ext uri="{FF2B5EF4-FFF2-40B4-BE49-F238E27FC236}">
                <a16:creationId xmlns:a16="http://schemas.microsoft.com/office/drawing/2014/main" id="{E56BDAC3-1A7D-4E21-85A0-10315A7DA9F4}"/>
              </a:ext>
            </a:extLst>
          </p:cNvPr>
          <p:cNvSpPr>
            <a:spLocks noGrp="1"/>
          </p:cNvSpPr>
          <p:nvPr>
            <p:ph type="sldNum" sz="quarter" idx="16"/>
          </p:nvPr>
        </p:nvSpPr>
        <p:spPr/>
        <p:txBody>
          <a:bodyPr/>
          <a:lstStyle/>
          <a:p>
            <a:fld id="{43A204BC-C5BA-4EF4-ABC8-D45123A0C528}" type="slidenum">
              <a:rPr lang="en-GB" smtClean="0"/>
              <a:pPr/>
              <a:t>‹#›</a:t>
            </a:fld>
            <a:endParaRPr lang="en-GB"/>
          </a:p>
        </p:txBody>
      </p:sp>
      <p:sp>
        <p:nvSpPr>
          <p:cNvPr id="11" name="Date Placeholder 10" hidden="1">
            <a:extLst>
              <a:ext uri="{FF2B5EF4-FFF2-40B4-BE49-F238E27FC236}">
                <a16:creationId xmlns:a16="http://schemas.microsoft.com/office/drawing/2014/main" id="{C8F53383-3780-4626-A2BE-E67BBD0A1DFE}"/>
              </a:ext>
            </a:extLst>
          </p:cNvPr>
          <p:cNvSpPr>
            <a:spLocks noGrp="1"/>
          </p:cNvSpPr>
          <p:nvPr>
            <p:ph type="dt" sz="half" idx="14"/>
          </p:nvPr>
        </p:nvSpPr>
        <p:spPr/>
        <p:txBody>
          <a:bodyPr/>
          <a:lstStyle/>
          <a:p>
            <a:r>
              <a:rPr lang="en-US"/>
              <a:t>September 20, 2022</a:t>
            </a:r>
            <a:endParaRPr lang="en-GB"/>
          </a:p>
        </p:txBody>
      </p:sp>
      <p:sp>
        <p:nvSpPr>
          <p:cNvPr id="9" name="Content Placeholder 3">
            <a:extLst>
              <a:ext uri="{FF2B5EF4-FFF2-40B4-BE49-F238E27FC236}">
                <a16:creationId xmlns:a16="http://schemas.microsoft.com/office/drawing/2014/main" id="{8059DA8A-4391-4F2F-8A22-F32154823E87}"/>
              </a:ext>
            </a:extLst>
          </p:cNvPr>
          <p:cNvSpPr>
            <a:spLocks noGrp="1"/>
          </p:cNvSpPr>
          <p:nvPr>
            <p:ph sz="half" idx="17" hasCustomPrompt="1"/>
          </p:nvPr>
        </p:nvSpPr>
        <p:spPr>
          <a:xfrm>
            <a:off x="9069388" y="1950097"/>
            <a:ext cx="2619375" cy="3687881"/>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10007450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ulleted list with numbers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4" y="412442"/>
            <a:ext cx="11188800" cy="719138"/>
          </a:xfrm>
        </p:spPr>
        <p:txBody>
          <a:bodyPr/>
          <a:lstStyle>
            <a:lvl1pPr>
              <a:defRPr sz="2400"/>
            </a:lvl1pPr>
          </a:lstStyle>
          <a:p>
            <a:r>
              <a:rPr lang="en-GB" noProof="0"/>
              <a:t>Click to add title</a:t>
            </a:r>
          </a:p>
        </p:txBody>
      </p:sp>
      <p:sp>
        <p:nvSpPr>
          <p:cNvPr id="12" name="Text Placeholder 2">
            <a:extLst>
              <a:ext uri="{FF2B5EF4-FFF2-40B4-BE49-F238E27FC236}">
                <a16:creationId xmlns:a16="http://schemas.microsoft.com/office/drawing/2014/main" id="{C5027FDC-6FFF-4553-A164-9D1EA73663FE}"/>
              </a:ext>
            </a:extLst>
          </p:cNvPr>
          <p:cNvSpPr>
            <a:spLocks noGrp="1"/>
          </p:cNvSpPr>
          <p:nvPr>
            <p:ph type="body" sz="quarter" idx="19" hasCustomPrompt="1"/>
          </p:nvPr>
        </p:nvSpPr>
        <p:spPr>
          <a:xfrm>
            <a:off x="500064" y="1943099"/>
            <a:ext cx="715961" cy="3694113"/>
          </a:xfrm>
        </p:spPr>
        <p:txBody>
          <a:bodyPr/>
          <a:lstStyle>
            <a:lvl1pPr marL="0" indent="0">
              <a:spcAft>
                <a:spcPts val="2400"/>
              </a:spcAft>
              <a:buNone/>
              <a:defRPr lang="en-US" sz="2800" kern="1200" dirty="0" smtClean="0">
                <a:solidFill>
                  <a:schemeClr val="accent1"/>
                </a:solidFill>
                <a:latin typeface="+mj-lt"/>
                <a:ea typeface="+mn-ea"/>
                <a:cs typeface="+mn-cs"/>
              </a:defRPr>
            </a:lvl1pPr>
          </a:lstStyle>
          <a:p>
            <a:pPr lvl="0"/>
            <a:r>
              <a:rPr lang="en-GB"/>
              <a:t>01 -</a:t>
            </a:r>
          </a:p>
        </p:txBody>
      </p:sp>
      <p:sp>
        <p:nvSpPr>
          <p:cNvPr id="14" name="Text Placeholder 3">
            <a:extLst>
              <a:ext uri="{FF2B5EF4-FFF2-40B4-BE49-F238E27FC236}">
                <a16:creationId xmlns:a16="http://schemas.microsoft.com/office/drawing/2014/main" id="{7049ABFC-94E9-40A1-97A7-B001CEAD3292}"/>
              </a:ext>
            </a:extLst>
          </p:cNvPr>
          <p:cNvSpPr>
            <a:spLocks noGrp="1"/>
          </p:cNvSpPr>
          <p:nvPr>
            <p:ph type="body" sz="quarter" idx="20" hasCustomPrompt="1"/>
          </p:nvPr>
        </p:nvSpPr>
        <p:spPr>
          <a:xfrm>
            <a:off x="1454148" y="1943099"/>
            <a:ext cx="9302400" cy="3694113"/>
          </a:xfrm>
        </p:spPr>
        <p:txBody>
          <a:bodyPr/>
          <a:lstStyle>
            <a:lvl1pPr marL="0" indent="0">
              <a:spcAft>
                <a:spcPts val="2400"/>
              </a:spcAft>
              <a:buNone/>
              <a:defRPr lang="en-US" sz="2800" kern="1200" dirty="0" smtClean="0">
                <a:solidFill>
                  <a:schemeClr val="tx1"/>
                </a:solidFill>
                <a:latin typeface="+mj-lt"/>
                <a:ea typeface="+mn-ea"/>
                <a:cs typeface="+mn-cs"/>
              </a:defRPr>
            </a:lvl1pPr>
          </a:lstStyle>
          <a:p>
            <a:pPr lvl="0"/>
            <a:r>
              <a:rPr lang="en-GB" noProof="0"/>
              <a:t>Click to add text</a:t>
            </a:r>
            <a:endParaRPr lang="en-GB"/>
          </a:p>
        </p:txBody>
      </p:sp>
      <p:sp>
        <p:nvSpPr>
          <p:cNvPr id="8" name="Footer Placeholder 7">
            <a:extLst>
              <a:ext uri="{FF2B5EF4-FFF2-40B4-BE49-F238E27FC236}">
                <a16:creationId xmlns:a16="http://schemas.microsoft.com/office/drawing/2014/main" id="{C56DACA2-719F-4647-9BA8-281A8F2BFCA5}"/>
              </a:ext>
            </a:extLst>
          </p:cNvPr>
          <p:cNvSpPr>
            <a:spLocks noGrp="1"/>
          </p:cNvSpPr>
          <p:nvPr>
            <p:ph type="ftr" sz="quarter" idx="16"/>
          </p:nvPr>
        </p:nvSpPr>
        <p:spPr/>
        <p:txBody>
          <a:bodyPr/>
          <a:lstStyle/>
          <a:p>
            <a:r>
              <a:rPr lang="it-IT"/>
              <a:t>Carlo Bertani, Maersk, Inland Decarbonization Lead</a:t>
            </a:r>
            <a:endParaRPr lang="en-GB"/>
          </a:p>
        </p:txBody>
      </p:sp>
      <p:sp>
        <p:nvSpPr>
          <p:cNvPr id="9" name="Slide Number Placeholder 8">
            <a:extLst>
              <a:ext uri="{FF2B5EF4-FFF2-40B4-BE49-F238E27FC236}">
                <a16:creationId xmlns:a16="http://schemas.microsoft.com/office/drawing/2014/main" id="{DDAB2A36-6220-480C-B58F-CFF0A15787CF}"/>
              </a:ext>
            </a:extLst>
          </p:cNvPr>
          <p:cNvSpPr>
            <a:spLocks noGrp="1"/>
          </p:cNvSpPr>
          <p:nvPr>
            <p:ph type="sldNum" sz="quarter" idx="17"/>
          </p:nvPr>
        </p:nvSpPr>
        <p:spPr/>
        <p:txBody>
          <a:body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BC8FE318-906F-4EA5-9B25-B9CA26679122}"/>
              </a:ext>
            </a:extLst>
          </p:cNvPr>
          <p:cNvSpPr>
            <a:spLocks noGrp="1"/>
          </p:cNvSpPr>
          <p:nvPr>
            <p:ph type="dt" sz="half" idx="15"/>
          </p:nvPr>
        </p:nvSpPr>
        <p:spPr/>
        <p:txBody>
          <a:bodyPr/>
          <a:lstStyle/>
          <a:p>
            <a:r>
              <a:rPr lang="en-US"/>
              <a:t>September 20, 2022</a:t>
            </a:r>
            <a:endParaRPr lang="en-GB"/>
          </a:p>
        </p:txBody>
      </p:sp>
    </p:spTree>
    <p:extLst>
      <p:ext uri="{BB962C8B-B14F-4D97-AF65-F5344CB8AC3E}">
        <p14:creationId xmlns:p14="http://schemas.microsoft.com/office/powerpoint/2010/main" val="168935367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ulleted list with numbers B">
    <p:spTree>
      <p:nvGrpSpPr>
        <p:cNvPr id="1" name=""/>
        <p:cNvGrpSpPr/>
        <p:nvPr/>
      </p:nvGrpSpPr>
      <p:grpSpPr>
        <a:xfrm>
          <a:off x="0" y="0"/>
          <a:ext cx="0" cy="0"/>
          <a:chOff x="0" y="0"/>
          <a:chExt cx="0" cy="0"/>
        </a:xfrm>
      </p:grpSpPr>
      <p:sp>
        <p:nvSpPr>
          <p:cNvPr id="3" name="Background">
            <a:extLst>
              <a:ext uri="{FF2B5EF4-FFF2-40B4-BE49-F238E27FC236}">
                <a16:creationId xmlns:a16="http://schemas.microsoft.com/office/drawing/2014/main" id="{A5975426-E16F-4D12-98B6-8FE2A0F7895B}"/>
              </a:ext>
            </a:extLst>
          </p:cNvPr>
          <p:cNvSpPr/>
          <p:nvPr userDrawn="1"/>
        </p:nvSpPr>
        <p:spPr>
          <a:xfrm>
            <a:off x="0" y="0"/>
            <a:ext cx="1219047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GB" sz="2000" noProof="0"/>
          </a:p>
        </p:txBody>
      </p:sp>
      <p:sp>
        <p:nvSpPr>
          <p:cNvPr id="2" name="Title 1"/>
          <p:cNvSpPr>
            <a:spLocks noGrp="1"/>
          </p:cNvSpPr>
          <p:nvPr>
            <p:ph type="title" hasCustomPrompt="1"/>
          </p:nvPr>
        </p:nvSpPr>
        <p:spPr>
          <a:xfrm>
            <a:off x="500064" y="412442"/>
            <a:ext cx="11190286" cy="719138"/>
          </a:xfrm>
        </p:spPr>
        <p:txBody>
          <a:bodyPr/>
          <a:lstStyle>
            <a:lvl1pPr>
              <a:defRPr sz="2400">
                <a:solidFill>
                  <a:schemeClr val="bg1"/>
                </a:solidFill>
              </a:defRPr>
            </a:lvl1pPr>
          </a:lstStyle>
          <a:p>
            <a:r>
              <a:rPr lang="en-GB" noProof="0"/>
              <a:t>Click to add title</a:t>
            </a:r>
          </a:p>
        </p:txBody>
      </p:sp>
      <p:sp>
        <p:nvSpPr>
          <p:cNvPr id="12" name="Text Placeholder 2">
            <a:extLst>
              <a:ext uri="{FF2B5EF4-FFF2-40B4-BE49-F238E27FC236}">
                <a16:creationId xmlns:a16="http://schemas.microsoft.com/office/drawing/2014/main" id="{C5027FDC-6FFF-4553-A164-9D1EA73663FE}"/>
              </a:ext>
            </a:extLst>
          </p:cNvPr>
          <p:cNvSpPr>
            <a:spLocks noGrp="1"/>
          </p:cNvSpPr>
          <p:nvPr>
            <p:ph type="body" sz="quarter" idx="19" hasCustomPrompt="1"/>
          </p:nvPr>
        </p:nvSpPr>
        <p:spPr>
          <a:xfrm>
            <a:off x="500064" y="1943099"/>
            <a:ext cx="715961" cy="3694113"/>
          </a:xfrm>
        </p:spPr>
        <p:txBody>
          <a:bodyPr/>
          <a:lstStyle>
            <a:lvl1pPr marL="0" indent="0">
              <a:spcAft>
                <a:spcPts val="2400"/>
              </a:spcAft>
              <a:buNone/>
              <a:defRPr lang="en-US" sz="2800" kern="1200" dirty="0" smtClean="0">
                <a:solidFill>
                  <a:schemeClr val="bg1"/>
                </a:solidFill>
                <a:latin typeface="+mj-lt"/>
                <a:ea typeface="+mn-ea"/>
                <a:cs typeface="+mn-cs"/>
              </a:defRPr>
            </a:lvl1pPr>
          </a:lstStyle>
          <a:p>
            <a:pPr lvl="0"/>
            <a:r>
              <a:rPr lang="en-GB"/>
              <a:t>01 -</a:t>
            </a:r>
          </a:p>
        </p:txBody>
      </p:sp>
      <p:sp>
        <p:nvSpPr>
          <p:cNvPr id="14" name="Text Placeholder 3">
            <a:extLst>
              <a:ext uri="{FF2B5EF4-FFF2-40B4-BE49-F238E27FC236}">
                <a16:creationId xmlns:a16="http://schemas.microsoft.com/office/drawing/2014/main" id="{7049ABFC-94E9-40A1-97A7-B001CEAD3292}"/>
              </a:ext>
            </a:extLst>
          </p:cNvPr>
          <p:cNvSpPr>
            <a:spLocks noGrp="1"/>
          </p:cNvSpPr>
          <p:nvPr>
            <p:ph type="body" sz="quarter" idx="20" hasCustomPrompt="1"/>
          </p:nvPr>
        </p:nvSpPr>
        <p:spPr>
          <a:xfrm>
            <a:off x="1454149" y="1943099"/>
            <a:ext cx="9301164" cy="3694113"/>
          </a:xfrm>
        </p:spPr>
        <p:txBody>
          <a:bodyPr/>
          <a:lstStyle>
            <a:lvl1pPr marL="0" indent="0">
              <a:spcAft>
                <a:spcPts val="2400"/>
              </a:spcAft>
              <a:buNone/>
              <a:defRPr lang="en-US" sz="2800" kern="1200" dirty="0" smtClean="0">
                <a:solidFill>
                  <a:schemeClr val="bg1"/>
                </a:solidFill>
                <a:latin typeface="+mj-lt"/>
                <a:ea typeface="+mn-ea"/>
                <a:cs typeface="+mn-cs"/>
              </a:defRPr>
            </a:lvl1pPr>
          </a:lstStyle>
          <a:p>
            <a:pPr lvl="0"/>
            <a:r>
              <a:rPr lang="en-GB" noProof="0"/>
              <a:t>Click to add text</a:t>
            </a:r>
            <a:endParaRPr lang="en-GB"/>
          </a:p>
        </p:txBody>
      </p:sp>
      <p:pic>
        <p:nvPicPr>
          <p:cNvPr id="24" name="Logo">
            <a:extLst>
              <a:ext uri="{FF2B5EF4-FFF2-40B4-BE49-F238E27FC236}">
                <a16:creationId xmlns:a16="http://schemas.microsoft.com/office/drawing/2014/main" id="{1E4FBBA8-C15E-48AA-A048-FDFD4E9C67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9676" y="6134617"/>
            <a:ext cx="1435438" cy="320697"/>
          </a:xfrm>
          <a:prstGeom prst="rect">
            <a:avLst/>
          </a:prstGeom>
        </p:spPr>
      </p:pic>
      <p:sp>
        <p:nvSpPr>
          <p:cNvPr id="8" name="Footer Placeholder 7">
            <a:extLst>
              <a:ext uri="{FF2B5EF4-FFF2-40B4-BE49-F238E27FC236}">
                <a16:creationId xmlns:a16="http://schemas.microsoft.com/office/drawing/2014/main" id="{C56DACA2-719F-4647-9BA8-281A8F2BFCA5}"/>
              </a:ext>
            </a:extLst>
          </p:cNvPr>
          <p:cNvSpPr>
            <a:spLocks noGrp="1"/>
          </p:cNvSpPr>
          <p:nvPr>
            <p:ph type="ftr" sz="quarter" idx="16"/>
          </p:nvPr>
        </p:nvSpPr>
        <p:spPr/>
        <p:txBody>
          <a:bodyPr/>
          <a:lstStyle>
            <a:lvl1pPr>
              <a:defRPr>
                <a:solidFill>
                  <a:schemeClr val="bg1"/>
                </a:solidFill>
              </a:defRPr>
            </a:lvl1pPr>
          </a:lstStyle>
          <a:p>
            <a:r>
              <a:rPr lang="it-IT"/>
              <a:t>Carlo Bertani, Maersk, Inland Decarbonization Lead</a:t>
            </a:r>
            <a:endParaRPr lang="en-GB"/>
          </a:p>
        </p:txBody>
      </p:sp>
      <p:sp>
        <p:nvSpPr>
          <p:cNvPr id="9" name="Slide Number Placeholder 8">
            <a:extLst>
              <a:ext uri="{FF2B5EF4-FFF2-40B4-BE49-F238E27FC236}">
                <a16:creationId xmlns:a16="http://schemas.microsoft.com/office/drawing/2014/main" id="{DDAB2A36-6220-480C-B58F-CFF0A15787CF}"/>
              </a:ext>
            </a:extLst>
          </p:cNvPr>
          <p:cNvSpPr>
            <a:spLocks noGrp="1"/>
          </p:cNvSpPr>
          <p:nvPr>
            <p:ph type="sldNum" sz="quarter" idx="17"/>
          </p:nvPr>
        </p:nvSpPr>
        <p:spPr/>
        <p:txBody>
          <a:bodyPr/>
          <a:lstStyle>
            <a:lvl1pPr>
              <a:defRPr>
                <a:solidFill>
                  <a:schemeClr val="bg1"/>
                </a:solidFill>
              </a:defRPr>
            </a:lvl1p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BC8FE318-906F-4EA5-9B25-B9CA26679122}"/>
              </a:ext>
            </a:extLst>
          </p:cNvPr>
          <p:cNvSpPr>
            <a:spLocks noGrp="1"/>
          </p:cNvSpPr>
          <p:nvPr>
            <p:ph type="dt" sz="half" idx="15"/>
          </p:nvPr>
        </p:nvSpPr>
        <p:spPr/>
        <p:txBody>
          <a:bodyPr/>
          <a:lstStyle/>
          <a:p>
            <a:r>
              <a:rPr lang="en-US"/>
              <a:t>September 20, 2022</a:t>
            </a:r>
            <a:endParaRPr lang="en-GB"/>
          </a:p>
        </p:txBody>
      </p:sp>
    </p:spTree>
    <p:extLst>
      <p:ext uri="{BB962C8B-B14F-4D97-AF65-F5344CB8AC3E}">
        <p14:creationId xmlns:p14="http://schemas.microsoft.com/office/powerpoint/2010/main" val="83669289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Highlight message">
    <p:spTree>
      <p:nvGrpSpPr>
        <p:cNvPr id="1" name=""/>
        <p:cNvGrpSpPr/>
        <p:nvPr/>
      </p:nvGrpSpPr>
      <p:grpSpPr>
        <a:xfrm>
          <a:off x="0" y="0"/>
          <a:ext cx="0" cy="0"/>
          <a:chOff x="0" y="0"/>
          <a:chExt cx="0" cy="0"/>
        </a:xfrm>
      </p:grpSpPr>
      <p:sp>
        <p:nvSpPr>
          <p:cNvPr id="3" name="Background">
            <a:extLst>
              <a:ext uri="{FF2B5EF4-FFF2-40B4-BE49-F238E27FC236}">
                <a16:creationId xmlns:a16="http://schemas.microsoft.com/office/drawing/2014/main" id="{A5975426-E16F-4D12-98B6-8FE2A0F7895B}"/>
              </a:ext>
            </a:extLst>
          </p:cNvPr>
          <p:cNvSpPr/>
          <p:nvPr userDrawn="1"/>
        </p:nvSpPr>
        <p:spPr>
          <a:xfrm>
            <a:off x="0" y="0"/>
            <a:ext cx="1219047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GB" sz="2000" noProof="0"/>
          </a:p>
        </p:txBody>
      </p:sp>
      <p:sp>
        <p:nvSpPr>
          <p:cNvPr id="2" name="Title 1"/>
          <p:cNvSpPr>
            <a:spLocks noGrp="1"/>
          </p:cNvSpPr>
          <p:nvPr>
            <p:ph type="title" hasCustomPrompt="1"/>
          </p:nvPr>
        </p:nvSpPr>
        <p:spPr>
          <a:xfrm>
            <a:off x="500064" y="412442"/>
            <a:ext cx="11190286" cy="719138"/>
          </a:xfrm>
        </p:spPr>
        <p:txBody>
          <a:bodyPr/>
          <a:lstStyle>
            <a:lvl1pPr>
              <a:defRPr sz="2400">
                <a:solidFill>
                  <a:schemeClr val="bg1"/>
                </a:solidFill>
              </a:defRPr>
            </a:lvl1pPr>
          </a:lstStyle>
          <a:p>
            <a:r>
              <a:rPr lang="en-GB" noProof="0"/>
              <a:t>Click to add title</a:t>
            </a:r>
          </a:p>
        </p:txBody>
      </p:sp>
      <p:sp>
        <p:nvSpPr>
          <p:cNvPr id="12" name="Text Placeholder 2">
            <a:extLst>
              <a:ext uri="{FF2B5EF4-FFF2-40B4-BE49-F238E27FC236}">
                <a16:creationId xmlns:a16="http://schemas.microsoft.com/office/drawing/2014/main" id="{C5027FDC-6FFF-4553-A164-9D1EA73663FE}"/>
              </a:ext>
            </a:extLst>
          </p:cNvPr>
          <p:cNvSpPr>
            <a:spLocks noGrp="1"/>
          </p:cNvSpPr>
          <p:nvPr>
            <p:ph type="body" sz="quarter" idx="19" hasCustomPrompt="1"/>
          </p:nvPr>
        </p:nvSpPr>
        <p:spPr>
          <a:xfrm>
            <a:off x="323386" y="1943100"/>
            <a:ext cx="6615577" cy="2711450"/>
          </a:xfrm>
        </p:spPr>
        <p:txBody>
          <a:bodyPr/>
          <a:lstStyle>
            <a:lvl1pPr marL="0" indent="0">
              <a:buNone/>
              <a:defRPr lang="en-US" sz="23000" kern="1200" dirty="0" smtClean="0">
                <a:solidFill>
                  <a:schemeClr val="bg1"/>
                </a:solidFill>
                <a:latin typeface="+mj-lt"/>
                <a:ea typeface="+mn-ea"/>
                <a:cs typeface="+mn-cs"/>
              </a:defRPr>
            </a:lvl1pPr>
          </a:lstStyle>
          <a:p>
            <a:pPr lvl="0"/>
            <a:r>
              <a:rPr lang="en-GB"/>
              <a:t>62%</a:t>
            </a:r>
          </a:p>
        </p:txBody>
      </p:sp>
      <p:sp>
        <p:nvSpPr>
          <p:cNvPr id="14" name="Text Placeholder 3">
            <a:extLst>
              <a:ext uri="{FF2B5EF4-FFF2-40B4-BE49-F238E27FC236}">
                <a16:creationId xmlns:a16="http://schemas.microsoft.com/office/drawing/2014/main" id="{7049ABFC-94E9-40A1-97A7-B001CEAD3292}"/>
              </a:ext>
            </a:extLst>
          </p:cNvPr>
          <p:cNvSpPr>
            <a:spLocks noGrp="1"/>
          </p:cNvSpPr>
          <p:nvPr>
            <p:ph type="body" sz="quarter" idx="20" hasCustomPrompt="1"/>
          </p:nvPr>
        </p:nvSpPr>
        <p:spPr>
          <a:xfrm>
            <a:off x="4314825" y="5084763"/>
            <a:ext cx="7375525" cy="547687"/>
          </a:xfrm>
        </p:spPr>
        <p:txBody>
          <a:bodyPr/>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lang="en-US" sz="3000" i="0" kern="1200" dirty="0" smtClean="0">
                <a:solidFill>
                  <a:schemeClr val="bg1"/>
                </a:solidFill>
                <a:latin typeface="Maersk Text Office Light" panose="00000400000000000000" pitchFamily="2" charset="0"/>
                <a:ea typeface="+mn-ea"/>
                <a:cs typeface="+mn-cs"/>
              </a:defRPr>
            </a:lvl1pPr>
          </a:lstStyle>
          <a:p>
            <a:pPr marL="0" marR="0" lvl="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noProof="0"/>
              <a:t>Click to add </a:t>
            </a:r>
            <a:r>
              <a:rPr lang="en-GB"/>
              <a:t>text</a:t>
            </a:r>
          </a:p>
        </p:txBody>
      </p:sp>
      <p:pic>
        <p:nvPicPr>
          <p:cNvPr id="24" name="Logo">
            <a:extLst>
              <a:ext uri="{FF2B5EF4-FFF2-40B4-BE49-F238E27FC236}">
                <a16:creationId xmlns:a16="http://schemas.microsoft.com/office/drawing/2014/main" id="{1E4FBBA8-C15E-48AA-A048-FDFD4E9C67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9676" y="6134617"/>
            <a:ext cx="1435438" cy="320697"/>
          </a:xfrm>
          <a:prstGeom prst="rect">
            <a:avLst/>
          </a:prstGeom>
        </p:spPr>
      </p:pic>
      <p:sp>
        <p:nvSpPr>
          <p:cNvPr id="8" name="Footer Placeholder 7">
            <a:extLst>
              <a:ext uri="{FF2B5EF4-FFF2-40B4-BE49-F238E27FC236}">
                <a16:creationId xmlns:a16="http://schemas.microsoft.com/office/drawing/2014/main" id="{C56DACA2-719F-4647-9BA8-281A8F2BFCA5}"/>
              </a:ext>
            </a:extLst>
          </p:cNvPr>
          <p:cNvSpPr>
            <a:spLocks noGrp="1"/>
          </p:cNvSpPr>
          <p:nvPr>
            <p:ph type="ftr" sz="quarter" idx="16"/>
          </p:nvPr>
        </p:nvSpPr>
        <p:spPr/>
        <p:txBody>
          <a:bodyPr/>
          <a:lstStyle>
            <a:lvl1pPr>
              <a:defRPr>
                <a:solidFill>
                  <a:schemeClr val="bg1"/>
                </a:solidFill>
              </a:defRPr>
            </a:lvl1pPr>
          </a:lstStyle>
          <a:p>
            <a:r>
              <a:rPr lang="it-IT"/>
              <a:t>Carlo Bertani, Maersk, Inland Decarbonization Lead</a:t>
            </a:r>
            <a:endParaRPr lang="en-GB"/>
          </a:p>
        </p:txBody>
      </p:sp>
      <p:sp>
        <p:nvSpPr>
          <p:cNvPr id="9" name="Slide Number Placeholder 8">
            <a:extLst>
              <a:ext uri="{FF2B5EF4-FFF2-40B4-BE49-F238E27FC236}">
                <a16:creationId xmlns:a16="http://schemas.microsoft.com/office/drawing/2014/main" id="{DDAB2A36-6220-480C-B58F-CFF0A15787CF}"/>
              </a:ext>
            </a:extLst>
          </p:cNvPr>
          <p:cNvSpPr>
            <a:spLocks noGrp="1"/>
          </p:cNvSpPr>
          <p:nvPr>
            <p:ph type="sldNum" sz="quarter" idx="17"/>
          </p:nvPr>
        </p:nvSpPr>
        <p:spPr/>
        <p:txBody>
          <a:bodyPr/>
          <a:lstStyle>
            <a:lvl1pPr>
              <a:defRPr>
                <a:solidFill>
                  <a:schemeClr val="bg1"/>
                </a:solidFill>
              </a:defRPr>
            </a:lvl1p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BC8FE318-906F-4EA5-9B25-B9CA26679122}"/>
              </a:ext>
            </a:extLst>
          </p:cNvPr>
          <p:cNvSpPr>
            <a:spLocks noGrp="1"/>
          </p:cNvSpPr>
          <p:nvPr>
            <p:ph type="dt" sz="half" idx="15"/>
          </p:nvPr>
        </p:nvSpPr>
        <p:spPr/>
        <p:txBody>
          <a:bodyPr/>
          <a:lstStyle/>
          <a:p>
            <a:r>
              <a:rPr lang="en-US"/>
              <a:t>September 20, 2022</a:t>
            </a:r>
            <a:endParaRPr lang="en-GB"/>
          </a:p>
        </p:txBody>
      </p:sp>
    </p:spTree>
    <p:extLst>
      <p:ext uri="{BB962C8B-B14F-4D97-AF65-F5344CB8AC3E}">
        <p14:creationId xmlns:p14="http://schemas.microsoft.com/office/powerpoint/2010/main" val="11282309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everal text boxes">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6536757-24D6-4CE3-BC82-E594F5B33A4A}"/>
              </a:ext>
            </a:extLst>
          </p:cNvPr>
          <p:cNvSpPr>
            <a:spLocks noGrp="1"/>
          </p:cNvSpPr>
          <p:nvPr>
            <p:ph type="title" hasCustomPrompt="1"/>
          </p:nvPr>
        </p:nvSpPr>
        <p:spPr/>
        <p:txBody>
          <a:bodyPr/>
          <a:lstStyle>
            <a:lvl1pPr>
              <a:defRPr/>
            </a:lvl1pPr>
          </a:lstStyle>
          <a:p>
            <a:r>
              <a:rPr lang="en-US"/>
              <a:t>Click to add title</a:t>
            </a:r>
            <a:endParaRPr lang="en-GB"/>
          </a:p>
        </p:txBody>
      </p:sp>
      <p:sp>
        <p:nvSpPr>
          <p:cNvPr id="9" name="Text Placeholder 2">
            <a:extLst>
              <a:ext uri="{FF2B5EF4-FFF2-40B4-BE49-F238E27FC236}">
                <a16:creationId xmlns:a16="http://schemas.microsoft.com/office/drawing/2014/main" id="{6EEC2DAD-CD0D-4A12-B275-257EC3F16D2C}"/>
              </a:ext>
            </a:extLst>
          </p:cNvPr>
          <p:cNvSpPr>
            <a:spLocks noGrp="1"/>
          </p:cNvSpPr>
          <p:nvPr>
            <p:ph type="body" sz="quarter" idx="22" hasCustomPrompt="1"/>
          </p:nvPr>
        </p:nvSpPr>
        <p:spPr>
          <a:xfrm>
            <a:off x="500063" y="1527716"/>
            <a:ext cx="5484812" cy="1753641"/>
          </a:xfrm>
        </p:spPr>
        <p:txBody>
          <a:bodyPr/>
          <a:lstStyle>
            <a:lvl1pPr marL="0" indent="0">
              <a:buFont typeface="Arial" panose="020B0604020202020204" pitchFamily="34" charset="0"/>
              <a:buChar char="​"/>
              <a:defRPr sz="1100" b="1">
                <a:solidFill>
                  <a:schemeClr val="accent1"/>
                </a:solidFill>
              </a:defRPr>
            </a:lvl1pPr>
            <a:lvl2pPr marL="180000" indent="-180000">
              <a:spcBef>
                <a:spcPts val="0"/>
              </a:spcBef>
              <a:buFont typeface="Arial" panose="020B0604020202020204" pitchFamily="34" charset="0"/>
              <a:buChar char="•"/>
              <a:defRPr sz="1100" b="0">
                <a:solidFill>
                  <a:schemeClr val="tx1"/>
                </a:solidFill>
              </a:defRPr>
            </a:lvl2pPr>
            <a:lvl3pPr marL="360000">
              <a:spcBef>
                <a:spcPts val="0"/>
              </a:spcBef>
              <a:defRPr>
                <a:solidFill>
                  <a:schemeClr val="tx1"/>
                </a:solidFill>
              </a:defRPr>
            </a:lvl3pPr>
            <a:lvl5pPr>
              <a:defRPr>
                <a:solidFill>
                  <a:schemeClr val="tx1"/>
                </a:solidFill>
              </a:defRPr>
            </a:lvl5pPr>
          </a:lstStyle>
          <a:p>
            <a:pPr lvl="0"/>
            <a:r>
              <a:rPr lang="en-GB" noProof="0"/>
              <a:t>Click to add text</a:t>
            </a:r>
            <a:endParaRPr lang="en-GB"/>
          </a:p>
          <a:p>
            <a:pPr lvl="1"/>
            <a:r>
              <a:rPr lang="en-GB"/>
              <a:t>Second level</a:t>
            </a:r>
          </a:p>
          <a:p>
            <a:pPr lvl="2"/>
            <a:r>
              <a:rPr lang="en-GB"/>
              <a:t>Third level</a:t>
            </a:r>
          </a:p>
          <a:p>
            <a:pPr lvl="3"/>
            <a:r>
              <a:rPr lang="en-GB"/>
              <a:t>Fourth level</a:t>
            </a:r>
          </a:p>
          <a:p>
            <a:pPr lvl="4"/>
            <a:r>
              <a:rPr lang="en-GB"/>
              <a:t>Fifth level</a:t>
            </a:r>
          </a:p>
        </p:txBody>
      </p:sp>
      <p:sp>
        <p:nvSpPr>
          <p:cNvPr id="31" name="Text Placeholder 3">
            <a:extLst>
              <a:ext uri="{FF2B5EF4-FFF2-40B4-BE49-F238E27FC236}">
                <a16:creationId xmlns:a16="http://schemas.microsoft.com/office/drawing/2014/main" id="{E3EA61B2-2CC5-4483-A81E-CE7D1E113515}"/>
              </a:ext>
            </a:extLst>
          </p:cNvPr>
          <p:cNvSpPr>
            <a:spLocks noGrp="1"/>
          </p:cNvSpPr>
          <p:nvPr>
            <p:ph type="body" sz="quarter" idx="23" hasCustomPrompt="1"/>
          </p:nvPr>
        </p:nvSpPr>
        <p:spPr>
          <a:xfrm>
            <a:off x="500063" y="4070350"/>
            <a:ext cx="5484812" cy="1566850"/>
          </a:xfrm>
        </p:spPr>
        <p:txBody>
          <a:bodyPr/>
          <a:lstStyle>
            <a:lvl1pPr marL="0" indent="0">
              <a:buFont typeface="Arial" panose="020B0604020202020204" pitchFamily="34" charset="0"/>
              <a:buChar char="​"/>
              <a:defRPr sz="1100" b="1">
                <a:solidFill>
                  <a:schemeClr val="accent1"/>
                </a:solidFill>
              </a:defRPr>
            </a:lvl1pPr>
            <a:lvl2pPr marL="180000" indent="-180000">
              <a:spcBef>
                <a:spcPts val="0"/>
              </a:spcBef>
              <a:buFont typeface="Arial" panose="020B0604020202020204" pitchFamily="34" charset="0"/>
              <a:buChar char="•"/>
              <a:defRPr sz="1100" b="0">
                <a:solidFill>
                  <a:schemeClr val="tx1"/>
                </a:solidFill>
              </a:defRPr>
            </a:lvl2pPr>
            <a:lvl3pPr marL="360000">
              <a:defRPr>
                <a:solidFill>
                  <a:schemeClr val="tx1"/>
                </a:solidFill>
              </a:defRPr>
            </a:lvl3pPr>
            <a:lvl5pPr>
              <a:defRPr>
                <a:solidFill>
                  <a:schemeClr val="tx1"/>
                </a:solidFill>
              </a:defRPr>
            </a:lvl5pPr>
          </a:lstStyle>
          <a:p>
            <a:pPr lvl="0"/>
            <a:r>
              <a:rPr lang="en-GB" noProof="0"/>
              <a:t>Click to add text</a:t>
            </a:r>
          </a:p>
          <a:p>
            <a:pPr lvl="1"/>
            <a:r>
              <a:rPr lang="en-GB" noProof="0"/>
              <a:t>2</a:t>
            </a:r>
          </a:p>
          <a:p>
            <a:pPr lvl="2"/>
            <a:r>
              <a:rPr lang="en-GB" noProof="0"/>
              <a:t>3</a:t>
            </a:r>
          </a:p>
          <a:p>
            <a:pPr lvl="3"/>
            <a:r>
              <a:rPr lang="en-GB" noProof="0"/>
              <a:t>4</a:t>
            </a:r>
          </a:p>
          <a:p>
            <a:pPr lvl="4"/>
            <a:r>
              <a:rPr lang="en-GB" noProof="0"/>
              <a:t>5</a:t>
            </a:r>
          </a:p>
          <a:p>
            <a:pPr lvl="5"/>
            <a:r>
              <a:rPr lang="en-GB" noProof="0"/>
              <a:t>6</a:t>
            </a:r>
            <a:endParaRPr lang="en-GB"/>
          </a:p>
        </p:txBody>
      </p:sp>
      <p:sp>
        <p:nvSpPr>
          <p:cNvPr id="4" name="Content Placeholder 4">
            <a:extLst>
              <a:ext uri="{FF2B5EF4-FFF2-40B4-BE49-F238E27FC236}">
                <a16:creationId xmlns:a16="http://schemas.microsoft.com/office/drawing/2014/main" id="{25700A65-5A8D-4928-8A10-F9DB7E931F98}"/>
              </a:ext>
            </a:extLst>
          </p:cNvPr>
          <p:cNvSpPr>
            <a:spLocks noGrp="1"/>
          </p:cNvSpPr>
          <p:nvPr>
            <p:ph sz="quarter" idx="25" hasCustomPrompt="1"/>
          </p:nvPr>
        </p:nvSpPr>
        <p:spPr>
          <a:xfrm>
            <a:off x="6225806" y="1527717"/>
            <a:ext cx="5467350" cy="2537993"/>
          </a:xfrm>
        </p:spPr>
        <p:txBody>
          <a:bodyPr tIns="72000"/>
          <a:lstStyle>
            <a:lvl1pPr>
              <a:defRPr sz="1100">
                <a:solidFill>
                  <a:schemeClr val="tx1"/>
                </a:solidFill>
              </a:defRPr>
            </a:lvl1pPr>
            <a:lvl2pPr>
              <a:defRPr sz="1100">
                <a:solidFill>
                  <a:schemeClr val="tx1"/>
                </a:solidFill>
              </a:defRPr>
            </a:lvl2pPr>
            <a:lvl3pPr>
              <a:defRPr sz="1100">
                <a:solidFill>
                  <a:schemeClr val="tx1"/>
                </a:solidFill>
              </a:defRPr>
            </a:lvl3pPr>
            <a:lvl5pPr>
              <a:defRPr>
                <a:solidFill>
                  <a:schemeClr val="tx1"/>
                </a:solidFill>
              </a:defRPr>
            </a:lvl5pPr>
          </a:lstStyle>
          <a:p>
            <a:pPr lvl="0"/>
            <a:r>
              <a:rPr lang="en-GB" noProof="0"/>
              <a:t>Click to add text</a:t>
            </a:r>
            <a:endParaRPr lang="en-GB"/>
          </a:p>
          <a:p>
            <a:pPr lvl="1"/>
            <a:r>
              <a:rPr lang="en-GB"/>
              <a:t>Second level</a:t>
            </a:r>
          </a:p>
          <a:p>
            <a:pPr lvl="2"/>
            <a:r>
              <a:rPr lang="en-GB"/>
              <a:t>Third level</a:t>
            </a:r>
          </a:p>
          <a:p>
            <a:pPr lvl="3"/>
            <a:r>
              <a:rPr lang="en-GB"/>
              <a:t>Fourth level</a:t>
            </a:r>
          </a:p>
          <a:p>
            <a:pPr lvl="4"/>
            <a:r>
              <a:rPr lang="en-GB"/>
              <a:t>Fifth level</a:t>
            </a:r>
          </a:p>
        </p:txBody>
      </p:sp>
      <p:sp>
        <p:nvSpPr>
          <p:cNvPr id="33" name="Text Placeholder 5">
            <a:extLst>
              <a:ext uri="{FF2B5EF4-FFF2-40B4-BE49-F238E27FC236}">
                <a16:creationId xmlns:a16="http://schemas.microsoft.com/office/drawing/2014/main" id="{A2424BA5-C278-45AB-B9F5-B85D4A3A86B9}"/>
              </a:ext>
            </a:extLst>
          </p:cNvPr>
          <p:cNvSpPr>
            <a:spLocks noGrp="1"/>
          </p:cNvSpPr>
          <p:nvPr>
            <p:ph type="body" sz="quarter" idx="24" hasCustomPrompt="1"/>
          </p:nvPr>
        </p:nvSpPr>
        <p:spPr>
          <a:xfrm>
            <a:off x="6222999" y="4654550"/>
            <a:ext cx="4532313" cy="982663"/>
          </a:xfrm>
        </p:spPr>
        <p:txBody>
          <a:bodyPr tIns="0" numCol="2" spcCol="180000"/>
          <a:lstStyle>
            <a:lvl1pPr marL="0" indent="0">
              <a:spcAft>
                <a:spcPts val="0"/>
              </a:spcAft>
              <a:buClrTx/>
              <a:buFont typeface="Arial" panose="020B0604020202020204" pitchFamily="34" charset="0"/>
              <a:buChar char="​"/>
              <a:defRPr sz="1100" b="1">
                <a:solidFill>
                  <a:schemeClr val="accent1"/>
                </a:solidFill>
              </a:defRPr>
            </a:lvl1pPr>
            <a:lvl2pPr marL="0" indent="0">
              <a:lnSpc>
                <a:spcPct val="110000"/>
              </a:lnSpc>
              <a:spcBef>
                <a:spcPts val="0"/>
              </a:spcBef>
              <a:spcAft>
                <a:spcPts val="0"/>
              </a:spcAft>
              <a:buFont typeface="Arial" panose="020B0604020202020204" pitchFamily="34" charset="0"/>
              <a:buChar char="​"/>
              <a:defRPr sz="1100">
                <a:solidFill>
                  <a:srgbClr val="878787"/>
                </a:solidFill>
              </a:defRPr>
            </a:lvl2pPr>
            <a:lvl3pPr marL="180000">
              <a:lnSpc>
                <a:spcPct val="110000"/>
              </a:lnSpc>
              <a:spcBef>
                <a:spcPts val="0"/>
              </a:spcBef>
              <a:spcAft>
                <a:spcPts val="0"/>
              </a:spcAft>
              <a:defRPr sz="1100">
                <a:solidFill>
                  <a:srgbClr val="878787"/>
                </a:solidFill>
              </a:defRPr>
            </a:lvl3pPr>
          </a:lstStyle>
          <a:p>
            <a:pPr lvl="0"/>
            <a:r>
              <a:rPr lang="en-GB" noProof="0"/>
              <a:t>Click to add text</a:t>
            </a:r>
          </a:p>
          <a:p>
            <a:pPr lvl="1"/>
            <a:r>
              <a:rPr lang="en-GB" noProof="0"/>
              <a:t>1</a:t>
            </a:r>
          </a:p>
          <a:p>
            <a:pPr lvl="2"/>
            <a:r>
              <a:rPr lang="en-GB" noProof="0"/>
              <a:t>2</a:t>
            </a:r>
          </a:p>
          <a:p>
            <a:pPr lvl="3"/>
            <a:r>
              <a:rPr lang="en-GB" noProof="0"/>
              <a:t>3</a:t>
            </a:r>
            <a:endParaRPr lang="en-GB"/>
          </a:p>
        </p:txBody>
      </p:sp>
      <p:grpSp>
        <p:nvGrpSpPr>
          <p:cNvPr id="16" name="Group logo">
            <a:extLst>
              <a:ext uri="{FF2B5EF4-FFF2-40B4-BE49-F238E27FC236}">
                <a16:creationId xmlns:a16="http://schemas.microsoft.com/office/drawing/2014/main" id="{F096A198-57B0-402E-B8FD-71C5BF944700}"/>
              </a:ext>
            </a:extLst>
          </p:cNvPr>
          <p:cNvGrpSpPr>
            <a:grpSpLocks noChangeAspect="1"/>
          </p:cNvGrpSpPr>
          <p:nvPr userDrawn="1"/>
        </p:nvGrpSpPr>
        <p:grpSpPr bwMode="auto">
          <a:xfrm>
            <a:off x="10256489" y="6137500"/>
            <a:ext cx="1436163" cy="320400"/>
            <a:chOff x="6478" y="3868"/>
            <a:chExt cx="892" cy="199"/>
          </a:xfrm>
        </p:grpSpPr>
        <p:sp>
          <p:nvSpPr>
            <p:cNvPr id="17" name="Freeform 5">
              <a:extLst>
                <a:ext uri="{FF2B5EF4-FFF2-40B4-BE49-F238E27FC236}">
                  <a16:creationId xmlns:a16="http://schemas.microsoft.com/office/drawing/2014/main" id="{9735D8F0-DF96-4E27-BA61-1D988B869192}"/>
                </a:ext>
              </a:extLst>
            </p:cNvPr>
            <p:cNvSpPr>
              <a:spLocks/>
            </p:cNvSpPr>
            <p:nvPr userDrawn="1"/>
          </p:nvSpPr>
          <p:spPr bwMode="auto">
            <a:xfrm>
              <a:off x="6749" y="3923"/>
              <a:ext cx="104" cy="88"/>
            </a:xfrm>
            <a:custGeom>
              <a:avLst/>
              <a:gdLst>
                <a:gd name="T0" fmla="*/ 0 w 104"/>
                <a:gd name="T1" fmla="*/ 88 h 88"/>
                <a:gd name="T2" fmla="*/ 0 w 104"/>
                <a:gd name="T3" fmla="*/ 0 h 88"/>
                <a:gd name="T4" fmla="*/ 23 w 104"/>
                <a:gd name="T5" fmla="*/ 0 h 88"/>
                <a:gd name="T6" fmla="*/ 52 w 104"/>
                <a:gd name="T7" fmla="*/ 66 h 88"/>
                <a:gd name="T8" fmla="*/ 81 w 104"/>
                <a:gd name="T9" fmla="*/ 0 h 88"/>
                <a:gd name="T10" fmla="*/ 104 w 104"/>
                <a:gd name="T11" fmla="*/ 0 h 88"/>
                <a:gd name="T12" fmla="*/ 104 w 104"/>
                <a:gd name="T13" fmla="*/ 88 h 88"/>
                <a:gd name="T14" fmla="*/ 85 w 104"/>
                <a:gd name="T15" fmla="*/ 88 h 88"/>
                <a:gd name="T16" fmla="*/ 85 w 104"/>
                <a:gd name="T17" fmla="*/ 37 h 88"/>
                <a:gd name="T18" fmla="*/ 62 w 104"/>
                <a:gd name="T19" fmla="*/ 88 h 88"/>
                <a:gd name="T20" fmla="*/ 42 w 104"/>
                <a:gd name="T21" fmla="*/ 88 h 88"/>
                <a:gd name="T22" fmla="*/ 19 w 104"/>
                <a:gd name="T23" fmla="*/ 38 h 88"/>
                <a:gd name="T24" fmla="*/ 19 w 104"/>
                <a:gd name="T25" fmla="*/ 88 h 88"/>
                <a:gd name="T26" fmla="*/ 0 w 104"/>
                <a:gd name="T2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88">
                  <a:moveTo>
                    <a:pt x="0" y="88"/>
                  </a:moveTo>
                  <a:lnTo>
                    <a:pt x="0" y="0"/>
                  </a:lnTo>
                  <a:lnTo>
                    <a:pt x="23" y="0"/>
                  </a:lnTo>
                  <a:lnTo>
                    <a:pt x="52" y="66"/>
                  </a:lnTo>
                  <a:lnTo>
                    <a:pt x="81" y="0"/>
                  </a:lnTo>
                  <a:lnTo>
                    <a:pt x="104" y="0"/>
                  </a:lnTo>
                  <a:lnTo>
                    <a:pt x="104" y="88"/>
                  </a:lnTo>
                  <a:lnTo>
                    <a:pt x="85" y="88"/>
                  </a:lnTo>
                  <a:lnTo>
                    <a:pt x="85" y="37"/>
                  </a:lnTo>
                  <a:lnTo>
                    <a:pt x="62" y="88"/>
                  </a:lnTo>
                  <a:lnTo>
                    <a:pt x="42" y="88"/>
                  </a:lnTo>
                  <a:lnTo>
                    <a:pt x="19" y="38"/>
                  </a:lnTo>
                  <a:lnTo>
                    <a:pt x="19"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6">
              <a:extLst>
                <a:ext uri="{FF2B5EF4-FFF2-40B4-BE49-F238E27FC236}">
                  <a16:creationId xmlns:a16="http://schemas.microsoft.com/office/drawing/2014/main" id="{1497644D-7612-422C-AF4D-1E0DD385458D}"/>
                </a:ext>
              </a:extLst>
            </p:cNvPr>
            <p:cNvSpPr>
              <a:spLocks noEditPoints="1"/>
            </p:cNvSpPr>
            <p:nvPr userDrawn="1"/>
          </p:nvSpPr>
          <p:spPr bwMode="auto">
            <a:xfrm>
              <a:off x="6861" y="3923"/>
              <a:ext cx="106" cy="88"/>
            </a:xfrm>
            <a:custGeom>
              <a:avLst/>
              <a:gdLst>
                <a:gd name="T0" fmla="*/ 23 w 106"/>
                <a:gd name="T1" fmla="*/ 88 h 88"/>
                <a:gd name="T2" fmla="*/ 0 w 106"/>
                <a:gd name="T3" fmla="*/ 88 h 88"/>
                <a:gd name="T4" fmla="*/ 40 w 106"/>
                <a:gd name="T5" fmla="*/ 0 h 88"/>
                <a:gd name="T6" fmla="*/ 67 w 106"/>
                <a:gd name="T7" fmla="*/ 0 h 88"/>
                <a:gd name="T8" fmla="*/ 106 w 106"/>
                <a:gd name="T9" fmla="*/ 88 h 88"/>
                <a:gd name="T10" fmla="*/ 84 w 106"/>
                <a:gd name="T11" fmla="*/ 88 h 88"/>
                <a:gd name="T12" fmla="*/ 76 w 106"/>
                <a:gd name="T13" fmla="*/ 71 h 88"/>
                <a:gd name="T14" fmla="*/ 30 w 106"/>
                <a:gd name="T15" fmla="*/ 71 h 88"/>
                <a:gd name="T16" fmla="*/ 23 w 106"/>
                <a:gd name="T17" fmla="*/ 88 h 88"/>
                <a:gd name="T18" fmla="*/ 69 w 106"/>
                <a:gd name="T19" fmla="*/ 54 h 88"/>
                <a:gd name="T20" fmla="*/ 53 w 106"/>
                <a:gd name="T21" fmla="*/ 17 h 88"/>
                <a:gd name="T22" fmla="*/ 38 w 106"/>
                <a:gd name="T23" fmla="*/ 54 h 88"/>
                <a:gd name="T24" fmla="*/ 69 w 106"/>
                <a:gd name="T25" fmla="*/ 5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88">
                  <a:moveTo>
                    <a:pt x="23" y="88"/>
                  </a:moveTo>
                  <a:lnTo>
                    <a:pt x="0" y="88"/>
                  </a:lnTo>
                  <a:lnTo>
                    <a:pt x="40" y="0"/>
                  </a:lnTo>
                  <a:lnTo>
                    <a:pt x="67" y="0"/>
                  </a:lnTo>
                  <a:lnTo>
                    <a:pt x="106" y="88"/>
                  </a:lnTo>
                  <a:lnTo>
                    <a:pt x="84" y="88"/>
                  </a:lnTo>
                  <a:lnTo>
                    <a:pt x="76" y="71"/>
                  </a:lnTo>
                  <a:lnTo>
                    <a:pt x="30" y="71"/>
                  </a:lnTo>
                  <a:lnTo>
                    <a:pt x="23" y="88"/>
                  </a:lnTo>
                  <a:close/>
                  <a:moveTo>
                    <a:pt x="69" y="54"/>
                  </a:moveTo>
                  <a:lnTo>
                    <a:pt x="53" y="17"/>
                  </a:lnTo>
                  <a:lnTo>
                    <a:pt x="38" y="54"/>
                  </a:lnTo>
                  <a:lnTo>
                    <a:pt x="69"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7">
              <a:extLst>
                <a:ext uri="{FF2B5EF4-FFF2-40B4-BE49-F238E27FC236}">
                  <a16:creationId xmlns:a16="http://schemas.microsoft.com/office/drawing/2014/main" id="{A6B732CD-52AC-420B-8B09-36FD5C70C89F}"/>
                </a:ext>
              </a:extLst>
            </p:cNvPr>
            <p:cNvSpPr>
              <a:spLocks/>
            </p:cNvSpPr>
            <p:nvPr userDrawn="1"/>
          </p:nvSpPr>
          <p:spPr bwMode="auto">
            <a:xfrm>
              <a:off x="6976" y="3923"/>
              <a:ext cx="84" cy="88"/>
            </a:xfrm>
            <a:custGeom>
              <a:avLst/>
              <a:gdLst>
                <a:gd name="T0" fmla="*/ 0 w 84"/>
                <a:gd name="T1" fmla="*/ 88 h 88"/>
                <a:gd name="T2" fmla="*/ 0 w 84"/>
                <a:gd name="T3" fmla="*/ 0 h 88"/>
                <a:gd name="T4" fmla="*/ 83 w 84"/>
                <a:gd name="T5" fmla="*/ 0 h 88"/>
                <a:gd name="T6" fmla="*/ 83 w 84"/>
                <a:gd name="T7" fmla="*/ 18 h 88"/>
                <a:gd name="T8" fmla="*/ 20 w 84"/>
                <a:gd name="T9" fmla="*/ 18 h 88"/>
                <a:gd name="T10" fmla="*/ 20 w 84"/>
                <a:gd name="T11" fmla="*/ 35 h 88"/>
                <a:gd name="T12" fmla="*/ 75 w 84"/>
                <a:gd name="T13" fmla="*/ 35 h 88"/>
                <a:gd name="T14" fmla="*/ 75 w 84"/>
                <a:gd name="T15" fmla="*/ 53 h 88"/>
                <a:gd name="T16" fmla="*/ 20 w 84"/>
                <a:gd name="T17" fmla="*/ 53 h 88"/>
                <a:gd name="T18" fmla="*/ 20 w 84"/>
                <a:gd name="T19" fmla="*/ 71 h 88"/>
                <a:gd name="T20" fmla="*/ 84 w 84"/>
                <a:gd name="T21" fmla="*/ 71 h 88"/>
                <a:gd name="T22" fmla="*/ 84 w 84"/>
                <a:gd name="T23" fmla="*/ 88 h 88"/>
                <a:gd name="T24" fmla="*/ 0 w 84"/>
                <a:gd name="T25"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88">
                  <a:moveTo>
                    <a:pt x="0" y="88"/>
                  </a:moveTo>
                  <a:lnTo>
                    <a:pt x="0" y="0"/>
                  </a:lnTo>
                  <a:lnTo>
                    <a:pt x="83" y="0"/>
                  </a:lnTo>
                  <a:lnTo>
                    <a:pt x="83" y="18"/>
                  </a:lnTo>
                  <a:lnTo>
                    <a:pt x="20" y="18"/>
                  </a:lnTo>
                  <a:lnTo>
                    <a:pt x="20" y="35"/>
                  </a:lnTo>
                  <a:lnTo>
                    <a:pt x="75" y="35"/>
                  </a:lnTo>
                  <a:lnTo>
                    <a:pt x="75" y="53"/>
                  </a:lnTo>
                  <a:lnTo>
                    <a:pt x="20" y="53"/>
                  </a:lnTo>
                  <a:lnTo>
                    <a:pt x="20" y="71"/>
                  </a:lnTo>
                  <a:lnTo>
                    <a:pt x="84" y="71"/>
                  </a:lnTo>
                  <a:lnTo>
                    <a:pt x="84"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8">
              <a:extLst>
                <a:ext uri="{FF2B5EF4-FFF2-40B4-BE49-F238E27FC236}">
                  <a16:creationId xmlns:a16="http://schemas.microsoft.com/office/drawing/2014/main" id="{C85937AE-5276-446F-AB67-7B60605D469B}"/>
                </a:ext>
              </a:extLst>
            </p:cNvPr>
            <p:cNvSpPr>
              <a:spLocks noEditPoints="1"/>
            </p:cNvSpPr>
            <p:nvPr userDrawn="1"/>
          </p:nvSpPr>
          <p:spPr bwMode="auto">
            <a:xfrm>
              <a:off x="7076" y="3923"/>
              <a:ext cx="85" cy="88"/>
            </a:xfrm>
            <a:custGeom>
              <a:avLst/>
              <a:gdLst>
                <a:gd name="T0" fmla="*/ 0 w 94"/>
                <a:gd name="T1" fmla="*/ 96 h 96"/>
                <a:gd name="T2" fmla="*/ 0 w 94"/>
                <a:gd name="T3" fmla="*/ 0 h 96"/>
                <a:gd name="T4" fmla="*/ 77 w 94"/>
                <a:gd name="T5" fmla="*/ 0 h 96"/>
                <a:gd name="T6" fmla="*/ 93 w 94"/>
                <a:gd name="T7" fmla="*/ 16 h 96"/>
                <a:gd name="T8" fmla="*/ 93 w 94"/>
                <a:gd name="T9" fmla="*/ 48 h 96"/>
                <a:gd name="T10" fmla="*/ 74 w 94"/>
                <a:gd name="T11" fmla="*/ 63 h 96"/>
                <a:gd name="T12" fmla="*/ 72 w 94"/>
                <a:gd name="T13" fmla="*/ 63 h 96"/>
                <a:gd name="T14" fmla="*/ 94 w 94"/>
                <a:gd name="T15" fmla="*/ 96 h 96"/>
                <a:gd name="T16" fmla="*/ 69 w 94"/>
                <a:gd name="T17" fmla="*/ 96 h 96"/>
                <a:gd name="T18" fmla="*/ 48 w 94"/>
                <a:gd name="T19" fmla="*/ 63 h 96"/>
                <a:gd name="T20" fmla="*/ 23 w 94"/>
                <a:gd name="T21" fmla="*/ 63 h 96"/>
                <a:gd name="T22" fmla="*/ 23 w 94"/>
                <a:gd name="T23" fmla="*/ 96 h 96"/>
                <a:gd name="T24" fmla="*/ 0 w 94"/>
                <a:gd name="T25" fmla="*/ 96 h 96"/>
                <a:gd name="T26" fmla="*/ 23 w 94"/>
                <a:gd name="T27" fmla="*/ 44 h 96"/>
                <a:gd name="T28" fmla="*/ 71 w 94"/>
                <a:gd name="T29" fmla="*/ 44 h 96"/>
                <a:gd name="T30" fmla="*/ 71 w 94"/>
                <a:gd name="T31" fmla="*/ 19 h 96"/>
                <a:gd name="T32" fmla="*/ 23 w 94"/>
                <a:gd name="T33" fmla="*/ 19 h 96"/>
                <a:gd name="T34" fmla="*/ 23 w 94"/>
                <a:gd name="T35" fmla="*/ 4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4" h="96">
                  <a:moveTo>
                    <a:pt x="0" y="96"/>
                  </a:moveTo>
                  <a:cubicBezTo>
                    <a:pt x="0" y="0"/>
                    <a:pt x="0" y="0"/>
                    <a:pt x="0" y="0"/>
                  </a:cubicBezTo>
                  <a:cubicBezTo>
                    <a:pt x="77" y="0"/>
                    <a:pt x="77" y="0"/>
                    <a:pt x="77" y="0"/>
                  </a:cubicBezTo>
                  <a:cubicBezTo>
                    <a:pt x="87" y="0"/>
                    <a:pt x="93" y="6"/>
                    <a:pt x="93" y="16"/>
                  </a:cubicBezTo>
                  <a:cubicBezTo>
                    <a:pt x="93" y="48"/>
                    <a:pt x="93" y="48"/>
                    <a:pt x="93" y="48"/>
                  </a:cubicBezTo>
                  <a:cubicBezTo>
                    <a:pt x="93" y="56"/>
                    <a:pt x="87" y="63"/>
                    <a:pt x="74" y="63"/>
                  </a:cubicBezTo>
                  <a:cubicBezTo>
                    <a:pt x="73" y="63"/>
                    <a:pt x="72" y="63"/>
                    <a:pt x="72" y="63"/>
                  </a:cubicBezTo>
                  <a:cubicBezTo>
                    <a:pt x="94" y="96"/>
                    <a:pt x="94" y="96"/>
                    <a:pt x="94" y="96"/>
                  </a:cubicBezTo>
                  <a:cubicBezTo>
                    <a:pt x="69" y="96"/>
                    <a:pt x="69" y="96"/>
                    <a:pt x="69" y="96"/>
                  </a:cubicBezTo>
                  <a:cubicBezTo>
                    <a:pt x="48" y="63"/>
                    <a:pt x="48" y="63"/>
                    <a:pt x="48" y="63"/>
                  </a:cubicBezTo>
                  <a:cubicBezTo>
                    <a:pt x="23" y="63"/>
                    <a:pt x="23" y="63"/>
                    <a:pt x="23" y="63"/>
                  </a:cubicBezTo>
                  <a:cubicBezTo>
                    <a:pt x="23" y="96"/>
                    <a:pt x="23" y="96"/>
                    <a:pt x="23" y="96"/>
                  </a:cubicBezTo>
                  <a:lnTo>
                    <a:pt x="0" y="96"/>
                  </a:lnTo>
                  <a:close/>
                  <a:moveTo>
                    <a:pt x="23" y="44"/>
                  </a:moveTo>
                  <a:cubicBezTo>
                    <a:pt x="71" y="44"/>
                    <a:pt x="71" y="44"/>
                    <a:pt x="71" y="44"/>
                  </a:cubicBezTo>
                  <a:cubicBezTo>
                    <a:pt x="71" y="19"/>
                    <a:pt x="71" y="19"/>
                    <a:pt x="71" y="19"/>
                  </a:cubicBezTo>
                  <a:cubicBezTo>
                    <a:pt x="23" y="19"/>
                    <a:pt x="23" y="19"/>
                    <a:pt x="23" y="19"/>
                  </a:cubicBezTo>
                  <a:cubicBezTo>
                    <a:pt x="23" y="44"/>
                    <a:pt x="23" y="44"/>
                    <a:pt x="23" y="4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Freeform 9">
              <a:extLst>
                <a:ext uri="{FF2B5EF4-FFF2-40B4-BE49-F238E27FC236}">
                  <a16:creationId xmlns:a16="http://schemas.microsoft.com/office/drawing/2014/main" id="{1142013A-0C22-460F-9469-E0A34D93C5A3}"/>
                </a:ext>
              </a:extLst>
            </p:cNvPr>
            <p:cNvSpPr>
              <a:spLocks/>
            </p:cNvSpPr>
            <p:nvPr userDrawn="1"/>
          </p:nvSpPr>
          <p:spPr bwMode="auto">
            <a:xfrm>
              <a:off x="7177" y="3923"/>
              <a:ext cx="84" cy="88"/>
            </a:xfrm>
            <a:custGeom>
              <a:avLst/>
              <a:gdLst>
                <a:gd name="T0" fmla="*/ 23 w 92"/>
                <a:gd name="T1" fmla="*/ 96 h 96"/>
                <a:gd name="T2" fmla="*/ 15 w 92"/>
                <a:gd name="T3" fmla="*/ 96 h 96"/>
                <a:gd name="T4" fmla="*/ 0 w 92"/>
                <a:gd name="T5" fmla="*/ 82 h 96"/>
                <a:gd name="T6" fmla="*/ 0 w 92"/>
                <a:gd name="T7" fmla="*/ 70 h 96"/>
                <a:gd name="T8" fmla="*/ 23 w 92"/>
                <a:gd name="T9" fmla="*/ 70 h 96"/>
                <a:gd name="T10" fmla="*/ 23 w 92"/>
                <a:gd name="T11" fmla="*/ 77 h 96"/>
                <a:gd name="T12" fmla="*/ 70 w 92"/>
                <a:gd name="T13" fmla="*/ 77 h 96"/>
                <a:gd name="T14" fmla="*/ 70 w 92"/>
                <a:gd name="T15" fmla="*/ 57 h 96"/>
                <a:gd name="T16" fmla="*/ 16 w 92"/>
                <a:gd name="T17" fmla="*/ 57 h 96"/>
                <a:gd name="T18" fmla="*/ 1 w 92"/>
                <a:gd name="T19" fmla="*/ 43 h 96"/>
                <a:gd name="T20" fmla="*/ 1 w 92"/>
                <a:gd name="T21" fmla="*/ 15 h 96"/>
                <a:gd name="T22" fmla="*/ 16 w 92"/>
                <a:gd name="T23" fmla="*/ 0 h 96"/>
                <a:gd name="T24" fmla="*/ 78 w 92"/>
                <a:gd name="T25" fmla="*/ 0 h 96"/>
                <a:gd name="T26" fmla="*/ 92 w 92"/>
                <a:gd name="T27" fmla="*/ 16 h 96"/>
                <a:gd name="T28" fmla="*/ 92 w 92"/>
                <a:gd name="T29" fmla="*/ 27 h 96"/>
                <a:gd name="T30" fmla="*/ 70 w 92"/>
                <a:gd name="T31" fmla="*/ 27 h 96"/>
                <a:gd name="T32" fmla="*/ 70 w 92"/>
                <a:gd name="T33" fmla="*/ 19 h 96"/>
                <a:gd name="T34" fmla="*/ 23 w 92"/>
                <a:gd name="T35" fmla="*/ 19 h 96"/>
                <a:gd name="T36" fmla="*/ 23 w 92"/>
                <a:gd name="T37" fmla="*/ 38 h 96"/>
                <a:gd name="T38" fmla="*/ 77 w 92"/>
                <a:gd name="T39" fmla="*/ 38 h 96"/>
                <a:gd name="T40" fmla="*/ 92 w 92"/>
                <a:gd name="T41" fmla="*/ 54 h 96"/>
                <a:gd name="T42" fmla="*/ 92 w 92"/>
                <a:gd name="T43" fmla="*/ 81 h 96"/>
                <a:gd name="T44" fmla="*/ 77 w 92"/>
                <a:gd name="T45" fmla="*/ 96 h 96"/>
                <a:gd name="T46" fmla="*/ 23 w 92"/>
                <a:gd name="T47"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2" h="96">
                  <a:moveTo>
                    <a:pt x="23" y="96"/>
                  </a:moveTo>
                  <a:cubicBezTo>
                    <a:pt x="15" y="96"/>
                    <a:pt x="15" y="96"/>
                    <a:pt x="15" y="96"/>
                  </a:cubicBezTo>
                  <a:cubicBezTo>
                    <a:pt x="5" y="96"/>
                    <a:pt x="0" y="90"/>
                    <a:pt x="0" y="82"/>
                  </a:cubicBezTo>
                  <a:cubicBezTo>
                    <a:pt x="0" y="70"/>
                    <a:pt x="0" y="70"/>
                    <a:pt x="0" y="70"/>
                  </a:cubicBezTo>
                  <a:cubicBezTo>
                    <a:pt x="23" y="70"/>
                    <a:pt x="23" y="70"/>
                    <a:pt x="23" y="70"/>
                  </a:cubicBezTo>
                  <a:cubicBezTo>
                    <a:pt x="23" y="77"/>
                    <a:pt x="23" y="77"/>
                    <a:pt x="23" y="77"/>
                  </a:cubicBezTo>
                  <a:cubicBezTo>
                    <a:pt x="70" y="77"/>
                    <a:pt x="70" y="77"/>
                    <a:pt x="70" y="77"/>
                  </a:cubicBezTo>
                  <a:cubicBezTo>
                    <a:pt x="70" y="57"/>
                    <a:pt x="70" y="57"/>
                    <a:pt x="70" y="57"/>
                  </a:cubicBezTo>
                  <a:cubicBezTo>
                    <a:pt x="70" y="57"/>
                    <a:pt x="24" y="57"/>
                    <a:pt x="16" y="57"/>
                  </a:cubicBezTo>
                  <a:cubicBezTo>
                    <a:pt x="7" y="57"/>
                    <a:pt x="1" y="51"/>
                    <a:pt x="1" y="43"/>
                  </a:cubicBezTo>
                  <a:cubicBezTo>
                    <a:pt x="1" y="15"/>
                    <a:pt x="1" y="15"/>
                    <a:pt x="1" y="15"/>
                  </a:cubicBezTo>
                  <a:cubicBezTo>
                    <a:pt x="1" y="6"/>
                    <a:pt x="8" y="0"/>
                    <a:pt x="16" y="0"/>
                  </a:cubicBezTo>
                  <a:cubicBezTo>
                    <a:pt x="24" y="0"/>
                    <a:pt x="78" y="0"/>
                    <a:pt x="78" y="0"/>
                  </a:cubicBezTo>
                  <a:cubicBezTo>
                    <a:pt x="86" y="0"/>
                    <a:pt x="92" y="6"/>
                    <a:pt x="92" y="16"/>
                  </a:cubicBezTo>
                  <a:cubicBezTo>
                    <a:pt x="92" y="25"/>
                    <a:pt x="92" y="27"/>
                    <a:pt x="92" y="27"/>
                  </a:cubicBezTo>
                  <a:cubicBezTo>
                    <a:pt x="70" y="27"/>
                    <a:pt x="70" y="27"/>
                    <a:pt x="70" y="27"/>
                  </a:cubicBezTo>
                  <a:cubicBezTo>
                    <a:pt x="70" y="19"/>
                    <a:pt x="70" y="19"/>
                    <a:pt x="70" y="19"/>
                  </a:cubicBezTo>
                  <a:cubicBezTo>
                    <a:pt x="23" y="19"/>
                    <a:pt x="23" y="19"/>
                    <a:pt x="23" y="19"/>
                  </a:cubicBezTo>
                  <a:cubicBezTo>
                    <a:pt x="23" y="38"/>
                    <a:pt x="23" y="38"/>
                    <a:pt x="23" y="38"/>
                  </a:cubicBezTo>
                  <a:cubicBezTo>
                    <a:pt x="77" y="38"/>
                    <a:pt x="77" y="38"/>
                    <a:pt x="77" y="38"/>
                  </a:cubicBezTo>
                  <a:cubicBezTo>
                    <a:pt x="85" y="38"/>
                    <a:pt x="92" y="44"/>
                    <a:pt x="92" y="54"/>
                  </a:cubicBezTo>
                  <a:cubicBezTo>
                    <a:pt x="92" y="81"/>
                    <a:pt x="92" y="81"/>
                    <a:pt x="92" y="81"/>
                  </a:cubicBezTo>
                  <a:cubicBezTo>
                    <a:pt x="92" y="90"/>
                    <a:pt x="87" y="96"/>
                    <a:pt x="77" y="96"/>
                  </a:cubicBezTo>
                  <a:cubicBezTo>
                    <a:pt x="68" y="96"/>
                    <a:pt x="23" y="96"/>
                    <a:pt x="23" y="9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 name="Freeform 10">
              <a:extLst>
                <a:ext uri="{FF2B5EF4-FFF2-40B4-BE49-F238E27FC236}">
                  <a16:creationId xmlns:a16="http://schemas.microsoft.com/office/drawing/2014/main" id="{0F3AFC74-3794-4E77-9F20-A4B649553CE2}"/>
                </a:ext>
              </a:extLst>
            </p:cNvPr>
            <p:cNvSpPr>
              <a:spLocks/>
            </p:cNvSpPr>
            <p:nvPr userDrawn="1"/>
          </p:nvSpPr>
          <p:spPr bwMode="auto">
            <a:xfrm>
              <a:off x="7280" y="3923"/>
              <a:ext cx="90" cy="88"/>
            </a:xfrm>
            <a:custGeom>
              <a:avLst/>
              <a:gdLst>
                <a:gd name="T0" fmla="*/ 0 w 90"/>
                <a:gd name="T1" fmla="*/ 88 h 88"/>
                <a:gd name="T2" fmla="*/ 0 w 90"/>
                <a:gd name="T3" fmla="*/ 0 h 88"/>
                <a:gd name="T4" fmla="*/ 21 w 90"/>
                <a:gd name="T5" fmla="*/ 0 h 88"/>
                <a:gd name="T6" fmla="*/ 21 w 90"/>
                <a:gd name="T7" fmla="*/ 36 h 88"/>
                <a:gd name="T8" fmla="*/ 60 w 90"/>
                <a:gd name="T9" fmla="*/ 0 h 88"/>
                <a:gd name="T10" fmla="*/ 88 w 90"/>
                <a:gd name="T11" fmla="*/ 0 h 88"/>
                <a:gd name="T12" fmla="*/ 42 w 90"/>
                <a:gd name="T13" fmla="*/ 42 h 88"/>
                <a:gd name="T14" fmla="*/ 90 w 90"/>
                <a:gd name="T15" fmla="*/ 88 h 88"/>
                <a:gd name="T16" fmla="*/ 61 w 90"/>
                <a:gd name="T17" fmla="*/ 88 h 88"/>
                <a:gd name="T18" fmla="*/ 21 w 90"/>
                <a:gd name="T19" fmla="*/ 48 h 88"/>
                <a:gd name="T20" fmla="*/ 21 w 90"/>
                <a:gd name="T21" fmla="*/ 88 h 88"/>
                <a:gd name="T22" fmla="*/ 0 w 90"/>
                <a:gd name="T2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 h="88">
                  <a:moveTo>
                    <a:pt x="0" y="88"/>
                  </a:moveTo>
                  <a:lnTo>
                    <a:pt x="0" y="0"/>
                  </a:lnTo>
                  <a:lnTo>
                    <a:pt x="21" y="0"/>
                  </a:lnTo>
                  <a:lnTo>
                    <a:pt x="21" y="36"/>
                  </a:lnTo>
                  <a:lnTo>
                    <a:pt x="60" y="0"/>
                  </a:lnTo>
                  <a:lnTo>
                    <a:pt x="88" y="0"/>
                  </a:lnTo>
                  <a:lnTo>
                    <a:pt x="42" y="42"/>
                  </a:lnTo>
                  <a:lnTo>
                    <a:pt x="90" y="88"/>
                  </a:lnTo>
                  <a:lnTo>
                    <a:pt x="61" y="88"/>
                  </a:lnTo>
                  <a:lnTo>
                    <a:pt x="21" y="48"/>
                  </a:lnTo>
                  <a:lnTo>
                    <a:pt x="21"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11">
              <a:extLst>
                <a:ext uri="{FF2B5EF4-FFF2-40B4-BE49-F238E27FC236}">
                  <a16:creationId xmlns:a16="http://schemas.microsoft.com/office/drawing/2014/main" id="{1D726B94-52B6-40D9-90FC-C0F4F1324043}"/>
                </a:ext>
              </a:extLst>
            </p:cNvPr>
            <p:cNvSpPr>
              <a:spLocks/>
            </p:cNvSpPr>
            <p:nvPr userDrawn="1"/>
          </p:nvSpPr>
          <p:spPr bwMode="auto">
            <a:xfrm>
              <a:off x="6478" y="3868"/>
              <a:ext cx="187" cy="199"/>
            </a:xfrm>
            <a:custGeom>
              <a:avLst/>
              <a:gdLst>
                <a:gd name="T0" fmla="*/ 206 w 206"/>
                <a:gd name="T1" fmla="*/ 193 h 218"/>
                <a:gd name="T2" fmla="*/ 181 w 206"/>
                <a:gd name="T3" fmla="*/ 218 h 218"/>
                <a:gd name="T4" fmla="*/ 24 w 206"/>
                <a:gd name="T5" fmla="*/ 218 h 218"/>
                <a:gd name="T6" fmla="*/ 0 w 206"/>
                <a:gd name="T7" fmla="*/ 193 h 218"/>
                <a:gd name="T8" fmla="*/ 0 w 206"/>
                <a:gd name="T9" fmla="*/ 25 h 218"/>
                <a:gd name="T10" fmla="*/ 24 w 206"/>
                <a:gd name="T11" fmla="*/ 0 h 218"/>
                <a:gd name="T12" fmla="*/ 181 w 206"/>
                <a:gd name="T13" fmla="*/ 0 h 218"/>
                <a:gd name="T14" fmla="*/ 206 w 206"/>
                <a:gd name="T15" fmla="*/ 25 h 218"/>
                <a:gd name="T16" fmla="*/ 206 w 206"/>
                <a:gd name="T17" fmla="*/ 193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 h="218">
                  <a:moveTo>
                    <a:pt x="206" y="193"/>
                  </a:moveTo>
                  <a:cubicBezTo>
                    <a:pt x="206" y="207"/>
                    <a:pt x="195" y="218"/>
                    <a:pt x="181" y="218"/>
                  </a:cubicBezTo>
                  <a:cubicBezTo>
                    <a:pt x="24" y="218"/>
                    <a:pt x="24" y="218"/>
                    <a:pt x="24" y="218"/>
                  </a:cubicBezTo>
                  <a:cubicBezTo>
                    <a:pt x="11" y="218"/>
                    <a:pt x="0" y="207"/>
                    <a:pt x="0" y="193"/>
                  </a:cubicBezTo>
                  <a:cubicBezTo>
                    <a:pt x="0" y="25"/>
                    <a:pt x="0" y="25"/>
                    <a:pt x="0" y="25"/>
                  </a:cubicBezTo>
                  <a:cubicBezTo>
                    <a:pt x="0" y="11"/>
                    <a:pt x="11" y="0"/>
                    <a:pt x="24" y="0"/>
                  </a:cubicBezTo>
                  <a:cubicBezTo>
                    <a:pt x="181" y="0"/>
                    <a:pt x="181" y="0"/>
                    <a:pt x="181" y="0"/>
                  </a:cubicBezTo>
                  <a:cubicBezTo>
                    <a:pt x="195" y="0"/>
                    <a:pt x="206" y="11"/>
                    <a:pt x="206" y="25"/>
                  </a:cubicBezTo>
                  <a:lnTo>
                    <a:pt x="206" y="193"/>
                  </a:lnTo>
                  <a:close/>
                </a:path>
              </a:pathLst>
            </a:custGeom>
            <a:solidFill>
              <a:srgbClr val="42B0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12">
              <a:extLst>
                <a:ext uri="{FF2B5EF4-FFF2-40B4-BE49-F238E27FC236}">
                  <a16:creationId xmlns:a16="http://schemas.microsoft.com/office/drawing/2014/main" id="{04D1092F-9F78-4F84-96C4-3D628BA8E4A5}"/>
                </a:ext>
              </a:extLst>
            </p:cNvPr>
            <p:cNvSpPr>
              <a:spLocks/>
            </p:cNvSpPr>
            <p:nvPr userDrawn="1"/>
          </p:nvSpPr>
          <p:spPr bwMode="auto">
            <a:xfrm>
              <a:off x="6488" y="3883"/>
              <a:ext cx="166" cy="164"/>
            </a:xfrm>
            <a:custGeom>
              <a:avLst/>
              <a:gdLst>
                <a:gd name="T0" fmla="*/ 114 w 166"/>
                <a:gd name="T1" fmla="*/ 79 h 164"/>
                <a:gd name="T2" fmla="*/ 150 w 166"/>
                <a:gd name="T3" fmla="*/ 32 h 164"/>
                <a:gd name="T4" fmla="*/ 150 w 166"/>
                <a:gd name="T5" fmla="*/ 32 h 164"/>
                <a:gd name="T6" fmla="*/ 96 w 166"/>
                <a:gd name="T7" fmla="*/ 59 h 164"/>
                <a:gd name="T8" fmla="*/ 83 w 166"/>
                <a:gd name="T9" fmla="*/ 0 h 164"/>
                <a:gd name="T10" fmla="*/ 83 w 166"/>
                <a:gd name="T11" fmla="*/ 0 h 164"/>
                <a:gd name="T12" fmla="*/ 70 w 166"/>
                <a:gd name="T13" fmla="*/ 59 h 164"/>
                <a:gd name="T14" fmla="*/ 16 w 166"/>
                <a:gd name="T15" fmla="*/ 32 h 164"/>
                <a:gd name="T16" fmla="*/ 16 w 166"/>
                <a:gd name="T17" fmla="*/ 32 h 164"/>
                <a:gd name="T18" fmla="*/ 53 w 166"/>
                <a:gd name="T19" fmla="*/ 79 h 164"/>
                <a:gd name="T20" fmla="*/ 0 w 166"/>
                <a:gd name="T21" fmla="*/ 105 h 164"/>
                <a:gd name="T22" fmla="*/ 0 w 166"/>
                <a:gd name="T23" fmla="*/ 105 h 164"/>
                <a:gd name="T24" fmla="*/ 59 w 166"/>
                <a:gd name="T25" fmla="*/ 105 h 164"/>
                <a:gd name="T26" fmla="*/ 46 w 166"/>
                <a:gd name="T27" fmla="*/ 164 h 164"/>
                <a:gd name="T28" fmla="*/ 46 w 166"/>
                <a:gd name="T29" fmla="*/ 164 h 164"/>
                <a:gd name="T30" fmla="*/ 83 w 166"/>
                <a:gd name="T31" fmla="*/ 117 h 164"/>
                <a:gd name="T32" fmla="*/ 120 w 166"/>
                <a:gd name="T33" fmla="*/ 164 h 164"/>
                <a:gd name="T34" fmla="*/ 121 w 166"/>
                <a:gd name="T35" fmla="*/ 164 h 164"/>
                <a:gd name="T36" fmla="*/ 107 w 166"/>
                <a:gd name="T37" fmla="*/ 105 h 164"/>
                <a:gd name="T38" fmla="*/ 166 w 166"/>
                <a:gd name="T39" fmla="*/ 105 h 164"/>
                <a:gd name="T40" fmla="*/ 166 w 166"/>
                <a:gd name="T41" fmla="*/ 105 h 164"/>
                <a:gd name="T42" fmla="*/ 114 w 166"/>
                <a:gd name="T43" fmla="*/ 79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6" h="164">
                  <a:moveTo>
                    <a:pt x="114" y="79"/>
                  </a:moveTo>
                  <a:lnTo>
                    <a:pt x="150" y="32"/>
                  </a:lnTo>
                  <a:lnTo>
                    <a:pt x="150" y="32"/>
                  </a:lnTo>
                  <a:lnTo>
                    <a:pt x="96" y="59"/>
                  </a:lnTo>
                  <a:lnTo>
                    <a:pt x="83" y="0"/>
                  </a:lnTo>
                  <a:lnTo>
                    <a:pt x="83" y="0"/>
                  </a:lnTo>
                  <a:lnTo>
                    <a:pt x="70" y="59"/>
                  </a:lnTo>
                  <a:lnTo>
                    <a:pt x="16" y="32"/>
                  </a:lnTo>
                  <a:lnTo>
                    <a:pt x="16" y="32"/>
                  </a:lnTo>
                  <a:lnTo>
                    <a:pt x="53" y="79"/>
                  </a:lnTo>
                  <a:lnTo>
                    <a:pt x="0" y="105"/>
                  </a:lnTo>
                  <a:lnTo>
                    <a:pt x="0" y="105"/>
                  </a:lnTo>
                  <a:lnTo>
                    <a:pt x="59" y="105"/>
                  </a:lnTo>
                  <a:lnTo>
                    <a:pt x="46" y="164"/>
                  </a:lnTo>
                  <a:lnTo>
                    <a:pt x="46" y="164"/>
                  </a:lnTo>
                  <a:lnTo>
                    <a:pt x="83" y="117"/>
                  </a:lnTo>
                  <a:lnTo>
                    <a:pt x="120" y="164"/>
                  </a:lnTo>
                  <a:lnTo>
                    <a:pt x="121" y="164"/>
                  </a:lnTo>
                  <a:lnTo>
                    <a:pt x="107" y="105"/>
                  </a:lnTo>
                  <a:lnTo>
                    <a:pt x="166" y="105"/>
                  </a:lnTo>
                  <a:lnTo>
                    <a:pt x="166" y="105"/>
                  </a:lnTo>
                  <a:lnTo>
                    <a:pt x="114" y="7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cxnSp>
        <p:nvCxnSpPr>
          <p:cNvPr id="27" name="Straight Connector 1">
            <a:extLst>
              <a:ext uri="{FF2B5EF4-FFF2-40B4-BE49-F238E27FC236}">
                <a16:creationId xmlns:a16="http://schemas.microsoft.com/office/drawing/2014/main" id="{7096DEC8-77C9-4DD3-9025-ECDC80F2146B}"/>
              </a:ext>
            </a:extLst>
          </p:cNvPr>
          <p:cNvCxnSpPr/>
          <p:nvPr userDrawn="1"/>
        </p:nvCxnSpPr>
        <p:spPr>
          <a:xfrm>
            <a:off x="500064" y="3521075"/>
            <a:ext cx="5484811" cy="0"/>
          </a:xfrm>
          <a:prstGeom prst="line">
            <a:avLst/>
          </a:prstGeom>
          <a:ln w="12700">
            <a:solidFill>
              <a:srgbClr val="878787"/>
            </a:solidFill>
          </a:ln>
        </p:spPr>
        <p:style>
          <a:lnRef idx="1">
            <a:schemeClr val="accent1"/>
          </a:lnRef>
          <a:fillRef idx="0">
            <a:schemeClr val="accent1"/>
          </a:fillRef>
          <a:effectRef idx="0">
            <a:schemeClr val="accent1"/>
          </a:effectRef>
          <a:fontRef idx="minor">
            <a:schemeClr val="tx1"/>
          </a:fontRef>
        </p:style>
      </p:cxnSp>
      <p:cxnSp>
        <p:nvCxnSpPr>
          <p:cNvPr id="26" name="Straight Connector 2">
            <a:extLst>
              <a:ext uri="{FF2B5EF4-FFF2-40B4-BE49-F238E27FC236}">
                <a16:creationId xmlns:a16="http://schemas.microsoft.com/office/drawing/2014/main" id="{EA90E9CF-510E-4225-A3BB-91F013987BD5}"/>
              </a:ext>
            </a:extLst>
          </p:cNvPr>
          <p:cNvCxnSpPr/>
          <p:nvPr userDrawn="1"/>
        </p:nvCxnSpPr>
        <p:spPr>
          <a:xfrm>
            <a:off x="6225806" y="1527717"/>
            <a:ext cx="54684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3">
            <a:extLst>
              <a:ext uri="{FF2B5EF4-FFF2-40B4-BE49-F238E27FC236}">
                <a16:creationId xmlns:a16="http://schemas.microsoft.com/office/drawing/2014/main" id="{CA039D30-14CC-454E-9DA1-C777E3C44776}"/>
              </a:ext>
            </a:extLst>
          </p:cNvPr>
          <p:cNvCxnSpPr/>
          <p:nvPr userDrawn="1"/>
        </p:nvCxnSpPr>
        <p:spPr>
          <a:xfrm>
            <a:off x="6225806" y="4400550"/>
            <a:ext cx="54684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Date Placeholder 1" hidden="1">
            <a:extLst>
              <a:ext uri="{FF2B5EF4-FFF2-40B4-BE49-F238E27FC236}">
                <a16:creationId xmlns:a16="http://schemas.microsoft.com/office/drawing/2014/main" id="{2C382236-11EE-4251-B331-C34A1F0BC3C7}"/>
              </a:ext>
            </a:extLst>
          </p:cNvPr>
          <p:cNvSpPr>
            <a:spLocks noGrp="1"/>
          </p:cNvSpPr>
          <p:nvPr>
            <p:ph type="dt" sz="half" idx="26"/>
          </p:nvPr>
        </p:nvSpPr>
        <p:spPr/>
        <p:txBody>
          <a:bodyPr/>
          <a:lstStyle/>
          <a:p>
            <a:r>
              <a:rPr lang="en-US"/>
              <a:t>September 20, 2022</a:t>
            </a:r>
            <a:endParaRPr lang="en-GB"/>
          </a:p>
        </p:txBody>
      </p:sp>
      <p:sp>
        <p:nvSpPr>
          <p:cNvPr id="6" name="Footer Placeholder 5">
            <a:extLst>
              <a:ext uri="{FF2B5EF4-FFF2-40B4-BE49-F238E27FC236}">
                <a16:creationId xmlns:a16="http://schemas.microsoft.com/office/drawing/2014/main" id="{3662E7F8-5569-4FBF-9D79-FD373EB71C09}"/>
              </a:ext>
            </a:extLst>
          </p:cNvPr>
          <p:cNvSpPr>
            <a:spLocks noGrp="1"/>
          </p:cNvSpPr>
          <p:nvPr>
            <p:ph type="ftr" sz="quarter" idx="27"/>
          </p:nvPr>
        </p:nvSpPr>
        <p:spPr/>
        <p:txBody>
          <a:bodyPr/>
          <a:lstStyle/>
          <a:p>
            <a:r>
              <a:rPr lang="it-IT"/>
              <a:t>Carlo Bertani, Maersk, Inland Decarbonization Lead</a:t>
            </a:r>
            <a:endParaRPr lang="en-GB"/>
          </a:p>
        </p:txBody>
      </p:sp>
      <p:sp>
        <p:nvSpPr>
          <p:cNvPr id="8" name="Slide Number Placeholder 7">
            <a:extLst>
              <a:ext uri="{FF2B5EF4-FFF2-40B4-BE49-F238E27FC236}">
                <a16:creationId xmlns:a16="http://schemas.microsoft.com/office/drawing/2014/main" id="{7D00A7CC-3278-4F1E-AD5C-F27447EEAE98}"/>
              </a:ext>
            </a:extLst>
          </p:cNvPr>
          <p:cNvSpPr>
            <a:spLocks noGrp="1"/>
          </p:cNvSpPr>
          <p:nvPr>
            <p:ph type="sldNum" sz="quarter" idx="28"/>
          </p:nvPr>
        </p:nvSpPr>
        <p:spPr/>
        <p:txBody>
          <a:bodyPr/>
          <a:lstStyle/>
          <a:p>
            <a:fld id="{43A204BC-C5BA-4EF4-ABC8-D45123A0C528}" type="slidenum">
              <a:rPr lang="en-GB" smtClean="0"/>
              <a:pPr/>
              <a:t>‹#›</a:t>
            </a:fld>
            <a:endParaRPr lang="en-GB"/>
          </a:p>
        </p:txBody>
      </p:sp>
    </p:spTree>
    <p:extLst>
      <p:ext uri="{BB962C8B-B14F-4D97-AF65-F5344CB8AC3E}">
        <p14:creationId xmlns:p14="http://schemas.microsoft.com/office/powerpoint/2010/main" val="392109105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ext and picture ">
    <p:spTree>
      <p:nvGrpSpPr>
        <p:cNvPr id="1" name=""/>
        <p:cNvGrpSpPr/>
        <p:nvPr/>
      </p:nvGrpSpPr>
      <p:grpSpPr>
        <a:xfrm>
          <a:off x="0" y="0"/>
          <a:ext cx="0" cy="0"/>
          <a:chOff x="0" y="0"/>
          <a:chExt cx="0" cy="0"/>
        </a:xfrm>
      </p:grpSpPr>
      <p:sp>
        <p:nvSpPr>
          <p:cNvPr id="23" name="Picture Placeholder 3"/>
          <p:cNvSpPr>
            <a:spLocks noGrp="1"/>
          </p:cNvSpPr>
          <p:nvPr>
            <p:ph type="pic" sz="quarter" idx="14" hasCustomPrompt="1"/>
          </p:nvPr>
        </p:nvSpPr>
        <p:spPr>
          <a:xfrm>
            <a:off x="8131175" y="501650"/>
            <a:ext cx="3559176" cy="5135563"/>
          </a:xfrm>
          <a:noFill/>
          <a:ln>
            <a:noFill/>
          </a:ln>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grpSp>
        <p:nvGrpSpPr>
          <p:cNvPr id="16" name="Group logo">
            <a:extLst>
              <a:ext uri="{FF2B5EF4-FFF2-40B4-BE49-F238E27FC236}">
                <a16:creationId xmlns:a16="http://schemas.microsoft.com/office/drawing/2014/main" id="{F096A198-57B0-402E-B8FD-71C5BF944700}"/>
              </a:ext>
            </a:extLst>
          </p:cNvPr>
          <p:cNvGrpSpPr>
            <a:grpSpLocks noChangeAspect="1"/>
          </p:cNvGrpSpPr>
          <p:nvPr userDrawn="1"/>
        </p:nvGrpSpPr>
        <p:grpSpPr bwMode="auto">
          <a:xfrm>
            <a:off x="10256489" y="6137500"/>
            <a:ext cx="1436163" cy="320400"/>
            <a:chOff x="6478" y="3868"/>
            <a:chExt cx="892" cy="199"/>
          </a:xfrm>
        </p:grpSpPr>
        <p:sp>
          <p:nvSpPr>
            <p:cNvPr id="17" name="Freeform 5">
              <a:extLst>
                <a:ext uri="{FF2B5EF4-FFF2-40B4-BE49-F238E27FC236}">
                  <a16:creationId xmlns:a16="http://schemas.microsoft.com/office/drawing/2014/main" id="{9735D8F0-DF96-4E27-BA61-1D988B869192}"/>
                </a:ext>
              </a:extLst>
            </p:cNvPr>
            <p:cNvSpPr>
              <a:spLocks/>
            </p:cNvSpPr>
            <p:nvPr userDrawn="1"/>
          </p:nvSpPr>
          <p:spPr bwMode="auto">
            <a:xfrm>
              <a:off x="6749" y="3923"/>
              <a:ext cx="104" cy="88"/>
            </a:xfrm>
            <a:custGeom>
              <a:avLst/>
              <a:gdLst>
                <a:gd name="T0" fmla="*/ 0 w 104"/>
                <a:gd name="T1" fmla="*/ 88 h 88"/>
                <a:gd name="T2" fmla="*/ 0 w 104"/>
                <a:gd name="T3" fmla="*/ 0 h 88"/>
                <a:gd name="T4" fmla="*/ 23 w 104"/>
                <a:gd name="T5" fmla="*/ 0 h 88"/>
                <a:gd name="T6" fmla="*/ 52 w 104"/>
                <a:gd name="T7" fmla="*/ 66 h 88"/>
                <a:gd name="T8" fmla="*/ 81 w 104"/>
                <a:gd name="T9" fmla="*/ 0 h 88"/>
                <a:gd name="T10" fmla="*/ 104 w 104"/>
                <a:gd name="T11" fmla="*/ 0 h 88"/>
                <a:gd name="T12" fmla="*/ 104 w 104"/>
                <a:gd name="T13" fmla="*/ 88 h 88"/>
                <a:gd name="T14" fmla="*/ 85 w 104"/>
                <a:gd name="T15" fmla="*/ 88 h 88"/>
                <a:gd name="T16" fmla="*/ 85 w 104"/>
                <a:gd name="T17" fmla="*/ 37 h 88"/>
                <a:gd name="T18" fmla="*/ 62 w 104"/>
                <a:gd name="T19" fmla="*/ 88 h 88"/>
                <a:gd name="T20" fmla="*/ 42 w 104"/>
                <a:gd name="T21" fmla="*/ 88 h 88"/>
                <a:gd name="T22" fmla="*/ 19 w 104"/>
                <a:gd name="T23" fmla="*/ 38 h 88"/>
                <a:gd name="T24" fmla="*/ 19 w 104"/>
                <a:gd name="T25" fmla="*/ 88 h 88"/>
                <a:gd name="T26" fmla="*/ 0 w 104"/>
                <a:gd name="T2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88">
                  <a:moveTo>
                    <a:pt x="0" y="88"/>
                  </a:moveTo>
                  <a:lnTo>
                    <a:pt x="0" y="0"/>
                  </a:lnTo>
                  <a:lnTo>
                    <a:pt x="23" y="0"/>
                  </a:lnTo>
                  <a:lnTo>
                    <a:pt x="52" y="66"/>
                  </a:lnTo>
                  <a:lnTo>
                    <a:pt x="81" y="0"/>
                  </a:lnTo>
                  <a:lnTo>
                    <a:pt x="104" y="0"/>
                  </a:lnTo>
                  <a:lnTo>
                    <a:pt x="104" y="88"/>
                  </a:lnTo>
                  <a:lnTo>
                    <a:pt x="85" y="88"/>
                  </a:lnTo>
                  <a:lnTo>
                    <a:pt x="85" y="37"/>
                  </a:lnTo>
                  <a:lnTo>
                    <a:pt x="62" y="88"/>
                  </a:lnTo>
                  <a:lnTo>
                    <a:pt x="42" y="88"/>
                  </a:lnTo>
                  <a:lnTo>
                    <a:pt x="19" y="38"/>
                  </a:lnTo>
                  <a:lnTo>
                    <a:pt x="19"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6">
              <a:extLst>
                <a:ext uri="{FF2B5EF4-FFF2-40B4-BE49-F238E27FC236}">
                  <a16:creationId xmlns:a16="http://schemas.microsoft.com/office/drawing/2014/main" id="{1497644D-7612-422C-AF4D-1E0DD385458D}"/>
                </a:ext>
              </a:extLst>
            </p:cNvPr>
            <p:cNvSpPr>
              <a:spLocks noEditPoints="1"/>
            </p:cNvSpPr>
            <p:nvPr userDrawn="1"/>
          </p:nvSpPr>
          <p:spPr bwMode="auto">
            <a:xfrm>
              <a:off x="6861" y="3923"/>
              <a:ext cx="106" cy="88"/>
            </a:xfrm>
            <a:custGeom>
              <a:avLst/>
              <a:gdLst>
                <a:gd name="T0" fmla="*/ 23 w 106"/>
                <a:gd name="T1" fmla="*/ 88 h 88"/>
                <a:gd name="T2" fmla="*/ 0 w 106"/>
                <a:gd name="T3" fmla="*/ 88 h 88"/>
                <a:gd name="T4" fmla="*/ 40 w 106"/>
                <a:gd name="T5" fmla="*/ 0 h 88"/>
                <a:gd name="T6" fmla="*/ 67 w 106"/>
                <a:gd name="T7" fmla="*/ 0 h 88"/>
                <a:gd name="T8" fmla="*/ 106 w 106"/>
                <a:gd name="T9" fmla="*/ 88 h 88"/>
                <a:gd name="T10" fmla="*/ 84 w 106"/>
                <a:gd name="T11" fmla="*/ 88 h 88"/>
                <a:gd name="T12" fmla="*/ 76 w 106"/>
                <a:gd name="T13" fmla="*/ 71 h 88"/>
                <a:gd name="T14" fmla="*/ 30 w 106"/>
                <a:gd name="T15" fmla="*/ 71 h 88"/>
                <a:gd name="T16" fmla="*/ 23 w 106"/>
                <a:gd name="T17" fmla="*/ 88 h 88"/>
                <a:gd name="T18" fmla="*/ 69 w 106"/>
                <a:gd name="T19" fmla="*/ 54 h 88"/>
                <a:gd name="T20" fmla="*/ 53 w 106"/>
                <a:gd name="T21" fmla="*/ 17 h 88"/>
                <a:gd name="T22" fmla="*/ 38 w 106"/>
                <a:gd name="T23" fmla="*/ 54 h 88"/>
                <a:gd name="T24" fmla="*/ 69 w 106"/>
                <a:gd name="T25" fmla="*/ 5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88">
                  <a:moveTo>
                    <a:pt x="23" y="88"/>
                  </a:moveTo>
                  <a:lnTo>
                    <a:pt x="0" y="88"/>
                  </a:lnTo>
                  <a:lnTo>
                    <a:pt x="40" y="0"/>
                  </a:lnTo>
                  <a:lnTo>
                    <a:pt x="67" y="0"/>
                  </a:lnTo>
                  <a:lnTo>
                    <a:pt x="106" y="88"/>
                  </a:lnTo>
                  <a:lnTo>
                    <a:pt x="84" y="88"/>
                  </a:lnTo>
                  <a:lnTo>
                    <a:pt x="76" y="71"/>
                  </a:lnTo>
                  <a:lnTo>
                    <a:pt x="30" y="71"/>
                  </a:lnTo>
                  <a:lnTo>
                    <a:pt x="23" y="88"/>
                  </a:lnTo>
                  <a:close/>
                  <a:moveTo>
                    <a:pt x="69" y="54"/>
                  </a:moveTo>
                  <a:lnTo>
                    <a:pt x="53" y="17"/>
                  </a:lnTo>
                  <a:lnTo>
                    <a:pt x="38" y="54"/>
                  </a:lnTo>
                  <a:lnTo>
                    <a:pt x="69"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7">
              <a:extLst>
                <a:ext uri="{FF2B5EF4-FFF2-40B4-BE49-F238E27FC236}">
                  <a16:creationId xmlns:a16="http://schemas.microsoft.com/office/drawing/2014/main" id="{A6B732CD-52AC-420B-8B09-36FD5C70C89F}"/>
                </a:ext>
              </a:extLst>
            </p:cNvPr>
            <p:cNvSpPr>
              <a:spLocks/>
            </p:cNvSpPr>
            <p:nvPr userDrawn="1"/>
          </p:nvSpPr>
          <p:spPr bwMode="auto">
            <a:xfrm>
              <a:off x="6976" y="3923"/>
              <a:ext cx="84" cy="88"/>
            </a:xfrm>
            <a:custGeom>
              <a:avLst/>
              <a:gdLst>
                <a:gd name="T0" fmla="*/ 0 w 84"/>
                <a:gd name="T1" fmla="*/ 88 h 88"/>
                <a:gd name="T2" fmla="*/ 0 w 84"/>
                <a:gd name="T3" fmla="*/ 0 h 88"/>
                <a:gd name="T4" fmla="*/ 83 w 84"/>
                <a:gd name="T5" fmla="*/ 0 h 88"/>
                <a:gd name="T6" fmla="*/ 83 w 84"/>
                <a:gd name="T7" fmla="*/ 18 h 88"/>
                <a:gd name="T8" fmla="*/ 20 w 84"/>
                <a:gd name="T9" fmla="*/ 18 h 88"/>
                <a:gd name="T10" fmla="*/ 20 w 84"/>
                <a:gd name="T11" fmla="*/ 35 h 88"/>
                <a:gd name="T12" fmla="*/ 75 w 84"/>
                <a:gd name="T13" fmla="*/ 35 h 88"/>
                <a:gd name="T14" fmla="*/ 75 w 84"/>
                <a:gd name="T15" fmla="*/ 53 h 88"/>
                <a:gd name="T16" fmla="*/ 20 w 84"/>
                <a:gd name="T17" fmla="*/ 53 h 88"/>
                <a:gd name="T18" fmla="*/ 20 w 84"/>
                <a:gd name="T19" fmla="*/ 71 h 88"/>
                <a:gd name="T20" fmla="*/ 84 w 84"/>
                <a:gd name="T21" fmla="*/ 71 h 88"/>
                <a:gd name="T22" fmla="*/ 84 w 84"/>
                <a:gd name="T23" fmla="*/ 88 h 88"/>
                <a:gd name="T24" fmla="*/ 0 w 84"/>
                <a:gd name="T25"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88">
                  <a:moveTo>
                    <a:pt x="0" y="88"/>
                  </a:moveTo>
                  <a:lnTo>
                    <a:pt x="0" y="0"/>
                  </a:lnTo>
                  <a:lnTo>
                    <a:pt x="83" y="0"/>
                  </a:lnTo>
                  <a:lnTo>
                    <a:pt x="83" y="18"/>
                  </a:lnTo>
                  <a:lnTo>
                    <a:pt x="20" y="18"/>
                  </a:lnTo>
                  <a:lnTo>
                    <a:pt x="20" y="35"/>
                  </a:lnTo>
                  <a:lnTo>
                    <a:pt x="75" y="35"/>
                  </a:lnTo>
                  <a:lnTo>
                    <a:pt x="75" y="53"/>
                  </a:lnTo>
                  <a:lnTo>
                    <a:pt x="20" y="53"/>
                  </a:lnTo>
                  <a:lnTo>
                    <a:pt x="20" y="71"/>
                  </a:lnTo>
                  <a:lnTo>
                    <a:pt x="84" y="71"/>
                  </a:lnTo>
                  <a:lnTo>
                    <a:pt x="84"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8">
              <a:extLst>
                <a:ext uri="{FF2B5EF4-FFF2-40B4-BE49-F238E27FC236}">
                  <a16:creationId xmlns:a16="http://schemas.microsoft.com/office/drawing/2014/main" id="{C85937AE-5276-446F-AB67-7B60605D469B}"/>
                </a:ext>
              </a:extLst>
            </p:cNvPr>
            <p:cNvSpPr>
              <a:spLocks noEditPoints="1"/>
            </p:cNvSpPr>
            <p:nvPr userDrawn="1"/>
          </p:nvSpPr>
          <p:spPr bwMode="auto">
            <a:xfrm>
              <a:off x="7076" y="3923"/>
              <a:ext cx="85" cy="88"/>
            </a:xfrm>
            <a:custGeom>
              <a:avLst/>
              <a:gdLst>
                <a:gd name="T0" fmla="*/ 0 w 94"/>
                <a:gd name="T1" fmla="*/ 96 h 96"/>
                <a:gd name="T2" fmla="*/ 0 w 94"/>
                <a:gd name="T3" fmla="*/ 0 h 96"/>
                <a:gd name="T4" fmla="*/ 77 w 94"/>
                <a:gd name="T5" fmla="*/ 0 h 96"/>
                <a:gd name="T6" fmla="*/ 93 w 94"/>
                <a:gd name="T7" fmla="*/ 16 h 96"/>
                <a:gd name="T8" fmla="*/ 93 w 94"/>
                <a:gd name="T9" fmla="*/ 48 h 96"/>
                <a:gd name="T10" fmla="*/ 74 w 94"/>
                <a:gd name="T11" fmla="*/ 63 h 96"/>
                <a:gd name="T12" fmla="*/ 72 w 94"/>
                <a:gd name="T13" fmla="*/ 63 h 96"/>
                <a:gd name="T14" fmla="*/ 94 w 94"/>
                <a:gd name="T15" fmla="*/ 96 h 96"/>
                <a:gd name="T16" fmla="*/ 69 w 94"/>
                <a:gd name="T17" fmla="*/ 96 h 96"/>
                <a:gd name="T18" fmla="*/ 48 w 94"/>
                <a:gd name="T19" fmla="*/ 63 h 96"/>
                <a:gd name="T20" fmla="*/ 23 w 94"/>
                <a:gd name="T21" fmla="*/ 63 h 96"/>
                <a:gd name="T22" fmla="*/ 23 w 94"/>
                <a:gd name="T23" fmla="*/ 96 h 96"/>
                <a:gd name="T24" fmla="*/ 0 w 94"/>
                <a:gd name="T25" fmla="*/ 96 h 96"/>
                <a:gd name="T26" fmla="*/ 23 w 94"/>
                <a:gd name="T27" fmla="*/ 44 h 96"/>
                <a:gd name="T28" fmla="*/ 71 w 94"/>
                <a:gd name="T29" fmla="*/ 44 h 96"/>
                <a:gd name="T30" fmla="*/ 71 w 94"/>
                <a:gd name="T31" fmla="*/ 19 h 96"/>
                <a:gd name="T32" fmla="*/ 23 w 94"/>
                <a:gd name="T33" fmla="*/ 19 h 96"/>
                <a:gd name="T34" fmla="*/ 23 w 94"/>
                <a:gd name="T35" fmla="*/ 4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4" h="96">
                  <a:moveTo>
                    <a:pt x="0" y="96"/>
                  </a:moveTo>
                  <a:cubicBezTo>
                    <a:pt x="0" y="0"/>
                    <a:pt x="0" y="0"/>
                    <a:pt x="0" y="0"/>
                  </a:cubicBezTo>
                  <a:cubicBezTo>
                    <a:pt x="77" y="0"/>
                    <a:pt x="77" y="0"/>
                    <a:pt x="77" y="0"/>
                  </a:cubicBezTo>
                  <a:cubicBezTo>
                    <a:pt x="87" y="0"/>
                    <a:pt x="93" y="6"/>
                    <a:pt x="93" y="16"/>
                  </a:cubicBezTo>
                  <a:cubicBezTo>
                    <a:pt x="93" y="48"/>
                    <a:pt x="93" y="48"/>
                    <a:pt x="93" y="48"/>
                  </a:cubicBezTo>
                  <a:cubicBezTo>
                    <a:pt x="93" y="56"/>
                    <a:pt x="87" y="63"/>
                    <a:pt x="74" y="63"/>
                  </a:cubicBezTo>
                  <a:cubicBezTo>
                    <a:pt x="73" y="63"/>
                    <a:pt x="72" y="63"/>
                    <a:pt x="72" y="63"/>
                  </a:cubicBezTo>
                  <a:cubicBezTo>
                    <a:pt x="94" y="96"/>
                    <a:pt x="94" y="96"/>
                    <a:pt x="94" y="96"/>
                  </a:cubicBezTo>
                  <a:cubicBezTo>
                    <a:pt x="69" y="96"/>
                    <a:pt x="69" y="96"/>
                    <a:pt x="69" y="96"/>
                  </a:cubicBezTo>
                  <a:cubicBezTo>
                    <a:pt x="48" y="63"/>
                    <a:pt x="48" y="63"/>
                    <a:pt x="48" y="63"/>
                  </a:cubicBezTo>
                  <a:cubicBezTo>
                    <a:pt x="23" y="63"/>
                    <a:pt x="23" y="63"/>
                    <a:pt x="23" y="63"/>
                  </a:cubicBezTo>
                  <a:cubicBezTo>
                    <a:pt x="23" y="96"/>
                    <a:pt x="23" y="96"/>
                    <a:pt x="23" y="96"/>
                  </a:cubicBezTo>
                  <a:lnTo>
                    <a:pt x="0" y="96"/>
                  </a:lnTo>
                  <a:close/>
                  <a:moveTo>
                    <a:pt x="23" y="44"/>
                  </a:moveTo>
                  <a:cubicBezTo>
                    <a:pt x="71" y="44"/>
                    <a:pt x="71" y="44"/>
                    <a:pt x="71" y="44"/>
                  </a:cubicBezTo>
                  <a:cubicBezTo>
                    <a:pt x="71" y="19"/>
                    <a:pt x="71" y="19"/>
                    <a:pt x="71" y="19"/>
                  </a:cubicBezTo>
                  <a:cubicBezTo>
                    <a:pt x="23" y="19"/>
                    <a:pt x="23" y="19"/>
                    <a:pt x="23" y="19"/>
                  </a:cubicBezTo>
                  <a:cubicBezTo>
                    <a:pt x="23" y="44"/>
                    <a:pt x="23" y="44"/>
                    <a:pt x="23" y="4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Freeform 9">
              <a:extLst>
                <a:ext uri="{FF2B5EF4-FFF2-40B4-BE49-F238E27FC236}">
                  <a16:creationId xmlns:a16="http://schemas.microsoft.com/office/drawing/2014/main" id="{1142013A-0C22-460F-9469-E0A34D93C5A3}"/>
                </a:ext>
              </a:extLst>
            </p:cNvPr>
            <p:cNvSpPr>
              <a:spLocks/>
            </p:cNvSpPr>
            <p:nvPr userDrawn="1"/>
          </p:nvSpPr>
          <p:spPr bwMode="auto">
            <a:xfrm>
              <a:off x="7177" y="3923"/>
              <a:ext cx="84" cy="88"/>
            </a:xfrm>
            <a:custGeom>
              <a:avLst/>
              <a:gdLst>
                <a:gd name="T0" fmla="*/ 23 w 92"/>
                <a:gd name="T1" fmla="*/ 96 h 96"/>
                <a:gd name="T2" fmla="*/ 15 w 92"/>
                <a:gd name="T3" fmla="*/ 96 h 96"/>
                <a:gd name="T4" fmla="*/ 0 w 92"/>
                <a:gd name="T5" fmla="*/ 82 h 96"/>
                <a:gd name="T6" fmla="*/ 0 w 92"/>
                <a:gd name="T7" fmla="*/ 70 h 96"/>
                <a:gd name="T8" fmla="*/ 23 w 92"/>
                <a:gd name="T9" fmla="*/ 70 h 96"/>
                <a:gd name="T10" fmla="*/ 23 w 92"/>
                <a:gd name="T11" fmla="*/ 77 h 96"/>
                <a:gd name="T12" fmla="*/ 70 w 92"/>
                <a:gd name="T13" fmla="*/ 77 h 96"/>
                <a:gd name="T14" fmla="*/ 70 w 92"/>
                <a:gd name="T15" fmla="*/ 57 h 96"/>
                <a:gd name="T16" fmla="*/ 16 w 92"/>
                <a:gd name="T17" fmla="*/ 57 h 96"/>
                <a:gd name="T18" fmla="*/ 1 w 92"/>
                <a:gd name="T19" fmla="*/ 43 h 96"/>
                <a:gd name="T20" fmla="*/ 1 w 92"/>
                <a:gd name="T21" fmla="*/ 15 h 96"/>
                <a:gd name="T22" fmla="*/ 16 w 92"/>
                <a:gd name="T23" fmla="*/ 0 h 96"/>
                <a:gd name="T24" fmla="*/ 78 w 92"/>
                <a:gd name="T25" fmla="*/ 0 h 96"/>
                <a:gd name="T26" fmla="*/ 92 w 92"/>
                <a:gd name="T27" fmla="*/ 16 h 96"/>
                <a:gd name="T28" fmla="*/ 92 w 92"/>
                <a:gd name="T29" fmla="*/ 27 h 96"/>
                <a:gd name="T30" fmla="*/ 70 w 92"/>
                <a:gd name="T31" fmla="*/ 27 h 96"/>
                <a:gd name="T32" fmla="*/ 70 w 92"/>
                <a:gd name="T33" fmla="*/ 19 h 96"/>
                <a:gd name="T34" fmla="*/ 23 w 92"/>
                <a:gd name="T35" fmla="*/ 19 h 96"/>
                <a:gd name="T36" fmla="*/ 23 w 92"/>
                <a:gd name="T37" fmla="*/ 38 h 96"/>
                <a:gd name="T38" fmla="*/ 77 w 92"/>
                <a:gd name="T39" fmla="*/ 38 h 96"/>
                <a:gd name="T40" fmla="*/ 92 w 92"/>
                <a:gd name="T41" fmla="*/ 54 h 96"/>
                <a:gd name="T42" fmla="*/ 92 w 92"/>
                <a:gd name="T43" fmla="*/ 81 h 96"/>
                <a:gd name="T44" fmla="*/ 77 w 92"/>
                <a:gd name="T45" fmla="*/ 96 h 96"/>
                <a:gd name="T46" fmla="*/ 23 w 92"/>
                <a:gd name="T47"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2" h="96">
                  <a:moveTo>
                    <a:pt x="23" y="96"/>
                  </a:moveTo>
                  <a:cubicBezTo>
                    <a:pt x="15" y="96"/>
                    <a:pt x="15" y="96"/>
                    <a:pt x="15" y="96"/>
                  </a:cubicBezTo>
                  <a:cubicBezTo>
                    <a:pt x="5" y="96"/>
                    <a:pt x="0" y="90"/>
                    <a:pt x="0" y="82"/>
                  </a:cubicBezTo>
                  <a:cubicBezTo>
                    <a:pt x="0" y="70"/>
                    <a:pt x="0" y="70"/>
                    <a:pt x="0" y="70"/>
                  </a:cubicBezTo>
                  <a:cubicBezTo>
                    <a:pt x="23" y="70"/>
                    <a:pt x="23" y="70"/>
                    <a:pt x="23" y="70"/>
                  </a:cubicBezTo>
                  <a:cubicBezTo>
                    <a:pt x="23" y="77"/>
                    <a:pt x="23" y="77"/>
                    <a:pt x="23" y="77"/>
                  </a:cubicBezTo>
                  <a:cubicBezTo>
                    <a:pt x="70" y="77"/>
                    <a:pt x="70" y="77"/>
                    <a:pt x="70" y="77"/>
                  </a:cubicBezTo>
                  <a:cubicBezTo>
                    <a:pt x="70" y="57"/>
                    <a:pt x="70" y="57"/>
                    <a:pt x="70" y="57"/>
                  </a:cubicBezTo>
                  <a:cubicBezTo>
                    <a:pt x="70" y="57"/>
                    <a:pt x="24" y="57"/>
                    <a:pt x="16" y="57"/>
                  </a:cubicBezTo>
                  <a:cubicBezTo>
                    <a:pt x="7" y="57"/>
                    <a:pt x="1" y="51"/>
                    <a:pt x="1" y="43"/>
                  </a:cubicBezTo>
                  <a:cubicBezTo>
                    <a:pt x="1" y="15"/>
                    <a:pt x="1" y="15"/>
                    <a:pt x="1" y="15"/>
                  </a:cubicBezTo>
                  <a:cubicBezTo>
                    <a:pt x="1" y="6"/>
                    <a:pt x="8" y="0"/>
                    <a:pt x="16" y="0"/>
                  </a:cubicBezTo>
                  <a:cubicBezTo>
                    <a:pt x="24" y="0"/>
                    <a:pt x="78" y="0"/>
                    <a:pt x="78" y="0"/>
                  </a:cubicBezTo>
                  <a:cubicBezTo>
                    <a:pt x="86" y="0"/>
                    <a:pt x="92" y="6"/>
                    <a:pt x="92" y="16"/>
                  </a:cubicBezTo>
                  <a:cubicBezTo>
                    <a:pt x="92" y="25"/>
                    <a:pt x="92" y="27"/>
                    <a:pt x="92" y="27"/>
                  </a:cubicBezTo>
                  <a:cubicBezTo>
                    <a:pt x="70" y="27"/>
                    <a:pt x="70" y="27"/>
                    <a:pt x="70" y="27"/>
                  </a:cubicBezTo>
                  <a:cubicBezTo>
                    <a:pt x="70" y="19"/>
                    <a:pt x="70" y="19"/>
                    <a:pt x="70" y="19"/>
                  </a:cubicBezTo>
                  <a:cubicBezTo>
                    <a:pt x="23" y="19"/>
                    <a:pt x="23" y="19"/>
                    <a:pt x="23" y="19"/>
                  </a:cubicBezTo>
                  <a:cubicBezTo>
                    <a:pt x="23" y="38"/>
                    <a:pt x="23" y="38"/>
                    <a:pt x="23" y="38"/>
                  </a:cubicBezTo>
                  <a:cubicBezTo>
                    <a:pt x="77" y="38"/>
                    <a:pt x="77" y="38"/>
                    <a:pt x="77" y="38"/>
                  </a:cubicBezTo>
                  <a:cubicBezTo>
                    <a:pt x="85" y="38"/>
                    <a:pt x="92" y="44"/>
                    <a:pt x="92" y="54"/>
                  </a:cubicBezTo>
                  <a:cubicBezTo>
                    <a:pt x="92" y="81"/>
                    <a:pt x="92" y="81"/>
                    <a:pt x="92" y="81"/>
                  </a:cubicBezTo>
                  <a:cubicBezTo>
                    <a:pt x="92" y="90"/>
                    <a:pt x="87" y="96"/>
                    <a:pt x="77" y="96"/>
                  </a:cubicBezTo>
                  <a:cubicBezTo>
                    <a:pt x="68" y="96"/>
                    <a:pt x="23" y="96"/>
                    <a:pt x="23" y="9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 name="Freeform 10">
              <a:extLst>
                <a:ext uri="{FF2B5EF4-FFF2-40B4-BE49-F238E27FC236}">
                  <a16:creationId xmlns:a16="http://schemas.microsoft.com/office/drawing/2014/main" id="{0F3AFC74-3794-4E77-9F20-A4B649553CE2}"/>
                </a:ext>
              </a:extLst>
            </p:cNvPr>
            <p:cNvSpPr>
              <a:spLocks/>
            </p:cNvSpPr>
            <p:nvPr userDrawn="1"/>
          </p:nvSpPr>
          <p:spPr bwMode="auto">
            <a:xfrm>
              <a:off x="7280" y="3923"/>
              <a:ext cx="90" cy="88"/>
            </a:xfrm>
            <a:custGeom>
              <a:avLst/>
              <a:gdLst>
                <a:gd name="T0" fmla="*/ 0 w 90"/>
                <a:gd name="T1" fmla="*/ 88 h 88"/>
                <a:gd name="T2" fmla="*/ 0 w 90"/>
                <a:gd name="T3" fmla="*/ 0 h 88"/>
                <a:gd name="T4" fmla="*/ 21 w 90"/>
                <a:gd name="T5" fmla="*/ 0 h 88"/>
                <a:gd name="T6" fmla="*/ 21 w 90"/>
                <a:gd name="T7" fmla="*/ 36 h 88"/>
                <a:gd name="T8" fmla="*/ 60 w 90"/>
                <a:gd name="T9" fmla="*/ 0 h 88"/>
                <a:gd name="T10" fmla="*/ 88 w 90"/>
                <a:gd name="T11" fmla="*/ 0 h 88"/>
                <a:gd name="T12" fmla="*/ 42 w 90"/>
                <a:gd name="T13" fmla="*/ 42 h 88"/>
                <a:gd name="T14" fmla="*/ 90 w 90"/>
                <a:gd name="T15" fmla="*/ 88 h 88"/>
                <a:gd name="T16" fmla="*/ 61 w 90"/>
                <a:gd name="T17" fmla="*/ 88 h 88"/>
                <a:gd name="T18" fmla="*/ 21 w 90"/>
                <a:gd name="T19" fmla="*/ 48 h 88"/>
                <a:gd name="T20" fmla="*/ 21 w 90"/>
                <a:gd name="T21" fmla="*/ 88 h 88"/>
                <a:gd name="T22" fmla="*/ 0 w 90"/>
                <a:gd name="T2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 h="88">
                  <a:moveTo>
                    <a:pt x="0" y="88"/>
                  </a:moveTo>
                  <a:lnTo>
                    <a:pt x="0" y="0"/>
                  </a:lnTo>
                  <a:lnTo>
                    <a:pt x="21" y="0"/>
                  </a:lnTo>
                  <a:lnTo>
                    <a:pt x="21" y="36"/>
                  </a:lnTo>
                  <a:lnTo>
                    <a:pt x="60" y="0"/>
                  </a:lnTo>
                  <a:lnTo>
                    <a:pt x="88" y="0"/>
                  </a:lnTo>
                  <a:lnTo>
                    <a:pt x="42" y="42"/>
                  </a:lnTo>
                  <a:lnTo>
                    <a:pt x="90" y="88"/>
                  </a:lnTo>
                  <a:lnTo>
                    <a:pt x="61" y="88"/>
                  </a:lnTo>
                  <a:lnTo>
                    <a:pt x="21" y="48"/>
                  </a:lnTo>
                  <a:lnTo>
                    <a:pt x="21"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11">
              <a:extLst>
                <a:ext uri="{FF2B5EF4-FFF2-40B4-BE49-F238E27FC236}">
                  <a16:creationId xmlns:a16="http://schemas.microsoft.com/office/drawing/2014/main" id="{1D726B94-52B6-40D9-90FC-C0F4F1324043}"/>
                </a:ext>
              </a:extLst>
            </p:cNvPr>
            <p:cNvSpPr>
              <a:spLocks/>
            </p:cNvSpPr>
            <p:nvPr userDrawn="1"/>
          </p:nvSpPr>
          <p:spPr bwMode="auto">
            <a:xfrm>
              <a:off x="6478" y="3868"/>
              <a:ext cx="187" cy="199"/>
            </a:xfrm>
            <a:custGeom>
              <a:avLst/>
              <a:gdLst>
                <a:gd name="T0" fmla="*/ 206 w 206"/>
                <a:gd name="T1" fmla="*/ 193 h 218"/>
                <a:gd name="T2" fmla="*/ 181 w 206"/>
                <a:gd name="T3" fmla="*/ 218 h 218"/>
                <a:gd name="T4" fmla="*/ 24 w 206"/>
                <a:gd name="T5" fmla="*/ 218 h 218"/>
                <a:gd name="T6" fmla="*/ 0 w 206"/>
                <a:gd name="T7" fmla="*/ 193 h 218"/>
                <a:gd name="T8" fmla="*/ 0 w 206"/>
                <a:gd name="T9" fmla="*/ 25 h 218"/>
                <a:gd name="T10" fmla="*/ 24 w 206"/>
                <a:gd name="T11" fmla="*/ 0 h 218"/>
                <a:gd name="T12" fmla="*/ 181 w 206"/>
                <a:gd name="T13" fmla="*/ 0 h 218"/>
                <a:gd name="T14" fmla="*/ 206 w 206"/>
                <a:gd name="T15" fmla="*/ 25 h 218"/>
                <a:gd name="T16" fmla="*/ 206 w 206"/>
                <a:gd name="T17" fmla="*/ 193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 h="218">
                  <a:moveTo>
                    <a:pt x="206" y="193"/>
                  </a:moveTo>
                  <a:cubicBezTo>
                    <a:pt x="206" y="207"/>
                    <a:pt x="195" y="218"/>
                    <a:pt x="181" y="218"/>
                  </a:cubicBezTo>
                  <a:cubicBezTo>
                    <a:pt x="24" y="218"/>
                    <a:pt x="24" y="218"/>
                    <a:pt x="24" y="218"/>
                  </a:cubicBezTo>
                  <a:cubicBezTo>
                    <a:pt x="11" y="218"/>
                    <a:pt x="0" y="207"/>
                    <a:pt x="0" y="193"/>
                  </a:cubicBezTo>
                  <a:cubicBezTo>
                    <a:pt x="0" y="25"/>
                    <a:pt x="0" y="25"/>
                    <a:pt x="0" y="25"/>
                  </a:cubicBezTo>
                  <a:cubicBezTo>
                    <a:pt x="0" y="11"/>
                    <a:pt x="11" y="0"/>
                    <a:pt x="24" y="0"/>
                  </a:cubicBezTo>
                  <a:cubicBezTo>
                    <a:pt x="181" y="0"/>
                    <a:pt x="181" y="0"/>
                    <a:pt x="181" y="0"/>
                  </a:cubicBezTo>
                  <a:cubicBezTo>
                    <a:pt x="195" y="0"/>
                    <a:pt x="206" y="11"/>
                    <a:pt x="206" y="25"/>
                  </a:cubicBezTo>
                  <a:lnTo>
                    <a:pt x="206" y="193"/>
                  </a:lnTo>
                  <a:close/>
                </a:path>
              </a:pathLst>
            </a:custGeom>
            <a:solidFill>
              <a:srgbClr val="42B0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12">
              <a:extLst>
                <a:ext uri="{FF2B5EF4-FFF2-40B4-BE49-F238E27FC236}">
                  <a16:creationId xmlns:a16="http://schemas.microsoft.com/office/drawing/2014/main" id="{04D1092F-9F78-4F84-96C4-3D628BA8E4A5}"/>
                </a:ext>
              </a:extLst>
            </p:cNvPr>
            <p:cNvSpPr>
              <a:spLocks/>
            </p:cNvSpPr>
            <p:nvPr userDrawn="1"/>
          </p:nvSpPr>
          <p:spPr bwMode="auto">
            <a:xfrm>
              <a:off x="6488" y="3883"/>
              <a:ext cx="166" cy="164"/>
            </a:xfrm>
            <a:custGeom>
              <a:avLst/>
              <a:gdLst>
                <a:gd name="T0" fmla="*/ 114 w 166"/>
                <a:gd name="T1" fmla="*/ 79 h 164"/>
                <a:gd name="T2" fmla="*/ 150 w 166"/>
                <a:gd name="T3" fmla="*/ 32 h 164"/>
                <a:gd name="T4" fmla="*/ 150 w 166"/>
                <a:gd name="T5" fmla="*/ 32 h 164"/>
                <a:gd name="T6" fmla="*/ 96 w 166"/>
                <a:gd name="T7" fmla="*/ 59 h 164"/>
                <a:gd name="T8" fmla="*/ 83 w 166"/>
                <a:gd name="T9" fmla="*/ 0 h 164"/>
                <a:gd name="T10" fmla="*/ 83 w 166"/>
                <a:gd name="T11" fmla="*/ 0 h 164"/>
                <a:gd name="T12" fmla="*/ 70 w 166"/>
                <a:gd name="T13" fmla="*/ 59 h 164"/>
                <a:gd name="T14" fmla="*/ 16 w 166"/>
                <a:gd name="T15" fmla="*/ 32 h 164"/>
                <a:gd name="T16" fmla="*/ 16 w 166"/>
                <a:gd name="T17" fmla="*/ 32 h 164"/>
                <a:gd name="T18" fmla="*/ 53 w 166"/>
                <a:gd name="T19" fmla="*/ 79 h 164"/>
                <a:gd name="T20" fmla="*/ 0 w 166"/>
                <a:gd name="T21" fmla="*/ 105 h 164"/>
                <a:gd name="T22" fmla="*/ 0 w 166"/>
                <a:gd name="T23" fmla="*/ 105 h 164"/>
                <a:gd name="T24" fmla="*/ 59 w 166"/>
                <a:gd name="T25" fmla="*/ 105 h 164"/>
                <a:gd name="T26" fmla="*/ 46 w 166"/>
                <a:gd name="T27" fmla="*/ 164 h 164"/>
                <a:gd name="T28" fmla="*/ 46 w 166"/>
                <a:gd name="T29" fmla="*/ 164 h 164"/>
                <a:gd name="T30" fmla="*/ 83 w 166"/>
                <a:gd name="T31" fmla="*/ 117 h 164"/>
                <a:gd name="T32" fmla="*/ 120 w 166"/>
                <a:gd name="T33" fmla="*/ 164 h 164"/>
                <a:gd name="T34" fmla="*/ 121 w 166"/>
                <a:gd name="T35" fmla="*/ 164 h 164"/>
                <a:gd name="T36" fmla="*/ 107 w 166"/>
                <a:gd name="T37" fmla="*/ 105 h 164"/>
                <a:gd name="T38" fmla="*/ 166 w 166"/>
                <a:gd name="T39" fmla="*/ 105 h 164"/>
                <a:gd name="T40" fmla="*/ 166 w 166"/>
                <a:gd name="T41" fmla="*/ 105 h 164"/>
                <a:gd name="T42" fmla="*/ 114 w 166"/>
                <a:gd name="T43" fmla="*/ 79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6" h="164">
                  <a:moveTo>
                    <a:pt x="114" y="79"/>
                  </a:moveTo>
                  <a:lnTo>
                    <a:pt x="150" y="32"/>
                  </a:lnTo>
                  <a:lnTo>
                    <a:pt x="150" y="32"/>
                  </a:lnTo>
                  <a:lnTo>
                    <a:pt x="96" y="59"/>
                  </a:lnTo>
                  <a:lnTo>
                    <a:pt x="83" y="0"/>
                  </a:lnTo>
                  <a:lnTo>
                    <a:pt x="83" y="0"/>
                  </a:lnTo>
                  <a:lnTo>
                    <a:pt x="70" y="59"/>
                  </a:lnTo>
                  <a:lnTo>
                    <a:pt x="16" y="32"/>
                  </a:lnTo>
                  <a:lnTo>
                    <a:pt x="16" y="32"/>
                  </a:lnTo>
                  <a:lnTo>
                    <a:pt x="53" y="79"/>
                  </a:lnTo>
                  <a:lnTo>
                    <a:pt x="0" y="105"/>
                  </a:lnTo>
                  <a:lnTo>
                    <a:pt x="0" y="105"/>
                  </a:lnTo>
                  <a:lnTo>
                    <a:pt x="59" y="105"/>
                  </a:lnTo>
                  <a:lnTo>
                    <a:pt x="46" y="164"/>
                  </a:lnTo>
                  <a:lnTo>
                    <a:pt x="46" y="164"/>
                  </a:lnTo>
                  <a:lnTo>
                    <a:pt x="83" y="117"/>
                  </a:lnTo>
                  <a:lnTo>
                    <a:pt x="120" y="164"/>
                  </a:lnTo>
                  <a:lnTo>
                    <a:pt x="121" y="164"/>
                  </a:lnTo>
                  <a:lnTo>
                    <a:pt x="107" y="105"/>
                  </a:lnTo>
                  <a:lnTo>
                    <a:pt x="166" y="105"/>
                  </a:lnTo>
                  <a:lnTo>
                    <a:pt x="166" y="105"/>
                  </a:lnTo>
                  <a:lnTo>
                    <a:pt x="114" y="7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8" name="Title 1">
            <a:extLst>
              <a:ext uri="{FF2B5EF4-FFF2-40B4-BE49-F238E27FC236}">
                <a16:creationId xmlns:a16="http://schemas.microsoft.com/office/drawing/2014/main" id="{E637B88C-6BF1-4846-8D23-5E4678D6149C}"/>
              </a:ext>
            </a:extLst>
          </p:cNvPr>
          <p:cNvSpPr>
            <a:spLocks noGrp="1"/>
          </p:cNvSpPr>
          <p:nvPr>
            <p:ph type="title" hasCustomPrompt="1"/>
          </p:nvPr>
        </p:nvSpPr>
        <p:spPr>
          <a:xfrm>
            <a:off x="500399" y="501649"/>
            <a:ext cx="6676689" cy="930275"/>
          </a:xfrm>
        </p:spPr>
        <p:txBody>
          <a:bodyPr/>
          <a:lstStyle>
            <a:lvl1pPr>
              <a:defRPr/>
            </a:lvl1pPr>
          </a:lstStyle>
          <a:p>
            <a:r>
              <a:rPr lang="en-GB" noProof="0"/>
              <a:t>Click to add title</a:t>
            </a:r>
            <a:endParaRPr lang="en-GB"/>
          </a:p>
        </p:txBody>
      </p:sp>
      <p:sp>
        <p:nvSpPr>
          <p:cNvPr id="9" name="Text Placeholder 2">
            <a:extLst>
              <a:ext uri="{FF2B5EF4-FFF2-40B4-BE49-F238E27FC236}">
                <a16:creationId xmlns:a16="http://schemas.microsoft.com/office/drawing/2014/main" id="{6EEC2DAD-CD0D-4A12-B275-257EC3F16D2C}"/>
              </a:ext>
            </a:extLst>
          </p:cNvPr>
          <p:cNvSpPr>
            <a:spLocks noGrp="1"/>
          </p:cNvSpPr>
          <p:nvPr>
            <p:ph type="body" sz="quarter" idx="22" hasCustomPrompt="1"/>
          </p:nvPr>
        </p:nvSpPr>
        <p:spPr>
          <a:xfrm>
            <a:off x="500063" y="1943100"/>
            <a:ext cx="4530725" cy="1577975"/>
          </a:xfrm>
        </p:spPr>
        <p:txBody>
          <a:bodyPr/>
          <a:lstStyle>
            <a:lvl1pPr>
              <a:defRPr sz="1100">
                <a:solidFill>
                  <a:schemeClr val="tx1"/>
                </a:solidFill>
              </a:defRPr>
            </a:lvl1pPr>
            <a:lvl2pPr marL="0" indent="0">
              <a:spcBef>
                <a:spcPts val="0"/>
              </a:spcBef>
              <a:buFont typeface="Arial" panose="020B0604020202020204" pitchFamily="34" charset="0"/>
              <a:buChar char="​"/>
              <a:defRPr sz="1100" b="1">
                <a:solidFill>
                  <a:schemeClr val="accent1"/>
                </a:solidFill>
              </a:defRPr>
            </a:lvl2pPr>
            <a:lvl3pPr marL="360000">
              <a:defRPr>
                <a:solidFill>
                  <a:schemeClr val="tx1"/>
                </a:solidFill>
              </a:defRPr>
            </a:lvl3pPr>
            <a:lvl5pPr>
              <a:defRPr>
                <a:solidFill>
                  <a:schemeClr val="tx1"/>
                </a:solidFill>
              </a:defRPr>
            </a:lvl5pPr>
          </a:lstStyle>
          <a:p>
            <a:pPr lvl="0"/>
            <a:r>
              <a:rPr lang="en-GB" noProof="0"/>
              <a:t>Click to add text</a:t>
            </a:r>
            <a:endParaRPr lang="en-GB"/>
          </a:p>
          <a:p>
            <a:pPr lvl="1"/>
            <a:r>
              <a:rPr lang="en-GB"/>
              <a:t>Second level</a:t>
            </a:r>
          </a:p>
          <a:p>
            <a:pPr lvl="2"/>
            <a:r>
              <a:rPr lang="en-GB"/>
              <a:t>Third level</a:t>
            </a:r>
          </a:p>
          <a:p>
            <a:pPr lvl="3"/>
            <a:r>
              <a:rPr lang="en-GB"/>
              <a:t>Fourth level</a:t>
            </a:r>
          </a:p>
          <a:p>
            <a:pPr lvl="4"/>
            <a:r>
              <a:rPr lang="en-GB"/>
              <a:t>Fifth level</a:t>
            </a:r>
          </a:p>
        </p:txBody>
      </p:sp>
      <p:sp>
        <p:nvSpPr>
          <p:cNvPr id="31" name="Text Placeholder 3">
            <a:extLst>
              <a:ext uri="{FF2B5EF4-FFF2-40B4-BE49-F238E27FC236}">
                <a16:creationId xmlns:a16="http://schemas.microsoft.com/office/drawing/2014/main" id="{E3EA61B2-2CC5-4483-A81E-CE7D1E113515}"/>
              </a:ext>
            </a:extLst>
          </p:cNvPr>
          <p:cNvSpPr>
            <a:spLocks noGrp="1"/>
          </p:cNvSpPr>
          <p:nvPr>
            <p:ph type="body" sz="quarter" idx="23" hasCustomPrompt="1"/>
          </p:nvPr>
        </p:nvSpPr>
        <p:spPr>
          <a:xfrm>
            <a:off x="500063" y="4078099"/>
            <a:ext cx="4532400" cy="230376"/>
          </a:xfrm>
        </p:spPr>
        <p:txBody>
          <a:bodyPr/>
          <a:lstStyle>
            <a:lvl1pPr marL="0" indent="0">
              <a:buFont typeface="Arial" panose="020B0604020202020204" pitchFamily="34" charset="0"/>
              <a:buChar char="​"/>
              <a:defRPr sz="1100" b="1">
                <a:solidFill>
                  <a:schemeClr val="accent1"/>
                </a:solidFill>
              </a:defRPr>
            </a:lvl1pPr>
            <a:lvl2pPr marL="180000" indent="-180000">
              <a:spcBef>
                <a:spcPts val="0"/>
              </a:spcBef>
              <a:buFont typeface="Arial" panose="020B0604020202020204" pitchFamily="34" charset="0"/>
              <a:buChar char="•"/>
              <a:defRPr sz="1100" b="0">
                <a:solidFill>
                  <a:srgbClr val="687A86"/>
                </a:solidFill>
              </a:defRPr>
            </a:lvl2pPr>
            <a:lvl3pPr marL="360000">
              <a:defRPr>
                <a:solidFill>
                  <a:srgbClr val="687A86"/>
                </a:solidFill>
              </a:defRPr>
            </a:lvl3pPr>
            <a:lvl5pPr>
              <a:defRPr>
                <a:solidFill>
                  <a:srgbClr val="687A86"/>
                </a:solidFill>
              </a:defRPr>
            </a:lvl5pPr>
          </a:lstStyle>
          <a:p>
            <a:pPr lvl="0"/>
            <a:r>
              <a:rPr lang="en-GB" noProof="0"/>
              <a:t>Click to add text</a:t>
            </a:r>
            <a:endParaRPr lang="en-GB"/>
          </a:p>
        </p:txBody>
      </p:sp>
      <p:sp>
        <p:nvSpPr>
          <p:cNvPr id="33" name="Text Placeholder 4">
            <a:extLst>
              <a:ext uri="{FF2B5EF4-FFF2-40B4-BE49-F238E27FC236}">
                <a16:creationId xmlns:a16="http://schemas.microsoft.com/office/drawing/2014/main" id="{A2424BA5-C278-45AB-B9F5-B85D4A3A86B9}"/>
              </a:ext>
            </a:extLst>
          </p:cNvPr>
          <p:cNvSpPr>
            <a:spLocks noGrp="1"/>
          </p:cNvSpPr>
          <p:nvPr>
            <p:ph type="body" sz="quarter" idx="24" hasCustomPrompt="1"/>
          </p:nvPr>
        </p:nvSpPr>
        <p:spPr>
          <a:xfrm>
            <a:off x="500063" y="4440055"/>
            <a:ext cx="3578225" cy="876454"/>
          </a:xfrm>
        </p:spPr>
        <p:txBody>
          <a:bodyPr tIns="90000" numCol="2" spcCol="180000"/>
          <a:lstStyle>
            <a:lvl1pPr marL="198000" indent="-198000">
              <a:spcAft>
                <a:spcPts val="300"/>
              </a:spcAft>
              <a:buClrTx/>
              <a:buFont typeface="+mj-lt"/>
              <a:buAutoNum type="arabicPeriod"/>
              <a:defRPr sz="1100">
                <a:solidFill>
                  <a:srgbClr val="878787"/>
                </a:solidFill>
              </a:defRPr>
            </a:lvl1pPr>
          </a:lstStyle>
          <a:p>
            <a:pPr lvl="0"/>
            <a:r>
              <a:rPr lang="en-GB" noProof="0"/>
              <a:t>Click to add text</a:t>
            </a:r>
            <a:endParaRPr lang="en-GB"/>
          </a:p>
        </p:txBody>
      </p:sp>
      <p:cxnSp>
        <p:nvCxnSpPr>
          <p:cNvPr id="12" name="Straight Connector 1">
            <a:extLst>
              <a:ext uri="{FF2B5EF4-FFF2-40B4-BE49-F238E27FC236}">
                <a16:creationId xmlns:a16="http://schemas.microsoft.com/office/drawing/2014/main" id="{CA039D30-14CC-454E-9DA1-C777E3C44776}"/>
              </a:ext>
            </a:extLst>
          </p:cNvPr>
          <p:cNvCxnSpPr/>
          <p:nvPr userDrawn="1"/>
        </p:nvCxnSpPr>
        <p:spPr>
          <a:xfrm>
            <a:off x="500064" y="4308475"/>
            <a:ext cx="5484811"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 name="Straight Connector 2">
            <a:extLst>
              <a:ext uri="{FF2B5EF4-FFF2-40B4-BE49-F238E27FC236}">
                <a16:creationId xmlns:a16="http://schemas.microsoft.com/office/drawing/2014/main" id="{EA3D1E53-A268-4438-A6D9-6DD6795760C6}"/>
              </a:ext>
            </a:extLst>
          </p:cNvPr>
          <p:cNvCxnSpPr/>
          <p:nvPr userDrawn="1"/>
        </p:nvCxnSpPr>
        <p:spPr>
          <a:xfrm>
            <a:off x="500064" y="5637213"/>
            <a:ext cx="5484811" cy="0"/>
          </a:xfrm>
          <a:prstGeom prst="line">
            <a:avLst/>
          </a:prstGeom>
          <a:ln w="12700">
            <a:solidFill>
              <a:srgbClr val="878787"/>
            </a:solidFill>
          </a:ln>
        </p:spPr>
        <p:style>
          <a:lnRef idx="1">
            <a:schemeClr val="accent1"/>
          </a:lnRef>
          <a:fillRef idx="0">
            <a:schemeClr val="accent1"/>
          </a:fillRef>
          <a:effectRef idx="0">
            <a:schemeClr val="accent1"/>
          </a:effectRef>
          <a:fontRef idx="minor">
            <a:schemeClr val="tx1"/>
          </a:fontRef>
        </p:style>
      </p:cxnSp>
      <p:sp>
        <p:nvSpPr>
          <p:cNvPr id="2" name="Date Placeholder 1" hidden="1">
            <a:extLst>
              <a:ext uri="{FF2B5EF4-FFF2-40B4-BE49-F238E27FC236}">
                <a16:creationId xmlns:a16="http://schemas.microsoft.com/office/drawing/2014/main" id="{83C375B8-9D52-48FF-B9DE-8BD6EEC3AB3E}"/>
              </a:ext>
            </a:extLst>
          </p:cNvPr>
          <p:cNvSpPr>
            <a:spLocks noGrp="1"/>
          </p:cNvSpPr>
          <p:nvPr>
            <p:ph type="dt" sz="half" idx="25"/>
          </p:nvPr>
        </p:nvSpPr>
        <p:spPr/>
        <p:txBody>
          <a:bodyPr/>
          <a:lstStyle/>
          <a:p>
            <a:r>
              <a:rPr lang="en-US"/>
              <a:t>September 20, 2022</a:t>
            </a:r>
            <a:endParaRPr lang="en-GB"/>
          </a:p>
        </p:txBody>
      </p:sp>
      <p:sp>
        <p:nvSpPr>
          <p:cNvPr id="4" name="Footer Placeholder 3">
            <a:extLst>
              <a:ext uri="{FF2B5EF4-FFF2-40B4-BE49-F238E27FC236}">
                <a16:creationId xmlns:a16="http://schemas.microsoft.com/office/drawing/2014/main" id="{2F4DD863-7BBE-4D3F-8B44-500AE483AC81}"/>
              </a:ext>
            </a:extLst>
          </p:cNvPr>
          <p:cNvSpPr>
            <a:spLocks noGrp="1"/>
          </p:cNvSpPr>
          <p:nvPr>
            <p:ph type="ftr" sz="quarter" idx="26"/>
          </p:nvPr>
        </p:nvSpPr>
        <p:spPr/>
        <p:txBody>
          <a:bodyPr/>
          <a:lstStyle/>
          <a:p>
            <a:r>
              <a:rPr lang="it-IT"/>
              <a:t>Carlo Bertani, Maersk, Inland Decarbonization Lead</a:t>
            </a:r>
            <a:endParaRPr lang="en-GB"/>
          </a:p>
        </p:txBody>
      </p:sp>
      <p:sp>
        <p:nvSpPr>
          <p:cNvPr id="6" name="Slide Number Placeholder 5">
            <a:extLst>
              <a:ext uri="{FF2B5EF4-FFF2-40B4-BE49-F238E27FC236}">
                <a16:creationId xmlns:a16="http://schemas.microsoft.com/office/drawing/2014/main" id="{2DEBACDB-2C17-4569-8330-7E4B0C324ABA}"/>
              </a:ext>
            </a:extLst>
          </p:cNvPr>
          <p:cNvSpPr>
            <a:spLocks noGrp="1"/>
          </p:cNvSpPr>
          <p:nvPr>
            <p:ph type="sldNum" sz="quarter" idx="27"/>
          </p:nvPr>
        </p:nvSpPr>
        <p:spPr/>
        <p:txBody>
          <a:bodyPr/>
          <a:lstStyle/>
          <a:p>
            <a:fld id="{43A204BC-C5BA-4EF4-ABC8-D45123A0C528}" type="slidenum">
              <a:rPr lang="en-GB" smtClean="0"/>
              <a:pPr/>
              <a:t>‹#›</a:t>
            </a:fld>
            <a:endParaRPr lang="en-GB"/>
          </a:p>
        </p:txBody>
      </p:sp>
    </p:spTree>
    <p:extLst>
      <p:ext uri="{BB962C8B-B14F-4D97-AF65-F5344CB8AC3E}">
        <p14:creationId xmlns:p14="http://schemas.microsoft.com/office/powerpoint/2010/main" val="145354688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Breaker">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2" y="3521074"/>
            <a:ext cx="10491787" cy="2116137"/>
          </a:xfrm>
        </p:spPr>
        <p:txBody>
          <a:bodyPr/>
          <a:lstStyle>
            <a:lvl1pPr>
              <a:defRPr sz="4000" b="0">
                <a:solidFill>
                  <a:schemeClr val="bg1"/>
                </a:solidFill>
                <a:latin typeface="+mj-lt"/>
              </a:defRPr>
            </a:lvl1pPr>
          </a:lstStyle>
          <a:p>
            <a:r>
              <a:rPr lang="en-GB" noProof="0"/>
              <a:t>Click to add title</a:t>
            </a:r>
          </a:p>
        </p:txBody>
      </p:sp>
      <p:sp>
        <p:nvSpPr>
          <p:cNvPr id="9" name="Footer Placeholder 8">
            <a:extLst>
              <a:ext uri="{FF2B5EF4-FFF2-40B4-BE49-F238E27FC236}">
                <a16:creationId xmlns:a16="http://schemas.microsoft.com/office/drawing/2014/main" id="{A9A96F2B-17B8-409E-AEA9-1195DB57C00A}"/>
              </a:ext>
            </a:extLst>
          </p:cNvPr>
          <p:cNvSpPr>
            <a:spLocks noGrp="1"/>
          </p:cNvSpPr>
          <p:nvPr>
            <p:ph type="ftr" sz="quarter" idx="16"/>
          </p:nvPr>
        </p:nvSpPr>
        <p:spPr/>
        <p:txBody>
          <a:bodyPr/>
          <a:lstStyle>
            <a:lvl1pPr>
              <a:defRPr>
                <a:solidFill>
                  <a:schemeClr val="bg1"/>
                </a:solidFill>
              </a:defRPr>
            </a:lvl1pPr>
          </a:lstStyle>
          <a:p>
            <a:r>
              <a:rPr lang="it-IT"/>
              <a:t>Carlo Bertani, Maersk, Inland Decarbonization Lead</a:t>
            </a:r>
            <a:endParaRPr lang="en-GB"/>
          </a:p>
        </p:txBody>
      </p:sp>
      <p:sp>
        <p:nvSpPr>
          <p:cNvPr id="10" name="Slide Number Placeholder 9">
            <a:extLst>
              <a:ext uri="{FF2B5EF4-FFF2-40B4-BE49-F238E27FC236}">
                <a16:creationId xmlns:a16="http://schemas.microsoft.com/office/drawing/2014/main" id="{644E83C0-32E9-43EF-864A-C6C827731210}"/>
              </a:ext>
            </a:extLst>
          </p:cNvPr>
          <p:cNvSpPr>
            <a:spLocks noGrp="1"/>
          </p:cNvSpPr>
          <p:nvPr>
            <p:ph type="sldNum" sz="quarter" idx="17"/>
          </p:nvPr>
        </p:nvSpPr>
        <p:spPr/>
        <p:txBody>
          <a:bodyPr/>
          <a:lstStyle>
            <a:lvl1pPr>
              <a:defRPr>
                <a:solidFill>
                  <a:schemeClr val="bg1"/>
                </a:solidFill>
              </a:defRPr>
            </a:lvl1p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08F8CACC-6EC3-45E4-B2E4-A9916C3AA0BC}"/>
              </a:ext>
            </a:extLst>
          </p:cNvPr>
          <p:cNvSpPr>
            <a:spLocks noGrp="1"/>
          </p:cNvSpPr>
          <p:nvPr>
            <p:ph type="dt" sz="half" idx="15"/>
          </p:nvPr>
        </p:nvSpPr>
        <p:spPr/>
        <p:txBody>
          <a:bodyPr/>
          <a:lstStyle>
            <a:lvl1pPr>
              <a:defRPr>
                <a:noFill/>
              </a:defRPr>
            </a:lvl1pPr>
          </a:lstStyle>
          <a:p>
            <a:r>
              <a:rPr lang="en-US"/>
              <a:t>September 20, 2022</a:t>
            </a:r>
            <a:endParaRPr lang="en-GB"/>
          </a:p>
        </p:txBody>
      </p:sp>
      <p:pic>
        <p:nvPicPr>
          <p:cNvPr id="7" name="Picture 6">
            <a:extLst>
              <a:ext uri="{FF2B5EF4-FFF2-40B4-BE49-F238E27FC236}">
                <a16:creationId xmlns:a16="http://schemas.microsoft.com/office/drawing/2014/main" id="{555D39A8-1DFB-490B-B73E-DECDD50DB2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9676" y="6134617"/>
            <a:ext cx="1435438" cy="320697"/>
          </a:xfrm>
          <a:prstGeom prst="rect">
            <a:avLst/>
          </a:prstGeom>
        </p:spPr>
      </p:pic>
    </p:spTree>
    <p:extLst>
      <p:ext uri="{BB962C8B-B14F-4D97-AF65-F5344CB8AC3E}">
        <p14:creationId xmlns:p14="http://schemas.microsoft.com/office/powerpoint/2010/main" val="2515860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Slide Number Placeholder 6"/>
          <p:cNvSpPr>
            <a:spLocks noGrp="1"/>
          </p:cNvSpPr>
          <p:nvPr>
            <p:ph type="sldNum" sz="quarter" idx="12"/>
          </p:nvPr>
        </p:nvSpPr>
        <p:spPr/>
        <p:txBody>
          <a:bodyPr/>
          <a:lstStyle/>
          <a:p>
            <a:fld id="{2429C633-AF9B-9840-B7F1-7587910FEF71}" type="slidenum">
              <a:rPr lang="en-US" smtClean="0"/>
              <a:pPr/>
              <a:t>‹#›</a:t>
            </a:fld>
            <a:endParaRPr lang="en-US"/>
          </a:p>
        </p:txBody>
      </p:sp>
      <p:sp>
        <p:nvSpPr>
          <p:cNvPr id="8" name="Picture Placeholder 5">
            <a:extLst>
              <a:ext uri="{FF2B5EF4-FFF2-40B4-BE49-F238E27FC236}">
                <a16:creationId xmlns:a16="http://schemas.microsoft.com/office/drawing/2014/main" id="{A19626C0-1BAA-2D48-9E24-CE93F062A421}"/>
              </a:ext>
            </a:extLst>
          </p:cNvPr>
          <p:cNvSpPr>
            <a:spLocks noGrp="1"/>
          </p:cNvSpPr>
          <p:nvPr>
            <p:ph type="pic" sz="quarter" idx="13"/>
          </p:nvPr>
        </p:nvSpPr>
        <p:spPr>
          <a:xfrm>
            <a:off x="6172200" y="1276350"/>
            <a:ext cx="5665124" cy="4675563"/>
          </a:xfrm>
          <a:solidFill>
            <a:schemeClr val="bg1">
              <a:lumMod val="85000"/>
            </a:schemeClr>
          </a:solidFill>
        </p:spPr>
        <p:txBody>
          <a:bodyPr/>
          <a:lstStyle/>
          <a:p>
            <a:endParaRPr lang="en-US"/>
          </a:p>
        </p:txBody>
      </p:sp>
      <p:sp>
        <p:nvSpPr>
          <p:cNvPr id="9" name="Content Placeholder 2">
            <a:extLst>
              <a:ext uri="{FF2B5EF4-FFF2-40B4-BE49-F238E27FC236}">
                <a16:creationId xmlns:a16="http://schemas.microsoft.com/office/drawing/2014/main" id="{2440F1F0-C92E-DF47-982F-FA19EA74AD4C}"/>
              </a:ext>
            </a:extLst>
          </p:cNvPr>
          <p:cNvSpPr>
            <a:spLocks noGrp="1"/>
          </p:cNvSpPr>
          <p:nvPr>
            <p:ph sz="half" idx="1"/>
          </p:nvPr>
        </p:nvSpPr>
        <p:spPr>
          <a:xfrm>
            <a:off x="381000" y="1276350"/>
            <a:ext cx="5286375" cy="467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5155662"/>
      </p:ext>
    </p:extLst>
  </p:cSld>
  <p:clrMapOvr>
    <a:masterClrMapping/>
  </p:clrMapOvr>
  <p:hf hdr="0" ftr="0" dt="0"/>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Breaker w. picture A">
    <p:bg>
      <p:bgPr>
        <a:solidFill>
          <a:schemeClr val="accent3"/>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solidFill>
                  <a:schemeClr val="bg1"/>
                </a:solidFill>
              </a:defRPr>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sp>
        <p:nvSpPr>
          <p:cNvPr id="2" name="Title 1"/>
          <p:cNvSpPr>
            <a:spLocks noGrp="1"/>
          </p:cNvSpPr>
          <p:nvPr>
            <p:ph type="title" hasCustomPrompt="1"/>
          </p:nvPr>
        </p:nvSpPr>
        <p:spPr>
          <a:xfrm>
            <a:off x="500063" y="3429000"/>
            <a:ext cx="5484812" cy="2208212"/>
          </a:xfrm>
        </p:spPr>
        <p:txBody>
          <a:bodyPr/>
          <a:lstStyle>
            <a:lvl1pPr>
              <a:defRPr b="0">
                <a:solidFill>
                  <a:schemeClr val="bg1"/>
                </a:solidFill>
                <a:latin typeface="+mj-lt"/>
              </a:defRPr>
            </a:lvl1pPr>
          </a:lstStyle>
          <a:p>
            <a:r>
              <a:rPr lang="en-GB" noProof="0"/>
              <a:t>Click to add title</a:t>
            </a:r>
          </a:p>
        </p:txBody>
      </p:sp>
      <p:sp>
        <p:nvSpPr>
          <p:cNvPr id="9" name="Footer Placeholder 8">
            <a:extLst>
              <a:ext uri="{FF2B5EF4-FFF2-40B4-BE49-F238E27FC236}">
                <a16:creationId xmlns:a16="http://schemas.microsoft.com/office/drawing/2014/main" id="{A9A96F2B-17B8-409E-AEA9-1195DB57C00A}"/>
              </a:ext>
            </a:extLst>
          </p:cNvPr>
          <p:cNvSpPr>
            <a:spLocks noGrp="1"/>
          </p:cNvSpPr>
          <p:nvPr>
            <p:ph type="ftr" sz="quarter" idx="16"/>
          </p:nvPr>
        </p:nvSpPr>
        <p:spPr/>
        <p:txBody>
          <a:bodyPr/>
          <a:lstStyle>
            <a:lvl1pPr>
              <a:defRPr>
                <a:solidFill>
                  <a:schemeClr val="bg1"/>
                </a:solidFill>
              </a:defRPr>
            </a:lvl1pPr>
          </a:lstStyle>
          <a:p>
            <a:r>
              <a:rPr lang="it-IT"/>
              <a:t>Carlo Bertani, Maersk, Inland Decarbonization Lead</a:t>
            </a:r>
            <a:endParaRPr lang="en-GB"/>
          </a:p>
        </p:txBody>
      </p:sp>
      <p:sp>
        <p:nvSpPr>
          <p:cNvPr id="10" name="Slide Number Placeholder 9">
            <a:extLst>
              <a:ext uri="{FF2B5EF4-FFF2-40B4-BE49-F238E27FC236}">
                <a16:creationId xmlns:a16="http://schemas.microsoft.com/office/drawing/2014/main" id="{644E83C0-32E9-43EF-864A-C6C827731210}"/>
              </a:ext>
            </a:extLst>
          </p:cNvPr>
          <p:cNvSpPr>
            <a:spLocks noGrp="1"/>
          </p:cNvSpPr>
          <p:nvPr>
            <p:ph type="sldNum" sz="quarter" idx="17"/>
          </p:nvPr>
        </p:nvSpPr>
        <p:spPr/>
        <p:txBody>
          <a:bodyPr/>
          <a:lstStyle>
            <a:lvl1pPr>
              <a:defRPr>
                <a:solidFill>
                  <a:schemeClr val="bg1"/>
                </a:solidFill>
              </a:defRPr>
            </a:lvl1pPr>
          </a:lstStyle>
          <a:p>
            <a:fld id="{43A204BC-C5BA-4EF4-ABC8-D45123A0C528}" type="slidenum">
              <a:rPr lang="en-GB" smtClean="0"/>
              <a:pPr/>
              <a:t>‹#›</a:t>
            </a:fld>
            <a:endParaRPr lang="en-GB"/>
          </a:p>
        </p:txBody>
      </p:sp>
      <p:sp>
        <p:nvSpPr>
          <p:cNvPr id="13" name="Text Placeholder 12">
            <a:extLst>
              <a:ext uri="{FF2B5EF4-FFF2-40B4-BE49-F238E27FC236}">
                <a16:creationId xmlns:a16="http://schemas.microsoft.com/office/drawing/2014/main" id="{396DE752-EA38-4814-AFA5-3A736D036BFE}"/>
              </a:ext>
            </a:extLst>
          </p:cNvPr>
          <p:cNvSpPr>
            <a:spLocks noGrp="1"/>
          </p:cNvSpPr>
          <p:nvPr>
            <p:ph type="body" sz="quarter" idx="18" hasCustomPrompt="1"/>
          </p:nvPr>
        </p:nvSpPr>
        <p:spPr>
          <a:xfrm>
            <a:off x="10252534" y="6134616"/>
            <a:ext cx="1435437" cy="320697"/>
          </a:xfrm>
          <a:blipFill>
            <a:blip r:embed="rId2"/>
            <a:stretch>
              <a:fillRect/>
            </a:stretch>
          </a:blipFill>
        </p:spPr>
        <p:txBody>
          <a:bodyPr/>
          <a:lstStyle>
            <a:lvl1pPr marL="0" indent="0">
              <a:buNone/>
              <a:defRPr sz="100">
                <a:noFill/>
              </a:defRPr>
            </a:lvl1pPr>
          </a:lstStyle>
          <a:p>
            <a:pPr lvl="0"/>
            <a:r>
              <a:rPr lang="en-GB"/>
              <a:t>.</a:t>
            </a:r>
          </a:p>
        </p:txBody>
      </p:sp>
      <p:sp>
        <p:nvSpPr>
          <p:cNvPr id="6" name="Date Placeholder 5" hidden="1">
            <a:extLst>
              <a:ext uri="{FF2B5EF4-FFF2-40B4-BE49-F238E27FC236}">
                <a16:creationId xmlns:a16="http://schemas.microsoft.com/office/drawing/2014/main" id="{08F8CACC-6EC3-45E4-B2E4-A9916C3AA0BC}"/>
              </a:ext>
            </a:extLst>
          </p:cNvPr>
          <p:cNvSpPr>
            <a:spLocks noGrp="1"/>
          </p:cNvSpPr>
          <p:nvPr>
            <p:ph type="dt" sz="half" idx="15"/>
          </p:nvPr>
        </p:nvSpPr>
        <p:spPr/>
        <p:txBody>
          <a:bodyPr/>
          <a:lstStyle>
            <a:lvl1pPr>
              <a:defRPr>
                <a:noFill/>
              </a:defRPr>
            </a:lvl1pPr>
          </a:lstStyle>
          <a:p>
            <a:r>
              <a:rPr lang="en-US"/>
              <a:t>September 20, 2022</a:t>
            </a:r>
            <a:endParaRPr lang="en-GB"/>
          </a:p>
        </p:txBody>
      </p:sp>
    </p:spTree>
    <p:extLst>
      <p:ext uri="{BB962C8B-B14F-4D97-AF65-F5344CB8AC3E}">
        <p14:creationId xmlns:p14="http://schemas.microsoft.com/office/powerpoint/2010/main" val="283688659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Breaker w. picture B">
    <p:bg>
      <p:bgPr>
        <a:solidFill>
          <a:schemeClr val="accent3"/>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solidFill>
                  <a:schemeClr val="bg1"/>
                </a:solidFill>
              </a:defRPr>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sp>
        <p:nvSpPr>
          <p:cNvPr id="2" name="Title 1"/>
          <p:cNvSpPr>
            <a:spLocks noGrp="1"/>
          </p:cNvSpPr>
          <p:nvPr>
            <p:ph type="title" hasCustomPrompt="1"/>
          </p:nvPr>
        </p:nvSpPr>
        <p:spPr>
          <a:xfrm>
            <a:off x="500062" y="3429000"/>
            <a:ext cx="5484813" cy="2208212"/>
          </a:xfrm>
        </p:spPr>
        <p:txBody>
          <a:bodyPr/>
          <a:lstStyle>
            <a:lvl1pPr>
              <a:defRPr sz="4000" b="0">
                <a:solidFill>
                  <a:schemeClr val="bg1"/>
                </a:solidFill>
                <a:latin typeface="+mj-lt"/>
              </a:defRPr>
            </a:lvl1pPr>
          </a:lstStyle>
          <a:p>
            <a:r>
              <a:rPr lang="en-GB" noProof="0"/>
              <a:t>Click to add title</a:t>
            </a:r>
          </a:p>
        </p:txBody>
      </p:sp>
      <p:sp>
        <p:nvSpPr>
          <p:cNvPr id="9" name="Footer Placeholder 8">
            <a:extLst>
              <a:ext uri="{FF2B5EF4-FFF2-40B4-BE49-F238E27FC236}">
                <a16:creationId xmlns:a16="http://schemas.microsoft.com/office/drawing/2014/main" id="{A9A96F2B-17B8-409E-AEA9-1195DB57C00A}"/>
              </a:ext>
            </a:extLst>
          </p:cNvPr>
          <p:cNvSpPr>
            <a:spLocks noGrp="1"/>
          </p:cNvSpPr>
          <p:nvPr>
            <p:ph type="ftr" sz="quarter" idx="16"/>
          </p:nvPr>
        </p:nvSpPr>
        <p:spPr/>
        <p:txBody>
          <a:bodyPr/>
          <a:lstStyle>
            <a:lvl1pPr>
              <a:defRPr>
                <a:solidFill>
                  <a:schemeClr val="bg1"/>
                </a:solidFill>
              </a:defRPr>
            </a:lvl1pPr>
          </a:lstStyle>
          <a:p>
            <a:r>
              <a:rPr lang="it-IT"/>
              <a:t>Carlo Bertani, Maersk, Inland Decarbonization Lead</a:t>
            </a:r>
            <a:endParaRPr lang="en-GB"/>
          </a:p>
        </p:txBody>
      </p:sp>
      <p:sp>
        <p:nvSpPr>
          <p:cNvPr id="10" name="Slide Number Placeholder 9">
            <a:extLst>
              <a:ext uri="{FF2B5EF4-FFF2-40B4-BE49-F238E27FC236}">
                <a16:creationId xmlns:a16="http://schemas.microsoft.com/office/drawing/2014/main" id="{644E83C0-32E9-43EF-864A-C6C827731210}"/>
              </a:ext>
            </a:extLst>
          </p:cNvPr>
          <p:cNvSpPr>
            <a:spLocks noGrp="1"/>
          </p:cNvSpPr>
          <p:nvPr>
            <p:ph type="sldNum" sz="quarter" idx="17"/>
          </p:nvPr>
        </p:nvSpPr>
        <p:spPr/>
        <p:txBody>
          <a:bodyPr/>
          <a:lstStyle>
            <a:lvl1pPr>
              <a:defRPr>
                <a:solidFill>
                  <a:schemeClr val="bg1"/>
                </a:solidFill>
              </a:defRPr>
            </a:lvl1p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08F8CACC-6EC3-45E4-B2E4-A9916C3AA0BC}"/>
              </a:ext>
            </a:extLst>
          </p:cNvPr>
          <p:cNvSpPr>
            <a:spLocks noGrp="1"/>
          </p:cNvSpPr>
          <p:nvPr>
            <p:ph type="dt" sz="half" idx="15"/>
          </p:nvPr>
        </p:nvSpPr>
        <p:spPr/>
        <p:txBody>
          <a:bodyPr/>
          <a:lstStyle>
            <a:lvl1pPr>
              <a:defRPr>
                <a:noFill/>
              </a:defRPr>
            </a:lvl1pPr>
          </a:lstStyle>
          <a:p>
            <a:r>
              <a:rPr lang="en-US"/>
              <a:t>September 20, 2022</a:t>
            </a:r>
            <a:endParaRPr lang="en-GB"/>
          </a:p>
        </p:txBody>
      </p:sp>
      <p:sp>
        <p:nvSpPr>
          <p:cNvPr id="8" name="Text Placeholder 12">
            <a:extLst>
              <a:ext uri="{FF2B5EF4-FFF2-40B4-BE49-F238E27FC236}">
                <a16:creationId xmlns:a16="http://schemas.microsoft.com/office/drawing/2014/main" id="{BD99E0C0-56FA-4B2A-BB66-76081F6E2F70}"/>
              </a:ext>
            </a:extLst>
          </p:cNvPr>
          <p:cNvSpPr>
            <a:spLocks noGrp="1"/>
          </p:cNvSpPr>
          <p:nvPr>
            <p:ph type="body" sz="quarter" idx="18" hasCustomPrompt="1"/>
          </p:nvPr>
        </p:nvSpPr>
        <p:spPr>
          <a:xfrm>
            <a:off x="10252534" y="6134616"/>
            <a:ext cx="1435437" cy="320697"/>
          </a:xfrm>
          <a:blipFill>
            <a:blip r:embed="rId2"/>
            <a:stretch>
              <a:fillRect/>
            </a:stretch>
          </a:blipFill>
        </p:spPr>
        <p:txBody>
          <a:bodyPr/>
          <a:lstStyle>
            <a:lvl1pPr marL="0" indent="0">
              <a:buNone/>
              <a:defRPr sz="100">
                <a:noFill/>
              </a:defRPr>
            </a:lvl1pPr>
          </a:lstStyle>
          <a:p>
            <a:pPr lvl="0"/>
            <a:r>
              <a:rPr lang="en-GB"/>
              <a:t>.</a:t>
            </a:r>
          </a:p>
        </p:txBody>
      </p:sp>
    </p:spTree>
    <p:extLst>
      <p:ext uri="{BB962C8B-B14F-4D97-AF65-F5344CB8AC3E}">
        <p14:creationId xmlns:p14="http://schemas.microsoft.com/office/powerpoint/2010/main" val="192128490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Breaker w. picture C">
    <p:bg>
      <p:bgPr>
        <a:solidFill>
          <a:schemeClr val="accent3"/>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solidFill>
                  <a:schemeClr val="bg1"/>
                </a:solidFill>
              </a:defRPr>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sp>
        <p:nvSpPr>
          <p:cNvPr id="2" name="Title 1"/>
          <p:cNvSpPr>
            <a:spLocks noGrp="1"/>
          </p:cNvSpPr>
          <p:nvPr>
            <p:ph type="title" hasCustomPrompt="1"/>
          </p:nvPr>
        </p:nvSpPr>
        <p:spPr>
          <a:xfrm>
            <a:off x="6223000" y="3429000"/>
            <a:ext cx="5467350" cy="2208212"/>
          </a:xfrm>
        </p:spPr>
        <p:txBody>
          <a:bodyPr/>
          <a:lstStyle>
            <a:lvl1pPr>
              <a:defRPr sz="4000" b="0">
                <a:solidFill>
                  <a:schemeClr val="bg1"/>
                </a:solidFill>
                <a:latin typeface="+mj-lt"/>
              </a:defRPr>
            </a:lvl1pPr>
          </a:lstStyle>
          <a:p>
            <a:r>
              <a:rPr lang="en-GB" noProof="0"/>
              <a:t>Click to add title</a:t>
            </a:r>
          </a:p>
        </p:txBody>
      </p:sp>
      <p:sp>
        <p:nvSpPr>
          <p:cNvPr id="9" name="Footer Placeholder 8">
            <a:extLst>
              <a:ext uri="{FF2B5EF4-FFF2-40B4-BE49-F238E27FC236}">
                <a16:creationId xmlns:a16="http://schemas.microsoft.com/office/drawing/2014/main" id="{A9A96F2B-17B8-409E-AEA9-1195DB57C00A}"/>
              </a:ext>
            </a:extLst>
          </p:cNvPr>
          <p:cNvSpPr>
            <a:spLocks noGrp="1"/>
          </p:cNvSpPr>
          <p:nvPr>
            <p:ph type="ftr" sz="quarter" idx="16"/>
          </p:nvPr>
        </p:nvSpPr>
        <p:spPr/>
        <p:txBody>
          <a:bodyPr/>
          <a:lstStyle>
            <a:lvl1pPr>
              <a:defRPr>
                <a:solidFill>
                  <a:schemeClr val="bg1"/>
                </a:solidFill>
              </a:defRPr>
            </a:lvl1pPr>
          </a:lstStyle>
          <a:p>
            <a:r>
              <a:rPr lang="it-IT"/>
              <a:t>Carlo Bertani, Maersk, Inland Decarbonization Lead</a:t>
            </a:r>
            <a:endParaRPr lang="en-GB"/>
          </a:p>
        </p:txBody>
      </p:sp>
      <p:sp>
        <p:nvSpPr>
          <p:cNvPr id="10" name="Slide Number Placeholder 9">
            <a:extLst>
              <a:ext uri="{FF2B5EF4-FFF2-40B4-BE49-F238E27FC236}">
                <a16:creationId xmlns:a16="http://schemas.microsoft.com/office/drawing/2014/main" id="{644E83C0-32E9-43EF-864A-C6C827731210}"/>
              </a:ext>
            </a:extLst>
          </p:cNvPr>
          <p:cNvSpPr>
            <a:spLocks noGrp="1"/>
          </p:cNvSpPr>
          <p:nvPr>
            <p:ph type="sldNum" sz="quarter" idx="17"/>
          </p:nvPr>
        </p:nvSpPr>
        <p:spPr/>
        <p:txBody>
          <a:bodyPr/>
          <a:lstStyle>
            <a:lvl1pPr>
              <a:defRPr>
                <a:solidFill>
                  <a:schemeClr val="bg1"/>
                </a:solidFill>
              </a:defRPr>
            </a:lvl1p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08F8CACC-6EC3-45E4-B2E4-A9916C3AA0BC}"/>
              </a:ext>
            </a:extLst>
          </p:cNvPr>
          <p:cNvSpPr>
            <a:spLocks noGrp="1"/>
          </p:cNvSpPr>
          <p:nvPr>
            <p:ph type="dt" sz="half" idx="15"/>
          </p:nvPr>
        </p:nvSpPr>
        <p:spPr/>
        <p:txBody>
          <a:bodyPr/>
          <a:lstStyle>
            <a:lvl1pPr>
              <a:defRPr>
                <a:noFill/>
              </a:defRPr>
            </a:lvl1pPr>
          </a:lstStyle>
          <a:p>
            <a:r>
              <a:rPr lang="en-US"/>
              <a:t>September 20, 2022</a:t>
            </a:r>
            <a:endParaRPr lang="en-GB"/>
          </a:p>
        </p:txBody>
      </p:sp>
      <p:sp>
        <p:nvSpPr>
          <p:cNvPr id="8" name="Text Placeholder 12">
            <a:extLst>
              <a:ext uri="{FF2B5EF4-FFF2-40B4-BE49-F238E27FC236}">
                <a16:creationId xmlns:a16="http://schemas.microsoft.com/office/drawing/2014/main" id="{E9CFB424-23CA-445E-B56D-C69541529484}"/>
              </a:ext>
            </a:extLst>
          </p:cNvPr>
          <p:cNvSpPr>
            <a:spLocks noGrp="1"/>
          </p:cNvSpPr>
          <p:nvPr>
            <p:ph type="body" sz="quarter" idx="18" hasCustomPrompt="1"/>
          </p:nvPr>
        </p:nvSpPr>
        <p:spPr>
          <a:xfrm>
            <a:off x="10252534" y="6134616"/>
            <a:ext cx="1435437" cy="320697"/>
          </a:xfrm>
          <a:blipFill>
            <a:blip r:embed="rId2"/>
            <a:stretch>
              <a:fillRect/>
            </a:stretch>
          </a:blipFill>
        </p:spPr>
        <p:txBody>
          <a:bodyPr/>
          <a:lstStyle>
            <a:lvl1pPr marL="0" indent="0">
              <a:buNone/>
              <a:defRPr sz="100">
                <a:noFill/>
              </a:defRPr>
            </a:lvl1pPr>
          </a:lstStyle>
          <a:p>
            <a:pPr lvl="0"/>
            <a:r>
              <a:rPr lang="en-GB"/>
              <a:t>.</a:t>
            </a:r>
          </a:p>
        </p:txBody>
      </p:sp>
    </p:spTree>
    <p:extLst>
      <p:ext uri="{BB962C8B-B14F-4D97-AF65-F5344CB8AC3E}">
        <p14:creationId xmlns:p14="http://schemas.microsoft.com/office/powerpoint/2010/main" val="332189037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Case story A">
    <p:bg>
      <p:bgPr>
        <a:solidFill>
          <a:schemeClr val="accent3"/>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solidFill>
                  <a:schemeClr val="bg1"/>
                </a:solidFill>
              </a:defRPr>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sp>
        <p:nvSpPr>
          <p:cNvPr id="2" name="Title 1"/>
          <p:cNvSpPr>
            <a:spLocks noGrp="1"/>
          </p:cNvSpPr>
          <p:nvPr>
            <p:ph type="title" hasCustomPrompt="1"/>
          </p:nvPr>
        </p:nvSpPr>
        <p:spPr>
          <a:xfrm>
            <a:off x="500063" y="2732088"/>
            <a:ext cx="5484812" cy="2125662"/>
          </a:xfrm>
        </p:spPr>
        <p:txBody>
          <a:bodyPr/>
          <a:lstStyle>
            <a:lvl1pPr>
              <a:defRPr sz="4000" b="0">
                <a:solidFill>
                  <a:schemeClr val="bg1"/>
                </a:solidFill>
                <a:latin typeface="+mj-lt"/>
              </a:defRPr>
            </a:lvl1pPr>
          </a:lstStyle>
          <a:p>
            <a:r>
              <a:rPr lang="en-GB" noProof="0"/>
              <a:t>Click to add title</a:t>
            </a:r>
          </a:p>
        </p:txBody>
      </p:sp>
      <p:sp>
        <p:nvSpPr>
          <p:cNvPr id="15" name="Content Placeholder 2">
            <a:extLst>
              <a:ext uri="{FF2B5EF4-FFF2-40B4-BE49-F238E27FC236}">
                <a16:creationId xmlns:a16="http://schemas.microsoft.com/office/drawing/2014/main" id="{248F43D1-063F-48C6-A5D5-90EFC34AB131}"/>
              </a:ext>
            </a:extLst>
          </p:cNvPr>
          <p:cNvSpPr>
            <a:spLocks noGrp="1"/>
          </p:cNvSpPr>
          <p:nvPr>
            <p:ph sz="quarter" idx="21" hasCustomPrompt="1"/>
          </p:nvPr>
        </p:nvSpPr>
        <p:spPr>
          <a:xfrm>
            <a:off x="500062" y="6278400"/>
            <a:ext cx="2862000" cy="133200"/>
          </a:xfrm>
        </p:spPr>
        <p:txBody>
          <a:bodyPr/>
          <a:lstStyle>
            <a:lvl1pPr marL="0" indent="0">
              <a:buNone/>
              <a:defRPr sz="900">
                <a:solidFill>
                  <a:schemeClr val="bg1"/>
                </a:solidFill>
              </a:defRPr>
            </a:lvl1pPr>
            <a:lvl2pPr marL="180000" indent="0">
              <a:buNone/>
              <a:defRPr/>
            </a:lvl2pPr>
          </a:lstStyle>
          <a:p>
            <a:pPr lvl="0"/>
            <a:r>
              <a:rPr lang="en-GB"/>
              <a:t>Insert case story</a:t>
            </a:r>
          </a:p>
        </p:txBody>
      </p:sp>
      <p:sp>
        <p:nvSpPr>
          <p:cNvPr id="12" name="Text Placeholder logo">
            <a:extLst>
              <a:ext uri="{FF2B5EF4-FFF2-40B4-BE49-F238E27FC236}">
                <a16:creationId xmlns:a16="http://schemas.microsoft.com/office/drawing/2014/main" id="{B9A1D87C-1728-4DC9-BEC9-168709C842AA}"/>
              </a:ext>
            </a:extLst>
          </p:cNvPr>
          <p:cNvSpPr>
            <a:spLocks noGrp="1"/>
          </p:cNvSpPr>
          <p:nvPr>
            <p:ph type="body" sz="quarter" idx="18" hasCustomPrompt="1"/>
          </p:nvPr>
        </p:nvSpPr>
        <p:spPr>
          <a:xfrm>
            <a:off x="10252534" y="6134616"/>
            <a:ext cx="1435437" cy="320697"/>
          </a:xfrm>
          <a:blipFill>
            <a:blip r:embed="rId2"/>
            <a:stretch>
              <a:fillRect/>
            </a:stretch>
          </a:blipFill>
        </p:spPr>
        <p:txBody>
          <a:bodyPr/>
          <a:lstStyle>
            <a:lvl1pPr marL="0" indent="0">
              <a:buNone/>
              <a:defRPr sz="100">
                <a:noFill/>
              </a:defRPr>
            </a:lvl1pPr>
          </a:lstStyle>
          <a:p>
            <a:pPr lvl="0"/>
            <a:r>
              <a:rPr lang="en-GB"/>
              <a:t>.</a:t>
            </a:r>
          </a:p>
        </p:txBody>
      </p:sp>
      <p:sp>
        <p:nvSpPr>
          <p:cNvPr id="9" name="Footer Placeholder 8" hidden="1">
            <a:extLst>
              <a:ext uri="{FF2B5EF4-FFF2-40B4-BE49-F238E27FC236}">
                <a16:creationId xmlns:a16="http://schemas.microsoft.com/office/drawing/2014/main" id="{A9A96F2B-17B8-409E-AEA9-1195DB57C00A}"/>
              </a:ext>
            </a:extLst>
          </p:cNvPr>
          <p:cNvSpPr>
            <a:spLocks noGrp="1"/>
          </p:cNvSpPr>
          <p:nvPr>
            <p:ph type="ftr" sz="quarter" idx="16"/>
          </p:nvPr>
        </p:nvSpPr>
        <p:spPr>
          <a:xfrm>
            <a:off x="0" y="6858000"/>
            <a:ext cx="0" cy="0"/>
          </a:xfrm>
        </p:spPr>
        <p:txBody>
          <a:bodyPr/>
          <a:lstStyle>
            <a:lvl1pPr>
              <a:defRPr sz="100">
                <a:noFill/>
              </a:defRPr>
            </a:lvl1pPr>
          </a:lstStyle>
          <a:p>
            <a:r>
              <a:rPr lang="it-IT"/>
              <a:t>Carlo Bertani, Maersk, Inland Decarbonization Lead</a:t>
            </a:r>
            <a:endParaRPr lang="en-GB"/>
          </a:p>
        </p:txBody>
      </p:sp>
      <p:sp>
        <p:nvSpPr>
          <p:cNvPr id="10" name="Slide Number Placeholder 9" hidden="1">
            <a:extLst>
              <a:ext uri="{FF2B5EF4-FFF2-40B4-BE49-F238E27FC236}">
                <a16:creationId xmlns:a16="http://schemas.microsoft.com/office/drawing/2014/main" id="{644E83C0-32E9-43EF-864A-C6C827731210}"/>
              </a:ext>
            </a:extLst>
          </p:cNvPr>
          <p:cNvSpPr>
            <a:spLocks noGrp="1"/>
          </p:cNvSpPr>
          <p:nvPr>
            <p:ph type="sldNum" sz="quarter" idx="17"/>
          </p:nvPr>
        </p:nvSpPr>
        <p:spPr>
          <a:xfrm>
            <a:off x="0" y="6858000"/>
            <a:ext cx="0" cy="0"/>
          </a:xfrm>
        </p:spPr>
        <p:txBody>
          <a:bodyPr/>
          <a:lstStyle>
            <a:lvl1pPr>
              <a:defRPr sz="100">
                <a:noFill/>
              </a:defRPr>
            </a:lvl1pPr>
          </a:lstStyle>
          <a:p>
            <a:endParaRPr lang="en-GB"/>
          </a:p>
          <a:p>
            <a:r>
              <a:rPr lang="en-GB"/>
              <a:t>.</a:t>
            </a:r>
          </a:p>
        </p:txBody>
      </p:sp>
      <p:sp>
        <p:nvSpPr>
          <p:cNvPr id="6" name="Date Placeholder 5" hidden="1">
            <a:extLst>
              <a:ext uri="{FF2B5EF4-FFF2-40B4-BE49-F238E27FC236}">
                <a16:creationId xmlns:a16="http://schemas.microsoft.com/office/drawing/2014/main" id="{08F8CACC-6EC3-45E4-B2E4-A9916C3AA0BC}"/>
              </a:ext>
            </a:extLst>
          </p:cNvPr>
          <p:cNvSpPr>
            <a:spLocks noGrp="1"/>
          </p:cNvSpPr>
          <p:nvPr>
            <p:ph type="dt" sz="half" idx="15"/>
          </p:nvPr>
        </p:nvSpPr>
        <p:spPr/>
        <p:txBody>
          <a:bodyPr/>
          <a:lstStyle>
            <a:lvl1pPr>
              <a:defRPr>
                <a:noFill/>
              </a:defRPr>
            </a:lvl1pPr>
          </a:lstStyle>
          <a:p>
            <a:r>
              <a:rPr lang="en-US"/>
              <a:t>September 20, 2022</a:t>
            </a:r>
            <a:endParaRPr lang="en-GB"/>
          </a:p>
        </p:txBody>
      </p:sp>
    </p:spTree>
    <p:extLst>
      <p:ext uri="{BB962C8B-B14F-4D97-AF65-F5344CB8AC3E}">
        <p14:creationId xmlns:p14="http://schemas.microsoft.com/office/powerpoint/2010/main" val="112687168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ase story B">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6223000" y="500063"/>
            <a:ext cx="5467350" cy="5137151"/>
          </a:xfrm>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solidFill>
                  <a:schemeClr val="tx1"/>
                </a:solidFill>
              </a:defRPr>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sp>
        <p:nvSpPr>
          <p:cNvPr id="2" name="Title 1"/>
          <p:cNvSpPr>
            <a:spLocks noGrp="1"/>
          </p:cNvSpPr>
          <p:nvPr>
            <p:ph type="title" hasCustomPrompt="1"/>
          </p:nvPr>
        </p:nvSpPr>
        <p:spPr>
          <a:xfrm>
            <a:off x="500062" y="2735263"/>
            <a:ext cx="5484813" cy="2365375"/>
          </a:xfrm>
        </p:spPr>
        <p:txBody>
          <a:bodyPr/>
          <a:lstStyle>
            <a:lvl1pPr>
              <a:defRPr sz="4000" b="0">
                <a:solidFill>
                  <a:schemeClr val="tx1"/>
                </a:solidFill>
                <a:latin typeface="+mj-lt"/>
              </a:defRPr>
            </a:lvl1pPr>
          </a:lstStyle>
          <a:p>
            <a:r>
              <a:rPr lang="en-GB" noProof="0"/>
              <a:t>Click to add title</a:t>
            </a:r>
          </a:p>
        </p:txBody>
      </p:sp>
      <p:sp>
        <p:nvSpPr>
          <p:cNvPr id="13" name="Content Placeholder 2">
            <a:extLst>
              <a:ext uri="{FF2B5EF4-FFF2-40B4-BE49-F238E27FC236}">
                <a16:creationId xmlns:a16="http://schemas.microsoft.com/office/drawing/2014/main" id="{F149FF58-D257-4EC7-B21D-296239E0971A}"/>
              </a:ext>
            </a:extLst>
          </p:cNvPr>
          <p:cNvSpPr>
            <a:spLocks noGrp="1"/>
          </p:cNvSpPr>
          <p:nvPr>
            <p:ph sz="quarter" idx="19" hasCustomPrompt="1"/>
          </p:nvPr>
        </p:nvSpPr>
        <p:spPr>
          <a:xfrm>
            <a:off x="500062" y="6278400"/>
            <a:ext cx="2862000" cy="133200"/>
          </a:xfrm>
        </p:spPr>
        <p:txBody>
          <a:bodyPr/>
          <a:lstStyle>
            <a:lvl1pPr marL="0" indent="0">
              <a:buNone/>
              <a:defRPr sz="900">
                <a:solidFill>
                  <a:srgbClr val="687A86"/>
                </a:solidFill>
              </a:defRPr>
            </a:lvl1pPr>
            <a:lvl2pPr marL="180000" indent="0">
              <a:buNone/>
              <a:defRPr/>
            </a:lvl2pPr>
          </a:lstStyle>
          <a:p>
            <a:pPr lvl="0"/>
            <a:r>
              <a:rPr lang="en-GB"/>
              <a:t>Insert case story</a:t>
            </a:r>
          </a:p>
        </p:txBody>
      </p:sp>
      <p:sp>
        <p:nvSpPr>
          <p:cNvPr id="9" name="Footer Placeholder 8" hidden="1">
            <a:extLst>
              <a:ext uri="{FF2B5EF4-FFF2-40B4-BE49-F238E27FC236}">
                <a16:creationId xmlns:a16="http://schemas.microsoft.com/office/drawing/2014/main" id="{A9A96F2B-17B8-409E-AEA9-1195DB57C00A}"/>
              </a:ext>
            </a:extLst>
          </p:cNvPr>
          <p:cNvSpPr>
            <a:spLocks noGrp="1"/>
          </p:cNvSpPr>
          <p:nvPr>
            <p:ph type="ftr" sz="quarter" idx="16"/>
          </p:nvPr>
        </p:nvSpPr>
        <p:spPr>
          <a:xfrm>
            <a:off x="0" y="6858000"/>
            <a:ext cx="0" cy="0"/>
          </a:xfrm>
        </p:spPr>
        <p:txBody>
          <a:bodyPr/>
          <a:lstStyle>
            <a:lvl1pPr>
              <a:defRPr sz="100">
                <a:noFill/>
              </a:defRPr>
            </a:lvl1pPr>
          </a:lstStyle>
          <a:p>
            <a:r>
              <a:rPr lang="it-IT"/>
              <a:t>Carlo Bertani, Maersk, Inland Decarbonization Lead</a:t>
            </a:r>
            <a:endParaRPr lang="en-GB"/>
          </a:p>
        </p:txBody>
      </p:sp>
      <p:sp>
        <p:nvSpPr>
          <p:cNvPr id="10" name="Slide Number Placeholder 9" hidden="1">
            <a:extLst>
              <a:ext uri="{FF2B5EF4-FFF2-40B4-BE49-F238E27FC236}">
                <a16:creationId xmlns:a16="http://schemas.microsoft.com/office/drawing/2014/main" id="{644E83C0-32E9-43EF-864A-C6C827731210}"/>
              </a:ext>
            </a:extLst>
          </p:cNvPr>
          <p:cNvSpPr>
            <a:spLocks noGrp="1"/>
          </p:cNvSpPr>
          <p:nvPr>
            <p:ph type="sldNum" sz="quarter" idx="17"/>
          </p:nvPr>
        </p:nvSpPr>
        <p:spPr>
          <a:xfrm>
            <a:off x="0" y="6858000"/>
            <a:ext cx="0" cy="0"/>
          </a:xfrm>
        </p:spPr>
        <p:txBody>
          <a:bodyPr/>
          <a:lstStyle>
            <a:lvl1pPr>
              <a:defRPr sz="100">
                <a:noFill/>
              </a:defRPr>
            </a:lvl1pPr>
          </a:lstStyle>
          <a:p>
            <a:endParaRPr lang="en-GB"/>
          </a:p>
          <a:p>
            <a:r>
              <a:rPr lang="en-GB"/>
              <a:t>.</a:t>
            </a:r>
          </a:p>
        </p:txBody>
      </p:sp>
      <p:sp>
        <p:nvSpPr>
          <p:cNvPr id="6" name="Date Placeholder 5" hidden="1">
            <a:extLst>
              <a:ext uri="{FF2B5EF4-FFF2-40B4-BE49-F238E27FC236}">
                <a16:creationId xmlns:a16="http://schemas.microsoft.com/office/drawing/2014/main" id="{08F8CACC-6EC3-45E4-B2E4-A9916C3AA0BC}"/>
              </a:ext>
            </a:extLst>
          </p:cNvPr>
          <p:cNvSpPr>
            <a:spLocks noGrp="1"/>
          </p:cNvSpPr>
          <p:nvPr>
            <p:ph type="dt" sz="half" idx="15"/>
          </p:nvPr>
        </p:nvSpPr>
        <p:spPr/>
        <p:txBody>
          <a:bodyPr/>
          <a:lstStyle>
            <a:lvl1pPr>
              <a:defRPr>
                <a:noFill/>
              </a:defRPr>
            </a:lvl1pPr>
          </a:lstStyle>
          <a:p>
            <a:r>
              <a:rPr lang="en-US"/>
              <a:t>September 20, 2022</a:t>
            </a:r>
            <a:endParaRPr lang="en-GB"/>
          </a:p>
        </p:txBody>
      </p:sp>
    </p:spTree>
    <p:extLst>
      <p:ext uri="{BB962C8B-B14F-4D97-AF65-F5344CB8AC3E}">
        <p14:creationId xmlns:p14="http://schemas.microsoft.com/office/powerpoint/2010/main" val="374751934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ase story C">
    <p:spTree>
      <p:nvGrpSpPr>
        <p:cNvPr id="1" name=""/>
        <p:cNvGrpSpPr/>
        <p:nvPr/>
      </p:nvGrpSpPr>
      <p:grpSpPr>
        <a:xfrm>
          <a:off x="0" y="0"/>
          <a:ext cx="0" cy="0"/>
          <a:chOff x="0" y="0"/>
          <a:chExt cx="0" cy="0"/>
        </a:xfrm>
      </p:grpSpPr>
      <p:sp>
        <p:nvSpPr>
          <p:cNvPr id="11" name="Background">
            <a:extLst>
              <a:ext uri="{FF2B5EF4-FFF2-40B4-BE49-F238E27FC236}">
                <a16:creationId xmlns:a16="http://schemas.microsoft.com/office/drawing/2014/main" id="{AF81BF6F-7D05-4852-828C-3879CADCF160}"/>
              </a:ext>
            </a:extLst>
          </p:cNvPr>
          <p:cNvSpPr/>
          <p:nvPr userDrawn="1"/>
        </p:nvSpPr>
        <p:spPr>
          <a:xfrm>
            <a:off x="0" y="0"/>
            <a:ext cx="12190476" cy="6858000"/>
          </a:xfrm>
          <a:prstGeom prst="rect">
            <a:avLst/>
          </a:prstGeom>
          <a:solidFill>
            <a:srgbClr val="ACACAC"/>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GB" sz="2000" noProof="0"/>
          </a:p>
        </p:txBody>
      </p:sp>
      <p:sp>
        <p:nvSpPr>
          <p:cNvPr id="17" name="Title 1">
            <a:extLst>
              <a:ext uri="{FF2B5EF4-FFF2-40B4-BE49-F238E27FC236}">
                <a16:creationId xmlns:a16="http://schemas.microsoft.com/office/drawing/2014/main" id="{D1FB8002-AF3C-460C-BA7E-9F5263B687BF}"/>
              </a:ext>
            </a:extLst>
          </p:cNvPr>
          <p:cNvSpPr>
            <a:spLocks noGrp="1"/>
          </p:cNvSpPr>
          <p:nvPr>
            <p:ph type="title" hasCustomPrompt="1"/>
          </p:nvPr>
        </p:nvSpPr>
        <p:spPr>
          <a:xfrm>
            <a:off x="500062" y="2732088"/>
            <a:ext cx="5484813" cy="2120712"/>
          </a:xfrm>
        </p:spPr>
        <p:txBody>
          <a:bodyPr/>
          <a:lstStyle>
            <a:lvl1pPr>
              <a:tabLst>
                <a:tab pos="936000" algn="l"/>
              </a:tabLst>
              <a:defRPr sz="4000" b="0">
                <a:solidFill>
                  <a:schemeClr val="bg1"/>
                </a:solidFill>
                <a:latin typeface="+mj-lt"/>
              </a:defRPr>
            </a:lvl1pPr>
          </a:lstStyle>
          <a:p>
            <a:r>
              <a:rPr lang="en-GB" noProof="0"/>
              <a:t>Click to add title, tab for first line indent</a:t>
            </a:r>
          </a:p>
        </p:txBody>
      </p:sp>
      <p:sp>
        <p:nvSpPr>
          <p:cNvPr id="21" name="Content Placeholder 2">
            <a:extLst>
              <a:ext uri="{FF2B5EF4-FFF2-40B4-BE49-F238E27FC236}">
                <a16:creationId xmlns:a16="http://schemas.microsoft.com/office/drawing/2014/main" id="{1BC693FA-5D05-4C1F-8558-FBF0F1B4B033}"/>
              </a:ext>
            </a:extLst>
          </p:cNvPr>
          <p:cNvSpPr>
            <a:spLocks noGrp="1"/>
          </p:cNvSpPr>
          <p:nvPr>
            <p:ph sz="quarter" idx="18" hasCustomPrompt="1"/>
          </p:nvPr>
        </p:nvSpPr>
        <p:spPr>
          <a:xfrm>
            <a:off x="500062" y="6250512"/>
            <a:ext cx="2862000" cy="133200"/>
          </a:xfrm>
        </p:spPr>
        <p:txBody>
          <a:bodyPr/>
          <a:lstStyle>
            <a:lvl1pPr marL="0" indent="0">
              <a:buNone/>
              <a:defRPr sz="900">
                <a:solidFill>
                  <a:schemeClr val="bg1"/>
                </a:solidFill>
              </a:defRPr>
            </a:lvl1pPr>
            <a:lvl2pPr marL="180000" indent="0">
              <a:buNone/>
              <a:defRPr/>
            </a:lvl2pPr>
          </a:lstStyle>
          <a:p>
            <a:pPr lvl="0"/>
            <a:r>
              <a:rPr lang="en-GB"/>
              <a:t>Insert case story</a:t>
            </a:r>
          </a:p>
        </p:txBody>
      </p:sp>
      <p:sp>
        <p:nvSpPr>
          <p:cNvPr id="22" name="Content Placeholder 3">
            <a:extLst>
              <a:ext uri="{FF2B5EF4-FFF2-40B4-BE49-F238E27FC236}">
                <a16:creationId xmlns:a16="http://schemas.microsoft.com/office/drawing/2014/main" id="{F804FBC7-9C3E-4D1D-B918-9B6E55CB4AFF}"/>
              </a:ext>
            </a:extLst>
          </p:cNvPr>
          <p:cNvSpPr>
            <a:spLocks noGrp="1"/>
          </p:cNvSpPr>
          <p:nvPr>
            <p:ph sz="quarter" idx="19" hasCustomPrompt="1"/>
          </p:nvPr>
        </p:nvSpPr>
        <p:spPr>
          <a:xfrm>
            <a:off x="500062" y="5084763"/>
            <a:ext cx="5486400" cy="273600"/>
          </a:xfrm>
        </p:spPr>
        <p:txBody>
          <a:bodyPr anchor="b" anchorCtr="0"/>
          <a:lstStyle>
            <a:lvl1pPr marL="0" indent="0">
              <a:buNone/>
              <a:defRPr sz="2400">
                <a:solidFill>
                  <a:schemeClr val="bg1"/>
                </a:solidFill>
                <a:latin typeface="+mj-lt"/>
              </a:defRPr>
            </a:lvl1pPr>
            <a:lvl2pPr marL="180000" indent="0">
              <a:buNone/>
              <a:defRPr/>
            </a:lvl2pPr>
          </a:lstStyle>
          <a:p>
            <a:pPr lvl="0"/>
            <a:r>
              <a:rPr lang="en-GB"/>
              <a:t>Click to add text</a:t>
            </a:r>
            <a:endParaRPr lang="en-US"/>
          </a:p>
        </p:txBody>
      </p:sp>
      <p:pic>
        <p:nvPicPr>
          <p:cNvPr id="13" name="Logo">
            <a:extLst>
              <a:ext uri="{FF2B5EF4-FFF2-40B4-BE49-F238E27FC236}">
                <a16:creationId xmlns:a16="http://schemas.microsoft.com/office/drawing/2014/main" id="{81AC2EDD-D666-4150-9ABF-DE1FAABE1B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7214" y="6137500"/>
            <a:ext cx="1435438" cy="320697"/>
          </a:xfrm>
          <a:prstGeom prst="rect">
            <a:avLst/>
          </a:prstGeom>
        </p:spPr>
      </p:pic>
      <p:sp>
        <p:nvSpPr>
          <p:cNvPr id="6" name="Date Placeholder 5" hidden="1">
            <a:extLst>
              <a:ext uri="{FF2B5EF4-FFF2-40B4-BE49-F238E27FC236}">
                <a16:creationId xmlns:a16="http://schemas.microsoft.com/office/drawing/2014/main" id="{BC8FE318-906F-4EA5-9B25-B9CA26679122}"/>
              </a:ext>
            </a:extLst>
          </p:cNvPr>
          <p:cNvSpPr>
            <a:spLocks noGrp="1"/>
          </p:cNvSpPr>
          <p:nvPr>
            <p:ph type="dt" sz="half" idx="15"/>
          </p:nvPr>
        </p:nvSpPr>
        <p:spPr>
          <a:xfrm>
            <a:off x="0" y="6858000"/>
            <a:ext cx="0" cy="0"/>
          </a:xfrm>
        </p:spPr>
        <p:txBody>
          <a:bodyPr/>
          <a:lstStyle/>
          <a:p>
            <a:r>
              <a:rPr lang="en-US"/>
              <a:t>September 20, 2022</a:t>
            </a:r>
            <a:endParaRPr lang="en-GB"/>
          </a:p>
        </p:txBody>
      </p:sp>
      <p:sp>
        <p:nvSpPr>
          <p:cNvPr id="27" name="Footer Placeholder 18" hidden="1">
            <a:extLst>
              <a:ext uri="{FF2B5EF4-FFF2-40B4-BE49-F238E27FC236}">
                <a16:creationId xmlns:a16="http://schemas.microsoft.com/office/drawing/2014/main" id="{7BC00E8E-7767-4CBC-8922-35975B938062}"/>
              </a:ext>
            </a:extLst>
          </p:cNvPr>
          <p:cNvSpPr>
            <a:spLocks noGrp="1"/>
          </p:cNvSpPr>
          <p:nvPr>
            <p:ph type="ftr" sz="quarter" idx="16"/>
          </p:nvPr>
        </p:nvSpPr>
        <p:spPr>
          <a:xfrm>
            <a:off x="0" y="6858000"/>
            <a:ext cx="0" cy="0"/>
          </a:xfrm>
        </p:spPr>
        <p:txBody>
          <a:bodyPr/>
          <a:lstStyle>
            <a:lvl1pPr>
              <a:defRPr sz="100">
                <a:noFill/>
              </a:defRPr>
            </a:lvl1pPr>
          </a:lstStyle>
          <a:p>
            <a:r>
              <a:rPr lang="it-IT"/>
              <a:t>Carlo Bertani, Maersk, Inland Decarbonization Lead</a:t>
            </a:r>
            <a:endParaRPr lang="en-GB"/>
          </a:p>
        </p:txBody>
      </p:sp>
      <p:sp>
        <p:nvSpPr>
          <p:cNvPr id="28" name="Slide Number Placeholder 19" hidden="1">
            <a:extLst>
              <a:ext uri="{FF2B5EF4-FFF2-40B4-BE49-F238E27FC236}">
                <a16:creationId xmlns:a16="http://schemas.microsoft.com/office/drawing/2014/main" id="{768E6C0E-9500-4A30-831D-49B7D31ACD26}"/>
              </a:ext>
            </a:extLst>
          </p:cNvPr>
          <p:cNvSpPr>
            <a:spLocks noGrp="1"/>
          </p:cNvSpPr>
          <p:nvPr>
            <p:ph type="sldNum" sz="quarter" idx="17"/>
          </p:nvPr>
        </p:nvSpPr>
        <p:spPr>
          <a:xfrm>
            <a:off x="0" y="6858000"/>
            <a:ext cx="0" cy="0"/>
          </a:xfrm>
        </p:spPr>
        <p:txBody>
          <a:bodyPr/>
          <a:lstStyle>
            <a:lvl1pPr>
              <a:defRPr sz="100">
                <a:noFill/>
              </a:defRPr>
            </a:lvl1pPr>
          </a:lstStyle>
          <a:p>
            <a:r>
              <a:rPr lang="en-GB"/>
              <a:t>.</a:t>
            </a:r>
          </a:p>
        </p:txBody>
      </p:sp>
    </p:spTree>
    <p:extLst>
      <p:ext uri="{BB962C8B-B14F-4D97-AF65-F5344CB8AC3E}">
        <p14:creationId xmlns:p14="http://schemas.microsoft.com/office/powerpoint/2010/main" val="117344783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ase story D">
    <p:spTree>
      <p:nvGrpSpPr>
        <p:cNvPr id="1" name=""/>
        <p:cNvGrpSpPr/>
        <p:nvPr/>
      </p:nvGrpSpPr>
      <p:grpSpPr>
        <a:xfrm>
          <a:off x="0" y="0"/>
          <a:ext cx="0" cy="0"/>
          <a:chOff x="0" y="0"/>
          <a:chExt cx="0" cy="0"/>
        </a:xfrm>
      </p:grpSpPr>
      <p:sp>
        <p:nvSpPr>
          <p:cNvPr id="23" name="Picture Placeholder 3"/>
          <p:cNvSpPr>
            <a:spLocks noGrp="1"/>
          </p:cNvSpPr>
          <p:nvPr>
            <p:ph type="pic" sz="quarter" idx="14" hasCustomPrompt="1"/>
          </p:nvPr>
        </p:nvSpPr>
        <p:spPr>
          <a:xfrm>
            <a:off x="6223001" y="501650"/>
            <a:ext cx="5467350" cy="5135563"/>
          </a:xfrm>
          <a:noFill/>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sp>
        <p:nvSpPr>
          <p:cNvPr id="31" name="Title 1">
            <a:extLst>
              <a:ext uri="{FF2B5EF4-FFF2-40B4-BE49-F238E27FC236}">
                <a16:creationId xmlns:a16="http://schemas.microsoft.com/office/drawing/2014/main" id="{740DA269-FA7A-44B3-BAB8-307D66285E09}"/>
              </a:ext>
            </a:extLst>
          </p:cNvPr>
          <p:cNvSpPr>
            <a:spLocks noGrp="1"/>
          </p:cNvSpPr>
          <p:nvPr>
            <p:ph type="title" hasCustomPrompt="1"/>
          </p:nvPr>
        </p:nvSpPr>
        <p:spPr>
          <a:xfrm>
            <a:off x="500062" y="2732088"/>
            <a:ext cx="5484813" cy="2125662"/>
          </a:xfrm>
        </p:spPr>
        <p:txBody>
          <a:bodyPr/>
          <a:lstStyle>
            <a:lvl1pPr>
              <a:tabLst>
                <a:tab pos="936000" algn="l"/>
              </a:tabLst>
              <a:defRPr sz="4000" b="0">
                <a:solidFill>
                  <a:schemeClr val="tx1"/>
                </a:solidFill>
                <a:latin typeface="+mj-lt"/>
              </a:defRPr>
            </a:lvl1pPr>
          </a:lstStyle>
          <a:p>
            <a:r>
              <a:rPr lang="en-GB" noProof="0"/>
              <a:t>Click to add title, tab for first line indent</a:t>
            </a:r>
          </a:p>
        </p:txBody>
      </p:sp>
      <p:sp>
        <p:nvSpPr>
          <p:cNvPr id="9" name="Content Placeholder 2">
            <a:extLst>
              <a:ext uri="{FF2B5EF4-FFF2-40B4-BE49-F238E27FC236}">
                <a16:creationId xmlns:a16="http://schemas.microsoft.com/office/drawing/2014/main" id="{A5760E0E-D53B-47E2-9695-6AA917F7B7A1}"/>
              </a:ext>
            </a:extLst>
          </p:cNvPr>
          <p:cNvSpPr>
            <a:spLocks noGrp="1"/>
          </p:cNvSpPr>
          <p:nvPr>
            <p:ph sz="quarter" idx="18" hasCustomPrompt="1"/>
          </p:nvPr>
        </p:nvSpPr>
        <p:spPr>
          <a:xfrm>
            <a:off x="500062" y="6252276"/>
            <a:ext cx="2862000" cy="133200"/>
          </a:xfrm>
        </p:spPr>
        <p:txBody>
          <a:bodyPr/>
          <a:lstStyle>
            <a:lvl1pPr marL="0" indent="0">
              <a:buNone/>
              <a:defRPr sz="900">
                <a:solidFill>
                  <a:schemeClr val="tx1"/>
                </a:solidFill>
              </a:defRPr>
            </a:lvl1pPr>
            <a:lvl2pPr marL="180000" indent="0">
              <a:buNone/>
              <a:defRPr/>
            </a:lvl2pPr>
          </a:lstStyle>
          <a:p>
            <a:pPr lvl="0"/>
            <a:r>
              <a:rPr lang="en-GB"/>
              <a:t>Insert case story</a:t>
            </a:r>
          </a:p>
        </p:txBody>
      </p:sp>
      <p:sp>
        <p:nvSpPr>
          <p:cNvPr id="12" name="Content Placeholder 3">
            <a:extLst>
              <a:ext uri="{FF2B5EF4-FFF2-40B4-BE49-F238E27FC236}">
                <a16:creationId xmlns:a16="http://schemas.microsoft.com/office/drawing/2014/main" id="{37DD9DDB-5F46-40A0-A8FA-05AFD85DDCF9}"/>
              </a:ext>
            </a:extLst>
          </p:cNvPr>
          <p:cNvSpPr>
            <a:spLocks noGrp="1"/>
          </p:cNvSpPr>
          <p:nvPr>
            <p:ph sz="quarter" idx="19" hasCustomPrompt="1"/>
          </p:nvPr>
        </p:nvSpPr>
        <p:spPr>
          <a:xfrm>
            <a:off x="500062" y="5084763"/>
            <a:ext cx="5486400" cy="273600"/>
          </a:xfrm>
        </p:spPr>
        <p:txBody>
          <a:bodyPr anchor="b" anchorCtr="0"/>
          <a:lstStyle>
            <a:lvl1pPr marL="0" indent="0">
              <a:buNone/>
              <a:defRPr sz="2400">
                <a:solidFill>
                  <a:schemeClr val="tx1"/>
                </a:solidFill>
                <a:latin typeface="+mj-lt"/>
              </a:defRPr>
            </a:lvl1pPr>
            <a:lvl2pPr marL="180000" indent="0">
              <a:buNone/>
              <a:defRPr/>
            </a:lvl2pPr>
          </a:lstStyle>
          <a:p>
            <a:pPr lvl="0"/>
            <a:r>
              <a:rPr lang="en-GB"/>
              <a:t>Click to add text</a:t>
            </a:r>
            <a:endParaRPr lang="en-US"/>
          </a:p>
        </p:txBody>
      </p:sp>
      <p:grpSp>
        <p:nvGrpSpPr>
          <p:cNvPr id="16" name="Group logo">
            <a:extLst>
              <a:ext uri="{FF2B5EF4-FFF2-40B4-BE49-F238E27FC236}">
                <a16:creationId xmlns:a16="http://schemas.microsoft.com/office/drawing/2014/main" id="{F096A198-57B0-402E-B8FD-71C5BF944700}"/>
              </a:ext>
            </a:extLst>
          </p:cNvPr>
          <p:cNvGrpSpPr>
            <a:grpSpLocks noChangeAspect="1"/>
          </p:cNvGrpSpPr>
          <p:nvPr userDrawn="1"/>
        </p:nvGrpSpPr>
        <p:grpSpPr bwMode="auto">
          <a:xfrm>
            <a:off x="10256489" y="6137500"/>
            <a:ext cx="1436163" cy="320400"/>
            <a:chOff x="6478" y="3868"/>
            <a:chExt cx="892" cy="199"/>
          </a:xfrm>
        </p:grpSpPr>
        <p:sp>
          <p:nvSpPr>
            <p:cNvPr id="17" name="Freeform 5">
              <a:extLst>
                <a:ext uri="{FF2B5EF4-FFF2-40B4-BE49-F238E27FC236}">
                  <a16:creationId xmlns:a16="http://schemas.microsoft.com/office/drawing/2014/main" id="{9735D8F0-DF96-4E27-BA61-1D988B869192}"/>
                </a:ext>
              </a:extLst>
            </p:cNvPr>
            <p:cNvSpPr>
              <a:spLocks/>
            </p:cNvSpPr>
            <p:nvPr userDrawn="1"/>
          </p:nvSpPr>
          <p:spPr bwMode="auto">
            <a:xfrm>
              <a:off x="6749" y="3923"/>
              <a:ext cx="104" cy="88"/>
            </a:xfrm>
            <a:custGeom>
              <a:avLst/>
              <a:gdLst>
                <a:gd name="T0" fmla="*/ 0 w 104"/>
                <a:gd name="T1" fmla="*/ 88 h 88"/>
                <a:gd name="T2" fmla="*/ 0 w 104"/>
                <a:gd name="T3" fmla="*/ 0 h 88"/>
                <a:gd name="T4" fmla="*/ 23 w 104"/>
                <a:gd name="T5" fmla="*/ 0 h 88"/>
                <a:gd name="T6" fmla="*/ 52 w 104"/>
                <a:gd name="T7" fmla="*/ 66 h 88"/>
                <a:gd name="T8" fmla="*/ 81 w 104"/>
                <a:gd name="T9" fmla="*/ 0 h 88"/>
                <a:gd name="T10" fmla="*/ 104 w 104"/>
                <a:gd name="T11" fmla="*/ 0 h 88"/>
                <a:gd name="T12" fmla="*/ 104 w 104"/>
                <a:gd name="T13" fmla="*/ 88 h 88"/>
                <a:gd name="T14" fmla="*/ 85 w 104"/>
                <a:gd name="T15" fmla="*/ 88 h 88"/>
                <a:gd name="T16" fmla="*/ 85 w 104"/>
                <a:gd name="T17" fmla="*/ 37 h 88"/>
                <a:gd name="T18" fmla="*/ 62 w 104"/>
                <a:gd name="T19" fmla="*/ 88 h 88"/>
                <a:gd name="T20" fmla="*/ 42 w 104"/>
                <a:gd name="T21" fmla="*/ 88 h 88"/>
                <a:gd name="T22" fmla="*/ 19 w 104"/>
                <a:gd name="T23" fmla="*/ 38 h 88"/>
                <a:gd name="T24" fmla="*/ 19 w 104"/>
                <a:gd name="T25" fmla="*/ 88 h 88"/>
                <a:gd name="T26" fmla="*/ 0 w 104"/>
                <a:gd name="T2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88">
                  <a:moveTo>
                    <a:pt x="0" y="88"/>
                  </a:moveTo>
                  <a:lnTo>
                    <a:pt x="0" y="0"/>
                  </a:lnTo>
                  <a:lnTo>
                    <a:pt x="23" y="0"/>
                  </a:lnTo>
                  <a:lnTo>
                    <a:pt x="52" y="66"/>
                  </a:lnTo>
                  <a:lnTo>
                    <a:pt x="81" y="0"/>
                  </a:lnTo>
                  <a:lnTo>
                    <a:pt x="104" y="0"/>
                  </a:lnTo>
                  <a:lnTo>
                    <a:pt x="104" y="88"/>
                  </a:lnTo>
                  <a:lnTo>
                    <a:pt x="85" y="88"/>
                  </a:lnTo>
                  <a:lnTo>
                    <a:pt x="85" y="37"/>
                  </a:lnTo>
                  <a:lnTo>
                    <a:pt x="62" y="88"/>
                  </a:lnTo>
                  <a:lnTo>
                    <a:pt x="42" y="88"/>
                  </a:lnTo>
                  <a:lnTo>
                    <a:pt x="19" y="38"/>
                  </a:lnTo>
                  <a:lnTo>
                    <a:pt x="19"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6">
              <a:extLst>
                <a:ext uri="{FF2B5EF4-FFF2-40B4-BE49-F238E27FC236}">
                  <a16:creationId xmlns:a16="http://schemas.microsoft.com/office/drawing/2014/main" id="{1497644D-7612-422C-AF4D-1E0DD385458D}"/>
                </a:ext>
              </a:extLst>
            </p:cNvPr>
            <p:cNvSpPr>
              <a:spLocks noEditPoints="1"/>
            </p:cNvSpPr>
            <p:nvPr userDrawn="1"/>
          </p:nvSpPr>
          <p:spPr bwMode="auto">
            <a:xfrm>
              <a:off x="6861" y="3923"/>
              <a:ext cx="106" cy="88"/>
            </a:xfrm>
            <a:custGeom>
              <a:avLst/>
              <a:gdLst>
                <a:gd name="T0" fmla="*/ 23 w 106"/>
                <a:gd name="T1" fmla="*/ 88 h 88"/>
                <a:gd name="T2" fmla="*/ 0 w 106"/>
                <a:gd name="T3" fmla="*/ 88 h 88"/>
                <a:gd name="T4" fmla="*/ 40 w 106"/>
                <a:gd name="T5" fmla="*/ 0 h 88"/>
                <a:gd name="T6" fmla="*/ 67 w 106"/>
                <a:gd name="T7" fmla="*/ 0 h 88"/>
                <a:gd name="T8" fmla="*/ 106 w 106"/>
                <a:gd name="T9" fmla="*/ 88 h 88"/>
                <a:gd name="T10" fmla="*/ 84 w 106"/>
                <a:gd name="T11" fmla="*/ 88 h 88"/>
                <a:gd name="T12" fmla="*/ 76 w 106"/>
                <a:gd name="T13" fmla="*/ 71 h 88"/>
                <a:gd name="T14" fmla="*/ 30 w 106"/>
                <a:gd name="T15" fmla="*/ 71 h 88"/>
                <a:gd name="T16" fmla="*/ 23 w 106"/>
                <a:gd name="T17" fmla="*/ 88 h 88"/>
                <a:gd name="T18" fmla="*/ 69 w 106"/>
                <a:gd name="T19" fmla="*/ 54 h 88"/>
                <a:gd name="T20" fmla="*/ 53 w 106"/>
                <a:gd name="T21" fmla="*/ 17 h 88"/>
                <a:gd name="T22" fmla="*/ 38 w 106"/>
                <a:gd name="T23" fmla="*/ 54 h 88"/>
                <a:gd name="T24" fmla="*/ 69 w 106"/>
                <a:gd name="T25" fmla="*/ 5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88">
                  <a:moveTo>
                    <a:pt x="23" y="88"/>
                  </a:moveTo>
                  <a:lnTo>
                    <a:pt x="0" y="88"/>
                  </a:lnTo>
                  <a:lnTo>
                    <a:pt x="40" y="0"/>
                  </a:lnTo>
                  <a:lnTo>
                    <a:pt x="67" y="0"/>
                  </a:lnTo>
                  <a:lnTo>
                    <a:pt x="106" y="88"/>
                  </a:lnTo>
                  <a:lnTo>
                    <a:pt x="84" y="88"/>
                  </a:lnTo>
                  <a:lnTo>
                    <a:pt x="76" y="71"/>
                  </a:lnTo>
                  <a:lnTo>
                    <a:pt x="30" y="71"/>
                  </a:lnTo>
                  <a:lnTo>
                    <a:pt x="23" y="88"/>
                  </a:lnTo>
                  <a:close/>
                  <a:moveTo>
                    <a:pt x="69" y="54"/>
                  </a:moveTo>
                  <a:lnTo>
                    <a:pt x="53" y="17"/>
                  </a:lnTo>
                  <a:lnTo>
                    <a:pt x="38" y="54"/>
                  </a:lnTo>
                  <a:lnTo>
                    <a:pt x="69"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7">
              <a:extLst>
                <a:ext uri="{FF2B5EF4-FFF2-40B4-BE49-F238E27FC236}">
                  <a16:creationId xmlns:a16="http://schemas.microsoft.com/office/drawing/2014/main" id="{A6B732CD-52AC-420B-8B09-36FD5C70C89F}"/>
                </a:ext>
              </a:extLst>
            </p:cNvPr>
            <p:cNvSpPr>
              <a:spLocks/>
            </p:cNvSpPr>
            <p:nvPr userDrawn="1"/>
          </p:nvSpPr>
          <p:spPr bwMode="auto">
            <a:xfrm>
              <a:off x="6976" y="3923"/>
              <a:ext cx="84" cy="88"/>
            </a:xfrm>
            <a:custGeom>
              <a:avLst/>
              <a:gdLst>
                <a:gd name="T0" fmla="*/ 0 w 84"/>
                <a:gd name="T1" fmla="*/ 88 h 88"/>
                <a:gd name="T2" fmla="*/ 0 w 84"/>
                <a:gd name="T3" fmla="*/ 0 h 88"/>
                <a:gd name="T4" fmla="*/ 83 w 84"/>
                <a:gd name="T5" fmla="*/ 0 h 88"/>
                <a:gd name="T6" fmla="*/ 83 w 84"/>
                <a:gd name="T7" fmla="*/ 18 h 88"/>
                <a:gd name="T8" fmla="*/ 20 w 84"/>
                <a:gd name="T9" fmla="*/ 18 h 88"/>
                <a:gd name="T10" fmla="*/ 20 w 84"/>
                <a:gd name="T11" fmla="*/ 35 h 88"/>
                <a:gd name="T12" fmla="*/ 75 w 84"/>
                <a:gd name="T13" fmla="*/ 35 h 88"/>
                <a:gd name="T14" fmla="*/ 75 w 84"/>
                <a:gd name="T15" fmla="*/ 53 h 88"/>
                <a:gd name="T16" fmla="*/ 20 w 84"/>
                <a:gd name="T17" fmla="*/ 53 h 88"/>
                <a:gd name="T18" fmla="*/ 20 w 84"/>
                <a:gd name="T19" fmla="*/ 71 h 88"/>
                <a:gd name="T20" fmla="*/ 84 w 84"/>
                <a:gd name="T21" fmla="*/ 71 h 88"/>
                <a:gd name="T22" fmla="*/ 84 w 84"/>
                <a:gd name="T23" fmla="*/ 88 h 88"/>
                <a:gd name="T24" fmla="*/ 0 w 84"/>
                <a:gd name="T25"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88">
                  <a:moveTo>
                    <a:pt x="0" y="88"/>
                  </a:moveTo>
                  <a:lnTo>
                    <a:pt x="0" y="0"/>
                  </a:lnTo>
                  <a:lnTo>
                    <a:pt x="83" y="0"/>
                  </a:lnTo>
                  <a:lnTo>
                    <a:pt x="83" y="18"/>
                  </a:lnTo>
                  <a:lnTo>
                    <a:pt x="20" y="18"/>
                  </a:lnTo>
                  <a:lnTo>
                    <a:pt x="20" y="35"/>
                  </a:lnTo>
                  <a:lnTo>
                    <a:pt x="75" y="35"/>
                  </a:lnTo>
                  <a:lnTo>
                    <a:pt x="75" y="53"/>
                  </a:lnTo>
                  <a:lnTo>
                    <a:pt x="20" y="53"/>
                  </a:lnTo>
                  <a:lnTo>
                    <a:pt x="20" y="71"/>
                  </a:lnTo>
                  <a:lnTo>
                    <a:pt x="84" y="71"/>
                  </a:lnTo>
                  <a:lnTo>
                    <a:pt x="84"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8">
              <a:extLst>
                <a:ext uri="{FF2B5EF4-FFF2-40B4-BE49-F238E27FC236}">
                  <a16:creationId xmlns:a16="http://schemas.microsoft.com/office/drawing/2014/main" id="{C85937AE-5276-446F-AB67-7B60605D469B}"/>
                </a:ext>
              </a:extLst>
            </p:cNvPr>
            <p:cNvSpPr>
              <a:spLocks noEditPoints="1"/>
            </p:cNvSpPr>
            <p:nvPr userDrawn="1"/>
          </p:nvSpPr>
          <p:spPr bwMode="auto">
            <a:xfrm>
              <a:off x="7076" y="3923"/>
              <a:ext cx="85" cy="88"/>
            </a:xfrm>
            <a:custGeom>
              <a:avLst/>
              <a:gdLst>
                <a:gd name="T0" fmla="*/ 0 w 94"/>
                <a:gd name="T1" fmla="*/ 96 h 96"/>
                <a:gd name="T2" fmla="*/ 0 w 94"/>
                <a:gd name="T3" fmla="*/ 0 h 96"/>
                <a:gd name="T4" fmla="*/ 77 w 94"/>
                <a:gd name="T5" fmla="*/ 0 h 96"/>
                <a:gd name="T6" fmla="*/ 93 w 94"/>
                <a:gd name="T7" fmla="*/ 16 h 96"/>
                <a:gd name="T8" fmla="*/ 93 w 94"/>
                <a:gd name="T9" fmla="*/ 48 h 96"/>
                <a:gd name="T10" fmla="*/ 74 w 94"/>
                <a:gd name="T11" fmla="*/ 63 h 96"/>
                <a:gd name="T12" fmla="*/ 72 w 94"/>
                <a:gd name="T13" fmla="*/ 63 h 96"/>
                <a:gd name="T14" fmla="*/ 94 w 94"/>
                <a:gd name="T15" fmla="*/ 96 h 96"/>
                <a:gd name="T16" fmla="*/ 69 w 94"/>
                <a:gd name="T17" fmla="*/ 96 h 96"/>
                <a:gd name="T18" fmla="*/ 48 w 94"/>
                <a:gd name="T19" fmla="*/ 63 h 96"/>
                <a:gd name="T20" fmla="*/ 23 w 94"/>
                <a:gd name="T21" fmla="*/ 63 h 96"/>
                <a:gd name="T22" fmla="*/ 23 w 94"/>
                <a:gd name="T23" fmla="*/ 96 h 96"/>
                <a:gd name="T24" fmla="*/ 0 w 94"/>
                <a:gd name="T25" fmla="*/ 96 h 96"/>
                <a:gd name="T26" fmla="*/ 23 w 94"/>
                <a:gd name="T27" fmla="*/ 44 h 96"/>
                <a:gd name="T28" fmla="*/ 71 w 94"/>
                <a:gd name="T29" fmla="*/ 44 h 96"/>
                <a:gd name="T30" fmla="*/ 71 w 94"/>
                <a:gd name="T31" fmla="*/ 19 h 96"/>
                <a:gd name="T32" fmla="*/ 23 w 94"/>
                <a:gd name="T33" fmla="*/ 19 h 96"/>
                <a:gd name="T34" fmla="*/ 23 w 94"/>
                <a:gd name="T35" fmla="*/ 4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4" h="96">
                  <a:moveTo>
                    <a:pt x="0" y="96"/>
                  </a:moveTo>
                  <a:cubicBezTo>
                    <a:pt x="0" y="0"/>
                    <a:pt x="0" y="0"/>
                    <a:pt x="0" y="0"/>
                  </a:cubicBezTo>
                  <a:cubicBezTo>
                    <a:pt x="77" y="0"/>
                    <a:pt x="77" y="0"/>
                    <a:pt x="77" y="0"/>
                  </a:cubicBezTo>
                  <a:cubicBezTo>
                    <a:pt x="87" y="0"/>
                    <a:pt x="93" y="6"/>
                    <a:pt x="93" y="16"/>
                  </a:cubicBezTo>
                  <a:cubicBezTo>
                    <a:pt x="93" y="48"/>
                    <a:pt x="93" y="48"/>
                    <a:pt x="93" y="48"/>
                  </a:cubicBezTo>
                  <a:cubicBezTo>
                    <a:pt x="93" y="56"/>
                    <a:pt x="87" y="63"/>
                    <a:pt x="74" y="63"/>
                  </a:cubicBezTo>
                  <a:cubicBezTo>
                    <a:pt x="73" y="63"/>
                    <a:pt x="72" y="63"/>
                    <a:pt x="72" y="63"/>
                  </a:cubicBezTo>
                  <a:cubicBezTo>
                    <a:pt x="94" y="96"/>
                    <a:pt x="94" y="96"/>
                    <a:pt x="94" y="96"/>
                  </a:cubicBezTo>
                  <a:cubicBezTo>
                    <a:pt x="69" y="96"/>
                    <a:pt x="69" y="96"/>
                    <a:pt x="69" y="96"/>
                  </a:cubicBezTo>
                  <a:cubicBezTo>
                    <a:pt x="48" y="63"/>
                    <a:pt x="48" y="63"/>
                    <a:pt x="48" y="63"/>
                  </a:cubicBezTo>
                  <a:cubicBezTo>
                    <a:pt x="23" y="63"/>
                    <a:pt x="23" y="63"/>
                    <a:pt x="23" y="63"/>
                  </a:cubicBezTo>
                  <a:cubicBezTo>
                    <a:pt x="23" y="96"/>
                    <a:pt x="23" y="96"/>
                    <a:pt x="23" y="96"/>
                  </a:cubicBezTo>
                  <a:lnTo>
                    <a:pt x="0" y="96"/>
                  </a:lnTo>
                  <a:close/>
                  <a:moveTo>
                    <a:pt x="23" y="44"/>
                  </a:moveTo>
                  <a:cubicBezTo>
                    <a:pt x="71" y="44"/>
                    <a:pt x="71" y="44"/>
                    <a:pt x="71" y="44"/>
                  </a:cubicBezTo>
                  <a:cubicBezTo>
                    <a:pt x="71" y="19"/>
                    <a:pt x="71" y="19"/>
                    <a:pt x="71" y="19"/>
                  </a:cubicBezTo>
                  <a:cubicBezTo>
                    <a:pt x="23" y="19"/>
                    <a:pt x="23" y="19"/>
                    <a:pt x="23" y="19"/>
                  </a:cubicBezTo>
                  <a:cubicBezTo>
                    <a:pt x="23" y="44"/>
                    <a:pt x="23" y="44"/>
                    <a:pt x="23" y="4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Freeform 9">
              <a:extLst>
                <a:ext uri="{FF2B5EF4-FFF2-40B4-BE49-F238E27FC236}">
                  <a16:creationId xmlns:a16="http://schemas.microsoft.com/office/drawing/2014/main" id="{1142013A-0C22-460F-9469-E0A34D93C5A3}"/>
                </a:ext>
              </a:extLst>
            </p:cNvPr>
            <p:cNvSpPr>
              <a:spLocks/>
            </p:cNvSpPr>
            <p:nvPr userDrawn="1"/>
          </p:nvSpPr>
          <p:spPr bwMode="auto">
            <a:xfrm>
              <a:off x="7177" y="3923"/>
              <a:ext cx="84" cy="88"/>
            </a:xfrm>
            <a:custGeom>
              <a:avLst/>
              <a:gdLst>
                <a:gd name="T0" fmla="*/ 23 w 92"/>
                <a:gd name="T1" fmla="*/ 96 h 96"/>
                <a:gd name="T2" fmla="*/ 15 w 92"/>
                <a:gd name="T3" fmla="*/ 96 h 96"/>
                <a:gd name="T4" fmla="*/ 0 w 92"/>
                <a:gd name="T5" fmla="*/ 82 h 96"/>
                <a:gd name="T6" fmla="*/ 0 w 92"/>
                <a:gd name="T7" fmla="*/ 70 h 96"/>
                <a:gd name="T8" fmla="*/ 23 w 92"/>
                <a:gd name="T9" fmla="*/ 70 h 96"/>
                <a:gd name="T10" fmla="*/ 23 w 92"/>
                <a:gd name="T11" fmla="*/ 77 h 96"/>
                <a:gd name="T12" fmla="*/ 70 w 92"/>
                <a:gd name="T13" fmla="*/ 77 h 96"/>
                <a:gd name="T14" fmla="*/ 70 w 92"/>
                <a:gd name="T15" fmla="*/ 57 h 96"/>
                <a:gd name="T16" fmla="*/ 16 w 92"/>
                <a:gd name="T17" fmla="*/ 57 h 96"/>
                <a:gd name="T18" fmla="*/ 1 w 92"/>
                <a:gd name="T19" fmla="*/ 43 h 96"/>
                <a:gd name="T20" fmla="*/ 1 w 92"/>
                <a:gd name="T21" fmla="*/ 15 h 96"/>
                <a:gd name="T22" fmla="*/ 16 w 92"/>
                <a:gd name="T23" fmla="*/ 0 h 96"/>
                <a:gd name="T24" fmla="*/ 78 w 92"/>
                <a:gd name="T25" fmla="*/ 0 h 96"/>
                <a:gd name="T26" fmla="*/ 92 w 92"/>
                <a:gd name="T27" fmla="*/ 16 h 96"/>
                <a:gd name="T28" fmla="*/ 92 w 92"/>
                <a:gd name="T29" fmla="*/ 27 h 96"/>
                <a:gd name="T30" fmla="*/ 70 w 92"/>
                <a:gd name="T31" fmla="*/ 27 h 96"/>
                <a:gd name="T32" fmla="*/ 70 w 92"/>
                <a:gd name="T33" fmla="*/ 19 h 96"/>
                <a:gd name="T34" fmla="*/ 23 w 92"/>
                <a:gd name="T35" fmla="*/ 19 h 96"/>
                <a:gd name="T36" fmla="*/ 23 w 92"/>
                <a:gd name="T37" fmla="*/ 38 h 96"/>
                <a:gd name="T38" fmla="*/ 77 w 92"/>
                <a:gd name="T39" fmla="*/ 38 h 96"/>
                <a:gd name="T40" fmla="*/ 92 w 92"/>
                <a:gd name="T41" fmla="*/ 54 h 96"/>
                <a:gd name="T42" fmla="*/ 92 w 92"/>
                <a:gd name="T43" fmla="*/ 81 h 96"/>
                <a:gd name="T44" fmla="*/ 77 w 92"/>
                <a:gd name="T45" fmla="*/ 96 h 96"/>
                <a:gd name="T46" fmla="*/ 23 w 92"/>
                <a:gd name="T47"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2" h="96">
                  <a:moveTo>
                    <a:pt x="23" y="96"/>
                  </a:moveTo>
                  <a:cubicBezTo>
                    <a:pt x="15" y="96"/>
                    <a:pt x="15" y="96"/>
                    <a:pt x="15" y="96"/>
                  </a:cubicBezTo>
                  <a:cubicBezTo>
                    <a:pt x="5" y="96"/>
                    <a:pt x="0" y="90"/>
                    <a:pt x="0" y="82"/>
                  </a:cubicBezTo>
                  <a:cubicBezTo>
                    <a:pt x="0" y="70"/>
                    <a:pt x="0" y="70"/>
                    <a:pt x="0" y="70"/>
                  </a:cubicBezTo>
                  <a:cubicBezTo>
                    <a:pt x="23" y="70"/>
                    <a:pt x="23" y="70"/>
                    <a:pt x="23" y="70"/>
                  </a:cubicBezTo>
                  <a:cubicBezTo>
                    <a:pt x="23" y="77"/>
                    <a:pt x="23" y="77"/>
                    <a:pt x="23" y="77"/>
                  </a:cubicBezTo>
                  <a:cubicBezTo>
                    <a:pt x="70" y="77"/>
                    <a:pt x="70" y="77"/>
                    <a:pt x="70" y="77"/>
                  </a:cubicBezTo>
                  <a:cubicBezTo>
                    <a:pt x="70" y="57"/>
                    <a:pt x="70" y="57"/>
                    <a:pt x="70" y="57"/>
                  </a:cubicBezTo>
                  <a:cubicBezTo>
                    <a:pt x="70" y="57"/>
                    <a:pt x="24" y="57"/>
                    <a:pt x="16" y="57"/>
                  </a:cubicBezTo>
                  <a:cubicBezTo>
                    <a:pt x="7" y="57"/>
                    <a:pt x="1" y="51"/>
                    <a:pt x="1" y="43"/>
                  </a:cubicBezTo>
                  <a:cubicBezTo>
                    <a:pt x="1" y="15"/>
                    <a:pt x="1" y="15"/>
                    <a:pt x="1" y="15"/>
                  </a:cubicBezTo>
                  <a:cubicBezTo>
                    <a:pt x="1" y="6"/>
                    <a:pt x="8" y="0"/>
                    <a:pt x="16" y="0"/>
                  </a:cubicBezTo>
                  <a:cubicBezTo>
                    <a:pt x="24" y="0"/>
                    <a:pt x="78" y="0"/>
                    <a:pt x="78" y="0"/>
                  </a:cubicBezTo>
                  <a:cubicBezTo>
                    <a:pt x="86" y="0"/>
                    <a:pt x="92" y="6"/>
                    <a:pt x="92" y="16"/>
                  </a:cubicBezTo>
                  <a:cubicBezTo>
                    <a:pt x="92" y="25"/>
                    <a:pt x="92" y="27"/>
                    <a:pt x="92" y="27"/>
                  </a:cubicBezTo>
                  <a:cubicBezTo>
                    <a:pt x="70" y="27"/>
                    <a:pt x="70" y="27"/>
                    <a:pt x="70" y="27"/>
                  </a:cubicBezTo>
                  <a:cubicBezTo>
                    <a:pt x="70" y="19"/>
                    <a:pt x="70" y="19"/>
                    <a:pt x="70" y="19"/>
                  </a:cubicBezTo>
                  <a:cubicBezTo>
                    <a:pt x="23" y="19"/>
                    <a:pt x="23" y="19"/>
                    <a:pt x="23" y="19"/>
                  </a:cubicBezTo>
                  <a:cubicBezTo>
                    <a:pt x="23" y="38"/>
                    <a:pt x="23" y="38"/>
                    <a:pt x="23" y="38"/>
                  </a:cubicBezTo>
                  <a:cubicBezTo>
                    <a:pt x="77" y="38"/>
                    <a:pt x="77" y="38"/>
                    <a:pt x="77" y="38"/>
                  </a:cubicBezTo>
                  <a:cubicBezTo>
                    <a:pt x="85" y="38"/>
                    <a:pt x="92" y="44"/>
                    <a:pt x="92" y="54"/>
                  </a:cubicBezTo>
                  <a:cubicBezTo>
                    <a:pt x="92" y="81"/>
                    <a:pt x="92" y="81"/>
                    <a:pt x="92" y="81"/>
                  </a:cubicBezTo>
                  <a:cubicBezTo>
                    <a:pt x="92" y="90"/>
                    <a:pt x="87" y="96"/>
                    <a:pt x="77" y="96"/>
                  </a:cubicBezTo>
                  <a:cubicBezTo>
                    <a:pt x="68" y="96"/>
                    <a:pt x="23" y="96"/>
                    <a:pt x="23" y="9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 name="Freeform 10">
              <a:extLst>
                <a:ext uri="{FF2B5EF4-FFF2-40B4-BE49-F238E27FC236}">
                  <a16:creationId xmlns:a16="http://schemas.microsoft.com/office/drawing/2014/main" id="{0F3AFC74-3794-4E77-9F20-A4B649553CE2}"/>
                </a:ext>
              </a:extLst>
            </p:cNvPr>
            <p:cNvSpPr>
              <a:spLocks/>
            </p:cNvSpPr>
            <p:nvPr userDrawn="1"/>
          </p:nvSpPr>
          <p:spPr bwMode="auto">
            <a:xfrm>
              <a:off x="7280" y="3923"/>
              <a:ext cx="90" cy="88"/>
            </a:xfrm>
            <a:custGeom>
              <a:avLst/>
              <a:gdLst>
                <a:gd name="T0" fmla="*/ 0 w 90"/>
                <a:gd name="T1" fmla="*/ 88 h 88"/>
                <a:gd name="T2" fmla="*/ 0 w 90"/>
                <a:gd name="T3" fmla="*/ 0 h 88"/>
                <a:gd name="T4" fmla="*/ 21 w 90"/>
                <a:gd name="T5" fmla="*/ 0 h 88"/>
                <a:gd name="T6" fmla="*/ 21 w 90"/>
                <a:gd name="T7" fmla="*/ 36 h 88"/>
                <a:gd name="T8" fmla="*/ 60 w 90"/>
                <a:gd name="T9" fmla="*/ 0 h 88"/>
                <a:gd name="T10" fmla="*/ 88 w 90"/>
                <a:gd name="T11" fmla="*/ 0 h 88"/>
                <a:gd name="T12" fmla="*/ 42 w 90"/>
                <a:gd name="T13" fmla="*/ 42 h 88"/>
                <a:gd name="T14" fmla="*/ 90 w 90"/>
                <a:gd name="T15" fmla="*/ 88 h 88"/>
                <a:gd name="T16" fmla="*/ 61 w 90"/>
                <a:gd name="T17" fmla="*/ 88 h 88"/>
                <a:gd name="T18" fmla="*/ 21 w 90"/>
                <a:gd name="T19" fmla="*/ 48 h 88"/>
                <a:gd name="T20" fmla="*/ 21 w 90"/>
                <a:gd name="T21" fmla="*/ 88 h 88"/>
                <a:gd name="T22" fmla="*/ 0 w 90"/>
                <a:gd name="T2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 h="88">
                  <a:moveTo>
                    <a:pt x="0" y="88"/>
                  </a:moveTo>
                  <a:lnTo>
                    <a:pt x="0" y="0"/>
                  </a:lnTo>
                  <a:lnTo>
                    <a:pt x="21" y="0"/>
                  </a:lnTo>
                  <a:lnTo>
                    <a:pt x="21" y="36"/>
                  </a:lnTo>
                  <a:lnTo>
                    <a:pt x="60" y="0"/>
                  </a:lnTo>
                  <a:lnTo>
                    <a:pt x="88" y="0"/>
                  </a:lnTo>
                  <a:lnTo>
                    <a:pt x="42" y="42"/>
                  </a:lnTo>
                  <a:lnTo>
                    <a:pt x="90" y="88"/>
                  </a:lnTo>
                  <a:lnTo>
                    <a:pt x="61" y="88"/>
                  </a:lnTo>
                  <a:lnTo>
                    <a:pt x="21" y="48"/>
                  </a:lnTo>
                  <a:lnTo>
                    <a:pt x="21"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11">
              <a:extLst>
                <a:ext uri="{FF2B5EF4-FFF2-40B4-BE49-F238E27FC236}">
                  <a16:creationId xmlns:a16="http://schemas.microsoft.com/office/drawing/2014/main" id="{1D726B94-52B6-40D9-90FC-C0F4F1324043}"/>
                </a:ext>
              </a:extLst>
            </p:cNvPr>
            <p:cNvSpPr>
              <a:spLocks/>
            </p:cNvSpPr>
            <p:nvPr userDrawn="1"/>
          </p:nvSpPr>
          <p:spPr bwMode="auto">
            <a:xfrm>
              <a:off x="6478" y="3868"/>
              <a:ext cx="187" cy="199"/>
            </a:xfrm>
            <a:custGeom>
              <a:avLst/>
              <a:gdLst>
                <a:gd name="T0" fmla="*/ 206 w 206"/>
                <a:gd name="T1" fmla="*/ 193 h 218"/>
                <a:gd name="T2" fmla="*/ 181 w 206"/>
                <a:gd name="T3" fmla="*/ 218 h 218"/>
                <a:gd name="T4" fmla="*/ 24 w 206"/>
                <a:gd name="T5" fmla="*/ 218 h 218"/>
                <a:gd name="T6" fmla="*/ 0 w 206"/>
                <a:gd name="T7" fmla="*/ 193 h 218"/>
                <a:gd name="T8" fmla="*/ 0 w 206"/>
                <a:gd name="T9" fmla="*/ 25 h 218"/>
                <a:gd name="T10" fmla="*/ 24 w 206"/>
                <a:gd name="T11" fmla="*/ 0 h 218"/>
                <a:gd name="T12" fmla="*/ 181 w 206"/>
                <a:gd name="T13" fmla="*/ 0 h 218"/>
                <a:gd name="T14" fmla="*/ 206 w 206"/>
                <a:gd name="T15" fmla="*/ 25 h 218"/>
                <a:gd name="T16" fmla="*/ 206 w 206"/>
                <a:gd name="T17" fmla="*/ 193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 h="218">
                  <a:moveTo>
                    <a:pt x="206" y="193"/>
                  </a:moveTo>
                  <a:cubicBezTo>
                    <a:pt x="206" y="207"/>
                    <a:pt x="195" y="218"/>
                    <a:pt x="181" y="218"/>
                  </a:cubicBezTo>
                  <a:cubicBezTo>
                    <a:pt x="24" y="218"/>
                    <a:pt x="24" y="218"/>
                    <a:pt x="24" y="218"/>
                  </a:cubicBezTo>
                  <a:cubicBezTo>
                    <a:pt x="11" y="218"/>
                    <a:pt x="0" y="207"/>
                    <a:pt x="0" y="193"/>
                  </a:cubicBezTo>
                  <a:cubicBezTo>
                    <a:pt x="0" y="25"/>
                    <a:pt x="0" y="25"/>
                    <a:pt x="0" y="25"/>
                  </a:cubicBezTo>
                  <a:cubicBezTo>
                    <a:pt x="0" y="11"/>
                    <a:pt x="11" y="0"/>
                    <a:pt x="24" y="0"/>
                  </a:cubicBezTo>
                  <a:cubicBezTo>
                    <a:pt x="181" y="0"/>
                    <a:pt x="181" y="0"/>
                    <a:pt x="181" y="0"/>
                  </a:cubicBezTo>
                  <a:cubicBezTo>
                    <a:pt x="195" y="0"/>
                    <a:pt x="206" y="11"/>
                    <a:pt x="206" y="25"/>
                  </a:cubicBezTo>
                  <a:lnTo>
                    <a:pt x="206" y="193"/>
                  </a:lnTo>
                  <a:close/>
                </a:path>
              </a:pathLst>
            </a:custGeom>
            <a:solidFill>
              <a:srgbClr val="42B0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12">
              <a:extLst>
                <a:ext uri="{FF2B5EF4-FFF2-40B4-BE49-F238E27FC236}">
                  <a16:creationId xmlns:a16="http://schemas.microsoft.com/office/drawing/2014/main" id="{04D1092F-9F78-4F84-96C4-3D628BA8E4A5}"/>
                </a:ext>
              </a:extLst>
            </p:cNvPr>
            <p:cNvSpPr>
              <a:spLocks/>
            </p:cNvSpPr>
            <p:nvPr userDrawn="1"/>
          </p:nvSpPr>
          <p:spPr bwMode="auto">
            <a:xfrm>
              <a:off x="6488" y="3883"/>
              <a:ext cx="166" cy="164"/>
            </a:xfrm>
            <a:custGeom>
              <a:avLst/>
              <a:gdLst>
                <a:gd name="T0" fmla="*/ 114 w 166"/>
                <a:gd name="T1" fmla="*/ 79 h 164"/>
                <a:gd name="T2" fmla="*/ 150 w 166"/>
                <a:gd name="T3" fmla="*/ 32 h 164"/>
                <a:gd name="T4" fmla="*/ 150 w 166"/>
                <a:gd name="T5" fmla="*/ 32 h 164"/>
                <a:gd name="T6" fmla="*/ 96 w 166"/>
                <a:gd name="T7" fmla="*/ 59 h 164"/>
                <a:gd name="T8" fmla="*/ 83 w 166"/>
                <a:gd name="T9" fmla="*/ 0 h 164"/>
                <a:gd name="T10" fmla="*/ 83 w 166"/>
                <a:gd name="T11" fmla="*/ 0 h 164"/>
                <a:gd name="T12" fmla="*/ 70 w 166"/>
                <a:gd name="T13" fmla="*/ 59 h 164"/>
                <a:gd name="T14" fmla="*/ 16 w 166"/>
                <a:gd name="T15" fmla="*/ 32 h 164"/>
                <a:gd name="T16" fmla="*/ 16 w 166"/>
                <a:gd name="T17" fmla="*/ 32 h 164"/>
                <a:gd name="T18" fmla="*/ 53 w 166"/>
                <a:gd name="T19" fmla="*/ 79 h 164"/>
                <a:gd name="T20" fmla="*/ 0 w 166"/>
                <a:gd name="T21" fmla="*/ 105 h 164"/>
                <a:gd name="T22" fmla="*/ 0 w 166"/>
                <a:gd name="T23" fmla="*/ 105 h 164"/>
                <a:gd name="T24" fmla="*/ 59 w 166"/>
                <a:gd name="T25" fmla="*/ 105 h 164"/>
                <a:gd name="T26" fmla="*/ 46 w 166"/>
                <a:gd name="T27" fmla="*/ 164 h 164"/>
                <a:gd name="T28" fmla="*/ 46 w 166"/>
                <a:gd name="T29" fmla="*/ 164 h 164"/>
                <a:gd name="T30" fmla="*/ 83 w 166"/>
                <a:gd name="T31" fmla="*/ 117 h 164"/>
                <a:gd name="T32" fmla="*/ 120 w 166"/>
                <a:gd name="T33" fmla="*/ 164 h 164"/>
                <a:gd name="T34" fmla="*/ 121 w 166"/>
                <a:gd name="T35" fmla="*/ 164 h 164"/>
                <a:gd name="T36" fmla="*/ 107 w 166"/>
                <a:gd name="T37" fmla="*/ 105 h 164"/>
                <a:gd name="T38" fmla="*/ 166 w 166"/>
                <a:gd name="T39" fmla="*/ 105 h 164"/>
                <a:gd name="T40" fmla="*/ 166 w 166"/>
                <a:gd name="T41" fmla="*/ 105 h 164"/>
                <a:gd name="T42" fmla="*/ 114 w 166"/>
                <a:gd name="T43" fmla="*/ 79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6" h="164">
                  <a:moveTo>
                    <a:pt x="114" y="79"/>
                  </a:moveTo>
                  <a:lnTo>
                    <a:pt x="150" y="32"/>
                  </a:lnTo>
                  <a:lnTo>
                    <a:pt x="150" y="32"/>
                  </a:lnTo>
                  <a:lnTo>
                    <a:pt x="96" y="59"/>
                  </a:lnTo>
                  <a:lnTo>
                    <a:pt x="83" y="0"/>
                  </a:lnTo>
                  <a:lnTo>
                    <a:pt x="83" y="0"/>
                  </a:lnTo>
                  <a:lnTo>
                    <a:pt x="70" y="59"/>
                  </a:lnTo>
                  <a:lnTo>
                    <a:pt x="16" y="32"/>
                  </a:lnTo>
                  <a:lnTo>
                    <a:pt x="16" y="32"/>
                  </a:lnTo>
                  <a:lnTo>
                    <a:pt x="53" y="79"/>
                  </a:lnTo>
                  <a:lnTo>
                    <a:pt x="0" y="105"/>
                  </a:lnTo>
                  <a:lnTo>
                    <a:pt x="0" y="105"/>
                  </a:lnTo>
                  <a:lnTo>
                    <a:pt x="59" y="105"/>
                  </a:lnTo>
                  <a:lnTo>
                    <a:pt x="46" y="164"/>
                  </a:lnTo>
                  <a:lnTo>
                    <a:pt x="46" y="164"/>
                  </a:lnTo>
                  <a:lnTo>
                    <a:pt x="83" y="117"/>
                  </a:lnTo>
                  <a:lnTo>
                    <a:pt x="120" y="164"/>
                  </a:lnTo>
                  <a:lnTo>
                    <a:pt x="121" y="164"/>
                  </a:lnTo>
                  <a:lnTo>
                    <a:pt x="107" y="105"/>
                  </a:lnTo>
                  <a:lnTo>
                    <a:pt x="166" y="105"/>
                  </a:lnTo>
                  <a:lnTo>
                    <a:pt x="166" y="105"/>
                  </a:lnTo>
                  <a:lnTo>
                    <a:pt x="114" y="7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6" name="Date Placeholder 5" hidden="1">
            <a:extLst>
              <a:ext uri="{FF2B5EF4-FFF2-40B4-BE49-F238E27FC236}">
                <a16:creationId xmlns:a16="http://schemas.microsoft.com/office/drawing/2014/main" id="{BC8FE318-906F-4EA5-9B25-B9CA26679122}"/>
              </a:ext>
            </a:extLst>
          </p:cNvPr>
          <p:cNvSpPr>
            <a:spLocks noGrp="1"/>
          </p:cNvSpPr>
          <p:nvPr>
            <p:ph type="dt" sz="half" idx="15"/>
          </p:nvPr>
        </p:nvSpPr>
        <p:spPr>
          <a:xfrm>
            <a:off x="0" y="6858000"/>
            <a:ext cx="0" cy="0"/>
          </a:xfrm>
        </p:spPr>
        <p:txBody>
          <a:bodyPr/>
          <a:lstStyle/>
          <a:p>
            <a:r>
              <a:rPr lang="en-US"/>
              <a:t>September 20, 2022</a:t>
            </a:r>
            <a:endParaRPr lang="en-GB"/>
          </a:p>
        </p:txBody>
      </p:sp>
      <p:sp>
        <p:nvSpPr>
          <p:cNvPr id="27" name="Footer Placeholder 18" hidden="1">
            <a:extLst>
              <a:ext uri="{FF2B5EF4-FFF2-40B4-BE49-F238E27FC236}">
                <a16:creationId xmlns:a16="http://schemas.microsoft.com/office/drawing/2014/main" id="{7BC00E8E-7767-4CBC-8922-35975B938062}"/>
              </a:ext>
            </a:extLst>
          </p:cNvPr>
          <p:cNvSpPr>
            <a:spLocks noGrp="1"/>
          </p:cNvSpPr>
          <p:nvPr>
            <p:ph type="ftr" sz="quarter" idx="16"/>
          </p:nvPr>
        </p:nvSpPr>
        <p:spPr>
          <a:xfrm>
            <a:off x="0" y="6858000"/>
            <a:ext cx="0" cy="0"/>
          </a:xfrm>
        </p:spPr>
        <p:txBody>
          <a:bodyPr/>
          <a:lstStyle>
            <a:lvl1pPr>
              <a:defRPr sz="100">
                <a:noFill/>
              </a:defRPr>
            </a:lvl1pPr>
          </a:lstStyle>
          <a:p>
            <a:r>
              <a:rPr lang="it-IT"/>
              <a:t>Carlo Bertani, Maersk, Inland Decarbonization Lead</a:t>
            </a:r>
            <a:endParaRPr lang="en-GB"/>
          </a:p>
        </p:txBody>
      </p:sp>
      <p:sp>
        <p:nvSpPr>
          <p:cNvPr id="28" name="Slide Number Placeholder 19" hidden="1">
            <a:extLst>
              <a:ext uri="{FF2B5EF4-FFF2-40B4-BE49-F238E27FC236}">
                <a16:creationId xmlns:a16="http://schemas.microsoft.com/office/drawing/2014/main" id="{768E6C0E-9500-4A30-831D-49B7D31ACD26}"/>
              </a:ext>
            </a:extLst>
          </p:cNvPr>
          <p:cNvSpPr>
            <a:spLocks noGrp="1"/>
          </p:cNvSpPr>
          <p:nvPr>
            <p:ph type="sldNum" sz="quarter" idx="17"/>
          </p:nvPr>
        </p:nvSpPr>
        <p:spPr>
          <a:xfrm>
            <a:off x="0" y="6858000"/>
            <a:ext cx="0" cy="0"/>
          </a:xfrm>
        </p:spPr>
        <p:txBody>
          <a:bodyPr/>
          <a:lstStyle>
            <a:lvl1pPr>
              <a:defRPr sz="100">
                <a:noFill/>
              </a:defRPr>
            </a:lvl1pPr>
          </a:lstStyle>
          <a:p>
            <a:r>
              <a:rPr lang="en-GB"/>
              <a:t>.</a:t>
            </a:r>
          </a:p>
        </p:txBody>
      </p:sp>
    </p:spTree>
    <p:extLst>
      <p:ext uri="{BB962C8B-B14F-4D97-AF65-F5344CB8AC3E}">
        <p14:creationId xmlns:p14="http://schemas.microsoft.com/office/powerpoint/2010/main" val="396849587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wo content grey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49"/>
            <a:ext cx="11190287" cy="930275"/>
          </a:xfrm>
        </p:spPr>
        <p:txBody>
          <a:bodyPr/>
          <a:lstStyle>
            <a:lvl1pPr>
              <a:defRPr/>
            </a:lvl1pPr>
          </a:lstStyle>
          <a:p>
            <a:r>
              <a:rPr lang="en-GB"/>
              <a:t>Click to add title</a:t>
            </a:r>
          </a:p>
        </p:txBody>
      </p:sp>
      <p:sp>
        <p:nvSpPr>
          <p:cNvPr id="3" name="Content Placeholder 2"/>
          <p:cNvSpPr>
            <a:spLocks noGrp="1"/>
          </p:cNvSpPr>
          <p:nvPr>
            <p:ph sz="half" idx="1" hasCustomPrompt="1"/>
          </p:nvPr>
        </p:nvSpPr>
        <p:spPr>
          <a:xfrm>
            <a:off x="500399" y="1950097"/>
            <a:ext cx="5484475" cy="3687881"/>
          </a:xfrm>
          <a:solidFill>
            <a:schemeClr val="bg2"/>
          </a:solidFill>
        </p:spPr>
        <p:txBody>
          <a:bodyPr lIns="237600" tIns="237600" rIns="237600" bIns="237600"/>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hasCustomPrompt="1"/>
          </p:nvPr>
        </p:nvSpPr>
        <p:spPr>
          <a:xfrm>
            <a:off x="6224788" y="1950097"/>
            <a:ext cx="5465562" cy="3687881"/>
          </a:xfrm>
          <a:solidFill>
            <a:schemeClr val="bg2"/>
          </a:solidFill>
        </p:spPr>
        <p:txBody>
          <a:bodyPr lIns="237600" tIns="237600" rIns="237600" bIns="237600"/>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12" name="Footer Placeholder 11">
            <a:extLst>
              <a:ext uri="{FF2B5EF4-FFF2-40B4-BE49-F238E27FC236}">
                <a16:creationId xmlns:a16="http://schemas.microsoft.com/office/drawing/2014/main" id="{18C6ED01-FBEF-43FA-9DEC-6C188F0B9998}"/>
              </a:ext>
            </a:extLst>
          </p:cNvPr>
          <p:cNvSpPr>
            <a:spLocks noGrp="1"/>
          </p:cNvSpPr>
          <p:nvPr>
            <p:ph type="ftr" sz="quarter" idx="15"/>
          </p:nvPr>
        </p:nvSpPr>
        <p:spPr/>
        <p:txBody>
          <a:bodyPr/>
          <a:lstStyle/>
          <a:p>
            <a:r>
              <a:rPr lang="it-IT"/>
              <a:t>Carlo Bertani, Maersk, Inland Decarbonization Lead</a:t>
            </a:r>
            <a:endParaRPr lang="en-GB"/>
          </a:p>
        </p:txBody>
      </p:sp>
      <p:sp>
        <p:nvSpPr>
          <p:cNvPr id="13" name="Slide Number Placeholder 12">
            <a:extLst>
              <a:ext uri="{FF2B5EF4-FFF2-40B4-BE49-F238E27FC236}">
                <a16:creationId xmlns:a16="http://schemas.microsoft.com/office/drawing/2014/main" id="{E56BDAC3-1A7D-4E21-85A0-10315A7DA9F4}"/>
              </a:ext>
            </a:extLst>
          </p:cNvPr>
          <p:cNvSpPr>
            <a:spLocks noGrp="1"/>
          </p:cNvSpPr>
          <p:nvPr>
            <p:ph type="sldNum" sz="quarter" idx="16"/>
          </p:nvPr>
        </p:nvSpPr>
        <p:spPr/>
        <p:txBody>
          <a:bodyPr/>
          <a:lstStyle/>
          <a:p>
            <a:fld id="{43A204BC-C5BA-4EF4-ABC8-D45123A0C528}" type="slidenum">
              <a:rPr lang="en-GB" smtClean="0"/>
              <a:pPr/>
              <a:t>‹#›</a:t>
            </a:fld>
            <a:endParaRPr lang="en-GB"/>
          </a:p>
        </p:txBody>
      </p:sp>
      <p:sp>
        <p:nvSpPr>
          <p:cNvPr id="11" name="Date Placeholder 10" hidden="1">
            <a:extLst>
              <a:ext uri="{FF2B5EF4-FFF2-40B4-BE49-F238E27FC236}">
                <a16:creationId xmlns:a16="http://schemas.microsoft.com/office/drawing/2014/main" id="{C8F53383-3780-4626-A2BE-E67BBD0A1DFE}"/>
              </a:ext>
            </a:extLst>
          </p:cNvPr>
          <p:cNvSpPr>
            <a:spLocks noGrp="1"/>
          </p:cNvSpPr>
          <p:nvPr>
            <p:ph type="dt" sz="half" idx="14"/>
          </p:nvPr>
        </p:nvSpPr>
        <p:spPr/>
        <p:txBody>
          <a:bodyPr/>
          <a:lstStyle/>
          <a:p>
            <a:r>
              <a:rPr lang="en-US"/>
              <a:t>September 20, 2022</a:t>
            </a:r>
            <a:endParaRPr lang="en-GB"/>
          </a:p>
        </p:txBody>
      </p:sp>
    </p:spTree>
    <p:extLst>
      <p:ext uri="{BB962C8B-B14F-4D97-AF65-F5344CB8AC3E}">
        <p14:creationId xmlns:p14="http://schemas.microsoft.com/office/powerpoint/2010/main" val="402449515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wo content grey B">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500400" y="1950098"/>
            <a:ext cx="3560400" cy="3686400"/>
          </a:xfrm>
          <a:solidFill>
            <a:schemeClr val="bg2"/>
          </a:solidFill>
        </p:spPr>
        <p:txBody>
          <a:bodyPr lIns="237600" tIns="237600" rIns="237600" bIns="237600"/>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hasCustomPrompt="1"/>
          </p:nvPr>
        </p:nvSpPr>
        <p:spPr>
          <a:xfrm>
            <a:off x="4327201" y="1950097"/>
            <a:ext cx="7363150" cy="3686400"/>
          </a:xfrm>
          <a:solidFill>
            <a:schemeClr val="bg2"/>
          </a:solidFill>
        </p:spPr>
        <p:txBody>
          <a:bodyPr lIns="237600" tIns="237600" rIns="237600" bIns="237600"/>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12" name="Footer Placeholder 11">
            <a:extLst>
              <a:ext uri="{FF2B5EF4-FFF2-40B4-BE49-F238E27FC236}">
                <a16:creationId xmlns:a16="http://schemas.microsoft.com/office/drawing/2014/main" id="{18C6ED01-FBEF-43FA-9DEC-6C188F0B9998}"/>
              </a:ext>
            </a:extLst>
          </p:cNvPr>
          <p:cNvSpPr>
            <a:spLocks noGrp="1"/>
          </p:cNvSpPr>
          <p:nvPr>
            <p:ph type="ftr" sz="quarter" idx="15"/>
          </p:nvPr>
        </p:nvSpPr>
        <p:spPr/>
        <p:txBody>
          <a:bodyPr/>
          <a:lstStyle/>
          <a:p>
            <a:r>
              <a:rPr lang="it-IT"/>
              <a:t>Carlo Bertani, Maersk, Inland Decarbonization Lead</a:t>
            </a:r>
            <a:endParaRPr lang="en-GB"/>
          </a:p>
        </p:txBody>
      </p:sp>
      <p:sp>
        <p:nvSpPr>
          <p:cNvPr id="13" name="Slide Number Placeholder 12">
            <a:extLst>
              <a:ext uri="{FF2B5EF4-FFF2-40B4-BE49-F238E27FC236}">
                <a16:creationId xmlns:a16="http://schemas.microsoft.com/office/drawing/2014/main" id="{E56BDAC3-1A7D-4E21-85A0-10315A7DA9F4}"/>
              </a:ext>
            </a:extLst>
          </p:cNvPr>
          <p:cNvSpPr>
            <a:spLocks noGrp="1"/>
          </p:cNvSpPr>
          <p:nvPr>
            <p:ph type="sldNum" sz="quarter" idx="16"/>
          </p:nvPr>
        </p:nvSpPr>
        <p:spPr/>
        <p:txBody>
          <a:bodyPr/>
          <a:lstStyle/>
          <a:p>
            <a:fld id="{43A204BC-C5BA-4EF4-ABC8-D45123A0C528}" type="slidenum">
              <a:rPr lang="en-GB" smtClean="0"/>
              <a:pPr/>
              <a:t>‹#›</a:t>
            </a:fld>
            <a:endParaRPr lang="en-GB"/>
          </a:p>
        </p:txBody>
      </p:sp>
      <p:sp>
        <p:nvSpPr>
          <p:cNvPr id="11" name="Date Placeholder 10" hidden="1">
            <a:extLst>
              <a:ext uri="{FF2B5EF4-FFF2-40B4-BE49-F238E27FC236}">
                <a16:creationId xmlns:a16="http://schemas.microsoft.com/office/drawing/2014/main" id="{C8F53383-3780-4626-A2BE-E67BBD0A1DFE}"/>
              </a:ext>
            </a:extLst>
          </p:cNvPr>
          <p:cNvSpPr>
            <a:spLocks noGrp="1"/>
          </p:cNvSpPr>
          <p:nvPr>
            <p:ph type="dt" sz="half" idx="14"/>
          </p:nvPr>
        </p:nvSpPr>
        <p:spPr/>
        <p:txBody>
          <a:bodyPr/>
          <a:lstStyle/>
          <a:p>
            <a:r>
              <a:rPr lang="en-US"/>
              <a:t>September 20, 2022</a:t>
            </a:r>
            <a:endParaRPr lang="en-GB"/>
          </a:p>
        </p:txBody>
      </p:sp>
      <p:sp>
        <p:nvSpPr>
          <p:cNvPr id="5" name="Title 4">
            <a:extLst>
              <a:ext uri="{FF2B5EF4-FFF2-40B4-BE49-F238E27FC236}">
                <a16:creationId xmlns:a16="http://schemas.microsoft.com/office/drawing/2014/main" id="{CC0AB295-B1DB-4A8F-98EB-8D0294F0974A}"/>
              </a:ext>
            </a:extLst>
          </p:cNvPr>
          <p:cNvSpPr>
            <a:spLocks noGrp="1"/>
          </p:cNvSpPr>
          <p:nvPr>
            <p:ph type="title" hasCustomPrompt="1"/>
          </p:nvPr>
        </p:nvSpPr>
        <p:spPr/>
        <p:txBody>
          <a:bodyPr/>
          <a:lstStyle>
            <a:lvl1pPr>
              <a:defRPr/>
            </a:lvl1pPr>
          </a:lstStyle>
          <a:p>
            <a:r>
              <a:rPr lang="en-GB"/>
              <a:t>Click to add title</a:t>
            </a:r>
          </a:p>
        </p:txBody>
      </p:sp>
    </p:spTree>
    <p:extLst>
      <p:ext uri="{BB962C8B-B14F-4D97-AF65-F5344CB8AC3E}">
        <p14:creationId xmlns:p14="http://schemas.microsoft.com/office/powerpoint/2010/main" val="107290256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hree content gre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50"/>
            <a:ext cx="11209537" cy="930275"/>
          </a:xfrm>
        </p:spPr>
        <p:txBody>
          <a:bodyPr/>
          <a:lstStyle>
            <a:lvl1pPr>
              <a:defRPr/>
            </a:lvl1pPr>
          </a:lstStyle>
          <a:p>
            <a:r>
              <a:rPr lang="en-GB"/>
              <a:t>Click to add title</a:t>
            </a:r>
          </a:p>
        </p:txBody>
      </p:sp>
      <p:sp>
        <p:nvSpPr>
          <p:cNvPr id="3" name="Content Placeholder 2"/>
          <p:cNvSpPr>
            <a:spLocks noGrp="1"/>
          </p:cNvSpPr>
          <p:nvPr>
            <p:ph sz="half" idx="1" hasCustomPrompt="1"/>
          </p:nvPr>
        </p:nvSpPr>
        <p:spPr>
          <a:xfrm>
            <a:off x="500063" y="1950097"/>
            <a:ext cx="3560736" cy="3687881"/>
          </a:xfrm>
          <a:solidFill>
            <a:schemeClr val="bg2"/>
          </a:solidFill>
        </p:spPr>
        <p:txBody>
          <a:bodyPr lIns="237600" tIns="237600" rIns="237600" bIns="237600"/>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hasCustomPrompt="1"/>
          </p:nvPr>
        </p:nvSpPr>
        <p:spPr>
          <a:xfrm>
            <a:off x="4326138" y="1950097"/>
            <a:ext cx="3560736" cy="3687881"/>
          </a:xfrm>
          <a:solidFill>
            <a:schemeClr val="bg2"/>
          </a:solidFill>
        </p:spPr>
        <p:txBody>
          <a:bodyPr lIns="237600" tIns="237600" rIns="237600" bIns="237600"/>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8" name="Content Placeholder 3">
            <a:extLst>
              <a:ext uri="{FF2B5EF4-FFF2-40B4-BE49-F238E27FC236}">
                <a16:creationId xmlns:a16="http://schemas.microsoft.com/office/drawing/2014/main" id="{43327ACD-F89A-484C-8B15-F2161D2D5BCB}"/>
              </a:ext>
            </a:extLst>
          </p:cNvPr>
          <p:cNvSpPr>
            <a:spLocks noGrp="1"/>
          </p:cNvSpPr>
          <p:nvPr>
            <p:ph sz="half" idx="13" hasCustomPrompt="1"/>
          </p:nvPr>
        </p:nvSpPr>
        <p:spPr>
          <a:xfrm>
            <a:off x="8131175" y="1950097"/>
            <a:ext cx="3559175" cy="3687881"/>
          </a:xfrm>
          <a:solidFill>
            <a:schemeClr val="bg2"/>
          </a:solidFill>
        </p:spPr>
        <p:txBody>
          <a:bodyPr lIns="237600" tIns="237600" rIns="237600" bIns="237600"/>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12" name="Footer Placeholder 11">
            <a:extLst>
              <a:ext uri="{FF2B5EF4-FFF2-40B4-BE49-F238E27FC236}">
                <a16:creationId xmlns:a16="http://schemas.microsoft.com/office/drawing/2014/main" id="{18C6ED01-FBEF-43FA-9DEC-6C188F0B9998}"/>
              </a:ext>
            </a:extLst>
          </p:cNvPr>
          <p:cNvSpPr>
            <a:spLocks noGrp="1"/>
          </p:cNvSpPr>
          <p:nvPr>
            <p:ph type="ftr" sz="quarter" idx="15"/>
          </p:nvPr>
        </p:nvSpPr>
        <p:spPr/>
        <p:txBody>
          <a:bodyPr/>
          <a:lstStyle/>
          <a:p>
            <a:r>
              <a:rPr lang="it-IT"/>
              <a:t>Carlo Bertani, Maersk, Inland Decarbonization Lead</a:t>
            </a:r>
            <a:endParaRPr lang="en-GB"/>
          </a:p>
        </p:txBody>
      </p:sp>
      <p:sp>
        <p:nvSpPr>
          <p:cNvPr id="13" name="Slide Number Placeholder 12">
            <a:extLst>
              <a:ext uri="{FF2B5EF4-FFF2-40B4-BE49-F238E27FC236}">
                <a16:creationId xmlns:a16="http://schemas.microsoft.com/office/drawing/2014/main" id="{E56BDAC3-1A7D-4E21-85A0-10315A7DA9F4}"/>
              </a:ext>
            </a:extLst>
          </p:cNvPr>
          <p:cNvSpPr>
            <a:spLocks noGrp="1"/>
          </p:cNvSpPr>
          <p:nvPr>
            <p:ph type="sldNum" sz="quarter" idx="16"/>
          </p:nvPr>
        </p:nvSpPr>
        <p:spPr/>
        <p:txBody>
          <a:bodyPr/>
          <a:lstStyle/>
          <a:p>
            <a:fld id="{43A204BC-C5BA-4EF4-ABC8-D45123A0C528}" type="slidenum">
              <a:rPr lang="en-GB" smtClean="0"/>
              <a:pPr/>
              <a:t>‹#›</a:t>
            </a:fld>
            <a:endParaRPr lang="en-GB"/>
          </a:p>
        </p:txBody>
      </p:sp>
      <p:sp>
        <p:nvSpPr>
          <p:cNvPr id="11" name="Date Placeholder 10" hidden="1">
            <a:extLst>
              <a:ext uri="{FF2B5EF4-FFF2-40B4-BE49-F238E27FC236}">
                <a16:creationId xmlns:a16="http://schemas.microsoft.com/office/drawing/2014/main" id="{C8F53383-3780-4626-A2BE-E67BBD0A1DFE}"/>
              </a:ext>
            </a:extLst>
          </p:cNvPr>
          <p:cNvSpPr>
            <a:spLocks noGrp="1"/>
          </p:cNvSpPr>
          <p:nvPr>
            <p:ph type="dt" sz="half" idx="14"/>
          </p:nvPr>
        </p:nvSpPr>
        <p:spPr/>
        <p:txBody>
          <a:bodyPr/>
          <a:lstStyle/>
          <a:p>
            <a:r>
              <a:rPr lang="en-US"/>
              <a:t>September 20, 2022</a:t>
            </a:r>
            <a:endParaRPr lang="en-GB"/>
          </a:p>
        </p:txBody>
      </p:sp>
    </p:spTree>
    <p:extLst>
      <p:ext uri="{BB962C8B-B14F-4D97-AF65-F5344CB8AC3E}">
        <p14:creationId xmlns:p14="http://schemas.microsoft.com/office/powerpoint/2010/main" val="35014630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image" Target="../media/image7.emf"/><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image" Target="../media/image6.emf"/><Relationship Id="rId5" Type="http://schemas.openxmlformats.org/officeDocument/2006/relationships/slideLayout" Target="../slideLayouts/slideLayout34.xml"/><Relationship Id="rId10" Type="http://schemas.openxmlformats.org/officeDocument/2006/relationships/theme" Target="../theme/theme2.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theme" Target="../theme/theme3.xml"/><Relationship Id="rId5" Type="http://schemas.openxmlformats.org/officeDocument/2006/relationships/slideLayout" Target="../slideLayouts/slideLayout43.xml"/><Relationship Id="rId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26" Type="http://schemas.openxmlformats.org/officeDocument/2006/relationships/slideLayout" Target="../slideLayouts/slideLayout69.xml"/><Relationship Id="rId3" Type="http://schemas.openxmlformats.org/officeDocument/2006/relationships/slideLayout" Target="../slideLayouts/slideLayout46.xml"/><Relationship Id="rId21" Type="http://schemas.openxmlformats.org/officeDocument/2006/relationships/slideLayout" Target="../slideLayouts/slideLayout64.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5" Type="http://schemas.openxmlformats.org/officeDocument/2006/relationships/slideLayout" Target="../slideLayouts/slideLayout68.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slideLayout" Target="../slideLayouts/slideLayout63.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24" Type="http://schemas.openxmlformats.org/officeDocument/2006/relationships/slideLayout" Target="../slideLayouts/slideLayout67.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28" Type="http://schemas.openxmlformats.org/officeDocument/2006/relationships/theme" Target="../theme/theme4.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slideLayout" Target="../slideLayouts/slideLayout65.xml"/><Relationship Id="rId27" Type="http://schemas.openxmlformats.org/officeDocument/2006/relationships/slideLayout" Target="../slideLayouts/slideLayout70.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83.xml"/><Relationship Id="rId18" Type="http://schemas.openxmlformats.org/officeDocument/2006/relationships/slideLayout" Target="../slideLayouts/slideLayout88.xml"/><Relationship Id="rId26" Type="http://schemas.openxmlformats.org/officeDocument/2006/relationships/slideLayout" Target="../slideLayouts/slideLayout96.xml"/><Relationship Id="rId21" Type="http://schemas.openxmlformats.org/officeDocument/2006/relationships/slideLayout" Target="../slideLayouts/slideLayout91.xml"/><Relationship Id="rId34" Type="http://schemas.openxmlformats.org/officeDocument/2006/relationships/slideLayout" Target="../slideLayouts/slideLayout104.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5" Type="http://schemas.openxmlformats.org/officeDocument/2006/relationships/slideLayout" Target="../slideLayouts/slideLayout95.xml"/><Relationship Id="rId33" Type="http://schemas.openxmlformats.org/officeDocument/2006/relationships/slideLayout" Target="../slideLayouts/slideLayout103.xml"/><Relationship Id="rId38" Type="http://schemas.openxmlformats.org/officeDocument/2006/relationships/theme" Target="../theme/theme5.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0" Type="http://schemas.openxmlformats.org/officeDocument/2006/relationships/slideLayout" Target="../slideLayouts/slideLayout90.xml"/><Relationship Id="rId29" Type="http://schemas.openxmlformats.org/officeDocument/2006/relationships/slideLayout" Target="../slideLayouts/slideLayout99.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24" Type="http://schemas.openxmlformats.org/officeDocument/2006/relationships/slideLayout" Target="../slideLayouts/slideLayout94.xml"/><Relationship Id="rId32" Type="http://schemas.openxmlformats.org/officeDocument/2006/relationships/slideLayout" Target="../slideLayouts/slideLayout102.xml"/><Relationship Id="rId37" Type="http://schemas.openxmlformats.org/officeDocument/2006/relationships/slideLayout" Target="../slideLayouts/slideLayout107.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23" Type="http://schemas.openxmlformats.org/officeDocument/2006/relationships/slideLayout" Target="../slideLayouts/slideLayout93.xml"/><Relationship Id="rId28" Type="http://schemas.openxmlformats.org/officeDocument/2006/relationships/slideLayout" Target="../slideLayouts/slideLayout98.xml"/><Relationship Id="rId36" Type="http://schemas.openxmlformats.org/officeDocument/2006/relationships/slideLayout" Target="../slideLayouts/slideLayout106.xml"/><Relationship Id="rId10" Type="http://schemas.openxmlformats.org/officeDocument/2006/relationships/slideLayout" Target="../slideLayouts/slideLayout80.xml"/><Relationship Id="rId19" Type="http://schemas.openxmlformats.org/officeDocument/2006/relationships/slideLayout" Target="../slideLayouts/slideLayout89.xml"/><Relationship Id="rId31" Type="http://schemas.openxmlformats.org/officeDocument/2006/relationships/slideLayout" Target="../slideLayouts/slideLayout101.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 Id="rId22" Type="http://schemas.openxmlformats.org/officeDocument/2006/relationships/slideLayout" Target="../slideLayouts/slideLayout92.xml"/><Relationship Id="rId27" Type="http://schemas.openxmlformats.org/officeDocument/2006/relationships/slideLayout" Target="../slideLayouts/slideLayout97.xml"/><Relationship Id="rId30" Type="http://schemas.openxmlformats.org/officeDocument/2006/relationships/slideLayout" Target="../slideLayouts/slideLayout100.xml"/><Relationship Id="rId35" Type="http://schemas.openxmlformats.org/officeDocument/2006/relationships/slideLayout" Target="../slideLayouts/slideLayout105.xml"/><Relationship Id="rId8" Type="http://schemas.openxmlformats.org/officeDocument/2006/relationships/slideLayout" Target="../slideLayouts/slideLayout78.xml"/><Relationship Id="rId3"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85749"/>
            <a:ext cx="9045633" cy="429145"/>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381000" y="1276350"/>
            <a:ext cx="11077575" cy="474206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9248954"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29C633-AF9B-9840-B7F1-7587910FEF71}" type="slidenum">
              <a:rPr lang="en-US" smtClean="0"/>
              <a:pPr/>
              <a:t>‹#›</a:t>
            </a:fld>
            <a:endParaRPr lang="en-US"/>
          </a:p>
        </p:txBody>
      </p:sp>
    </p:spTree>
    <p:extLst>
      <p:ext uri="{BB962C8B-B14F-4D97-AF65-F5344CB8AC3E}">
        <p14:creationId xmlns:p14="http://schemas.microsoft.com/office/powerpoint/2010/main" val="1960509301"/>
      </p:ext>
    </p:extLst>
  </p:cSld>
  <p:clrMap bg1="lt1" tx1="dk1" bg2="lt2" tx2="dk2" accent1="accent1" accent2="accent2" accent3="accent3" accent4="accent4" accent5="accent5" accent6="accent6" hlink="hlink" folHlink="folHlink"/>
  <p:sldLayoutIdLst>
    <p:sldLayoutId id="2147483897" r:id="rId1"/>
    <p:sldLayoutId id="2147483835" r:id="rId2"/>
    <p:sldLayoutId id="2147483836" r:id="rId3"/>
    <p:sldLayoutId id="2147483901" r:id="rId4"/>
    <p:sldLayoutId id="2147483907" r:id="rId5"/>
    <p:sldLayoutId id="2147483908" r:id="rId6"/>
    <p:sldLayoutId id="2147483839" r:id="rId7"/>
    <p:sldLayoutId id="2147483837" r:id="rId8"/>
    <p:sldLayoutId id="2147483902" r:id="rId9"/>
    <p:sldLayoutId id="2147483904" r:id="rId10"/>
    <p:sldLayoutId id="2147483900" r:id="rId11"/>
    <p:sldLayoutId id="2147483903" r:id="rId12"/>
    <p:sldLayoutId id="2147483905" r:id="rId13"/>
    <p:sldLayoutId id="2147483760" r:id="rId14"/>
    <p:sldLayoutId id="2147483745" r:id="rId15"/>
    <p:sldLayoutId id="2147483910" r:id="rId16"/>
    <p:sldLayoutId id="2147483909" r:id="rId17"/>
    <p:sldLayoutId id="2147483906" r:id="rId18"/>
    <p:sldLayoutId id="2147483966" r:id="rId19"/>
    <p:sldLayoutId id="2147483899" r:id="rId20"/>
    <p:sldLayoutId id="2147483967" r:id="rId21"/>
    <p:sldLayoutId id="2147483898" r:id="rId22"/>
    <p:sldLayoutId id="2147483840" r:id="rId23"/>
    <p:sldLayoutId id="2147483841" r:id="rId24"/>
    <p:sldLayoutId id="2147483842" r:id="rId25"/>
    <p:sldLayoutId id="2147483843" r:id="rId26"/>
    <p:sldLayoutId id="2147483856" r:id="rId27"/>
    <p:sldLayoutId id="2147483857" r:id="rId28"/>
    <p:sldLayoutId id="2147483869" r:id="rId29"/>
  </p:sldLayoutIdLst>
  <p:hf hdr="0" ftr="0" dt="0"/>
  <p:txStyles>
    <p:title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p:titleStyle>
    <p:body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alphaModFix amt="50000"/>
            <a:lum/>
          </a:blip>
          <a:srcRect/>
          <a:stretch>
            <a:fillRect t="-1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E92FD2C4-B8F5-FA45-9303-1234DBAACE6D}"/>
              </a:ext>
            </a:extLst>
          </p:cNvPr>
          <p:cNvPicPr>
            <a:picLocks noChangeAspect="1"/>
          </p:cNvPicPr>
          <p:nvPr userDrawn="1"/>
        </p:nvPicPr>
        <p:blipFill>
          <a:blip r:embed="rId12"/>
          <a:stretch>
            <a:fillRect/>
          </a:stretch>
        </p:blipFill>
        <p:spPr>
          <a:xfrm>
            <a:off x="609601" y="6235330"/>
            <a:ext cx="1825748" cy="406324"/>
          </a:xfrm>
          <a:prstGeom prst="rect">
            <a:avLst/>
          </a:prstGeom>
        </p:spPr>
      </p:pic>
      <p:sp>
        <p:nvSpPr>
          <p:cNvPr id="7" name="Slide Number Placeholder 5">
            <a:extLst>
              <a:ext uri="{FF2B5EF4-FFF2-40B4-BE49-F238E27FC236}">
                <a16:creationId xmlns:a16="http://schemas.microsoft.com/office/drawing/2014/main" id="{915977C6-32E1-6542-946A-CE79D196BEF3}"/>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2051066560"/>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Lst>
  <p:hf hdr="0" dt="0"/>
  <p:txStyles>
    <p:titleStyle>
      <a:lvl1pPr algn="ctr" defTabSz="609585" rtl="0" eaLnBrk="1" latinLnBrk="0" hangingPunct="1">
        <a:spcBef>
          <a:spcPct val="0"/>
        </a:spcBef>
        <a:buNone/>
        <a:defRPr sz="4800" b="1" i="0" kern="1200">
          <a:solidFill>
            <a:schemeClr val="tx2"/>
          </a:solidFill>
          <a:latin typeface="Avenir LT Std 55 Roman" panose="020B0503020203020204" pitchFamily="34" charset="77"/>
          <a:ea typeface="+mj-ea"/>
          <a:cs typeface="+mj-cs"/>
        </a:defRPr>
      </a:lvl1pPr>
    </p:titleStyle>
    <p:bodyStyle>
      <a:lvl1pPr marL="457189" indent="-457189" algn="l" defTabSz="609585" rtl="0" eaLnBrk="1" latinLnBrk="0" hangingPunct="1">
        <a:spcBef>
          <a:spcPct val="20000"/>
        </a:spcBef>
        <a:buFont typeface="Arial"/>
        <a:buChar char="•"/>
        <a:defRPr sz="3467" b="0" i="0" kern="1200">
          <a:solidFill>
            <a:schemeClr val="tx1"/>
          </a:solidFill>
          <a:latin typeface="Avenir LT Std 55 Roman" panose="020B0503020203020204" pitchFamily="34" charset="77"/>
          <a:ea typeface="+mn-ea"/>
          <a:cs typeface="+mn-cs"/>
        </a:defRPr>
      </a:lvl1pPr>
      <a:lvl2pPr marL="990575" indent="-380990" algn="l" defTabSz="609585" rtl="0" eaLnBrk="1" latinLnBrk="0" hangingPunct="1">
        <a:spcBef>
          <a:spcPct val="20000"/>
        </a:spcBef>
        <a:buFont typeface="Arial"/>
        <a:buChar char="•"/>
        <a:defRPr sz="3200" b="0" i="0" kern="1200">
          <a:solidFill>
            <a:schemeClr val="tx1"/>
          </a:solidFill>
          <a:latin typeface="Avenir LT Std 55 Roman" panose="020B0503020203020204" pitchFamily="34" charset="77"/>
          <a:ea typeface="+mn-ea"/>
          <a:cs typeface="+mn-cs"/>
        </a:defRPr>
      </a:lvl2pPr>
      <a:lvl3pPr marL="1523962" indent="-304792" algn="l" defTabSz="609585" rtl="0" eaLnBrk="1" latinLnBrk="0" hangingPunct="1">
        <a:spcBef>
          <a:spcPct val="20000"/>
        </a:spcBef>
        <a:buFont typeface="Arial"/>
        <a:buChar char="•"/>
        <a:defRPr sz="2933" b="0" i="0" kern="1200">
          <a:solidFill>
            <a:schemeClr val="tx1"/>
          </a:solidFill>
          <a:latin typeface="Avenir LT Std 55 Roman" panose="020B0503020203020204" pitchFamily="34" charset="77"/>
          <a:ea typeface="+mn-ea"/>
          <a:cs typeface="+mn-cs"/>
        </a:defRPr>
      </a:lvl3pPr>
      <a:lvl4pPr marL="2133547" indent="-304792" algn="l" defTabSz="609585" rtl="0" eaLnBrk="1" latinLnBrk="0" hangingPunct="1">
        <a:spcBef>
          <a:spcPct val="20000"/>
        </a:spcBef>
        <a:buFont typeface="Arial"/>
        <a:buChar char="•"/>
        <a:defRPr sz="2667" b="0" i="0" kern="1200">
          <a:solidFill>
            <a:schemeClr val="tx1"/>
          </a:solidFill>
          <a:latin typeface="Avenir LT Std 55 Roman" panose="020B0503020203020204" pitchFamily="34" charset="77"/>
          <a:ea typeface="+mn-ea"/>
          <a:cs typeface="+mn-cs"/>
        </a:defRPr>
      </a:lvl4pPr>
      <a:lvl5pPr marL="2743131" indent="-304792" algn="l" defTabSz="609585" rtl="0" eaLnBrk="1" latinLnBrk="0" hangingPunct="1">
        <a:spcBef>
          <a:spcPct val="20000"/>
        </a:spcBef>
        <a:buFont typeface="Arial"/>
        <a:buChar char="•"/>
        <a:defRPr sz="2400" b="0" i="0" kern="1200">
          <a:solidFill>
            <a:schemeClr val="tx1"/>
          </a:solidFill>
          <a:latin typeface="Avenir LT Std 55 Roman" panose="020B0503020203020204" pitchFamily="34" charset="77"/>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505D64-C7B2-4140-B500-2C6A71B08D6C}"/>
              </a:ext>
            </a:extLst>
          </p:cNvPr>
          <p:cNvSpPr>
            <a:spLocks noGrp="1"/>
          </p:cNvSpPr>
          <p:nvPr>
            <p:ph type="title"/>
          </p:nvPr>
        </p:nvSpPr>
        <p:spPr>
          <a:xfrm>
            <a:off x="613719" y="1"/>
            <a:ext cx="10972800" cy="1606378"/>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E9D6D92F-5205-4DB6-9397-B576B8E1277B}"/>
              </a:ext>
            </a:extLst>
          </p:cNvPr>
          <p:cNvSpPr>
            <a:spLocks noGrp="1"/>
          </p:cNvSpPr>
          <p:nvPr>
            <p:ph type="body" idx="1"/>
          </p:nvPr>
        </p:nvSpPr>
        <p:spPr>
          <a:xfrm>
            <a:off x="613719" y="1825625"/>
            <a:ext cx="10972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441D16-0DD2-44EA-BEF0-8C26FEA772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EAB6D7-E177-4FBD-AE7A-588147D83318}" type="datetimeFigureOut">
              <a:rPr lang="en-US" smtClean="0"/>
              <a:t>8/22/2024</a:t>
            </a:fld>
            <a:endParaRPr lang="en-US"/>
          </a:p>
        </p:txBody>
      </p:sp>
      <p:sp>
        <p:nvSpPr>
          <p:cNvPr id="6" name="Slide Number Placeholder 5">
            <a:extLst>
              <a:ext uri="{FF2B5EF4-FFF2-40B4-BE49-F238E27FC236}">
                <a16:creationId xmlns:a16="http://schemas.microsoft.com/office/drawing/2014/main" id="{FC488C42-D417-4E4B-A8C9-A90DEA148A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B5A060-41A4-4482-AEFE-3CE82652AD42}" type="slidenum">
              <a:rPr lang="en-US" smtClean="0"/>
              <a:t>‹#›</a:t>
            </a:fld>
            <a:endParaRPr lang="en-US"/>
          </a:p>
        </p:txBody>
      </p:sp>
    </p:spTree>
    <p:extLst>
      <p:ext uri="{BB962C8B-B14F-4D97-AF65-F5344CB8AC3E}">
        <p14:creationId xmlns:p14="http://schemas.microsoft.com/office/powerpoint/2010/main" val="1022588222"/>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Lst>
  <p:txStyles>
    <p:titleStyle>
      <a:lvl1pPr algn="l" defTabSz="914400" rtl="0" eaLnBrk="1" latinLnBrk="0" hangingPunct="1">
        <a:lnSpc>
          <a:spcPct val="90000"/>
        </a:lnSpc>
        <a:spcBef>
          <a:spcPct val="0"/>
        </a:spcBef>
        <a:buNone/>
        <a:defRPr sz="4000" b="1" kern="1200">
          <a:solidFill>
            <a:schemeClr val="tx2"/>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505D64-C7B2-4140-B500-2C6A71B08D6C}"/>
              </a:ext>
            </a:extLst>
          </p:cNvPr>
          <p:cNvSpPr>
            <a:spLocks noGrp="1"/>
          </p:cNvSpPr>
          <p:nvPr>
            <p:ph type="title"/>
          </p:nvPr>
        </p:nvSpPr>
        <p:spPr>
          <a:xfrm>
            <a:off x="381000" y="570450"/>
            <a:ext cx="11430000" cy="1029750"/>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E9D6D92F-5205-4DB6-9397-B576B8E1277B}"/>
              </a:ext>
            </a:extLst>
          </p:cNvPr>
          <p:cNvSpPr>
            <a:spLocks noGrp="1"/>
          </p:cNvSpPr>
          <p:nvPr>
            <p:ph type="body" idx="1"/>
          </p:nvPr>
        </p:nvSpPr>
        <p:spPr>
          <a:xfrm>
            <a:off x="381000" y="1828800"/>
            <a:ext cx="11430000" cy="47243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9268138"/>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70" r:id="rId5"/>
    <p:sldLayoutId id="2147483968" r:id="rId6"/>
    <p:sldLayoutId id="2147483969" r:id="rId7"/>
    <p:sldLayoutId id="2147483935" r:id="rId8"/>
    <p:sldLayoutId id="2147483936" r:id="rId9"/>
    <p:sldLayoutId id="2147483937" r:id="rId10"/>
    <p:sldLayoutId id="2147483938" r:id="rId11"/>
    <p:sldLayoutId id="2147483939" r:id="rId12"/>
    <p:sldLayoutId id="2147483940" r:id="rId13"/>
    <p:sldLayoutId id="2147483941" r:id="rId14"/>
    <p:sldLayoutId id="2147483942" r:id="rId15"/>
    <p:sldLayoutId id="2147483943" r:id="rId16"/>
    <p:sldLayoutId id="2147483944" r:id="rId17"/>
    <p:sldLayoutId id="2147483945" r:id="rId18"/>
    <p:sldLayoutId id="2147483946" r:id="rId19"/>
    <p:sldLayoutId id="2147483947" r:id="rId20"/>
    <p:sldLayoutId id="2147483948" r:id="rId21"/>
    <p:sldLayoutId id="2147483949" r:id="rId22"/>
    <p:sldLayoutId id="2147483950" r:id="rId23"/>
    <p:sldLayoutId id="2147483951" r:id="rId24"/>
    <p:sldLayoutId id="2147483952" r:id="rId25"/>
    <p:sldLayoutId id="2147483953" r:id="rId26"/>
    <p:sldLayoutId id="2147483954" r:id="rId27"/>
  </p:sldLayoutIdLst>
  <p:txStyles>
    <p:titleStyle>
      <a:lvl1pPr algn="l" defTabSz="914400" rtl="0" eaLnBrk="1" latinLnBrk="0" hangingPunct="1">
        <a:lnSpc>
          <a:spcPct val="90000"/>
        </a:lnSpc>
        <a:spcBef>
          <a:spcPct val="0"/>
        </a:spcBef>
        <a:buNone/>
        <a:defRPr sz="3200" b="1" kern="1200">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52">
          <p15:clr>
            <a:srgbClr val="F26B43"/>
          </p15:clr>
        </p15:guide>
        <p15:guide id="2" pos="240">
          <p15:clr>
            <a:srgbClr val="F26B43"/>
          </p15:clr>
        </p15:guide>
        <p15:guide id="3" orient="horz" pos="1008">
          <p15:clr>
            <a:srgbClr val="F26B43"/>
          </p15:clr>
        </p15:guide>
        <p15:guide id="4" orient="horz" pos="4128">
          <p15:clr>
            <a:srgbClr val="F26B43"/>
          </p15:clr>
        </p15:guide>
        <p15:guide id="5" pos="3840">
          <p15:clr>
            <a:srgbClr val="F26B43"/>
          </p15:clr>
        </p15:guide>
        <p15:guide id="6" pos="7440">
          <p15:clr>
            <a:srgbClr val="F26B43"/>
          </p15:clr>
        </p15:guide>
        <p15:guide id="7" orient="horz" pos="360">
          <p15:clr>
            <a:srgbClr val="F26B43"/>
          </p15:clr>
        </p15:guide>
        <p15:guide id="8" orient="horz" pos="19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00399" y="1943739"/>
            <a:ext cx="11189951" cy="3689618"/>
          </a:xfrm>
          <a:prstGeom prst="rect">
            <a:avLst/>
          </a:prstGeom>
        </p:spPr>
        <p:txBody>
          <a:bodyPr vert="horz" lIns="0" tIns="0" rIns="0" bIns="0" rtlCol="0">
            <a:noAutofit/>
          </a:bodyPr>
          <a:lstStyle/>
          <a:p>
            <a:pPr lvl="0"/>
            <a:r>
              <a:rPr lang="en-GB" noProof="0"/>
              <a:t>Level 1</a:t>
            </a:r>
          </a:p>
          <a:p>
            <a:pPr lvl="1"/>
            <a:r>
              <a:rPr lang="en-GB" noProof="0"/>
              <a:t>Level 2</a:t>
            </a:r>
          </a:p>
          <a:p>
            <a:pPr lvl="2"/>
            <a:r>
              <a:rPr lang="en-GB" noProof="0"/>
              <a:t>Level 3</a:t>
            </a:r>
          </a:p>
          <a:p>
            <a:pPr lvl="3"/>
            <a:r>
              <a:rPr lang="en-GB" noProof="0"/>
              <a:t>Level 4, Subhead</a:t>
            </a:r>
          </a:p>
          <a:p>
            <a:pPr lvl="4"/>
            <a:r>
              <a:rPr lang="en-GB" noProof="0"/>
              <a:t>Level 5, headline</a:t>
            </a:r>
          </a:p>
          <a:p>
            <a:pPr lvl="5"/>
            <a:r>
              <a:rPr lang="en-GB" noProof="0"/>
              <a:t>Level 6, headline</a:t>
            </a:r>
          </a:p>
          <a:p>
            <a:pPr lvl="6"/>
            <a:r>
              <a:rPr lang="en-GB" noProof="0"/>
              <a:t>Level 7, note</a:t>
            </a:r>
          </a:p>
          <a:p>
            <a:pPr lvl="7"/>
            <a:r>
              <a:rPr lang="en-GB" noProof="0"/>
              <a:t>Level 8</a:t>
            </a:r>
          </a:p>
          <a:p>
            <a:pPr lvl="8"/>
            <a:r>
              <a:rPr lang="en-GB" noProof="0"/>
              <a:t>Infographic</a:t>
            </a:r>
          </a:p>
        </p:txBody>
      </p:sp>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500399" y="501649"/>
            <a:ext cx="11189951" cy="930275"/>
          </a:xfrm>
          <a:prstGeom prst="rect">
            <a:avLst/>
          </a:prstGeom>
        </p:spPr>
        <p:txBody>
          <a:bodyPr vert="horz" lIns="0" tIns="0" rIns="0" bIns="0" rtlCol="0" anchor="t" anchorCtr="0">
            <a:noAutofit/>
          </a:bodyPr>
          <a:lstStyle/>
          <a:p>
            <a:endParaRPr lang="en-GB"/>
          </a:p>
        </p:txBody>
      </p:sp>
      <p:sp>
        <p:nvSpPr>
          <p:cNvPr id="88" name="Footer Placeholder 87">
            <a:extLst>
              <a:ext uri="{FF2B5EF4-FFF2-40B4-BE49-F238E27FC236}">
                <a16:creationId xmlns:a16="http://schemas.microsoft.com/office/drawing/2014/main" id="{E21F396F-4C1D-4B71-97C4-1BDE0CB2C01A}"/>
              </a:ext>
            </a:extLst>
          </p:cNvPr>
          <p:cNvSpPr>
            <a:spLocks noGrp="1"/>
          </p:cNvSpPr>
          <p:nvPr userDrawn="1">
            <p:ph type="ftr" sz="quarter" idx="3"/>
          </p:nvPr>
        </p:nvSpPr>
        <p:spPr>
          <a:xfrm>
            <a:off x="1219200" y="6278621"/>
            <a:ext cx="3285369" cy="185427"/>
          </a:xfrm>
          <a:prstGeom prst="rect">
            <a:avLst/>
          </a:prstGeom>
        </p:spPr>
        <p:txBody>
          <a:bodyPr vert="horz" wrap="none" lIns="0" tIns="0" rIns="0" bIns="0" rtlCol="0" anchor="t"/>
          <a:lstStyle>
            <a:lvl1pPr algn="l">
              <a:defRPr sz="700">
                <a:solidFill>
                  <a:schemeClr val="tx1"/>
                </a:solidFill>
              </a:defRPr>
            </a:lvl1pPr>
          </a:lstStyle>
          <a:p>
            <a:r>
              <a:rPr lang="it-IT"/>
              <a:t>Carlo Bertani, Maersk, Inland Decarbonization Lead</a:t>
            </a:r>
            <a:endParaRPr lang="en-GB"/>
          </a:p>
        </p:txBody>
      </p:sp>
      <p:sp>
        <p:nvSpPr>
          <p:cNvPr id="89" name="Slide Number Placeholder 88">
            <a:extLst>
              <a:ext uri="{FF2B5EF4-FFF2-40B4-BE49-F238E27FC236}">
                <a16:creationId xmlns:a16="http://schemas.microsoft.com/office/drawing/2014/main" id="{A67AAF6D-173F-4FC5-B3DD-15256B6A2F34}"/>
              </a:ext>
            </a:extLst>
          </p:cNvPr>
          <p:cNvSpPr>
            <a:spLocks noGrp="1"/>
          </p:cNvSpPr>
          <p:nvPr userDrawn="1">
            <p:ph type="sldNum" sz="quarter" idx="4"/>
          </p:nvPr>
        </p:nvSpPr>
        <p:spPr>
          <a:xfrm>
            <a:off x="502197" y="6278622"/>
            <a:ext cx="412039" cy="185426"/>
          </a:xfrm>
          <a:prstGeom prst="rect">
            <a:avLst/>
          </a:prstGeom>
        </p:spPr>
        <p:txBody>
          <a:bodyPr vert="horz" wrap="none" lIns="0" tIns="0" rIns="0" bIns="0" rtlCol="0" anchor="t"/>
          <a:lstStyle>
            <a:lvl1pPr algn="l">
              <a:defRPr sz="700">
                <a:solidFill>
                  <a:schemeClr val="tx1"/>
                </a:solidFill>
              </a:defRPr>
            </a:lvl1pPr>
          </a:lstStyle>
          <a:p>
            <a:fld id="{43A204BC-C5BA-4EF4-ABC8-D45123A0C528}" type="slidenum">
              <a:rPr lang="en-GB" smtClean="0"/>
              <a:pPr/>
              <a:t>‹#›</a:t>
            </a:fld>
            <a:endParaRPr lang="en-GB"/>
          </a:p>
        </p:txBody>
      </p:sp>
      <p:grpSp>
        <p:nvGrpSpPr>
          <p:cNvPr id="95" name="Group 4">
            <a:extLst>
              <a:ext uri="{FF2B5EF4-FFF2-40B4-BE49-F238E27FC236}">
                <a16:creationId xmlns:a16="http://schemas.microsoft.com/office/drawing/2014/main" id="{255E078E-B243-42A1-B589-8CC503A66B45}"/>
              </a:ext>
            </a:extLst>
          </p:cNvPr>
          <p:cNvGrpSpPr>
            <a:grpSpLocks noChangeAspect="1"/>
          </p:cNvGrpSpPr>
          <p:nvPr userDrawn="1"/>
        </p:nvGrpSpPr>
        <p:grpSpPr bwMode="auto">
          <a:xfrm>
            <a:off x="10256489" y="6137500"/>
            <a:ext cx="1436163" cy="320400"/>
            <a:chOff x="6478" y="3868"/>
            <a:chExt cx="892" cy="199"/>
          </a:xfrm>
        </p:grpSpPr>
        <p:sp>
          <p:nvSpPr>
            <p:cNvPr id="97" name="Freeform 5">
              <a:extLst>
                <a:ext uri="{FF2B5EF4-FFF2-40B4-BE49-F238E27FC236}">
                  <a16:creationId xmlns:a16="http://schemas.microsoft.com/office/drawing/2014/main" id="{28F624D4-6986-4E93-887C-A0690C5C4A23}"/>
                </a:ext>
              </a:extLst>
            </p:cNvPr>
            <p:cNvSpPr>
              <a:spLocks/>
            </p:cNvSpPr>
            <p:nvPr userDrawn="1"/>
          </p:nvSpPr>
          <p:spPr bwMode="auto">
            <a:xfrm>
              <a:off x="6749" y="3923"/>
              <a:ext cx="104" cy="88"/>
            </a:xfrm>
            <a:custGeom>
              <a:avLst/>
              <a:gdLst>
                <a:gd name="T0" fmla="*/ 0 w 104"/>
                <a:gd name="T1" fmla="*/ 88 h 88"/>
                <a:gd name="T2" fmla="*/ 0 w 104"/>
                <a:gd name="T3" fmla="*/ 0 h 88"/>
                <a:gd name="T4" fmla="*/ 23 w 104"/>
                <a:gd name="T5" fmla="*/ 0 h 88"/>
                <a:gd name="T6" fmla="*/ 52 w 104"/>
                <a:gd name="T7" fmla="*/ 66 h 88"/>
                <a:gd name="T8" fmla="*/ 81 w 104"/>
                <a:gd name="T9" fmla="*/ 0 h 88"/>
                <a:gd name="T10" fmla="*/ 104 w 104"/>
                <a:gd name="T11" fmla="*/ 0 h 88"/>
                <a:gd name="T12" fmla="*/ 104 w 104"/>
                <a:gd name="T13" fmla="*/ 88 h 88"/>
                <a:gd name="T14" fmla="*/ 85 w 104"/>
                <a:gd name="T15" fmla="*/ 88 h 88"/>
                <a:gd name="T16" fmla="*/ 85 w 104"/>
                <a:gd name="T17" fmla="*/ 37 h 88"/>
                <a:gd name="T18" fmla="*/ 62 w 104"/>
                <a:gd name="T19" fmla="*/ 88 h 88"/>
                <a:gd name="T20" fmla="*/ 42 w 104"/>
                <a:gd name="T21" fmla="*/ 88 h 88"/>
                <a:gd name="T22" fmla="*/ 19 w 104"/>
                <a:gd name="T23" fmla="*/ 38 h 88"/>
                <a:gd name="T24" fmla="*/ 19 w 104"/>
                <a:gd name="T25" fmla="*/ 88 h 88"/>
                <a:gd name="T26" fmla="*/ 0 w 104"/>
                <a:gd name="T2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88">
                  <a:moveTo>
                    <a:pt x="0" y="88"/>
                  </a:moveTo>
                  <a:lnTo>
                    <a:pt x="0" y="0"/>
                  </a:lnTo>
                  <a:lnTo>
                    <a:pt x="23" y="0"/>
                  </a:lnTo>
                  <a:lnTo>
                    <a:pt x="52" y="66"/>
                  </a:lnTo>
                  <a:lnTo>
                    <a:pt x="81" y="0"/>
                  </a:lnTo>
                  <a:lnTo>
                    <a:pt x="104" y="0"/>
                  </a:lnTo>
                  <a:lnTo>
                    <a:pt x="104" y="88"/>
                  </a:lnTo>
                  <a:lnTo>
                    <a:pt x="85" y="88"/>
                  </a:lnTo>
                  <a:lnTo>
                    <a:pt x="85" y="37"/>
                  </a:lnTo>
                  <a:lnTo>
                    <a:pt x="62" y="88"/>
                  </a:lnTo>
                  <a:lnTo>
                    <a:pt x="42" y="88"/>
                  </a:lnTo>
                  <a:lnTo>
                    <a:pt x="19" y="38"/>
                  </a:lnTo>
                  <a:lnTo>
                    <a:pt x="19"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8" name="Freeform 6">
              <a:extLst>
                <a:ext uri="{FF2B5EF4-FFF2-40B4-BE49-F238E27FC236}">
                  <a16:creationId xmlns:a16="http://schemas.microsoft.com/office/drawing/2014/main" id="{78D85899-D3DF-418A-8091-4FB0F6F8A222}"/>
                </a:ext>
              </a:extLst>
            </p:cNvPr>
            <p:cNvSpPr>
              <a:spLocks noEditPoints="1"/>
            </p:cNvSpPr>
            <p:nvPr userDrawn="1"/>
          </p:nvSpPr>
          <p:spPr bwMode="auto">
            <a:xfrm>
              <a:off x="6861" y="3923"/>
              <a:ext cx="106" cy="88"/>
            </a:xfrm>
            <a:custGeom>
              <a:avLst/>
              <a:gdLst>
                <a:gd name="T0" fmla="*/ 23 w 106"/>
                <a:gd name="T1" fmla="*/ 88 h 88"/>
                <a:gd name="T2" fmla="*/ 0 w 106"/>
                <a:gd name="T3" fmla="*/ 88 h 88"/>
                <a:gd name="T4" fmla="*/ 40 w 106"/>
                <a:gd name="T5" fmla="*/ 0 h 88"/>
                <a:gd name="T6" fmla="*/ 67 w 106"/>
                <a:gd name="T7" fmla="*/ 0 h 88"/>
                <a:gd name="T8" fmla="*/ 106 w 106"/>
                <a:gd name="T9" fmla="*/ 88 h 88"/>
                <a:gd name="T10" fmla="*/ 84 w 106"/>
                <a:gd name="T11" fmla="*/ 88 h 88"/>
                <a:gd name="T12" fmla="*/ 76 w 106"/>
                <a:gd name="T13" fmla="*/ 71 h 88"/>
                <a:gd name="T14" fmla="*/ 30 w 106"/>
                <a:gd name="T15" fmla="*/ 71 h 88"/>
                <a:gd name="T16" fmla="*/ 23 w 106"/>
                <a:gd name="T17" fmla="*/ 88 h 88"/>
                <a:gd name="T18" fmla="*/ 69 w 106"/>
                <a:gd name="T19" fmla="*/ 54 h 88"/>
                <a:gd name="T20" fmla="*/ 53 w 106"/>
                <a:gd name="T21" fmla="*/ 17 h 88"/>
                <a:gd name="T22" fmla="*/ 38 w 106"/>
                <a:gd name="T23" fmla="*/ 54 h 88"/>
                <a:gd name="T24" fmla="*/ 69 w 106"/>
                <a:gd name="T25" fmla="*/ 5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88">
                  <a:moveTo>
                    <a:pt x="23" y="88"/>
                  </a:moveTo>
                  <a:lnTo>
                    <a:pt x="0" y="88"/>
                  </a:lnTo>
                  <a:lnTo>
                    <a:pt x="40" y="0"/>
                  </a:lnTo>
                  <a:lnTo>
                    <a:pt x="67" y="0"/>
                  </a:lnTo>
                  <a:lnTo>
                    <a:pt x="106" y="88"/>
                  </a:lnTo>
                  <a:lnTo>
                    <a:pt x="84" y="88"/>
                  </a:lnTo>
                  <a:lnTo>
                    <a:pt x="76" y="71"/>
                  </a:lnTo>
                  <a:lnTo>
                    <a:pt x="30" y="71"/>
                  </a:lnTo>
                  <a:lnTo>
                    <a:pt x="23" y="88"/>
                  </a:lnTo>
                  <a:close/>
                  <a:moveTo>
                    <a:pt x="69" y="54"/>
                  </a:moveTo>
                  <a:lnTo>
                    <a:pt x="53" y="17"/>
                  </a:lnTo>
                  <a:lnTo>
                    <a:pt x="38" y="54"/>
                  </a:lnTo>
                  <a:lnTo>
                    <a:pt x="69"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9" name="Freeform 7">
              <a:extLst>
                <a:ext uri="{FF2B5EF4-FFF2-40B4-BE49-F238E27FC236}">
                  <a16:creationId xmlns:a16="http://schemas.microsoft.com/office/drawing/2014/main" id="{49738F52-8D2A-4C28-8FB7-92D64EFA8449}"/>
                </a:ext>
              </a:extLst>
            </p:cNvPr>
            <p:cNvSpPr>
              <a:spLocks/>
            </p:cNvSpPr>
            <p:nvPr userDrawn="1"/>
          </p:nvSpPr>
          <p:spPr bwMode="auto">
            <a:xfrm>
              <a:off x="6976" y="3923"/>
              <a:ext cx="84" cy="88"/>
            </a:xfrm>
            <a:custGeom>
              <a:avLst/>
              <a:gdLst>
                <a:gd name="T0" fmla="*/ 0 w 84"/>
                <a:gd name="T1" fmla="*/ 88 h 88"/>
                <a:gd name="T2" fmla="*/ 0 w 84"/>
                <a:gd name="T3" fmla="*/ 0 h 88"/>
                <a:gd name="T4" fmla="*/ 83 w 84"/>
                <a:gd name="T5" fmla="*/ 0 h 88"/>
                <a:gd name="T6" fmla="*/ 83 w 84"/>
                <a:gd name="T7" fmla="*/ 18 h 88"/>
                <a:gd name="T8" fmla="*/ 20 w 84"/>
                <a:gd name="T9" fmla="*/ 18 h 88"/>
                <a:gd name="T10" fmla="*/ 20 w 84"/>
                <a:gd name="T11" fmla="*/ 35 h 88"/>
                <a:gd name="T12" fmla="*/ 75 w 84"/>
                <a:gd name="T13" fmla="*/ 35 h 88"/>
                <a:gd name="T14" fmla="*/ 75 w 84"/>
                <a:gd name="T15" fmla="*/ 53 h 88"/>
                <a:gd name="T16" fmla="*/ 20 w 84"/>
                <a:gd name="T17" fmla="*/ 53 h 88"/>
                <a:gd name="T18" fmla="*/ 20 w 84"/>
                <a:gd name="T19" fmla="*/ 71 h 88"/>
                <a:gd name="T20" fmla="*/ 84 w 84"/>
                <a:gd name="T21" fmla="*/ 71 h 88"/>
                <a:gd name="T22" fmla="*/ 84 w 84"/>
                <a:gd name="T23" fmla="*/ 88 h 88"/>
                <a:gd name="T24" fmla="*/ 0 w 84"/>
                <a:gd name="T25"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88">
                  <a:moveTo>
                    <a:pt x="0" y="88"/>
                  </a:moveTo>
                  <a:lnTo>
                    <a:pt x="0" y="0"/>
                  </a:lnTo>
                  <a:lnTo>
                    <a:pt x="83" y="0"/>
                  </a:lnTo>
                  <a:lnTo>
                    <a:pt x="83" y="18"/>
                  </a:lnTo>
                  <a:lnTo>
                    <a:pt x="20" y="18"/>
                  </a:lnTo>
                  <a:lnTo>
                    <a:pt x="20" y="35"/>
                  </a:lnTo>
                  <a:lnTo>
                    <a:pt x="75" y="35"/>
                  </a:lnTo>
                  <a:lnTo>
                    <a:pt x="75" y="53"/>
                  </a:lnTo>
                  <a:lnTo>
                    <a:pt x="20" y="53"/>
                  </a:lnTo>
                  <a:lnTo>
                    <a:pt x="20" y="71"/>
                  </a:lnTo>
                  <a:lnTo>
                    <a:pt x="84" y="71"/>
                  </a:lnTo>
                  <a:lnTo>
                    <a:pt x="84"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0" name="Freeform 8">
              <a:extLst>
                <a:ext uri="{FF2B5EF4-FFF2-40B4-BE49-F238E27FC236}">
                  <a16:creationId xmlns:a16="http://schemas.microsoft.com/office/drawing/2014/main" id="{645BA9F4-DF1F-44D7-A473-6FAC6F284330}"/>
                </a:ext>
              </a:extLst>
            </p:cNvPr>
            <p:cNvSpPr>
              <a:spLocks noEditPoints="1"/>
            </p:cNvSpPr>
            <p:nvPr userDrawn="1"/>
          </p:nvSpPr>
          <p:spPr bwMode="auto">
            <a:xfrm>
              <a:off x="7076" y="3923"/>
              <a:ext cx="85" cy="88"/>
            </a:xfrm>
            <a:custGeom>
              <a:avLst/>
              <a:gdLst>
                <a:gd name="T0" fmla="*/ 0 w 94"/>
                <a:gd name="T1" fmla="*/ 96 h 96"/>
                <a:gd name="T2" fmla="*/ 0 w 94"/>
                <a:gd name="T3" fmla="*/ 0 h 96"/>
                <a:gd name="T4" fmla="*/ 77 w 94"/>
                <a:gd name="T5" fmla="*/ 0 h 96"/>
                <a:gd name="T6" fmla="*/ 93 w 94"/>
                <a:gd name="T7" fmla="*/ 16 h 96"/>
                <a:gd name="T8" fmla="*/ 93 w 94"/>
                <a:gd name="T9" fmla="*/ 48 h 96"/>
                <a:gd name="T10" fmla="*/ 74 w 94"/>
                <a:gd name="T11" fmla="*/ 63 h 96"/>
                <a:gd name="T12" fmla="*/ 72 w 94"/>
                <a:gd name="T13" fmla="*/ 63 h 96"/>
                <a:gd name="T14" fmla="*/ 94 w 94"/>
                <a:gd name="T15" fmla="*/ 96 h 96"/>
                <a:gd name="T16" fmla="*/ 69 w 94"/>
                <a:gd name="T17" fmla="*/ 96 h 96"/>
                <a:gd name="T18" fmla="*/ 48 w 94"/>
                <a:gd name="T19" fmla="*/ 63 h 96"/>
                <a:gd name="T20" fmla="*/ 23 w 94"/>
                <a:gd name="T21" fmla="*/ 63 h 96"/>
                <a:gd name="T22" fmla="*/ 23 w 94"/>
                <a:gd name="T23" fmla="*/ 96 h 96"/>
                <a:gd name="T24" fmla="*/ 0 w 94"/>
                <a:gd name="T25" fmla="*/ 96 h 96"/>
                <a:gd name="T26" fmla="*/ 23 w 94"/>
                <a:gd name="T27" fmla="*/ 44 h 96"/>
                <a:gd name="T28" fmla="*/ 71 w 94"/>
                <a:gd name="T29" fmla="*/ 44 h 96"/>
                <a:gd name="T30" fmla="*/ 71 w 94"/>
                <a:gd name="T31" fmla="*/ 19 h 96"/>
                <a:gd name="T32" fmla="*/ 23 w 94"/>
                <a:gd name="T33" fmla="*/ 19 h 96"/>
                <a:gd name="T34" fmla="*/ 23 w 94"/>
                <a:gd name="T35" fmla="*/ 4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4" h="96">
                  <a:moveTo>
                    <a:pt x="0" y="96"/>
                  </a:moveTo>
                  <a:cubicBezTo>
                    <a:pt x="0" y="0"/>
                    <a:pt x="0" y="0"/>
                    <a:pt x="0" y="0"/>
                  </a:cubicBezTo>
                  <a:cubicBezTo>
                    <a:pt x="77" y="0"/>
                    <a:pt x="77" y="0"/>
                    <a:pt x="77" y="0"/>
                  </a:cubicBezTo>
                  <a:cubicBezTo>
                    <a:pt x="87" y="0"/>
                    <a:pt x="93" y="6"/>
                    <a:pt x="93" y="16"/>
                  </a:cubicBezTo>
                  <a:cubicBezTo>
                    <a:pt x="93" y="48"/>
                    <a:pt x="93" y="48"/>
                    <a:pt x="93" y="48"/>
                  </a:cubicBezTo>
                  <a:cubicBezTo>
                    <a:pt x="93" y="56"/>
                    <a:pt x="87" y="63"/>
                    <a:pt x="74" y="63"/>
                  </a:cubicBezTo>
                  <a:cubicBezTo>
                    <a:pt x="73" y="63"/>
                    <a:pt x="72" y="63"/>
                    <a:pt x="72" y="63"/>
                  </a:cubicBezTo>
                  <a:cubicBezTo>
                    <a:pt x="94" y="96"/>
                    <a:pt x="94" y="96"/>
                    <a:pt x="94" y="96"/>
                  </a:cubicBezTo>
                  <a:cubicBezTo>
                    <a:pt x="69" y="96"/>
                    <a:pt x="69" y="96"/>
                    <a:pt x="69" y="96"/>
                  </a:cubicBezTo>
                  <a:cubicBezTo>
                    <a:pt x="48" y="63"/>
                    <a:pt x="48" y="63"/>
                    <a:pt x="48" y="63"/>
                  </a:cubicBezTo>
                  <a:cubicBezTo>
                    <a:pt x="23" y="63"/>
                    <a:pt x="23" y="63"/>
                    <a:pt x="23" y="63"/>
                  </a:cubicBezTo>
                  <a:cubicBezTo>
                    <a:pt x="23" y="96"/>
                    <a:pt x="23" y="96"/>
                    <a:pt x="23" y="96"/>
                  </a:cubicBezTo>
                  <a:lnTo>
                    <a:pt x="0" y="96"/>
                  </a:lnTo>
                  <a:close/>
                  <a:moveTo>
                    <a:pt x="23" y="44"/>
                  </a:moveTo>
                  <a:cubicBezTo>
                    <a:pt x="71" y="44"/>
                    <a:pt x="71" y="44"/>
                    <a:pt x="71" y="44"/>
                  </a:cubicBezTo>
                  <a:cubicBezTo>
                    <a:pt x="71" y="19"/>
                    <a:pt x="71" y="19"/>
                    <a:pt x="71" y="19"/>
                  </a:cubicBezTo>
                  <a:cubicBezTo>
                    <a:pt x="23" y="19"/>
                    <a:pt x="23" y="19"/>
                    <a:pt x="23" y="19"/>
                  </a:cubicBezTo>
                  <a:cubicBezTo>
                    <a:pt x="23" y="44"/>
                    <a:pt x="23" y="44"/>
                    <a:pt x="23" y="4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1" name="Freeform 9">
              <a:extLst>
                <a:ext uri="{FF2B5EF4-FFF2-40B4-BE49-F238E27FC236}">
                  <a16:creationId xmlns:a16="http://schemas.microsoft.com/office/drawing/2014/main" id="{EC290DBF-B2E4-4B81-BFB4-65201D8017E4}"/>
                </a:ext>
              </a:extLst>
            </p:cNvPr>
            <p:cNvSpPr>
              <a:spLocks/>
            </p:cNvSpPr>
            <p:nvPr userDrawn="1"/>
          </p:nvSpPr>
          <p:spPr bwMode="auto">
            <a:xfrm>
              <a:off x="7177" y="3923"/>
              <a:ext cx="84" cy="88"/>
            </a:xfrm>
            <a:custGeom>
              <a:avLst/>
              <a:gdLst>
                <a:gd name="T0" fmla="*/ 23 w 92"/>
                <a:gd name="T1" fmla="*/ 96 h 96"/>
                <a:gd name="T2" fmla="*/ 15 w 92"/>
                <a:gd name="T3" fmla="*/ 96 h 96"/>
                <a:gd name="T4" fmla="*/ 0 w 92"/>
                <a:gd name="T5" fmla="*/ 82 h 96"/>
                <a:gd name="T6" fmla="*/ 0 w 92"/>
                <a:gd name="T7" fmla="*/ 70 h 96"/>
                <a:gd name="T8" fmla="*/ 23 w 92"/>
                <a:gd name="T9" fmla="*/ 70 h 96"/>
                <a:gd name="T10" fmla="*/ 23 w 92"/>
                <a:gd name="T11" fmla="*/ 77 h 96"/>
                <a:gd name="T12" fmla="*/ 70 w 92"/>
                <a:gd name="T13" fmla="*/ 77 h 96"/>
                <a:gd name="T14" fmla="*/ 70 w 92"/>
                <a:gd name="T15" fmla="*/ 57 h 96"/>
                <a:gd name="T16" fmla="*/ 16 w 92"/>
                <a:gd name="T17" fmla="*/ 57 h 96"/>
                <a:gd name="T18" fmla="*/ 1 w 92"/>
                <a:gd name="T19" fmla="*/ 43 h 96"/>
                <a:gd name="T20" fmla="*/ 1 w 92"/>
                <a:gd name="T21" fmla="*/ 15 h 96"/>
                <a:gd name="T22" fmla="*/ 16 w 92"/>
                <a:gd name="T23" fmla="*/ 0 h 96"/>
                <a:gd name="T24" fmla="*/ 78 w 92"/>
                <a:gd name="T25" fmla="*/ 0 h 96"/>
                <a:gd name="T26" fmla="*/ 92 w 92"/>
                <a:gd name="T27" fmla="*/ 16 h 96"/>
                <a:gd name="T28" fmla="*/ 92 w 92"/>
                <a:gd name="T29" fmla="*/ 27 h 96"/>
                <a:gd name="T30" fmla="*/ 70 w 92"/>
                <a:gd name="T31" fmla="*/ 27 h 96"/>
                <a:gd name="T32" fmla="*/ 70 w 92"/>
                <a:gd name="T33" fmla="*/ 19 h 96"/>
                <a:gd name="T34" fmla="*/ 23 w 92"/>
                <a:gd name="T35" fmla="*/ 19 h 96"/>
                <a:gd name="T36" fmla="*/ 23 w 92"/>
                <a:gd name="T37" fmla="*/ 38 h 96"/>
                <a:gd name="T38" fmla="*/ 77 w 92"/>
                <a:gd name="T39" fmla="*/ 38 h 96"/>
                <a:gd name="T40" fmla="*/ 92 w 92"/>
                <a:gd name="T41" fmla="*/ 54 h 96"/>
                <a:gd name="T42" fmla="*/ 92 w 92"/>
                <a:gd name="T43" fmla="*/ 81 h 96"/>
                <a:gd name="T44" fmla="*/ 77 w 92"/>
                <a:gd name="T45" fmla="*/ 96 h 96"/>
                <a:gd name="T46" fmla="*/ 23 w 92"/>
                <a:gd name="T47"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2" h="96">
                  <a:moveTo>
                    <a:pt x="23" y="96"/>
                  </a:moveTo>
                  <a:cubicBezTo>
                    <a:pt x="15" y="96"/>
                    <a:pt x="15" y="96"/>
                    <a:pt x="15" y="96"/>
                  </a:cubicBezTo>
                  <a:cubicBezTo>
                    <a:pt x="5" y="96"/>
                    <a:pt x="0" y="90"/>
                    <a:pt x="0" y="82"/>
                  </a:cubicBezTo>
                  <a:cubicBezTo>
                    <a:pt x="0" y="70"/>
                    <a:pt x="0" y="70"/>
                    <a:pt x="0" y="70"/>
                  </a:cubicBezTo>
                  <a:cubicBezTo>
                    <a:pt x="23" y="70"/>
                    <a:pt x="23" y="70"/>
                    <a:pt x="23" y="70"/>
                  </a:cubicBezTo>
                  <a:cubicBezTo>
                    <a:pt x="23" y="77"/>
                    <a:pt x="23" y="77"/>
                    <a:pt x="23" y="77"/>
                  </a:cubicBezTo>
                  <a:cubicBezTo>
                    <a:pt x="70" y="77"/>
                    <a:pt x="70" y="77"/>
                    <a:pt x="70" y="77"/>
                  </a:cubicBezTo>
                  <a:cubicBezTo>
                    <a:pt x="70" y="57"/>
                    <a:pt x="70" y="57"/>
                    <a:pt x="70" y="57"/>
                  </a:cubicBezTo>
                  <a:cubicBezTo>
                    <a:pt x="70" y="57"/>
                    <a:pt x="24" y="57"/>
                    <a:pt x="16" y="57"/>
                  </a:cubicBezTo>
                  <a:cubicBezTo>
                    <a:pt x="7" y="57"/>
                    <a:pt x="1" y="51"/>
                    <a:pt x="1" y="43"/>
                  </a:cubicBezTo>
                  <a:cubicBezTo>
                    <a:pt x="1" y="15"/>
                    <a:pt x="1" y="15"/>
                    <a:pt x="1" y="15"/>
                  </a:cubicBezTo>
                  <a:cubicBezTo>
                    <a:pt x="1" y="6"/>
                    <a:pt x="8" y="0"/>
                    <a:pt x="16" y="0"/>
                  </a:cubicBezTo>
                  <a:cubicBezTo>
                    <a:pt x="24" y="0"/>
                    <a:pt x="78" y="0"/>
                    <a:pt x="78" y="0"/>
                  </a:cubicBezTo>
                  <a:cubicBezTo>
                    <a:pt x="86" y="0"/>
                    <a:pt x="92" y="6"/>
                    <a:pt x="92" y="16"/>
                  </a:cubicBezTo>
                  <a:cubicBezTo>
                    <a:pt x="92" y="25"/>
                    <a:pt x="92" y="27"/>
                    <a:pt x="92" y="27"/>
                  </a:cubicBezTo>
                  <a:cubicBezTo>
                    <a:pt x="70" y="27"/>
                    <a:pt x="70" y="27"/>
                    <a:pt x="70" y="27"/>
                  </a:cubicBezTo>
                  <a:cubicBezTo>
                    <a:pt x="70" y="19"/>
                    <a:pt x="70" y="19"/>
                    <a:pt x="70" y="19"/>
                  </a:cubicBezTo>
                  <a:cubicBezTo>
                    <a:pt x="23" y="19"/>
                    <a:pt x="23" y="19"/>
                    <a:pt x="23" y="19"/>
                  </a:cubicBezTo>
                  <a:cubicBezTo>
                    <a:pt x="23" y="38"/>
                    <a:pt x="23" y="38"/>
                    <a:pt x="23" y="38"/>
                  </a:cubicBezTo>
                  <a:cubicBezTo>
                    <a:pt x="77" y="38"/>
                    <a:pt x="77" y="38"/>
                    <a:pt x="77" y="38"/>
                  </a:cubicBezTo>
                  <a:cubicBezTo>
                    <a:pt x="85" y="38"/>
                    <a:pt x="92" y="44"/>
                    <a:pt x="92" y="54"/>
                  </a:cubicBezTo>
                  <a:cubicBezTo>
                    <a:pt x="92" y="81"/>
                    <a:pt x="92" y="81"/>
                    <a:pt x="92" y="81"/>
                  </a:cubicBezTo>
                  <a:cubicBezTo>
                    <a:pt x="92" y="90"/>
                    <a:pt x="87" y="96"/>
                    <a:pt x="77" y="96"/>
                  </a:cubicBezTo>
                  <a:cubicBezTo>
                    <a:pt x="68" y="96"/>
                    <a:pt x="23" y="96"/>
                    <a:pt x="23" y="9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2" name="Freeform 10">
              <a:extLst>
                <a:ext uri="{FF2B5EF4-FFF2-40B4-BE49-F238E27FC236}">
                  <a16:creationId xmlns:a16="http://schemas.microsoft.com/office/drawing/2014/main" id="{8B539F7E-96A0-4BA9-9D11-BACEE5DEB3F7}"/>
                </a:ext>
              </a:extLst>
            </p:cNvPr>
            <p:cNvSpPr>
              <a:spLocks/>
            </p:cNvSpPr>
            <p:nvPr userDrawn="1"/>
          </p:nvSpPr>
          <p:spPr bwMode="auto">
            <a:xfrm>
              <a:off x="7280" y="3923"/>
              <a:ext cx="90" cy="88"/>
            </a:xfrm>
            <a:custGeom>
              <a:avLst/>
              <a:gdLst>
                <a:gd name="T0" fmla="*/ 0 w 90"/>
                <a:gd name="T1" fmla="*/ 88 h 88"/>
                <a:gd name="T2" fmla="*/ 0 w 90"/>
                <a:gd name="T3" fmla="*/ 0 h 88"/>
                <a:gd name="T4" fmla="*/ 21 w 90"/>
                <a:gd name="T5" fmla="*/ 0 h 88"/>
                <a:gd name="T6" fmla="*/ 21 w 90"/>
                <a:gd name="T7" fmla="*/ 36 h 88"/>
                <a:gd name="T8" fmla="*/ 60 w 90"/>
                <a:gd name="T9" fmla="*/ 0 h 88"/>
                <a:gd name="T10" fmla="*/ 88 w 90"/>
                <a:gd name="T11" fmla="*/ 0 h 88"/>
                <a:gd name="T12" fmla="*/ 42 w 90"/>
                <a:gd name="T13" fmla="*/ 42 h 88"/>
                <a:gd name="T14" fmla="*/ 90 w 90"/>
                <a:gd name="T15" fmla="*/ 88 h 88"/>
                <a:gd name="T16" fmla="*/ 61 w 90"/>
                <a:gd name="T17" fmla="*/ 88 h 88"/>
                <a:gd name="T18" fmla="*/ 21 w 90"/>
                <a:gd name="T19" fmla="*/ 48 h 88"/>
                <a:gd name="T20" fmla="*/ 21 w 90"/>
                <a:gd name="T21" fmla="*/ 88 h 88"/>
                <a:gd name="T22" fmla="*/ 0 w 90"/>
                <a:gd name="T2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 h="88">
                  <a:moveTo>
                    <a:pt x="0" y="88"/>
                  </a:moveTo>
                  <a:lnTo>
                    <a:pt x="0" y="0"/>
                  </a:lnTo>
                  <a:lnTo>
                    <a:pt x="21" y="0"/>
                  </a:lnTo>
                  <a:lnTo>
                    <a:pt x="21" y="36"/>
                  </a:lnTo>
                  <a:lnTo>
                    <a:pt x="60" y="0"/>
                  </a:lnTo>
                  <a:lnTo>
                    <a:pt x="88" y="0"/>
                  </a:lnTo>
                  <a:lnTo>
                    <a:pt x="42" y="42"/>
                  </a:lnTo>
                  <a:lnTo>
                    <a:pt x="90" y="88"/>
                  </a:lnTo>
                  <a:lnTo>
                    <a:pt x="61" y="88"/>
                  </a:lnTo>
                  <a:lnTo>
                    <a:pt x="21" y="48"/>
                  </a:lnTo>
                  <a:lnTo>
                    <a:pt x="21"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3" name="Freeform 11">
              <a:extLst>
                <a:ext uri="{FF2B5EF4-FFF2-40B4-BE49-F238E27FC236}">
                  <a16:creationId xmlns:a16="http://schemas.microsoft.com/office/drawing/2014/main" id="{111170EC-B87D-481F-8FDC-276480533F84}"/>
                </a:ext>
              </a:extLst>
            </p:cNvPr>
            <p:cNvSpPr>
              <a:spLocks/>
            </p:cNvSpPr>
            <p:nvPr userDrawn="1"/>
          </p:nvSpPr>
          <p:spPr bwMode="auto">
            <a:xfrm>
              <a:off x="6478" y="3868"/>
              <a:ext cx="187" cy="199"/>
            </a:xfrm>
            <a:custGeom>
              <a:avLst/>
              <a:gdLst>
                <a:gd name="T0" fmla="*/ 206 w 206"/>
                <a:gd name="T1" fmla="*/ 193 h 218"/>
                <a:gd name="T2" fmla="*/ 181 w 206"/>
                <a:gd name="T3" fmla="*/ 218 h 218"/>
                <a:gd name="T4" fmla="*/ 24 w 206"/>
                <a:gd name="T5" fmla="*/ 218 h 218"/>
                <a:gd name="T6" fmla="*/ 0 w 206"/>
                <a:gd name="T7" fmla="*/ 193 h 218"/>
                <a:gd name="T8" fmla="*/ 0 w 206"/>
                <a:gd name="T9" fmla="*/ 25 h 218"/>
                <a:gd name="T10" fmla="*/ 24 w 206"/>
                <a:gd name="T11" fmla="*/ 0 h 218"/>
                <a:gd name="T12" fmla="*/ 181 w 206"/>
                <a:gd name="T13" fmla="*/ 0 h 218"/>
                <a:gd name="T14" fmla="*/ 206 w 206"/>
                <a:gd name="T15" fmla="*/ 25 h 218"/>
                <a:gd name="T16" fmla="*/ 206 w 206"/>
                <a:gd name="T17" fmla="*/ 193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 h="218">
                  <a:moveTo>
                    <a:pt x="206" y="193"/>
                  </a:moveTo>
                  <a:cubicBezTo>
                    <a:pt x="206" y="207"/>
                    <a:pt x="195" y="218"/>
                    <a:pt x="181" y="218"/>
                  </a:cubicBezTo>
                  <a:cubicBezTo>
                    <a:pt x="24" y="218"/>
                    <a:pt x="24" y="218"/>
                    <a:pt x="24" y="218"/>
                  </a:cubicBezTo>
                  <a:cubicBezTo>
                    <a:pt x="11" y="218"/>
                    <a:pt x="0" y="207"/>
                    <a:pt x="0" y="193"/>
                  </a:cubicBezTo>
                  <a:cubicBezTo>
                    <a:pt x="0" y="25"/>
                    <a:pt x="0" y="25"/>
                    <a:pt x="0" y="25"/>
                  </a:cubicBezTo>
                  <a:cubicBezTo>
                    <a:pt x="0" y="11"/>
                    <a:pt x="11" y="0"/>
                    <a:pt x="24" y="0"/>
                  </a:cubicBezTo>
                  <a:cubicBezTo>
                    <a:pt x="181" y="0"/>
                    <a:pt x="181" y="0"/>
                    <a:pt x="181" y="0"/>
                  </a:cubicBezTo>
                  <a:cubicBezTo>
                    <a:pt x="195" y="0"/>
                    <a:pt x="206" y="11"/>
                    <a:pt x="206" y="25"/>
                  </a:cubicBezTo>
                  <a:lnTo>
                    <a:pt x="206" y="193"/>
                  </a:lnTo>
                  <a:close/>
                </a:path>
              </a:pathLst>
            </a:custGeom>
            <a:solidFill>
              <a:srgbClr val="42B0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4" name="Freeform 12">
              <a:extLst>
                <a:ext uri="{FF2B5EF4-FFF2-40B4-BE49-F238E27FC236}">
                  <a16:creationId xmlns:a16="http://schemas.microsoft.com/office/drawing/2014/main" id="{06361CD5-F024-4F59-A5DB-73C2182D5422}"/>
                </a:ext>
              </a:extLst>
            </p:cNvPr>
            <p:cNvSpPr>
              <a:spLocks/>
            </p:cNvSpPr>
            <p:nvPr userDrawn="1"/>
          </p:nvSpPr>
          <p:spPr bwMode="auto">
            <a:xfrm>
              <a:off x="6488" y="3883"/>
              <a:ext cx="166" cy="164"/>
            </a:xfrm>
            <a:custGeom>
              <a:avLst/>
              <a:gdLst>
                <a:gd name="T0" fmla="*/ 114 w 166"/>
                <a:gd name="T1" fmla="*/ 79 h 164"/>
                <a:gd name="T2" fmla="*/ 150 w 166"/>
                <a:gd name="T3" fmla="*/ 32 h 164"/>
                <a:gd name="T4" fmla="*/ 150 w 166"/>
                <a:gd name="T5" fmla="*/ 32 h 164"/>
                <a:gd name="T6" fmla="*/ 96 w 166"/>
                <a:gd name="T7" fmla="*/ 59 h 164"/>
                <a:gd name="T8" fmla="*/ 83 w 166"/>
                <a:gd name="T9" fmla="*/ 0 h 164"/>
                <a:gd name="T10" fmla="*/ 83 w 166"/>
                <a:gd name="T11" fmla="*/ 0 h 164"/>
                <a:gd name="T12" fmla="*/ 70 w 166"/>
                <a:gd name="T13" fmla="*/ 59 h 164"/>
                <a:gd name="T14" fmla="*/ 16 w 166"/>
                <a:gd name="T15" fmla="*/ 32 h 164"/>
                <a:gd name="T16" fmla="*/ 16 w 166"/>
                <a:gd name="T17" fmla="*/ 32 h 164"/>
                <a:gd name="T18" fmla="*/ 53 w 166"/>
                <a:gd name="T19" fmla="*/ 79 h 164"/>
                <a:gd name="T20" fmla="*/ 0 w 166"/>
                <a:gd name="T21" fmla="*/ 105 h 164"/>
                <a:gd name="T22" fmla="*/ 0 w 166"/>
                <a:gd name="T23" fmla="*/ 105 h 164"/>
                <a:gd name="T24" fmla="*/ 59 w 166"/>
                <a:gd name="T25" fmla="*/ 105 h 164"/>
                <a:gd name="T26" fmla="*/ 46 w 166"/>
                <a:gd name="T27" fmla="*/ 164 h 164"/>
                <a:gd name="T28" fmla="*/ 46 w 166"/>
                <a:gd name="T29" fmla="*/ 164 h 164"/>
                <a:gd name="T30" fmla="*/ 83 w 166"/>
                <a:gd name="T31" fmla="*/ 117 h 164"/>
                <a:gd name="T32" fmla="*/ 120 w 166"/>
                <a:gd name="T33" fmla="*/ 164 h 164"/>
                <a:gd name="T34" fmla="*/ 121 w 166"/>
                <a:gd name="T35" fmla="*/ 164 h 164"/>
                <a:gd name="T36" fmla="*/ 107 w 166"/>
                <a:gd name="T37" fmla="*/ 105 h 164"/>
                <a:gd name="T38" fmla="*/ 166 w 166"/>
                <a:gd name="T39" fmla="*/ 105 h 164"/>
                <a:gd name="T40" fmla="*/ 166 w 166"/>
                <a:gd name="T41" fmla="*/ 105 h 164"/>
                <a:gd name="T42" fmla="*/ 114 w 166"/>
                <a:gd name="T43" fmla="*/ 79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6" h="164">
                  <a:moveTo>
                    <a:pt x="114" y="79"/>
                  </a:moveTo>
                  <a:lnTo>
                    <a:pt x="150" y="32"/>
                  </a:lnTo>
                  <a:lnTo>
                    <a:pt x="150" y="32"/>
                  </a:lnTo>
                  <a:lnTo>
                    <a:pt x="96" y="59"/>
                  </a:lnTo>
                  <a:lnTo>
                    <a:pt x="83" y="0"/>
                  </a:lnTo>
                  <a:lnTo>
                    <a:pt x="83" y="0"/>
                  </a:lnTo>
                  <a:lnTo>
                    <a:pt x="70" y="59"/>
                  </a:lnTo>
                  <a:lnTo>
                    <a:pt x="16" y="32"/>
                  </a:lnTo>
                  <a:lnTo>
                    <a:pt x="16" y="32"/>
                  </a:lnTo>
                  <a:lnTo>
                    <a:pt x="53" y="79"/>
                  </a:lnTo>
                  <a:lnTo>
                    <a:pt x="0" y="105"/>
                  </a:lnTo>
                  <a:lnTo>
                    <a:pt x="0" y="105"/>
                  </a:lnTo>
                  <a:lnTo>
                    <a:pt x="59" y="105"/>
                  </a:lnTo>
                  <a:lnTo>
                    <a:pt x="46" y="164"/>
                  </a:lnTo>
                  <a:lnTo>
                    <a:pt x="46" y="164"/>
                  </a:lnTo>
                  <a:lnTo>
                    <a:pt x="83" y="117"/>
                  </a:lnTo>
                  <a:lnTo>
                    <a:pt x="120" y="164"/>
                  </a:lnTo>
                  <a:lnTo>
                    <a:pt x="121" y="164"/>
                  </a:lnTo>
                  <a:lnTo>
                    <a:pt x="107" y="105"/>
                  </a:lnTo>
                  <a:lnTo>
                    <a:pt x="166" y="105"/>
                  </a:lnTo>
                  <a:lnTo>
                    <a:pt x="166" y="105"/>
                  </a:lnTo>
                  <a:lnTo>
                    <a:pt x="114" y="7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2" name="Date Placeholder 1" hidden="1">
            <a:extLst>
              <a:ext uri="{FF2B5EF4-FFF2-40B4-BE49-F238E27FC236}">
                <a16:creationId xmlns:a16="http://schemas.microsoft.com/office/drawing/2014/main" id="{61512BDD-E313-4203-808B-6ECBEE0B5BB4}"/>
              </a:ext>
            </a:extLst>
          </p:cNvPr>
          <p:cNvSpPr>
            <a:spLocks noGrp="1"/>
          </p:cNvSpPr>
          <p:nvPr userDrawn="1">
            <p:ph type="dt" sz="half" idx="2"/>
          </p:nvPr>
        </p:nvSpPr>
        <p:spPr>
          <a:xfrm>
            <a:off x="0" y="6858000"/>
            <a:ext cx="0" cy="0"/>
          </a:xfrm>
          <a:prstGeom prst="rect">
            <a:avLst/>
          </a:prstGeom>
        </p:spPr>
        <p:txBody>
          <a:bodyPr vert="horz" lIns="91440" tIns="45720" rIns="91440" bIns="45720" rtlCol="0" anchor="ctr"/>
          <a:lstStyle>
            <a:lvl1pPr algn="l">
              <a:defRPr sz="100">
                <a:noFill/>
              </a:defRPr>
            </a:lvl1pPr>
          </a:lstStyle>
          <a:p>
            <a:r>
              <a:rPr lang="en-US"/>
              <a:t>September 20, 2022</a:t>
            </a:r>
            <a:endParaRPr lang="en-GB"/>
          </a:p>
        </p:txBody>
      </p:sp>
      <p:grpSp>
        <p:nvGrpSpPr>
          <p:cNvPr id="114" name="Group 113" hidden="1">
            <a:extLst>
              <a:ext uri="{FF2B5EF4-FFF2-40B4-BE49-F238E27FC236}">
                <a16:creationId xmlns:a16="http://schemas.microsoft.com/office/drawing/2014/main" id="{A709D695-914B-4705-8AC6-A94C2721C5E6}"/>
              </a:ext>
            </a:extLst>
          </p:cNvPr>
          <p:cNvGrpSpPr/>
          <p:nvPr userDrawn="1"/>
        </p:nvGrpSpPr>
        <p:grpSpPr>
          <a:xfrm>
            <a:off x="500062" y="501647"/>
            <a:ext cx="11194852" cy="5862641"/>
            <a:chOff x="500062" y="501647"/>
            <a:chExt cx="11194852" cy="5862641"/>
          </a:xfrm>
        </p:grpSpPr>
        <p:sp>
          <p:nvSpPr>
            <p:cNvPr id="115" name="Rectangle 114">
              <a:extLst>
                <a:ext uri="{FF2B5EF4-FFF2-40B4-BE49-F238E27FC236}">
                  <a16:creationId xmlns:a16="http://schemas.microsoft.com/office/drawing/2014/main" id="{D94117C3-ACEB-4551-92D6-E8776CE33870}"/>
                </a:ext>
              </a:extLst>
            </p:cNvPr>
            <p:cNvSpPr/>
            <p:nvPr/>
          </p:nvSpPr>
          <p:spPr>
            <a:xfrm>
              <a:off x="504628"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16" name="Rectangle 115">
              <a:extLst>
                <a:ext uri="{FF2B5EF4-FFF2-40B4-BE49-F238E27FC236}">
                  <a16:creationId xmlns:a16="http://schemas.microsoft.com/office/drawing/2014/main" id="{DB4EA52B-9F03-4154-94D6-DCF629E0A517}"/>
                </a:ext>
              </a:extLst>
            </p:cNvPr>
            <p:cNvSpPr/>
            <p:nvPr/>
          </p:nvSpPr>
          <p:spPr>
            <a:xfrm>
              <a:off x="1456839"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17" name="Rectangle 116">
              <a:extLst>
                <a:ext uri="{FF2B5EF4-FFF2-40B4-BE49-F238E27FC236}">
                  <a16:creationId xmlns:a16="http://schemas.microsoft.com/office/drawing/2014/main" id="{ADABCB14-BA75-4B31-8404-F842D634C5FA}"/>
                </a:ext>
              </a:extLst>
            </p:cNvPr>
            <p:cNvSpPr/>
            <p:nvPr/>
          </p:nvSpPr>
          <p:spPr>
            <a:xfrm>
              <a:off x="8122316"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18" name="Rectangle 117">
              <a:extLst>
                <a:ext uri="{FF2B5EF4-FFF2-40B4-BE49-F238E27FC236}">
                  <a16:creationId xmlns:a16="http://schemas.microsoft.com/office/drawing/2014/main" id="{222E1F28-617C-42B1-A6FF-BB511F216035}"/>
                </a:ext>
              </a:extLst>
            </p:cNvPr>
            <p:cNvSpPr/>
            <p:nvPr/>
          </p:nvSpPr>
          <p:spPr>
            <a:xfrm>
              <a:off x="9074527"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19" name="Rectangle 118">
              <a:extLst>
                <a:ext uri="{FF2B5EF4-FFF2-40B4-BE49-F238E27FC236}">
                  <a16:creationId xmlns:a16="http://schemas.microsoft.com/office/drawing/2014/main" id="{E69EDA3C-B72E-4595-A9E9-C52463512844}"/>
                </a:ext>
              </a:extLst>
            </p:cNvPr>
            <p:cNvSpPr/>
            <p:nvPr/>
          </p:nvSpPr>
          <p:spPr>
            <a:xfrm>
              <a:off x="10026738"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20" name="Rectangle 119">
              <a:extLst>
                <a:ext uri="{FF2B5EF4-FFF2-40B4-BE49-F238E27FC236}">
                  <a16:creationId xmlns:a16="http://schemas.microsoft.com/office/drawing/2014/main" id="{289C1C4C-D89D-4FF0-935C-26D17097F22D}"/>
                </a:ext>
              </a:extLst>
            </p:cNvPr>
            <p:cNvSpPr/>
            <p:nvPr/>
          </p:nvSpPr>
          <p:spPr>
            <a:xfrm>
              <a:off x="10978950"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21" name="Rectangle 120">
              <a:extLst>
                <a:ext uri="{FF2B5EF4-FFF2-40B4-BE49-F238E27FC236}">
                  <a16:creationId xmlns:a16="http://schemas.microsoft.com/office/drawing/2014/main" id="{A520FBBD-719C-461F-A18E-15DEEF9344D5}"/>
                </a:ext>
              </a:extLst>
            </p:cNvPr>
            <p:cNvSpPr/>
            <p:nvPr/>
          </p:nvSpPr>
          <p:spPr>
            <a:xfrm>
              <a:off x="7170105"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22" name="Rectangle 121">
              <a:extLst>
                <a:ext uri="{FF2B5EF4-FFF2-40B4-BE49-F238E27FC236}">
                  <a16:creationId xmlns:a16="http://schemas.microsoft.com/office/drawing/2014/main" id="{B8152350-997B-4F9F-AF5B-0640D5A22D60}"/>
                </a:ext>
              </a:extLst>
            </p:cNvPr>
            <p:cNvSpPr/>
            <p:nvPr/>
          </p:nvSpPr>
          <p:spPr>
            <a:xfrm>
              <a:off x="6217894"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23" name="Rectangle 122">
              <a:extLst>
                <a:ext uri="{FF2B5EF4-FFF2-40B4-BE49-F238E27FC236}">
                  <a16:creationId xmlns:a16="http://schemas.microsoft.com/office/drawing/2014/main" id="{CE7E2C06-3591-4F16-A6C9-26D03AFE7A9F}"/>
                </a:ext>
              </a:extLst>
            </p:cNvPr>
            <p:cNvSpPr/>
            <p:nvPr/>
          </p:nvSpPr>
          <p:spPr>
            <a:xfrm>
              <a:off x="5265683"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24" name="Rectangle 123">
              <a:extLst>
                <a:ext uri="{FF2B5EF4-FFF2-40B4-BE49-F238E27FC236}">
                  <a16:creationId xmlns:a16="http://schemas.microsoft.com/office/drawing/2014/main" id="{4D92D19D-15E4-4E02-9555-F731FC602CCC}"/>
                </a:ext>
              </a:extLst>
            </p:cNvPr>
            <p:cNvSpPr/>
            <p:nvPr/>
          </p:nvSpPr>
          <p:spPr>
            <a:xfrm>
              <a:off x="4313472"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25" name="Rectangle 124">
              <a:extLst>
                <a:ext uri="{FF2B5EF4-FFF2-40B4-BE49-F238E27FC236}">
                  <a16:creationId xmlns:a16="http://schemas.microsoft.com/office/drawing/2014/main" id="{8A5793D9-80BF-4104-A4AB-DD353A2513BA}"/>
                </a:ext>
              </a:extLst>
            </p:cNvPr>
            <p:cNvSpPr/>
            <p:nvPr/>
          </p:nvSpPr>
          <p:spPr>
            <a:xfrm>
              <a:off x="3361261"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26" name="Rectangle 125">
              <a:extLst>
                <a:ext uri="{FF2B5EF4-FFF2-40B4-BE49-F238E27FC236}">
                  <a16:creationId xmlns:a16="http://schemas.microsoft.com/office/drawing/2014/main" id="{9298F0B0-8A2D-4275-9CBC-81577EF8011C}"/>
                </a:ext>
              </a:extLst>
            </p:cNvPr>
            <p:cNvSpPr/>
            <p:nvPr/>
          </p:nvSpPr>
          <p:spPr>
            <a:xfrm>
              <a:off x="2409050"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27" name="Rectangle 126">
              <a:extLst>
                <a:ext uri="{FF2B5EF4-FFF2-40B4-BE49-F238E27FC236}">
                  <a16:creationId xmlns:a16="http://schemas.microsoft.com/office/drawing/2014/main" id="{C6FF5141-D9A4-40D9-AE0A-9FAA2ECE1656}"/>
                </a:ext>
              </a:extLst>
            </p:cNvPr>
            <p:cNvSpPr/>
            <p:nvPr/>
          </p:nvSpPr>
          <p:spPr>
            <a:xfrm>
              <a:off x="500062" y="1943739"/>
              <a:ext cx="11190287" cy="54864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28" name="Rectangle 127">
              <a:extLst>
                <a:ext uri="{FF2B5EF4-FFF2-40B4-BE49-F238E27FC236}">
                  <a16:creationId xmlns:a16="http://schemas.microsoft.com/office/drawing/2014/main" id="{F254B338-3EBA-4D36-86E8-9C09EF7C02B8}"/>
                </a:ext>
              </a:extLst>
            </p:cNvPr>
            <p:cNvSpPr/>
            <p:nvPr/>
          </p:nvSpPr>
          <p:spPr>
            <a:xfrm>
              <a:off x="500062" y="2733169"/>
              <a:ext cx="11190287" cy="54864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29" name="Rectangle 128">
              <a:extLst>
                <a:ext uri="{FF2B5EF4-FFF2-40B4-BE49-F238E27FC236}">
                  <a16:creationId xmlns:a16="http://schemas.microsoft.com/office/drawing/2014/main" id="{FE8AE6C3-0AFF-40F6-88C7-3A7C8A014488}"/>
                </a:ext>
              </a:extLst>
            </p:cNvPr>
            <p:cNvSpPr/>
            <p:nvPr/>
          </p:nvSpPr>
          <p:spPr>
            <a:xfrm>
              <a:off x="500062" y="3522599"/>
              <a:ext cx="11190287" cy="54864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30" name="Rectangle 129">
              <a:extLst>
                <a:ext uri="{FF2B5EF4-FFF2-40B4-BE49-F238E27FC236}">
                  <a16:creationId xmlns:a16="http://schemas.microsoft.com/office/drawing/2014/main" id="{53E9EF65-B326-497A-9EE0-EFC57318F203}"/>
                </a:ext>
              </a:extLst>
            </p:cNvPr>
            <p:cNvSpPr/>
            <p:nvPr/>
          </p:nvSpPr>
          <p:spPr>
            <a:xfrm>
              <a:off x="500062" y="4309364"/>
              <a:ext cx="11190287" cy="54864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31" name="Rectangle 130">
              <a:extLst>
                <a:ext uri="{FF2B5EF4-FFF2-40B4-BE49-F238E27FC236}">
                  <a16:creationId xmlns:a16="http://schemas.microsoft.com/office/drawing/2014/main" id="{BA518688-2A30-4B00-97FA-A9EA1D196D35}"/>
                </a:ext>
              </a:extLst>
            </p:cNvPr>
            <p:cNvSpPr/>
            <p:nvPr/>
          </p:nvSpPr>
          <p:spPr>
            <a:xfrm>
              <a:off x="500062" y="5084795"/>
              <a:ext cx="11190287" cy="54864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32" name="Rectangle 131">
              <a:extLst>
                <a:ext uri="{FF2B5EF4-FFF2-40B4-BE49-F238E27FC236}">
                  <a16:creationId xmlns:a16="http://schemas.microsoft.com/office/drawing/2014/main" id="{1F693842-B64A-4087-9E5F-5199914B2E05}"/>
                </a:ext>
              </a:extLst>
            </p:cNvPr>
            <p:cNvSpPr/>
            <p:nvPr/>
          </p:nvSpPr>
          <p:spPr>
            <a:xfrm>
              <a:off x="500063" y="501647"/>
              <a:ext cx="11190287" cy="930975"/>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grpSp>
      <p:sp>
        <p:nvSpPr>
          <p:cNvPr id="4" name="MSIPCMContentMarking" descr="{&quot;HashCode&quot;:87132588,&quot;Placement&quot;:&quot;Footer&quot;,&quot;Top&quot;:519.343,&quot;Left&quot;:0.0,&quot;SlideWidth&quot;:960,&quot;SlideHeight&quot;:540}">
            <a:extLst>
              <a:ext uri="{FF2B5EF4-FFF2-40B4-BE49-F238E27FC236}">
                <a16:creationId xmlns:a16="http://schemas.microsoft.com/office/drawing/2014/main" id="{5AA47086-A955-4DC6-AD77-48D21BC57C95}"/>
              </a:ext>
            </a:extLst>
          </p:cNvPr>
          <p:cNvSpPr txBox="1"/>
          <p:nvPr userDrawn="1"/>
        </p:nvSpPr>
        <p:spPr>
          <a:xfrm>
            <a:off x="0" y="6595656"/>
            <a:ext cx="1437012" cy="262344"/>
          </a:xfrm>
          <a:prstGeom prst="rect">
            <a:avLst/>
          </a:prstGeom>
          <a:noFill/>
        </p:spPr>
        <p:txBody>
          <a:bodyPr vert="horz" wrap="square" lIns="0" tIns="0" rIns="0" bIns="0" rtlCol="0" anchor="ctr" anchorCtr="1">
            <a:spAutoFit/>
          </a:bodyPr>
          <a:lstStyle/>
          <a:p>
            <a:pPr algn="l">
              <a:spcBef>
                <a:spcPts val="0"/>
              </a:spcBef>
              <a:spcAft>
                <a:spcPts val="0"/>
              </a:spcAft>
            </a:pPr>
            <a:r>
              <a:rPr lang="en-US" sz="1000">
                <a:solidFill>
                  <a:srgbClr val="000000"/>
                </a:solidFill>
                <a:latin typeface="Calibri" panose="020F0502020204030204" pitchFamily="34" charset="0"/>
              </a:rPr>
              <a:t>Classification: Internal</a:t>
            </a:r>
          </a:p>
        </p:txBody>
      </p:sp>
    </p:spTree>
    <p:extLst>
      <p:ext uri="{BB962C8B-B14F-4D97-AF65-F5344CB8AC3E}">
        <p14:creationId xmlns:p14="http://schemas.microsoft.com/office/powerpoint/2010/main" val="3593367758"/>
      </p:ext>
    </p:extLst>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807" r:id="rId10"/>
    <p:sldLayoutId id="2147483965" r:id="rId11"/>
    <p:sldLayoutId id="2147483896" r:id="rId12"/>
    <p:sldLayoutId id="2147483810" r:id="rId13"/>
    <p:sldLayoutId id="2147483811" r:id="rId14"/>
    <p:sldLayoutId id="2147483812" r:id="rId15"/>
    <p:sldLayoutId id="2147483813" r:id="rId16"/>
    <p:sldLayoutId id="2147483814" r:id="rId17"/>
    <p:sldLayoutId id="2147483815" r:id="rId18"/>
    <p:sldLayoutId id="2147483816" r:id="rId19"/>
    <p:sldLayoutId id="2147483817" r:id="rId20"/>
    <p:sldLayoutId id="2147483844" r:id="rId21"/>
    <p:sldLayoutId id="2147483845" r:id="rId22"/>
    <p:sldLayoutId id="2147483846" r:id="rId23"/>
    <p:sldLayoutId id="2147483847" r:id="rId24"/>
    <p:sldLayoutId id="2147483848" r:id="rId25"/>
    <p:sldLayoutId id="2147483849" r:id="rId26"/>
    <p:sldLayoutId id="2147483850" r:id="rId27"/>
    <p:sldLayoutId id="2147483851" r:id="rId28"/>
    <p:sldLayoutId id="2147483852" r:id="rId29"/>
    <p:sldLayoutId id="2147483853" r:id="rId30"/>
    <p:sldLayoutId id="2147483854" r:id="rId31"/>
    <p:sldLayoutId id="2147483855" r:id="rId32"/>
    <p:sldLayoutId id="2147483830" r:id="rId33"/>
    <p:sldLayoutId id="2147483831" r:id="rId34"/>
    <p:sldLayoutId id="2147483832" r:id="rId35"/>
    <p:sldLayoutId id="2147483833" r:id="rId36"/>
    <p:sldLayoutId id="2147483834" r:id="rId37"/>
  </p:sldLayoutIdLst>
  <p:hf sldNum="0" hdr="0" dt="0"/>
  <p:txStyles>
    <p:titleStyle>
      <a:lvl1pPr algn="l" defTabSz="914400" rtl="0" eaLnBrk="1" latinLnBrk="0" hangingPunct="1">
        <a:lnSpc>
          <a:spcPct val="100000"/>
        </a:lnSpc>
        <a:spcBef>
          <a:spcPct val="0"/>
        </a:spcBef>
        <a:buNone/>
        <a:defRPr sz="2800" kern="1200">
          <a:solidFill>
            <a:schemeClr val="tx1"/>
          </a:solidFill>
          <a:latin typeface="+mj-lt"/>
          <a:ea typeface="+mj-ea"/>
          <a:cs typeface="+mj-cs"/>
        </a:defRPr>
      </a:lvl1pPr>
    </p:titleStyle>
    <p:bodyStyle>
      <a:lvl1pPr marL="18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400" kern="1200">
          <a:solidFill>
            <a:schemeClr val="tx1"/>
          </a:solidFill>
          <a:latin typeface="+mn-lt"/>
          <a:ea typeface="+mn-ea"/>
          <a:cs typeface="+mn-cs"/>
        </a:defRPr>
      </a:lvl1pPr>
      <a:lvl2pPr marL="360000" indent="-180000" algn="l" defTabSz="914400" rtl="0" eaLnBrk="1" latinLnBrk="0" hangingPunct="1">
        <a:lnSpc>
          <a:spcPct val="100000"/>
        </a:lnSpc>
        <a:spcBef>
          <a:spcPts val="300"/>
        </a:spcBef>
        <a:spcAft>
          <a:spcPts val="600"/>
        </a:spcAft>
        <a:buClr>
          <a:schemeClr val="accent1"/>
        </a:buClr>
        <a:buFont typeface="Arial" panose="020B0604020202020204" pitchFamily="34" charset="0"/>
        <a:buChar char="•"/>
        <a:defRPr sz="1250" kern="1200">
          <a:solidFill>
            <a:schemeClr val="tx1"/>
          </a:solidFill>
          <a:latin typeface="+mn-lt"/>
          <a:ea typeface="+mn-ea"/>
          <a:cs typeface="+mn-cs"/>
        </a:defRPr>
      </a:lvl2pPr>
      <a:lvl3pPr marL="540000" indent="-180000" algn="l" defTabSz="914400" rtl="0" eaLnBrk="1" latinLnBrk="0" hangingPunct="1">
        <a:lnSpc>
          <a:spcPct val="100000"/>
        </a:lnSpc>
        <a:spcBef>
          <a:spcPts val="300"/>
        </a:spcBef>
        <a:spcAft>
          <a:spcPts val="600"/>
        </a:spcAft>
        <a:buClr>
          <a:schemeClr val="accent1"/>
        </a:buClr>
        <a:buFont typeface="Arial" panose="020B0604020202020204" pitchFamily="34" charset="0"/>
        <a:buChar char="•"/>
        <a:defRPr sz="110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1600" b="1" kern="1200">
          <a:solidFill>
            <a:schemeClr val="accent1"/>
          </a:solidFill>
          <a:latin typeface="+mn-lt"/>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tabLst/>
        <a:defRPr sz="1600" i="0" kern="1200">
          <a:solidFill>
            <a:schemeClr val="tx1"/>
          </a:solidFill>
          <a:latin typeface="+mn-lt"/>
          <a:ea typeface="+mn-ea"/>
          <a:cs typeface="+mn-cs"/>
        </a:defRPr>
      </a:lvl5pPr>
      <a:lvl6pPr marL="0" indent="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2350" i="1" kern="1200">
          <a:solidFill>
            <a:schemeClr val="tx1"/>
          </a:solidFill>
          <a:latin typeface="Maersk Headline Office" panose="00000500000000000000" pitchFamily="2" charset="0"/>
          <a:ea typeface="+mn-ea"/>
          <a:cs typeface="+mn-cs"/>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defRPr sz="600" b="0" kern="1200" baseline="0">
          <a:solidFill>
            <a:schemeClr val="tx2"/>
          </a:solidFill>
          <a:latin typeface="+mn-lt"/>
          <a:ea typeface="+mn-ea"/>
          <a:cs typeface="+mn-cs"/>
        </a:defRPr>
      </a:lvl7pPr>
      <a:lvl8pPr marL="0" indent="0" algn="l" defTabSz="914400" rtl="0" eaLnBrk="1" latinLnBrk="0" hangingPunct="1">
        <a:lnSpc>
          <a:spcPct val="100000"/>
        </a:lnSpc>
        <a:spcBef>
          <a:spcPts val="0"/>
        </a:spcBef>
        <a:spcAft>
          <a:spcPts val="600"/>
        </a:spcAft>
        <a:buFont typeface="Arial" panose="020B0604020202020204" pitchFamily="34" charset="0"/>
        <a:buChar char="​"/>
        <a:defRPr sz="500" b="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0"/>
        </a:spcAft>
        <a:buFont typeface="Arial" panose="020B0604020202020204" pitchFamily="34" charset="0"/>
        <a:buChar char="​"/>
        <a:defRPr sz="6000" kern="1200" baseline="0">
          <a:solidFill>
            <a:schemeClr val="accent1"/>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68">
          <p15:clr>
            <a:srgbClr val="F26B43"/>
          </p15:clr>
        </p15:guide>
        <p15:guide id="3" orient="horz" pos="315">
          <p15:clr>
            <a:srgbClr val="F26B43"/>
          </p15:clr>
        </p15:guide>
        <p15:guide id="4" orient="horz" pos="4009">
          <p15:clr>
            <a:srgbClr val="F26B43"/>
          </p15:clr>
        </p15:guide>
        <p15:guide id="5" pos="917">
          <p15:clr>
            <a:srgbClr val="F26B43"/>
          </p15:clr>
        </p15:guide>
        <p15:guide id="6" pos="1368">
          <p15:clr>
            <a:srgbClr val="F26B43"/>
          </p15:clr>
        </p15:guide>
        <p15:guide id="7" pos="5116">
          <p15:clr>
            <a:srgbClr val="F26B43"/>
          </p15:clr>
        </p15:guide>
        <p15:guide id="8" pos="5567">
          <p15:clr>
            <a:srgbClr val="F26B43"/>
          </p15:clr>
        </p15:guide>
        <p15:guide id="9" pos="5716">
          <p15:clr>
            <a:srgbClr val="F26B43"/>
          </p15:clr>
        </p15:guide>
        <p15:guide id="10" pos="6167">
          <p15:clr>
            <a:srgbClr val="F26B43"/>
          </p15:clr>
        </p15:guide>
        <p15:guide id="11" pos="6316">
          <p15:clr>
            <a:srgbClr val="F26B43"/>
          </p15:clr>
        </p15:guide>
        <p15:guide id="12" pos="6767">
          <p15:clr>
            <a:srgbClr val="F26B43"/>
          </p15:clr>
        </p15:guide>
        <p15:guide id="13" pos="6915">
          <p15:clr>
            <a:srgbClr val="F26B43"/>
          </p15:clr>
        </p15:guide>
        <p15:guide id="15" pos="4516">
          <p15:clr>
            <a:srgbClr val="F26B43"/>
          </p15:clr>
        </p15:guide>
        <p15:guide id="16" pos="4967">
          <p15:clr>
            <a:srgbClr val="F26B43"/>
          </p15:clr>
        </p15:guide>
        <p15:guide id="17" pos="3916">
          <p15:clr>
            <a:srgbClr val="F26B43"/>
          </p15:clr>
        </p15:guide>
        <p15:guide id="18" pos="4367">
          <p15:clr>
            <a:srgbClr val="F26B43"/>
          </p15:clr>
        </p15:guide>
        <p15:guide id="19" pos="3316">
          <p15:clr>
            <a:srgbClr val="F26B43"/>
          </p15:clr>
        </p15:guide>
        <p15:guide id="20" pos="3767">
          <p15:clr>
            <a:srgbClr val="F26B43"/>
          </p15:clr>
        </p15:guide>
        <p15:guide id="21" pos="2717">
          <p15:clr>
            <a:srgbClr val="F26B43"/>
          </p15:clr>
        </p15:guide>
        <p15:guide id="22" pos="3168">
          <p15:clr>
            <a:srgbClr val="F26B43"/>
          </p15:clr>
        </p15:guide>
        <p15:guide id="23" pos="2117">
          <p15:clr>
            <a:srgbClr val="F26B43"/>
          </p15:clr>
        </p15:guide>
        <p15:guide id="24" pos="2568">
          <p15:clr>
            <a:srgbClr val="F26B43"/>
          </p15:clr>
        </p15:guide>
        <p15:guide id="25" pos="1517">
          <p15:clr>
            <a:srgbClr val="F26B43"/>
          </p15:clr>
        </p15:guide>
        <p15:guide id="26" pos="1968">
          <p15:clr>
            <a:srgbClr val="F26B43"/>
          </p15:clr>
        </p15:guide>
        <p15:guide id="28" pos="7363">
          <p15:clr>
            <a:srgbClr val="F26B43"/>
          </p15:clr>
        </p15:guide>
        <p15:guide id="29" orient="horz" pos="1224">
          <p15:clr>
            <a:srgbClr val="F26B43"/>
          </p15:clr>
        </p15:guide>
        <p15:guide id="30" orient="horz" pos="1570">
          <p15:clr>
            <a:srgbClr val="F26B43"/>
          </p15:clr>
        </p15:guide>
        <p15:guide id="31" orient="horz" pos="1721">
          <p15:clr>
            <a:srgbClr val="F26B43"/>
          </p15:clr>
        </p15:guide>
        <p15:guide id="32" orient="horz" pos="2067">
          <p15:clr>
            <a:srgbClr val="F26B43"/>
          </p15:clr>
        </p15:guide>
        <p15:guide id="33" orient="horz" pos="2218">
          <p15:clr>
            <a:srgbClr val="F26B43"/>
          </p15:clr>
        </p15:guide>
        <p15:guide id="34" orient="horz" pos="2564">
          <p15:clr>
            <a:srgbClr val="F26B43"/>
          </p15:clr>
        </p15:guide>
        <p15:guide id="35" orient="horz" pos="2714">
          <p15:clr>
            <a:srgbClr val="F26B43"/>
          </p15:clr>
        </p15:guide>
        <p15:guide id="36" orient="horz" pos="3060">
          <p15:clr>
            <a:srgbClr val="F26B43"/>
          </p15:clr>
        </p15:guide>
        <p15:guide id="37" orient="horz" pos="3203">
          <p15:clr>
            <a:srgbClr val="F26B43"/>
          </p15:clr>
        </p15:guide>
        <p15:guide id="38" orient="horz" pos="3548">
          <p15:clr>
            <a:srgbClr val="F26B43"/>
          </p15:clr>
        </p15:guide>
        <p15:guide id="39" pos="315">
          <p15:clr>
            <a:srgbClr val="F26B43"/>
          </p15:clr>
        </p15:guide>
        <p15:guide id="40" pos="7364">
          <p15:clr>
            <a:srgbClr val="F26B43"/>
          </p15:clr>
        </p15:guide>
        <p15:guide id="41" orient="horz" pos="902">
          <p15:clr>
            <a:srgbClr val="F26B43"/>
          </p15:clr>
        </p15:guide>
        <p15:guide id="42" orient="horz" pos="2160">
          <p15:clr>
            <a:srgbClr val="000000"/>
          </p15:clr>
        </p15:guide>
        <p15:guide id="43" pos="3840">
          <p15:clr>
            <a:srgbClr val="00000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www.federalregister.gov/documents/2023/05/08/2023-09802/development-of-guidance-for-zero-emission-clean-heavy-duty-vehicles-port-equipment-and-fueling"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eg"/></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jpe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0.xml.rels><?xml version="1.0" encoding="UTF-8" standalone="yes"?>
<Relationships xmlns="http://schemas.openxmlformats.org/package/2006/relationships"><Relationship Id="rId3" Type="http://schemas.openxmlformats.org/officeDocument/2006/relationships/hyperlink" Target="http://www.metro.net/710-hub" TargetMode="External"/><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51.emf"/><Relationship Id="rId13" Type="http://schemas.openxmlformats.org/officeDocument/2006/relationships/image" Target="../media/image30.png"/><Relationship Id="rId3" Type="http://schemas.openxmlformats.org/officeDocument/2006/relationships/image" Target="../media/image46.emf"/><Relationship Id="rId7" Type="http://schemas.openxmlformats.org/officeDocument/2006/relationships/image" Target="../media/image50.emf"/><Relationship Id="rId12"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49.emf"/><Relationship Id="rId11" Type="http://schemas.openxmlformats.org/officeDocument/2006/relationships/image" Target="../media/image52.png"/><Relationship Id="rId5" Type="http://schemas.openxmlformats.org/officeDocument/2006/relationships/image" Target="../media/image48.emf"/><Relationship Id="rId10" Type="http://schemas.openxmlformats.org/officeDocument/2006/relationships/hyperlink" Target="https://www.metro.net/projects/lb-ela-corridor-plan/" TargetMode="External"/><Relationship Id="rId4" Type="http://schemas.openxmlformats.org/officeDocument/2006/relationships/image" Target="../media/image47.emf"/><Relationship Id="rId9" Type="http://schemas.openxmlformats.org/officeDocument/2006/relationships/hyperlink" Target="mailto:710corridor@metro.net"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30.png"/></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48489A7-A345-254A-A2A7-86C1772623F1}"/>
              </a:ext>
            </a:extLst>
          </p:cNvPr>
          <p:cNvSpPr txBox="1"/>
          <p:nvPr/>
        </p:nvSpPr>
        <p:spPr>
          <a:xfrm>
            <a:off x="3488645" y="2967335"/>
            <a:ext cx="4966922" cy="461665"/>
          </a:xfrm>
          <a:prstGeom prst="rect">
            <a:avLst/>
          </a:prstGeom>
          <a:noFill/>
        </p:spPr>
        <p:txBody>
          <a:bodyPr wrap="square" rtlCol="0">
            <a:spAutoFit/>
          </a:bodyPr>
          <a:lstStyle/>
          <a:p>
            <a:pPr>
              <a:spcAft>
                <a:spcPts val="600"/>
              </a:spcAft>
            </a:pPr>
            <a:r>
              <a:rPr lang="en-US" sz="2400" i="1">
                <a:solidFill>
                  <a:schemeClr val="bg1"/>
                </a:solidFill>
              </a:rPr>
              <a:t>We will begin in a few moments.</a:t>
            </a:r>
          </a:p>
        </p:txBody>
      </p:sp>
      <p:sp>
        <p:nvSpPr>
          <p:cNvPr id="4" name="TextBox 3">
            <a:extLst>
              <a:ext uri="{FF2B5EF4-FFF2-40B4-BE49-F238E27FC236}">
                <a16:creationId xmlns:a16="http://schemas.microsoft.com/office/drawing/2014/main" id="{28B15CDB-1E7E-B146-BDFC-1A6C040A7E80}"/>
              </a:ext>
            </a:extLst>
          </p:cNvPr>
          <p:cNvSpPr txBox="1"/>
          <p:nvPr/>
        </p:nvSpPr>
        <p:spPr>
          <a:xfrm>
            <a:off x="7673408" y="4950134"/>
            <a:ext cx="3972447" cy="1323439"/>
          </a:xfrm>
          <a:prstGeom prst="rect">
            <a:avLst/>
          </a:prstGeom>
          <a:noFill/>
        </p:spPr>
        <p:txBody>
          <a:bodyPr wrap="square" lIns="91440" tIns="45720" rIns="91440" bIns="45720" rtlCol="0" anchor="t">
            <a:spAutoFit/>
          </a:bodyPr>
          <a:lstStyle/>
          <a:p>
            <a:r>
              <a:rPr lang="en-US" sz="2000" b="1">
                <a:solidFill>
                  <a:schemeClr val="bg1"/>
                </a:solidFill>
                <a:ea typeface="+mn-lt"/>
                <a:cs typeface="+mn-lt"/>
              </a:rPr>
              <a:t>LB-ELA Task Force </a:t>
            </a:r>
            <a:endParaRPr lang="en-US">
              <a:solidFill>
                <a:schemeClr val="bg1"/>
              </a:solidFill>
              <a:ea typeface="+mn-lt"/>
              <a:cs typeface="+mn-lt"/>
            </a:endParaRPr>
          </a:p>
          <a:p>
            <a:r>
              <a:rPr lang="en-US" sz="2000" b="1">
                <a:solidFill>
                  <a:schemeClr val="bg1"/>
                </a:solidFill>
                <a:ea typeface="+mn-lt"/>
                <a:cs typeface="+mn-lt"/>
              </a:rPr>
              <a:t>Zero-Emission Truck Working Group</a:t>
            </a:r>
            <a:endParaRPr lang="en-US">
              <a:solidFill>
                <a:schemeClr val="bg1"/>
              </a:solidFill>
              <a:ea typeface="+mn-lt"/>
              <a:cs typeface="+mn-lt"/>
            </a:endParaRPr>
          </a:p>
          <a:p>
            <a:r>
              <a:rPr lang="en-US" sz="2000" b="1">
                <a:solidFill>
                  <a:schemeClr val="bg1"/>
                </a:solidFill>
              </a:rPr>
              <a:t>Meeting #16</a:t>
            </a:r>
            <a:endParaRPr lang="en-US">
              <a:solidFill>
                <a:schemeClr val="bg1"/>
              </a:solidFill>
              <a:cs typeface="Calibri"/>
            </a:endParaRPr>
          </a:p>
          <a:p>
            <a:r>
              <a:rPr lang="en-US" sz="2000">
                <a:solidFill>
                  <a:schemeClr val="bg1"/>
                </a:solidFill>
              </a:rPr>
              <a:t>May 23, 2023</a:t>
            </a:r>
            <a:endParaRPr lang="en-US" sz="2000">
              <a:solidFill>
                <a:schemeClr val="bg1"/>
              </a:solidFill>
              <a:cs typeface="Calibri"/>
            </a:endParaRPr>
          </a:p>
        </p:txBody>
      </p:sp>
    </p:spTree>
    <p:extLst>
      <p:ext uri="{BB962C8B-B14F-4D97-AF65-F5344CB8AC3E}">
        <p14:creationId xmlns:p14="http://schemas.microsoft.com/office/powerpoint/2010/main" val="8606445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093AE-FED4-4AA9-8B17-1947ADAF7427}"/>
              </a:ext>
            </a:extLst>
          </p:cNvPr>
          <p:cNvSpPr>
            <a:spLocks noGrp="1"/>
          </p:cNvSpPr>
          <p:nvPr>
            <p:ph type="title"/>
          </p:nvPr>
        </p:nvSpPr>
        <p:spPr/>
        <p:txBody>
          <a:bodyPr/>
          <a:lstStyle/>
          <a:p>
            <a:r>
              <a:rPr lang="en-US"/>
              <a:t>Meeting Objectives</a:t>
            </a:r>
          </a:p>
        </p:txBody>
      </p:sp>
      <p:sp>
        <p:nvSpPr>
          <p:cNvPr id="3" name="Content Placeholder 2">
            <a:extLst>
              <a:ext uri="{FF2B5EF4-FFF2-40B4-BE49-F238E27FC236}">
                <a16:creationId xmlns:a16="http://schemas.microsoft.com/office/drawing/2014/main" id="{45D5787C-6825-4FFD-A6D3-4D7ECCD903FD}"/>
              </a:ext>
            </a:extLst>
          </p:cNvPr>
          <p:cNvSpPr>
            <a:spLocks noGrp="1"/>
          </p:cNvSpPr>
          <p:nvPr>
            <p:ph idx="1"/>
          </p:nvPr>
        </p:nvSpPr>
        <p:spPr>
          <a:xfrm>
            <a:off x="380999" y="1167890"/>
            <a:ext cx="10774681" cy="3677065"/>
          </a:xfrm>
        </p:spPr>
        <p:txBody>
          <a:bodyPr vert="horz" lIns="91440" tIns="45720" rIns="91440" bIns="45720" rtlCol="0" anchor="t">
            <a:noAutofit/>
          </a:bodyPr>
          <a:lstStyle/>
          <a:p>
            <a:pPr marL="0" indent="0">
              <a:lnSpc>
                <a:spcPct val="100000"/>
              </a:lnSpc>
              <a:spcAft>
                <a:spcPts val="1200"/>
              </a:spcAft>
              <a:buNone/>
            </a:pPr>
            <a:r>
              <a:rPr lang="en-US" sz="2800" b="1">
                <a:solidFill>
                  <a:schemeClr val="accent1"/>
                </a:solidFill>
              </a:rPr>
              <a:t>During this meeting, the working group will:</a:t>
            </a:r>
          </a:p>
        </p:txBody>
      </p:sp>
      <p:sp>
        <p:nvSpPr>
          <p:cNvPr id="4" name="Slide Number Placeholder 3">
            <a:extLst>
              <a:ext uri="{FF2B5EF4-FFF2-40B4-BE49-F238E27FC236}">
                <a16:creationId xmlns:a16="http://schemas.microsoft.com/office/drawing/2014/main" id="{8AEA60D0-F984-4A2D-802F-B72764CEE20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81F9DCD-0574-60EE-19B7-FB32C37790A3}"/>
              </a:ext>
            </a:extLst>
          </p:cNvPr>
          <p:cNvSpPr txBox="1"/>
          <p:nvPr/>
        </p:nvSpPr>
        <p:spPr>
          <a:xfrm>
            <a:off x="517407" y="1909703"/>
            <a:ext cx="703674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9" name="Content Placeholder 2">
            <a:extLst>
              <a:ext uri="{FF2B5EF4-FFF2-40B4-BE49-F238E27FC236}">
                <a16:creationId xmlns:a16="http://schemas.microsoft.com/office/drawing/2014/main" id="{98FE120B-2E56-52F3-9B17-1B55E9C803F5}"/>
              </a:ext>
            </a:extLst>
          </p:cNvPr>
          <p:cNvSpPr txBox="1">
            <a:spLocks/>
          </p:cNvSpPr>
          <p:nvPr/>
        </p:nvSpPr>
        <p:spPr>
          <a:xfrm>
            <a:off x="409222" y="1793757"/>
            <a:ext cx="11265371" cy="4742065"/>
          </a:xfrm>
          <a:prstGeom prst="rect">
            <a:avLst/>
          </a:prstGeom>
        </p:spPr>
        <p:txBody>
          <a:bodyPr vert="horz" lIns="91440" tIns="45720" rIns="91440" bIns="45720" rtlCol="0" anchor="t">
            <a:norm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ea typeface="+mn-lt"/>
                <a:cs typeface="+mn-lt"/>
              </a:rPr>
              <a:t>Hear a panel discussion reviewing lessons learned and key takeaways in scaling and building charging/fueling infrastructure that would support the entire 710 South Corridor.</a:t>
            </a:r>
          </a:p>
          <a:p>
            <a:pPr marL="0" indent="0">
              <a:buNone/>
            </a:pPr>
            <a:endParaRPr lang="en-US" sz="2400">
              <a:ea typeface="+mn-lt"/>
              <a:cs typeface="+mn-lt"/>
            </a:endParaRPr>
          </a:p>
          <a:p>
            <a:r>
              <a:rPr lang="en-US" sz="2400">
                <a:ea typeface="+mn-lt"/>
                <a:cs typeface="+mn-lt"/>
              </a:rPr>
              <a:t>Hear a panel discussion that considers various perspectives and experience with workforce development programs, including how to create and maintain a sufficient workforce, ensure LA County residents reap benefits from these job opportunities, and determine how best to gain community support on these programs.</a:t>
            </a:r>
            <a:endParaRPr lang="en-US" sz="2000">
              <a:cs typeface="Calibri"/>
            </a:endParaRPr>
          </a:p>
          <a:p>
            <a:pPr marL="0" indent="0">
              <a:buNone/>
            </a:pPr>
            <a:endParaRPr lang="en-US" sz="2400">
              <a:ea typeface="Calibri" panose="020F0502020204030204"/>
              <a:cs typeface="Calibri"/>
            </a:endParaRPr>
          </a:p>
        </p:txBody>
      </p:sp>
    </p:spTree>
    <p:extLst>
      <p:ext uri="{BB962C8B-B14F-4D97-AF65-F5344CB8AC3E}">
        <p14:creationId xmlns:p14="http://schemas.microsoft.com/office/powerpoint/2010/main" val="21506673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2A076-3AF5-1549-9640-55A0BE694BA2}"/>
              </a:ext>
            </a:extLst>
          </p:cNvPr>
          <p:cNvSpPr>
            <a:spLocks noGrp="1"/>
          </p:cNvSpPr>
          <p:nvPr>
            <p:ph type="title"/>
          </p:nvPr>
        </p:nvSpPr>
        <p:spPr/>
        <p:txBody>
          <a:bodyPr/>
          <a:lstStyle/>
          <a:p>
            <a:r>
              <a:rPr lang="en-US"/>
              <a:t>In Memoriam – Rick Cameron</a:t>
            </a:r>
            <a:endParaRPr lang="en-US" i="1"/>
          </a:p>
        </p:txBody>
      </p:sp>
      <p:sp>
        <p:nvSpPr>
          <p:cNvPr id="4" name="Slide Number Placeholder 3">
            <a:extLst>
              <a:ext uri="{FF2B5EF4-FFF2-40B4-BE49-F238E27FC236}">
                <a16:creationId xmlns:a16="http://schemas.microsoft.com/office/drawing/2014/main" id="{6CAAFC58-8A40-6A45-B35A-E8076B5C570E}"/>
              </a:ext>
            </a:extLst>
          </p:cNvPr>
          <p:cNvSpPr>
            <a:spLocks noGrp="1"/>
          </p:cNvSpPr>
          <p:nvPr>
            <p:ph type="sldNum" sz="quarter" idx="12"/>
          </p:nvPr>
        </p:nvSpPr>
        <p:spPr>
          <a:xfrm>
            <a:off x="9315796" y="6389688"/>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3" name="Picture 4">
            <a:extLst>
              <a:ext uri="{FF2B5EF4-FFF2-40B4-BE49-F238E27FC236}">
                <a16:creationId xmlns:a16="http://schemas.microsoft.com/office/drawing/2014/main" id="{CDF0DDDE-91DE-588D-A376-DAF7DB17DF94}"/>
              </a:ext>
            </a:extLst>
          </p:cNvPr>
          <p:cNvPicPr>
            <a:picLocks noChangeAspect="1"/>
          </p:cNvPicPr>
          <p:nvPr/>
        </p:nvPicPr>
        <p:blipFill rotWithShape="1">
          <a:blip r:embed="rId3"/>
          <a:srcRect l="46829" t="16379" r="26500" b="19730"/>
          <a:stretch/>
        </p:blipFill>
        <p:spPr>
          <a:xfrm>
            <a:off x="4131733" y="1169760"/>
            <a:ext cx="3925652" cy="5327188"/>
          </a:xfrm>
          <a:prstGeom prst="rect">
            <a:avLst/>
          </a:prstGeom>
        </p:spPr>
      </p:pic>
    </p:spTree>
    <p:extLst>
      <p:ext uri="{BB962C8B-B14F-4D97-AF65-F5344CB8AC3E}">
        <p14:creationId xmlns:p14="http://schemas.microsoft.com/office/powerpoint/2010/main" val="5451316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1474250"/>
          </a:xfrm>
          <a:prstGeom prst="rect">
            <a:avLst/>
          </a:prstGeom>
          <a:solidFill>
            <a:srgbClr val="00B4BD"/>
          </a:solid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4000" b="1" i="0" u="none" strike="noStrike" kern="1200" cap="none" spc="0" normalizeH="0" baseline="0" noProof="0">
                <a:ln>
                  <a:noFill/>
                </a:ln>
                <a:solidFill>
                  <a:srgbClr val="FFFFFF"/>
                </a:solidFill>
                <a:effectLst/>
                <a:uLnTx/>
                <a:uFillTx/>
                <a:latin typeface="Calibri" panose="020F0502020204030204"/>
                <a:ea typeface="+mn-ea"/>
                <a:cs typeface="Calibri"/>
              </a:rPr>
              <a:t>Agenda Item #1:</a:t>
            </a:r>
          </a:p>
          <a:p>
            <a:pPr marL="1026795" indent="-1026795" algn="ctr">
              <a:lnSpc>
                <a:spcPct val="120000"/>
              </a:lnSpc>
              <a:tabLst>
                <a:tab pos="852488" algn="l"/>
              </a:tabLst>
            </a:pPr>
            <a:r>
              <a:rPr lang="en-US" sz="4000" b="1">
                <a:solidFill>
                  <a:srgbClr val="FFFFFF"/>
                </a:solidFill>
                <a:latin typeface="Calibri" panose="020F0502020204030204"/>
                <a:cs typeface="Calibri"/>
              </a:rPr>
              <a:t>Metro Update</a:t>
            </a:r>
            <a:endParaRPr lang="en-US">
              <a:cs typeface="Calibri"/>
            </a:endParaRPr>
          </a:p>
        </p:txBody>
      </p:sp>
    </p:spTree>
    <p:extLst>
      <p:ext uri="{BB962C8B-B14F-4D97-AF65-F5344CB8AC3E}">
        <p14:creationId xmlns:p14="http://schemas.microsoft.com/office/powerpoint/2010/main" val="16718379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29F2A-F175-58DA-AA98-20D7DB17B1A0}"/>
              </a:ext>
            </a:extLst>
          </p:cNvPr>
          <p:cNvSpPr>
            <a:spLocks noGrp="1"/>
          </p:cNvSpPr>
          <p:nvPr>
            <p:ph type="title"/>
          </p:nvPr>
        </p:nvSpPr>
        <p:spPr>
          <a:xfrm>
            <a:off x="232756" y="40294"/>
            <a:ext cx="9227127" cy="756285"/>
          </a:xfrm>
        </p:spPr>
        <p:txBody>
          <a:bodyPr/>
          <a:lstStyle/>
          <a:p>
            <a:br>
              <a:rPr lang="en-US">
                <a:cs typeface="Calibri"/>
              </a:rPr>
            </a:br>
            <a:r>
              <a:rPr lang="en-US">
                <a:cs typeface="Calibri"/>
              </a:rPr>
              <a:t>ZET Program Recap – Metro Board Direction</a:t>
            </a:r>
            <a:br>
              <a:rPr lang="en-US" sz="3200" b="1">
                <a:cs typeface="Calibri"/>
              </a:rPr>
            </a:br>
            <a:endParaRPr lang="en-US"/>
          </a:p>
        </p:txBody>
      </p:sp>
      <p:sp>
        <p:nvSpPr>
          <p:cNvPr id="3" name="Content Placeholder 2">
            <a:extLst>
              <a:ext uri="{FF2B5EF4-FFF2-40B4-BE49-F238E27FC236}">
                <a16:creationId xmlns:a16="http://schemas.microsoft.com/office/drawing/2014/main" id="{E4BC555C-5E27-1A42-BD01-51F182DBF2D1}"/>
              </a:ext>
            </a:extLst>
          </p:cNvPr>
          <p:cNvSpPr>
            <a:spLocks noGrp="1"/>
          </p:cNvSpPr>
          <p:nvPr>
            <p:ph idx="1"/>
          </p:nvPr>
        </p:nvSpPr>
        <p:spPr>
          <a:xfrm>
            <a:off x="381000" y="1175954"/>
            <a:ext cx="11077575" cy="4742065"/>
          </a:xfrm>
        </p:spPr>
        <p:txBody>
          <a:bodyPr vert="horz" lIns="91440" tIns="45720" rIns="91440" bIns="45720" rtlCol="0" anchor="t">
            <a:normAutofit fontScale="77500" lnSpcReduction="20000"/>
          </a:bodyPr>
          <a:lstStyle/>
          <a:p>
            <a:r>
              <a:rPr lang="en-US" sz="2200" b="1"/>
              <a:t>Metro Board Direction and desired outcomes</a:t>
            </a:r>
            <a:endParaRPr lang="en-US" sz="2200" b="1">
              <a:cs typeface="Calibri"/>
            </a:endParaRPr>
          </a:p>
          <a:p>
            <a:pPr marL="512445" indent="-229870">
              <a:buFont typeface="Arial" panose="020B0604020202020204" pitchFamily="34" charset="0"/>
              <a:buChar char="•"/>
            </a:pPr>
            <a:r>
              <a:rPr lang="en-US" sz="2200"/>
              <a:t>$200 million minimum funding target </a:t>
            </a:r>
            <a:endParaRPr lang="en-US" sz="2200">
              <a:cs typeface="Calibri" panose="020F0502020204030204"/>
            </a:endParaRPr>
          </a:p>
          <a:p>
            <a:pPr marL="512445" indent="-229870">
              <a:buFont typeface="Arial" panose="020B0604020202020204" pitchFamily="34" charset="0"/>
              <a:buChar char="•"/>
            </a:pPr>
            <a:r>
              <a:rPr lang="en-US" sz="2200"/>
              <a:t>Leverage Board-approved $50 million with private, regional, state, and federal funding</a:t>
            </a:r>
            <a:endParaRPr lang="en-US" sz="2200">
              <a:cs typeface="Calibri" panose="020F0502020204030204"/>
            </a:endParaRPr>
          </a:p>
          <a:p>
            <a:pPr marL="512445" indent="-229870">
              <a:buFont typeface="Arial" panose="020B0604020202020204" pitchFamily="34" charset="0"/>
              <a:buChar char="•"/>
            </a:pPr>
            <a:r>
              <a:rPr lang="en-US" sz="2200"/>
              <a:t>Accelerated ZE deployment in the Long Beach-East LA (LB-ELA, formerly I-710 South) Corridor</a:t>
            </a:r>
            <a:endParaRPr lang="en-US" sz="2200">
              <a:cs typeface="Calibri" panose="020F0502020204030204"/>
            </a:endParaRPr>
          </a:p>
          <a:p>
            <a:pPr marL="512445" indent="-229870">
              <a:buFont typeface="Arial" panose="020B0604020202020204" pitchFamily="34" charset="0"/>
              <a:buChar char="•"/>
            </a:pPr>
            <a:r>
              <a:rPr lang="en-US" sz="2200"/>
              <a:t>Collaboration with regional stakeholders</a:t>
            </a:r>
            <a:endParaRPr lang="en-US" sz="2200">
              <a:cs typeface="Calibri" panose="020F0502020204030204"/>
            </a:endParaRPr>
          </a:p>
          <a:p>
            <a:pPr marL="512445" indent="-229870">
              <a:buFont typeface="Arial" panose="020B0604020202020204" pitchFamily="34" charset="0"/>
              <a:buChar char="•"/>
            </a:pPr>
            <a:r>
              <a:rPr lang="en-US" sz="2200">
                <a:cs typeface="Calibri" panose="020F0502020204030204"/>
              </a:rPr>
              <a:t>Independent from but aligned with overall LB-ELA Corridor Task Force Investment Plan process</a:t>
            </a:r>
          </a:p>
          <a:p>
            <a:pPr marL="512445">
              <a:buFont typeface="Arial" panose="020B0604020202020204" pitchFamily="34" charset="0"/>
              <a:buChar char="•"/>
            </a:pPr>
            <a:endParaRPr lang="en-US" sz="2200" b="1"/>
          </a:p>
          <a:p>
            <a:pPr marL="282575" indent="-282575">
              <a:buFont typeface="Calibri" panose="020F0502020204030204" pitchFamily="34" charset="0"/>
              <a:buChar char="&gt;"/>
            </a:pPr>
            <a:r>
              <a:rPr lang="en-US" sz="2200" b="1"/>
              <a:t>Strategies to accomplish outcomes</a:t>
            </a:r>
            <a:endParaRPr lang="en-US" sz="2200" b="1">
              <a:cs typeface="Calibri"/>
            </a:endParaRPr>
          </a:p>
          <a:p>
            <a:pPr marL="512445" indent="-229870">
              <a:buFont typeface="Arial" panose="020B0604020202020204" pitchFamily="34" charset="0"/>
              <a:buChar char="•"/>
            </a:pPr>
            <a:r>
              <a:rPr lang="en-US" sz="2200"/>
              <a:t>Convene and collaborate with community and regional stakeholders</a:t>
            </a:r>
            <a:endParaRPr lang="en-US" sz="2200">
              <a:cs typeface="Calibri" panose="020F0502020204030204"/>
            </a:endParaRPr>
          </a:p>
          <a:p>
            <a:pPr marL="512445" indent="-229870">
              <a:buFont typeface="Arial" panose="020B0604020202020204" pitchFamily="34" charset="0"/>
              <a:buChar char="•"/>
            </a:pPr>
            <a:r>
              <a:rPr lang="en-US" sz="2200"/>
              <a:t>Develop a scope of work for the ZET Program</a:t>
            </a:r>
            <a:endParaRPr lang="en-US" sz="2200">
              <a:cs typeface="Calibri" panose="020F0502020204030204"/>
            </a:endParaRPr>
          </a:p>
          <a:p>
            <a:pPr marL="512445" indent="-229870">
              <a:buFont typeface="Arial" panose="020B0604020202020204" pitchFamily="34" charset="0"/>
              <a:buChar char="•"/>
            </a:pPr>
            <a:r>
              <a:rPr lang="en-US" sz="2200"/>
              <a:t>Identify regional funding partners</a:t>
            </a:r>
            <a:endParaRPr lang="en-US" sz="2200">
              <a:cs typeface="Calibri" panose="020F0502020204030204"/>
            </a:endParaRPr>
          </a:p>
          <a:p>
            <a:pPr marL="512445" indent="-229870">
              <a:buFont typeface="Arial,Sans-Serif" panose="020B0604020202020204" pitchFamily="34" charset="0"/>
              <a:buChar char="•"/>
            </a:pPr>
            <a:r>
              <a:rPr lang="en-US" sz="2100">
                <a:cs typeface="Calibri"/>
              </a:rPr>
              <a:t>Identify discretionary grant opportunities</a:t>
            </a:r>
          </a:p>
          <a:p>
            <a:pPr marL="512445" indent="-229870">
              <a:buFont typeface="Arial" panose="020B0604020202020204" pitchFamily="34" charset="0"/>
              <a:buChar char="•"/>
            </a:pPr>
            <a:r>
              <a:rPr lang="en-US" sz="2200"/>
              <a:t>Identify near and long-term opportunities</a:t>
            </a:r>
            <a:endParaRPr lang="en-US" sz="2200">
              <a:cs typeface="Calibri" panose="020F0502020204030204"/>
            </a:endParaRPr>
          </a:p>
          <a:p>
            <a:pPr marL="512445" indent="-229870">
              <a:buFont typeface="Arial" panose="020B0604020202020204" pitchFamily="34" charset="0"/>
              <a:buChar char="•"/>
            </a:pPr>
            <a:r>
              <a:rPr lang="en-US" sz="2200">
                <a:ea typeface="+mn-lt"/>
                <a:cs typeface="+mn-lt"/>
              </a:rPr>
              <a:t>Identify policy and legislative barriers to implementation</a:t>
            </a:r>
            <a:endParaRPr lang="en-US" sz="2200">
              <a:cs typeface="Calibri" panose="020F0502020204030204"/>
            </a:endParaRPr>
          </a:p>
          <a:p>
            <a:pPr marL="512445" indent="-229870">
              <a:buFont typeface="Arial" panose="020B0604020202020204" pitchFamily="34" charset="0"/>
              <a:buChar char="•"/>
            </a:pPr>
            <a:r>
              <a:rPr lang="en-US" sz="2200">
                <a:cs typeface="Calibri" panose="020F0502020204030204"/>
              </a:rPr>
              <a:t>Develop approaches to understanding potential community impacts and creating community benefits</a:t>
            </a:r>
          </a:p>
          <a:p>
            <a:pPr marL="512445" indent="-229870">
              <a:buFont typeface="Arial" panose="020B0604020202020204" pitchFamily="34" charset="0"/>
              <a:buChar char="•"/>
            </a:pPr>
            <a:endParaRPr lang="en-US">
              <a:cs typeface="Calibri" panose="020F0502020204030204"/>
            </a:endParaRPr>
          </a:p>
          <a:p>
            <a:pPr marL="512445" indent="-229870">
              <a:buFont typeface="Arial" panose="020B0604020202020204" pitchFamily="34" charset="0"/>
              <a:buChar char="•"/>
            </a:pPr>
            <a:endParaRPr lang="en-US">
              <a:cs typeface="Calibri" panose="020F0502020204030204"/>
            </a:endParaRPr>
          </a:p>
          <a:p>
            <a:pPr marL="512445" indent="-229870">
              <a:buFont typeface="Arial" panose="020B0604020202020204" pitchFamily="34" charset="0"/>
              <a:buChar char="•"/>
            </a:pPr>
            <a:endParaRPr lang="en-US">
              <a:cs typeface="Calibri" panose="020F0502020204030204"/>
            </a:endParaRPr>
          </a:p>
          <a:p>
            <a:pPr marL="512445">
              <a:buFont typeface="Arial" panose="020B0604020202020204" pitchFamily="34" charset="0"/>
              <a:buChar char="•"/>
            </a:pPr>
            <a:endParaRPr lang="en-US">
              <a:cs typeface="Calibri" panose="020F0502020204030204"/>
            </a:endParaRPr>
          </a:p>
          <a:p>
            <a:pPr marL="512445">
              <a:buFont typeface="Arial" panose="020B0604020202020204" pitchFamily="34" charset="0"/>
              <a:buChar char="•"/>
            </a:pPr>
            <a:endParaRPr lang="en-US">
              <a:cs typeface="Calibri" panose="020F0502020204030204"/>
            </a:endParaRPr>
          </a:p>
        </p:txBody>
      </p:sp>
      <p:sp>
        <p:nvSpPr>
          <p:cNvPr id="4" name="Slide Number Placeholder 3">
            <a:extLst>
              <a:ext uri="{FF2B5EF4-FFF2-40B4-BE49-F238E27FC236}">
                <a16:creationId xmlns:a16="http://schemas.microsoft.com/office/drawing/2014/main" id="{6F5D3C30-3D88-8F55-457E-55854D0E994B}"/>
              </a:ext>
            </a:extLst>
          </p:cNvPr>
          <p:cNvSpPr>
            <a:spLocks noGrp="1"/>
          </p:cNvSpPr>
          <p:nvPr>
            <p:ph type="sldNum" sz="quarter" idx="12"/>
          </p:nvPr>
        </p:nvSpPr>
        <p:spPr/>
        <p:txBody>
          <a:bodyPr/>
          <a:lstStyle/>
          <a:p>
            <a:fld id="{2429C633-AF9B-9840-B7F1-7587910FEF71}" type="slidenum">
              <a:rPr lang="en-US" smtClean="0"/>
              <a:pPr/>
              <a:t>13</a:t>
            </a:fld>
            <a:endParaRPr lang="en-US"/>
          </a:p>
        </p:txBody>
      </p:sp>
    </p:spTree>
    <p:extLst>
      <p:ext uri="{BB962C8B-B14F-4D97-AF65-F5344CB8AC3E}">
        <p14:creationId xmlns:p14="http://schemas.microsoft.com/office/powerpoint/2010/main" val="18814333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9A6B343D-FE25-474C-9E1A-F6B1A029E64E}"/>
              </a:ext>
            </a:extLst>
          </p:cNvPr>
          <p:cNvSpPr txBox="1"/>
          <p:nvPr/>
        </p:nvSpPr>
        <p:spPr>
          <a:xfrm>
            <a:off x="407489" y="200672"/>
            <a:ext cx="8469509" cy="523220"/>
          </a:xfrm>
          <a:prstGeom prst="rect">
            <a:avLst/>
          </a:prstGeom>
          <a:noFill/>
        </p:spPr>
        <p:txBody>
          <a:bodyPr wrap="square" lIns="91440" tIns="45720" rIns="91440" bIns="45720" rtlCol="0" anchor="t">
            <a:spAutoFit/>
          </a:bodyPr>
          <a:lstStyle/>
          <a:p>
            <a:r>
              <a:rPr lang="en-US" sz="2800" b="1">
                <a:solidFill>
                  <a:schemeClr val="bg1"/>
                </a:solidFill>
              </a:rPr>
              <a:t>ZET Meeting #15 Recap</a:t>
            </a:r>
            <a:endParaRPr lang="en-US" sz="2800" b="1">
              <a:solidFill>
                <a:schemeClr val="bg1"/>
              </a:solidFill>
              <a:ea typeface="Calibri"/>
              <a:cs typeface="Calibri"/>
            </a:endParaRPr>
          </a:p>
        </p:txBody>
      </p:sp>
      <p:sp>
        <p:nvSpPr>
          <p:cNvPr id="5" name="Content Placeholder 2">
            <a:extLst>
              <a:ext uri="{FF2B5EF4-FFF2-40B4-BE49-F238E27FC236}">
                <a16:creationId xmlns:a16="http://schemas.microsoft.com/office/drawing/2014/main" id="{35432D64-52B9-495D-85A6-1C187566A189}"/>
              </a:ext>
            </a:extLst>
          </p:cNvPr>
          <p:cNvSpPr>
            <a:spLocks noGrp="1"/>
          </p:cNvSpPr>
          <p:nvPr>
            <p:ph idx="1"/>
          </p:nvPr>
        </p:nvSpPr>
        <p:spPr>
          <a:xfrm>
            <a:off x="474487" y="1101667"/>
            <a:ext cx="10984407" cy="5100821"/>
          </a:xfrm>
        </p:spPr>
        <p:txBody>
          <a:bodyPr vert="horz" lIns="91440" tIns="45720" rIns="91440" bIns="45720" rtlCol="0" anchor="t">
            <a:noAutofit/>
          </a:bodyPr>
          <a:lstStyle/>
          <a:p>
            <a:pPr marL="0" indent="0">
              <a:buNone/>
              <a:defRPr/>
            </a:pPr>
            <a:r>
              <a:rPr kumimoji="0" lang="en-US" sz="2400" b="1" i="0" u="none" strike="noStrike" kern="1200" cap="none" spc="0" normalizeH="0" baseline="0" noProof="0">
                <a:ln>
                  <a:noFill/>
                </a:ln>
                <a:solidFill>
                  <a:srgbClr val="2AB4C8"/>
                </a:solidFill>
                <a:effectLst/>
                <a:uLnTx/>
                <a:uFillTx/>
                <a:ea typeface="+mn-ea"/>
                <a:cs typeface="+mn-cs"/>
              </a:rPr>
              <a:t>Summary</a:t>
            </a:r>
            <a:endParaRPr lang="en-US" sz="2400" b="1">
              <a:ea typeface="Calibri" panose="020F0502020204030204"/>
              <a:cs typeface="Calibri"/>
            </a:endParaRPr>
          </a:p>
          <a:p>
            <a:pPr>
              <a:lnSpc>
                <a:spcPct val="100000"/>
              </a:lnSpc>
              <a:spcBef>
                <a:spcPts val="600"/>
              </a:spcBef>
              <a:buFont typeface="Calibri" panose="020F0502020204030204" pitchFamily="34" charset="0"/>
              <a:buChar char="&gt;"/>
              <a:defRPr/>
            </a:pPr>
            <a:r>
              <a:rPr kumimoji="0" lang="en-US" sz="2400" b="0" i="0" u="none" strike="noStrike" kern="1200" cap="none" spc="0" normalizeH="0" baseline="0" noProof="0">
                <a:ln>
                  <a:noFill/>
                </a:ln>
                <a:solidFill>
                  <a:srgbClr val="000000"/>
                </a:solidFill>
                <a:effectLst/>
                <a:uLnTx/>
                <a:uFillTx/>
                <a:ea typeface="+mn-ea"/>
                <a:cs typeface="+mn-cs"/>
              </a:rPr>
              <a:t>Held virtually via Zoom on</a:t>
            </a:r>
            <a:r>
              <a:rPr lang="en-US" sz="2400">
                <a:solidFill>
                  <a:srgbClr val="000000"/>
                </a:solidFill>
              </a:rPr>
              <a:t> Tuesday, April 25, 2022</a:t>
            </a:r>
            <a:endParaRPr lang="en-US" sz="2400">
              <a:solidFill>
                <a:srgbClr val="000000"/>
              </a:solidFill>
              <a:ea typeface="Calibri" panose="020F0502020204030204"/>
              <a:cs typeface="Calibri"/>
            </a:endParaRPr>
          </a:p>
          <a:p>
            <a:pPr>
              <a:lnSpc>
                <a:spcPct val="100000"/>
              </a:lnSpc>
              <a:spcBef>
                <a:spcPts val="600"/>
              </a:spcBef>
              <a:buFont typeface="Calibri" panose="020F0502020204030204" pitchFamily="34" charset="0"/>
              <a:buChar char="&gt;"/>
              <a:defRPr/>
            </a:pPr>
            <a:r>
              <a:rPr lang="en-US" sz="2400">
                <a:cs typeface="Calibri"/>
              </a:rPr>
              <a:t> 22 participants (21 Working Group Members, 1 CLC member)</a:t>
            </a:r>
            <a:endParaRPr lang="en-US" sz="2400">
              <a:ea typeface="Calibri"/>
              <a:cs typeface="Calibri"/>
            </a:endParaRPr>
          </a:p>
          <a:p>
            <a:pPr marL="0" indent="0">
              <a:buNone/>
              <a:defRPr/>
            </a:pPr>
            <a:r>
              <a:rPr lang="en-US" sz="2400" b="1">
                <a:solidFill>
                  <a:srgbClr val="2AB4C8"/>
                </a:solidFill>
                <a:cs typeface="Calibri"/>
              </a:rPr>
              <a:t>Key Takeaways</a:t>
            </a:r>
            <a:endParaRPr lang="en-US" sz="2400" b="1" i="0" u="none" strike="noStrike" kern="1200" cap="none" spc="0" normalizeH="0" baseline="0" noProof="0">
              <a:ln>
                <a:noFill/>
              </a:ln>
              <a:solidFill>
                <a:srgbClr val="2AB4C8"/>
              </a:solidFill>
              <a:effectLst/>
              <a:uLnTx/>
              <a:uFillTx/>
              <a:ea typeface="Calibri"/>
              <a:cs typeface="Calibri"/>
            </a:endParaRPr>
          </a:p>
          <a:p>
            <a:pPr>
              <a:defRPr/>
            </a:pPr>
            <a:r>
              <a:rPr lang="en-US" sz="2000">
                <a:ea typeface="+mn-lt"/>
                <a:cs typeface="+mn-lt"/>
              </a:rPr>
              <a:t>An informal test for consensus was conducted on the staff recommendation to provide up to $3M in funding for LACI's Proposed Community Project. </a:t>
            </a:r>
            <a:endParaRPr lang="en-US" sz="2000">
              <a:cs typeface="Calibri" panose="020F0502020204030204"/>
            </a:endParaRPr>
          </a:p>
          <a:p>
            <a:pPr lvl="1">
              <a:buFont typeface="Arial"/>
              <a:buChar char="•"/>
              <a:defRPr/>
            </a:pPr>
            <a:r>
              <a:rPr lang="en-US" sz="2000">
                <a:cs typeface="Calibri" panose="020F0502020204030204"/>
              </a:rPr>
              <a:t>Several Working Group members said they supported the project</a:t>
            </a:r>
          </a:p>
          <a:p>
            <a:pPr lvl="1">
              <a:buFont typeface="Arial"/>
              <a:buChar char="•"/>
              <a:defRPr/>
            </a:pPr>
            <a:r>
              <a:rPr lang="en-US" sz="2000">
                <a:ea typeface="+mn-lt"/>
                <a:cs typeface="+mn-lt"/>
              </a:rPr>
              <a:t>There was a concern raised about streamlining CEQA as a potential legislative initiative – staff affirmed that this item would not be included as part of Metro's board action.</a:t>
            </a:r>
          </a:p>
          <a:p>
            <a:pPr lvl="1">
              <a:buFont typeface="Arial"/>
              <a:buChar char="•"/>
              <a:defRPr/>
            </a:pPr>
            <a:r>
              <a:rPr lang="en-US" sz="2000">
                <a:ea typeface="+mn-lt"/>
                <a:cs typeface="+mn-lt"/>
              </a:rPr>
              <a:t>Staff will take a recommendation to the Metro Board in June to program funding.</a:t>
            </a:r>
          </a:p>
          <a:p>
            <a:pPr>
              <a:defRPr/>
            </a:pPr>
            <a:r>
              <a:rPr lang="en-US" sz="2000">
                <a:ea typeface="+mn-lt"/>
                <a:cs typeface="+mn-lt"/>
              </a:rPr>
              <a:t>The Working Group received information on plans for a regionally-coordinated Charging &amp; Fueling Infrastructure Grant application, including how it aligns with ZET Program Principles.</a:t>
            </a:r>
          </a:p>
          <a:p>
            <a:pPr>
              <a:defRPr/>
            </a:pPr>
            <a:r>
              <a:rPr lang="en-US" sz="2000">
                <a:ea typeface="+mn-lt"/>
                <a:cs typeface="+mn-lt"/>
              </a:rPr>
              <a:t>The Working Group received a presentation on workforce development frameworks and how to coordinate efforts to develop a framework for the LB-ELA Corridor</a:t>
            </a:r>
          </a:p>
          <a:p>
            <a:pPr>
              <a:buFont typeface="System Font Regular"/>
              <a:buChar char="&gt;"/>
              <a:defRPr/>
            </a:pPr>
            <a:endParaRPr lang="en-US" sz="2000">
              <a:ea typeface="+mn-lt"/>
              <a:cs typeface="+mn-lt"/>
            </a:endParaRPr>
          </a:p>
          <a:p>
            <a:pPr marL="0" indent="0">
              <a:buFont typeface="System Font Regular"/>
              <a:buNone/>
              <a:defRPr/>
            </a:pPr>
            <a:endParaRPr lang="en-US" sz="2200">
              <a:ea typeface="+mn-lt"/>
              <a:cs typeface="+mn-lt"/>
            </a:endParaRPr>
          </a:p>
          <a:p>
            <a:pPr marL="0" lvl="1" indent="0">
              <a:lnSpc>
                <a:spcPct val="100000"/>
              </a:lnSpc>
              <a:spcBef>
                <a:spcPts val="0"/>
              </a:spcBef>
              <a:spcAft>
                <a:spcPts val="1000"/>
              </a:spcAft>
              <a:buNone/>
              <a:defRPr/>
            </a:pPr>
            <a:endParaRPr lang="en-US" sz="2200">
              <a:ea typeface="+mn-lt"/>
              <a:cs typeface="+mn-lt"/>
            </a:endParaRPr>
          </a:p>
        </p:txBody>
      </p:sp>
      <p:sp>
        <p:nvSpPr>
          <p:cNvPr id="4" name="TextBox 3">
            <a:extLst>
              <a:ext uri="{FF2B5EF4-FFF2-40B4-BE49-F238E27FC236}">
                <a16:creationId xmlns:a16="http://schemas.microsoft.com/office/drawing/2014/main" id="{11FB580D-DDAE-B9A6-A478-3489664E9358}"/>
              </a:ext>
            </a:extLst>
          </p:cNvPr>
          <p:cNvSpPr txBox="1"/>
          <p:nvPr/>
        </p:nvSpPr>
        <p:spPr>
          <a:xfrm>
            <a:off x="5966691" y="6411129"/>
            <a:ext cx="6096000" cy="276999"/>
          </a:xfrm>
          <a:prstGeom prst="rect">
            <a:avLst/>
          </a:prstGeom>
          <a:noFill/>
        </p:spPr>
        <p:txBody>
          <a:bodyPr wrap="square">
            <a:spAutoFit/>
          </a:bodyPr>
          <a:lstStyle/>
          <a:p>
            <a:pPr algn="r"/>
            <a:fld id="{2429C633-AF9B-9840-B7F1-7587910FEF71}" type="slidenum">
              <a:rPr lang="en-US" sz="1200">
                <a:solidFill>
                  <a:schemeClr val="tx1">
                    <a:tint val="75000"/>
                  </a:schemeClr>
                </a:solidFill>
              </a:rPr>
              <a:pPr algn="r"/>
              <a:t>14</a:t>
            </a:fld>
            <a:endParaRPr lang="en-US" sz="1200">
              <a:solidFill>
                <a:schemeClr val="tx1">
                  <a:tint val="75000"/>
                </a:schemeClr>
              </a:solidFill>
            </a:endParaRPr>
          </a:p>
        </p:txBody>
      </p:sp>
    </p:spTree>
    <p:extLst>
      <p:ext uri="{BB962C8B-B14F-4D97-AF65-F5344CB8AC3E}">
        <p14:creationId xmlns:p14="http://schemas.microsoft.com/office/powerpoint/2010/main" val="3180051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28">
            <a:extLst>
              <a:ext uri="{FF2B5EF4-FFF2-40B4-BE49-F238E27FC236}">
                <a16:creationId xmlns:a16="http://schemas.microsoft.com/office/drawing/2014/main" id="{402C558A-F770-4B17-80B9-54B8821746E4}"/>
              </a:ext>
            </a:extLst>
          </p:cNvPr>
          <p:cNvSpPr/>
          <p:nvPr/>
        </p:nvSpPr>
        <p:spPr>
          <a:xfrm>
            <a:off x="195209" y="6123818"/>
            <a:ext cx="554804" cy="5548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229F2A-F175-58DA-AA98-20D7DB17B1A0}"/>
              </a:ext>
            </a:extLst>
          </p:cNvPr>
          <p:cNvSpPr>
            <a:spLocks noGrp="1"/>
          </p:cNvSpPr>
          <p:nvPr>
            <p:ph type="title"/>
          </p:nvPr>
        </p:nvSpPr>
        <p:spPr>
          <a:xfrm>
            <a:off x="195209" y="106998"/>
            <a:ext cx="9148342" cy="703074"/>
          </a:xfrm>
        </p:spPr>
        <p:txBody>
          <a:bodyPr/>
          <a:lstStyle/>
          <a:p>
            <a:br>
              <a:rPr lang="en-US">
                <a:cs typeface="Calibri"/>
              </a:rPr>
            </a:br>
            <a:r>
              <a:rPr lang="en-US">
                <a:cs typeface="Calibri"/>
              </a:rPr>
              <a:t>ZET Program Principles – Overview </a:t>
            </a:r>
            <a:br>
              <a:rPr lang="en-US" sz="3200" b="1">
                <a:cs typeface="Calibri"/>
              </a:rPr>
            </a:br>
            <a:endParaRPr lang="en-US"/>
          </a:p>
        </p:txBody>
      </p:sp>
      <p:sp>
        <p:nvSpPr>
          <p:cNvPr id="4" name="Slide Number Placeholder 3">
            <a:extLst>
              <a:ext uri="{FF2B5EF4-FFF2-40B4-BE49-F238E27FC236}">
                <a16:creationId xmlns:a16="http://schemas.microsoft.com/office/drawing/2014/main" id="{6F5D3C30-3D88-8F55-457E-55854D0E994B}"/>
              </a:ext>
            </a:extLst>
          </p:cNvPr>
          <p:cNvSpPr>
            <a:spLocks noGrp="1"/>
          </p:cNvSpPr>
          <p:nvPr>
            <p:ph type="sldNum" sz="quarter" idx="12"/>
          </p:nvPr>
        </p:nvSpPr>
        <p:spPr/>
        <p:txBody>
          <a:bodyPr/>
          <a:lstStyle/>
          <a:p>
            <a:fld id="{2429C633-AF9B-9840-B7F1-7587910FEF71}" type="slidenum">
              <a:rPr lang="en-US" smtClean="0"/>
              <a:pPr/>
              <a:t>15</a:t>
            </a:fld>
            <a:endParaRPr lang="en-US"/>
          </a:p>
        </p:txBody>
      </p:sp>
      <p:sp>
        <p:nvSpPr>
          <p:cNvPr id="5" name="Rectangle: Rounded Corners 4">
            <a:extLst>
              <a:ext uri="{FF2B5EF4-FFF2-40B4-BE49-F238E27FC236}">
                <a16:creationId xmlns:a16="http://schemas.microsoft.com/office/drawing/2014/main" id="{55F2CBF7-5602-4EB0-8E8A-C1A187BEA217}"/>
              </a:ext>
            </a:extLst>
          </p:cNvPr>
          <p:cNvSpPr/>
          <p:nvPr/>
        </p:nvSpPr>
        <p:spPr>
          <a:xfrm>
            <a:off x="298838" y="1318269"/>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Rectangle: Rounded Corners 6">
            <a:extLst>
              <a:ext uri="{FF2B5EF4-FFF2-40B4-BE49-F238E27FC236}">
                <a16:creationId xmlns:a16="http://schemas.microsoft.com/office/drawing/2014/main" id="{A0D5308C-CC7A-444B-BC7A-129ABDADD640}"/>
              </a:ext>
            </a:extLst>
          </p:cNvPr>
          <p:cNvSpPr/>
          <p:nvPr/>
        </p:nvSpPr>
        <p:spPr>
          <a:xfrm>
            <a:off x="3235888" y="1318269"/>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Rectangle: Rounded Corners 8">
            <a:extLst>
              <a:ext uri="{FF2B5EF4-FFF2-40B4-BE49-F238E27FC236}">
                <a16:creationId xmlns:a16="http://schemas.microsoft.com/office/drawing/2014/main" id="{00C93F84-D15D-4601-BCE0-A0836BB626A7}"/>
              </a:ext>
            </a:extLst>
          </p:cNvPr>
          <p:cNvSpPr/>
          <p:nvPr/>
        </p:nvSpPr>
        <p:spPr>
          <a:xfrm>
            <a:off x="6172938" y="1318269"/>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Rectangle: Rounded Corners 10">
            <a:extLst>
              <a:ext uri="{FF2B5EF4-FFF2-40B4-BE49-F238E27FC236}">
                <a16:creationId xmlns:a16="http://schemas.microsoft.com/office/drawing/2014/main" id="{D7D00A19-34F2-4EA7-9E78-42CDF26B3A89}"/>
              </a:ext>
            </a:extLst>
          </p:cNvPr>
          <p:cNvSpPr/>
          <p:nvPr/>
        </p:nvSpPr>
        <p:spPr>
          <a:xfrm>
            <a:off x="9144822" y="1318269"/>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Rectangle: Rounded Corners 12">
            <a:extLst>
              <a:ext uri="{FF2B5EF4-FFF2-40B4-BE49-F238E27FC236}">
                <a16:creationId xmlns:a16="http://schemas.microsoft.com/office/drawing/2014/main" id="{5F9CFCFB-A86E-48C5-B2B8-3D9CE16860BD}"/>
              </a:ext>
            </a:extLst>
          </p:cNvPr>
          <p:cNvSpPr/>
          <p:nvPr/>
        </p:nvSpPr>
        <p:spPr>
          <a:xfrm>
            <a:off x="298838" y="4151974"/>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 name="TextBox 13">
            <a:extLst>
              <a:ext uri="{FF2B5EF4-FFF2-40B4-BE49-F238E27FC236}">
                <a16:creationId xmlns:a16="http://schemas.microsoft.com/office/drawing/2014/main" id="{AC9B5A6D-B3D8-4F5E-A994-DF29FEFA4A18}"/>
              </a:ext>
            </a:extLst>
          </p:cNvPr>
          <p:cNvSpPr txBox="1"/>
          <p:nvPr/>
        </p:nvSpPr>
        <p:spPr>
          <a:xfrm>
            <a:off x="300396" y="4494487"/>
            <a:ext cx="2854858" cy="1692771"/>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a:solidFill>
                  <a:srgbClr val="5078A8"/>
                </a:solidFill>
              </a:rPr>
              <a:t>Workforce Development</a:t>
            </a:r>
          </a:p>
          <a:p>
            <a:pPr lvl="0" algn="ctr">
              <a:lnSpc>
                <a:spcPct val="100000"/>
              </a:lnSpc>
              <a:spcBef>
                <a:spcPts val="0"/>
              </a:spcBef>
              <a:spcAft>
                <a:spcPts val="600"/>
              </a:spcAft>
              <a:buNone/>
            </a:pPr>
            <a:r>
              <a:rPr lang="en-US" sz="1600" b="0" u="none" strike="noStrike" noProof="0"/>
              <a:t>t</a:t>
            </a:r>
            <a:r>
              <a:rPr lang="en-US" sz="1600" u="none" strike="noStrike" noProof="0"/>
              <a:t>hat ensures community benefits and access to opportunity through the </a:t>
            </a:r>
            <a:br>
              <a:rPr lang="en-US" sz="1600" u="none" strike="noStrike" noProof="0"/>
            </a:br>
            <a:r>
              <a:rPr lang="en-US" sz="1600" u="none" strike="noStrike" noProof="0"/>
              <a:t>pursuit and implementation of ZE Technology.</a:t>
            </a:r>
            <a:endParaRPr lang="en-US" sz="2400" u="none" strike="sngStrike" noProof="0"/>
          </a:p>
        </p:txBody>
      </p:sp>
      <p:sp>
        <p:nvSpPr>
          <p:cNvPr id="15" name="Rectangle: Rounded Corners 14">
            <a:extLst>
              <a:ext uri="{FF2B5EF4-FFF2-40B4-BE49-F238E27FC236}">
                <a16:creationId xmlns:a16="http://schemas.microsoft.com/office/drawing/2014/main" id="{0A8A0E23-8145-44EB-A04F-394BD50705B0}"/>
              </a:ext>
            </a:extLst>
          </p:cNvPr>
          <p:cNvSpPr/>
          <p:nvPr/>
        </p:nvSpPr>
        <p:spPr>
          <a:xfrm>
            <a:off x="3235888" y="4151974"/>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 name="Rectangle: Rounded Corners 16">
            <a:extLst>
              <a:ext uri="{FF2B5EF4-FFF2-40B4-BE49-F238E27FC236}">
                <a16:creationId xmlns:a16="http://schemas.microsoft.com/office/drawing/2014/main" id="{EF361820-0A44-4658-B05A-E31499A5C6AE}"/>
              </a:ext>
            </a:extLst>
          </p:cNvPr>
          <p:cNvSpPr/>
          <p:nvPr/>
        </p:nvSpPr>
        <p:spPr>
          <a:xfrm>
            <a:off x="6172938" y="4151974"/>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9" name="Rectangle: Rounded Corners 18">
            <a:extLst>
              <a:ext uri="{FF2B5EF4-FFF2-40B4-BE49-F238E27FC236}">
                <a16:creationId xmlns:a16="http://schemas.microsoft.com/office/drawing/2014/main" id="{A92C6241-1F10-4E5B-B9FA-1F6A7D4E9455}"/>
              </a:ext>
            </a:extLst>
          </p:cNvPr>
          <p:cNvSpPr/>
          <p:nvPr/>
        </p:nvSpPr>
        <p:spPr>
          <a:xfrm>
            <a:off x="9144822" y="4151974"/>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0" name="TextBox 19">
            <a:extLst>
              <a:ext uri="{FF2B5EF4-FFF2-40B4-BE49-F238E27FC236}">
                <a16:creationId xmlns:a16="http://schemas.microsoft.com/office/drawing/2014/main" id="{E3B9412E-1114-41C9-BDC2-ABFEDA5377C7}"/>
              </a:ext>
            </a:extLst>
          </p:cNvPr>
          <p:cNvSpPr txBox="1"/>
          <p:nvPr/>
        </p:nvSpPr>
        <p:spPr>
          <a:xfrm>
            <a:off x="3258664" y="1605543"/>
            <a:ext cx="2836376" cy="2015936"/>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a:solidFill>
                  <a:srgbClr val="5078A8"/>
                </a:solidFill>
              </a:rPr>
              <a:t>Expeditious Deployment of Resources</a:t>
            </a:r>
          </a:p>
          <a:p>
            <a:pPr lvl="0" algn="ctr">
              <a:lnSpc>
                <a:spcPct val="100000"/>
              </a:lnSpc>
              <a:spcBef>
                <a:spcPts val="0"/>
              </a:spcBef>
              <a:spcAft>
                <a:spcPts val="600"/>
              </a:spcAft>
              <a:buNone/>
            </a:pPr>
            <a:r>
              <a:rPr lang="en-US" sz="1600" u="none" strike="noStrike" kern="1200">
                <a:latin typeface="+mn-lt"/>
                <a:ea typeface="+mn-ea"/>
                <a:cs typeface="+mn-cs"/>
              </a:rPr>
              <a:t>to maximize the buying power and benefit of investment while supporting community engagement and effective outreach. </a:t>
            </a:r>
            <a:endParaRPr lang="en-US" sz="2400" u="none" strike="noStrike" kern="1200" noProof="0">
              <a:latin typeface="+mn-lt"/>
              <a:ea typeface="+mn-ea"/>
              <a:cs typeface="+mn-cs"/>
            </a:endParaRPr>
          </a:p>
        </p:txBody>
      </p:sp>
      <p:sp>
        <p:nvSpPr>
          <p:cNvPr id="21" name="Oval 20">
            <a:extLst>
              <a:ext uri="{FF2B5EF4-FFF2-40B4-BE49-F238E27FC236}">
                <a16:creationId xmlns:a16="http://schemas.microsoft.com/office/drawing/2014/main" id="{B42D366A-31BE-46A5-A86A-8B3F8D8C319A}"/>
              </a:ext>
            </a:extLst>
          </p:cNvPr>
          <p:cNvSpPr/>
          <p:nvPr/>
        </p:nvSpPr>
        <p:spPr>
          <a:xfrm>
            <a:off x="1461032" y="106390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1</a:t>
            </a:r>
          </a:p>
        </p:txBody>
      </p:sp>
      <p:sp>
        <p:nvSpPr>
          <p:cNvPr id="22" name="Oval 21">
            <a:extLst>
              <a:ext uri="{FF2B5EF4-FFF2-40B4-BE49-F238E27FC236}">
                <a16:creationId xmlns:a16="http://schemas.microsoft.com/office/drawing/2014/main" id="{F4F15819-497D-4692-8B67-157C179AD747}"/>
              </a:ext>
            </a:extLst>
          </p:cNvPr>
          <p:cNvSpPr/>
          <p:nvPr/>
        </p:nvSpPr>
        <p:spPr>
          <a:xfrm>
            <a:off x="4421256" y="106390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2</a:t>
            </a:r>
          </a:p>
        </p:txBody>
      </p:sp>
      <p:sp>
        <p:nvSpPr>
          <p:cNvPr id="23" name="Oval 22">
            <a:extLst>
              <a:ext uri="{FF2B5EF4-FFF2-40B4-BE49-F238E27FC236}">
                <a16:creationId xmlns:a16="http://schemas.microsoft.com/office/drawing/2014/main" id="{ACFC7A99-0140-4695-95D2-467E793E66CE}"/>
              </a:ext>
            </a:extLst>
          </p:cNvPr>
          <p:cNvSpPr/>
          <p:nvPr/>
        </p:nvSpPr>
        <p:spPr>
          <a:xfrm>
            <a:off x="7324296" y="106390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3</a:t>
            </a:r>
          </a:p>
        </p:txBody>
      </p:sp>
      <p:sp>
        <p:nvSpPr>
          <p:cNvPr id="24" name="Oval 23">
            <a:extLst>
              <a:ext uri="{FF2B5EF4-FFF2-40B4-BE49-F238E27FC236}">
                <a16:creationId xmlns:a16="http://schemas.microsoft.com/office/drawing/2014/main" id="{41F0C2A8-BFB5-44DA-9FBE-DAA94E5DB745}"/>
              </a:ext>
            </a:extLst>
          </p:cNvPr>
          <p:cNvSpPr/>
          <p:nvPr/>
        </p:nvSpPr>
        <p:spPr>
          <a:xfrm>
            <a:off x="10318322" y="106390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4</a:t>
            </a:r>
          </a:p>
        </p:txBody>
      </p:sp>
      <p:sp>
        <p:nvSpPr>
          <p:cNvPr id="25" name="Oval 24">
            <a:extLst>
              <a:ext uri="{FF2B5EF4-FFF2-40B4-BE49-F238E27FC236}">
                <a16:creationId xmlns:a16="http://schemas.microsoft.com/office/drawing/2014/main" id="{805E4E19-5BA3-4E8B-90BD-074EFF82A1B8}"/>
              </a:ext>
            </a:extLst>
          </p:cNvPr>
          <p:cNvSpPr/>
          <p:nvPr/>
        </p:nvSpPr>
        <p:spPr>
          <a:xfrm>
            <a:off x="1461032" y="390642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5</a:t>
            </a:r>
          </a:p>
        </p:txBody>
      </p:sp>
      <p:sp>
        <p:nvSpPr>
          <p:cNvPr id="26" name="Oval 25">
            <a:extLst>
              <a:ext uri="{FF2B5EF4-FFF2-40B4-BE49-F238E27FC236}">
                <a16:creationId xmlns:a16="http://schemas.microsoft.com/office/drawing/2014/main" id="{CC0CEDE3-3FBD-4C7C-B64B-631A148B0512}"/>
              </a:ext>
            </a:extLst>
          </p:cNvPr>
          <p:cNvSpPr/>
          <p:nvPr/>
        </p:nvSpPr>
        <p:spPr>
          <a:xfrm>
            <a:off x="4421256" y="390642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6</a:t>
            </a:r>
          </a:p>
        </p:txBody>
      </p:sp>
      <p:sp>
        <p:nvSpPr>
          <p:cNvPr id="27" name="Oval 26">
            <a:extLst>
              <a:ext uri="{FF2B5EF4-FFF2-40B4-BE49-F238E27FC236}">
                <a16:creationId xmlns:a16="http://schemas.microsoft.com/office/drawing/2014/main" id="{64559C18-DD24-4917-9AE2-DCA25C242953}"/>
              </a:ext>
            </a:extLst>
          </p:cNvPr>
          <p:cNvSpPr/>
          <p:nvPr/>
        </p:nvSpPr>
        <p:spPr>
          <a:xfrm>
            <a:off x="7324296" y="390642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7</a:t>
            </a:r>
          </a:p>
        </p:txBody>
      </p:sp>
      <p:sp>
        <p:nvSpPr>
          <p:cNvPr id="28" name="Oval 27">
            <a:extLst>
              <a:ext uri="{FF2B5EF4-FFF2-40B4-BE49-F238E27FC236}">
                <a16:creationId xmlns:a16="http://schemas.microsoft.com/office/drawing/2014/main" id="{457CCED9-6F9A-4E5F-B1CD-B4B7A54DFE1D}"/>
              </a:ext>
            </a:extLst>
          </p:cNvPr>
          <p:cNvSpPr/>
          <p:nvPr/>
        </p:nvSpPr>
        <p:spPr>
          <a:xfrm>
            <a:off x="10318322" y="390642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8</a:t>
            </a:r>
          </a:p>
        </p:txBody>
      </p:sp>
      <p:sp>
        <p:nvSpPr>
          <p:cNvPr id="12" name="TextBox 11">
            <a:extLst>
              <a:ext uri="{FF2B5EF4-FFF2-40B4-BE49-F238E27FC236}">
                <a16:creationId xmlns:a16="http://schemas.microsoft.com/office/drawing/2014/main" id="{7D144270-4549-461C-A921-302325B6B9C8}"/>
              </a:ext>
            </a:extLst>
          </p:cNvPr>
          <p:cNvSpPr txBox="1"/>
          <p:nvPr/>
        </p:nvSpPr>
        <p:spPr>
          <a:xfrm>
            <a:off x="6155229" y="1601864"/>
            <a:ext cx="2815828" cy="1277273"/>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a:solidFill>
                  <a:srgbClr val="5078A8"/>
                </a:solidFill>
              </a:rPr>
              <a:t>Coordination</a:t>
            </a:r>
            <a:r>
              <a:rPr lang="en-US" sz="2400" u="none" strike="noStrike" noProof="0">
                <a:solidFill>
                  <a:schemeClr val="accent1">
                    <a:lumMod val="75000"/>
                  </a:schemeClr>
                </a:solidFill>
              </a:rPr>
              <a:t> </a:t>
            </a:r>
          </a:p>
          <a:p>
            <a:pPr lvl="0" algn="ctr">
              <a:lnSpc>
                <a:spcPct val="100000"/>
              </a:lnSpc>
              <a:spcBef>
                <a:spcPts val="0"/>
              </a:spcBef>
              <a:spcAft>
                <a:spcPts val="600"/>
              </a:spcAft>
              <a:buNone/>
            </a:pPr>
            <a:r>
              <a:rPr lang="en-US" sz="1600"/>
              <a:t>w</a:t>
            </a:r>
            <a:r>
              <a:rPr lang="en-US" sz="1600" u="none" strike="noStrike" noProof="0"/>
              <a:t>ith regional and funding partners, government agencies, and key stakeholders. </a:t>
            </a:r>
            <a:endParaRPr lang="en-US" sz="2400" u="none" strike="noStrike" noProof="0"/>
          </a:p>
        </p:txBody>
      </p:sp>
      <p:sp>
        <p:nvSpPr>
          <p:cNvPr id="6" name="TextBox 5">
            <a:extLst>
              <a:ext uri="{FF2B5EF4-FFF2-40B4-BE49-F238E27FC236}">
                <a16:creationId xmlns:a16="http://schemas.microsoft.com/office/drawing/2014/main" id="{BA201C6A-C44C-4790-BCC8-9E7E3209505C}"/>
              </a:ext>
            </a:extLst>
          </p:cNvPr>
          <p:cNvSpPr txBox="1"/>
          <p:nvPr/>
        </p:nvSpPr>
        <p:spPr>
          <a:xfrm>
            <a:off x="298838" y="1601865"/>
            <a:ext cx="2836376" cy="1277273"/>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a:solidFill>
                  <a:srgbClr val="5078A8"/>
                </a:solidFill>
              </a:rPr>
              <a:t>Maximize leverage of seed funding</a:t>
            </a:r>
          </a:p>
          <a:p>
            <a:pPr lvl="0" algn="ctr">
              <a:lnSpc>
                <a:spcPct val="100000"/>
              </a:lnSpc>
              <a:spcBef>
                <a:spcPts val="0"/>
              </a:spcBef>
              <a:spcAft>
                <a:spcPts val="600"/>
              </a:spcAft>
              <a:buNone/>
            </a:pPr>
            <a:r>
              <a:rPr lang="en-US" sz="1600" b="0" u="none" strike="noStrike" noProof="0"/>
              <a:t>by collaborating with regional partners and funding agencies.</a:t>
            </a:r>
            <a:endParaRPr lang="en-US" sz="2000" b="0" u="none" strike="noStrike" noProof="0"/>
          </a:p>
        </p:txBody>
      </p:sp>
      <p:sp>
        <p:nvSpPr>
          <p:cNvPr id="18" name="TextBox 17">
            <a:extLst>
              <a:ext uri="{FF2B5EF4-FFF2-40B4-BE49-F238E27FC236}">
                <a16:creationId xmlns:a16="http://schemas.microsoft.com/office/drawing/2014/main" id="{74343699-3524-46F0-9E8A-573FD36B094D}"/>
              </a:ext>
            </a:extLst>
          </p:cNvPr>
          <p:cNvSpPr txBox="1"/>
          <p:nvPr/>
        </p:nvSpPr>
        <p:spPr>
          <a:xfrm>
            <a:off x="9168447" y="4492659"/>
            <a:ext cx="2839564" cy="1938992"/>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a:solidFill>
                  <a:srgbClr val="5078A8"/>
                </a:solidFill>
              </a:rPr>
              <a:t>Legislative Platform </a:t>
            </a:r>
          </a:p>
          <a:p>
            <a:pPr lvl="0" algn="ctr">
              <a:lnSpc>
                <a:spcPct val="100000"/>
              </a:lnSpc>
              <a:spcBef>
                <a:spcPts val="0"/>
              </a:spcBef>
              <a:spcAft>
                <a:spcPts val="600"/>
              </a:spcAft>
              <a:buNone/>
            </a:pPr>
            <a:r>
              <a:rPr lang="en-US" sz="1600" u="none" strike="noStrike" noProof="0"/>
              <a:t>designed to support the accelerated, equitable deployment of ZE technology by reducing barriers and increasing incentives to adoption.</a:t>
            </a:r>
            <a:endParaRPr lang="en-US" sz="2400" u="none" strike="sngStrike" noProof="0"/>
          </a:p>
        </p:txBody>
      </p:sp>
      <p:sp>
        <p:nvSpPr>
          <p:cNvPr id="8" name="TextBox 7">
            <a:extLst>
              <a:ext uri="{FF2B5EF4-FFF2-40B4-BE49-F238E27FC236}">
                <a16:creationId xmlns:a16="http://schemas.microsoft.com/office/drawing/2014/main" id="{2BFA7CC5-57B2-471F-9263-57CAFA5ACBD5}"/>
              </a:ext>
            </a:extLst>
          </p:cNvPr>
          <p:cNvSpPr txBox="1"/>
          <p:nvPr/>
        </p:nvSpPr>
        <p:spPr>
          <a:xfrm>
            <a:off x="9128269" y="1598091"/>
            <a:ext cx="2860112" cy="1215717"/>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a:solidFill>
                  <a:srgbClr val="5078A8"/>
                </a:solidFill>
              </a:rPr>
              <a:t>Community Engagement</a:t>
            </a:r>
          </a:p>
          <a:p>
            <a:pPr lvl="0" algn="ctr">
              <a:lnSpc>
                <a:spcPct val="100000"/>
              </a:lnSpc>
              <a:spcBef>
                <a:spcPts val="0"/>
              </a:spcBef>
              <a:spcAft>
                <a:spcPts val="600"/>
              </a:spcAft>
              <a:buNone/>
            </a:pPr>
            <a:r>
              <a:rPr lang="en-US" sz="1600" u="none" strike="noStrike" noProof="0"/>
              <a:t>that centers corridor residents and stakeholders throughout the development process.</a:t>
            </a:r>
            <a:endParaRPr lang="en-US" sz="2000" u="none" strike="sngStrike" noProof="0"/>
          </a:p>
        </p:txBody>
      </p:sp>
      <p:sp>
        <p:nvSpPr>
          <p:cNvPr id="10" name="TextBox 9">
            <a:extLst>
              <a:ext uri="{FF2B5EF4-FFF2-40B4-BE49-F238E27FC236}">
                <a16:creationId xmlns:a16="http://schemas.microsoft.com/office/drawing/2014/main" id="{F3205EE6-98CB-4A77-AA66-54EF2092E0D5}"/>
              </a:ext>
            </a:extLst>
          </p:cNvPr>
          <p:cNvSpPr txBox="1"/>
          <p:nvPr/>
        </p:nvSpPr>
        <p:spPr>
          <a:xfrm>
            <a:off x="3250367" y="4465116"/>
            <a:ext cx="2839564" cy="1938992"/>
          </a:xfrm>
          <a:prstGeom prst="rect">
            <a:avLst/>
          </a:prstGeom>
          <a:noFill/>
        </p:spPr>
        <p:txBody>
          <a:bodyPr wrap="square">
            <a:spAutoFit/>
          </a:bodyPr>
          <a:lstStyle/>
          <a:p>
            <a:pPr lvl="0" algn="ctr">
              <a:lnSpc>
                <a:spcPct val="100000"/>
              </a:lnSpc>
              <a:spcBef>
                <a:spcPts val="0"/>
              </a:spcBef>
              <a:spcAft>
                <a:spcPts val="0"/>
              </a:spcAft>
              <a:buNone/>
            </a:pPr>
            <a:r>
              <a:rPr lang="en-US" sz="2000" b="1" u="none" strike="noStrike" noProof="0">
                <a:solidFill>
                  <a:srgbClr val="5078A8"/>
                </a:solidFill>
              </a:rPr>
              <a:t>Corridor Community Benefits </a:t>
            </a:r>
            <a:br>
              <a:rPr lang="en-US" sz="2000" b="1" u="none" strike="noStrike" noProof="0">
                <a:solidFill>
                  <a:schemeClr val="accent1">
                    <a:lumMod val="75000"/>
                  </a:schemeClr>
                </a:solidFill>
              </a:rPr>
            </a:br>
            <a:r>
              <a:rPr lang="en-US" sz="1600" u="none" strike="noStrike" noProof="0"/>
              <a:t>by creating </a:t>
            </a:r>
            <a:r>
              <a:rPr lang="en-US" sz="1600" u="none" strike="noStrike" kern="1200">
                <a:latin typeface="+mn-lt"/>
                <a:ea typeface="+mn-ea"/>
                <a:cs typeface="+mn-cs"/>
              </a:rPr>
              <a:t>economic opportunities, improving air quality, and reducing long-standing health impacts generated by diesel trucks.</a:t>
            </a:r>
            <a:endParaRPr lang="en-US" sz="3200" u="none" strike="noStrike" kern="1200" noProof="0">
              <a:latin typeface="+mn-lt"/>
              <a:ea typeface="+mn-ea"/>
              <a:cs typeface="+mn-cs"/>
            </a:endParaRPr>
          </a:p>
        </p:txBody>
      </p:sp>
      <p:sp>
        <p:nvSpPr>
          <p:cNvPr id="16" name="TextBox 15">
            <a:extLst>
              <a:ext uri="{FF2B5EF4-FFF2-40B4-BE49-F238E27FC236}">
                <a16:creationId xmlns:a16="http://schemas.microsoft.com/office/drawing/2014/main" id="{C9E28DC9-1867-49BB-9DF9-B1A26B23E685}"/>
              </a:ext>
            </a:extLst>
          </p:cNvPr>
          <p:cNvSpPr txBox="1"/>
          <p:nvPr/>
        </p:nvSpPr>
        <p:spPr>
          <a:xfrm>
            <a:off x="6148818" y="4489066"/>
            <a:ext cx="2841630" cy="1215717"/>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a:solidFill>
                  <a:srgbClr val="5078A8"/>
                </a:solidFill>
              </a:rPr>
              <a:t>Equitable Outcomes</a:t>
            </a:r>
          </a:p>
          <a:p>
            <a:pPr lvl="0" algn="ctr">
              <a:lnSpc>
                <a:spcPct val="100000"/>
              </a:lnSpc>
              <a:spcBef>
                <a:spcPts val="0"/>
              </a:spcBef>
              <a:spcAft>
                <a:spcPts val="600"/>
              </a:spcAft>
              <a:buNone/>
            </a:pPr>
            <a:r>
              <a:rPr lang="en-US" sz="1600" b="0" u="none" strike="noStrike" noProof="0"/>
              <a:t>ensured</a:t>
            </a:r>
            <a:r>
              <a:rPr lang="en-US" sz="1600" u="none" strike="noStrike" kern="1200">
                <a:latin typeface="+mn-lt"/>
                <a:ea typeface="+mn-ea"/>
                <a:cs typeface="+mn-cs"/>
              </a:rPr>
              <a:t> by performance metrics that evaluate sustainable outcomes.</a:t>
            </a:r>
            <a:endParaRPr lang="en-US" sz="2400" u="none" strike="noStrike" kern="1200" noProof="0">
              <a:latin typeface="+mn-lt"/>
              <a:ea typeface="+mn-ea"/>
              <a:cs typeface="+mn-cs"/>
            </a:endParaRPr>
          </a:p>
        </p:txBody>
      </p:sp>
    </p:spTree>
    <p:extLst>
      <p:ext uri="{BB962C8B-B14F-4D97-AF65-F5344CB8AC3E}">
        <p14:creationId xmlns:p14="http://schemas.microsoft.com/office/powerpoint/2010/main" val="40777179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9A6B343D-FE25-474C-9E1A-F6B1A029E64E}"/>
              </a:ext>
            </a:extLst>
          </p:cNvPr>
          <p:cNvSpPr txBox="1"/>
          <p:nvPr/>
        </p:nvSpPr>
        <p:spPr>
          <a:xfrm>
            <a:off x="332362" y="-4451"/>
            <a:ext cx="9317234" cy="954107"/>
          </a:xfrm>
          <a:prstGeom prst="rect">
            <a:avLst/>
          </a:prstGeom>
          <a:noFill/>
        </p:spPr>
        <p:txBody>
          <a:bodyPr wrap="square" lIns="91440" tIns="45720" rIns="91440" bIns="45720" rtlCol="0" anchor="t">
            <a:spAutoFit/>
          </a:bodyPr>
          <a:lstStyle/>
          <a:p>
            <a:r>
              <a:rPr lang="en-US" sz="2800" b="1">
                <a:solidFill>
                  <a:schemeClr val="bg1"/>
                </a:solidFill>
              </a:rPr>
              <a:t>Metro Vision -</a:t>
            </a:r>
            <a:br>
              <a:rPr lang="en-US" sz="2800" b="1"/>
            </a:br>
            <a:r>
              <a:rPr lang="en-US" sz="2800" b="1">
                <a:solidFill>
                  <a:schemeClr val="bg1"/>
                </a:solidFill>
              </a:rPr>
              <a:t>Regional Zero-Emissions MD/HD Truck Charging Facility/ies </a:t>
            </a:r>
            <a:endParaRPr lang="en-US">
              <a:solidFill>
                <a:schemeClr val="bg1"/>
              </a:solidFill>
              <a:cs typeface="Calibri" panose="020F0502020204030204"/>
            </a:endParaRPr>
          </a:p>
        </p:txBody>
      </p:sp>
      <p:sp>
        <p:nvSpPr>
          <p:cNvPr id="4" name="TextBox 3">
            <a:extLst>
              <a:ext uri="{FF2B5EF4-FFF2-40B4-BE49-F238E27FC236}">
                <a16:creationId xmlns:a16="http://schemas.microsoft.com/office/drawing/2014/main" id="{11FB580D-DDAE-B9A6-A478-3489664E9358}"/>
              </a:ext>
            </a:extLst>
          </p:cNvPr>
          <p:cNvSpPr txBox="1"/>
          <p:nvPr/>
        </p:nvSpPr>
        <p:spPr>
          <a:xfrm>
            <a:off x="5966691" y="6411129"/>
            <a:ext cx="6096000" cy="276999"/>
          </a:xfrm>
          <a:prstGeom prst="rect">
            <a:avLst/>
          </a:prstGeom>
          <a:noFill/>
        </p:spPr>
        <p:txBody>
          <a:bodyPr wrap="square">
            <a:spAutoFit/>
          </a:bodyPr>
          <a:lstStyle/>
          <a:p>
            <a:pPr algn="r"/>
            <a:fld id="{2429C633-AF9B-9840-B7F1-7587910FEF71}" type="slidenum">
              <a:rPr lang="en-US" sz="1200">
                <a:solidFill>
                  <a:schemeClr val="tx1">
                    <a:tint val="75000"/>
                  </a:schemeClr>
                </a:solidFill>
              </a:rPr>
              <a:pPr algn="r"/>
              <a:t>16</a:t>
            </a:fld>
            <a:endParaRPr lang="en-US" sz="1200">
              <a:solidFill>
                <a:schemeClr val="tx1">
                  <a:tint val="75000"/>
                </a:schemeClr>
              </a:solidFill>
            </a:endParaRPr>
          </a:p>
        </p:txBody>
      </p:sp>
      <p:pic>
        <p:nvPicPr>
          <p:cNvPr id="6" name="Picture 6" descr="Diagram&#10;&#10;Description automatically generated">
            <a:extLst>
              <a:ext uri="{FF2B5EF4-FFF2-40B4-BE49-F238E27FC236}">
                <a16:creationId xmlns:a16="http://schemas.microsoft.com/office/drawing/2014/main" id="{3B2EC5D0-FF62-E93B-766D-06304618737D}"/>
              </a:ext>
            </a:extLst>
          </p:cNvPr>
          <p:cNvPicPr>
            <a:picLocks noGrp="1" noChangeAspect="1"/>
          </p:cNvPicPr>
          <p:nvPr>
            <p:ph idx="1"/>
          </p:nvPr>
        </p:nvPicPr>
        <p:blipFill>
          <a:blip r:embed="rId3"/>
          <a:stretch>
            <a:fillRect/>
          </a:stretch>
        </p:blipFill>
        <p:spPr>
          <a:xfrm>
            <a:off x="2993899" y="975842"/>
            <a:ext cx="6205946" cy="5707981"/>
          </a:xfrm>
        </p:spPr>
      </p:pic>
    </p:spTree>
    <p:extLst>
      <p:ext uri="{BB962C8B-B14F-4D97-AF65-F5344CB8AC3E}">
        <p14:creationId xmlns:p14="http://schemas.microsoft.com/office/powerpoint/2010/main" val="69817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093AE-FED4-4AA9-8B17-1947ADAF7427}"/>
              </a:ext>
            </a:extLst>
          </p:cNvPr>
          <p:cNvSpPr>
            <a:spLocks noGrp="1"/>
          </p:cNvSpPr>
          <p:nvPr>
            <p:ph type="title"/>
          </p:nvPr>
        </p:nvSpPr>
        <p:spPr>
          <a:xfrm>
            <a:off x="101958" y="285749"/>
            <a:ext cx="9571520" cy="439877"/>
          </a:xfrm>
        </p:spPr>
        <p:txBody>
          <a:bodyPr/>
          <a:lstStyle/>
          <a:p>
            <a:r>
              <a:rPr lang="en-US"/>
              <a:t>Key Findings &amp; Next Steps</a:t>
            </a:r>
            <a:endParaRPr lang="en-US">
              <a:cs typeface="Calibri"/>
            </a:endParaRPr>
          </a:p>
        </p:txBody>
      </p:sp>
      <p:sp>
        <p:nvSpPr>
          <p:cNvPr id="4" name="Slide Number Placeholder 3">
            <a:extLst>
              <a:ext uri="{FF2B5EF4-FFF2-40B4-BE49-F238E27FC236}">
                <a16:creationId xmlns:a16="http://schemas.microsoft.com/office/drawing/2014/main" id="{8AEA60D0-F984-4A2D-802F-B72764CEE20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81F9DCD-0574-60EE-19B7-FB32C37790A3}"/>
              </a:ext>
            </a:extLst>
          </p:cNvPr>
          <p:cNvSpPr txBox="1"/>
          <p:nvPr/>
        </p:nvSpPr>
        <p:spPr>
          <a:xfrm>
            <a:off x="517407" y="1909703"/>
            <a:ext cx="703674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9" name="Content Placeholder 2">
            <a:extLst>
              <a:ext uri="{FF2B5EF4-FFF2-40B4-BE49-F238E27FC236}">
                <a16:creationId xmlns:a16="http://schemas.microsoft.com/office/drawing/2014/main" id="{98FE120B-2E56-52F3-9B17-1B55E9C803F5}"/>
              </a:ext>
            </a:extLst>
          </p:cNvPr>
          <p:cNvSpPr txBox="1">
            <a:spLocks/>
          </p:cNvSpPr>
          <p:nvPr/>
        </p:nvSpPr>
        <p:spPr>
          <a:xfrm>
            <a:off x="462884" y="1675701"/>
            <a:ext cx="11265371" cy="4742065"/>
          </a:xfrm>
          <a:prstGeom prst="rect">
            <a:avLst/>
          </a:prstGeom>
        </p:spPr>
        <p:txBody>
          <a:bodyPr vert="horz" lIns="91440" tIns="45720" rIns="91440" bIns="45720" rtlCol="0" anchor="t">
            <a:norm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a:ea typeface="Calibri" panose="020F0502020204030204"/>
              <a:cs typeface="Calibri"/>
            </a:endParaRPr>
          </a:p>
          <a:p>
            <a:pPr marL="0" indent="0">
              <a:buNone/>
            </a:pPr>
            <a:endParaRPr lang="en-US" sz="2400">
              <a:ea typeface="Calibri" panose="020F0502020204030204"/>
              <a:cs typeface="Calibri"/>
            </a:endParaRPr>
          </a:p>
        </p:txBody>
      </p:sp>
      <p:graphicFrame>
        <p:nvGraphicFramePr>
          <p:cNvPr id="5" name="Table 4">
            <a:extLst>
              <a:ext uri="{FF2B5EF4-FFF2-40B4-BE49-F238E27FC236}">
                <a16:creationId xmlns:a16="http://schemas.microsoft.com/office/drawing/2014/main" id="{1027DC4E-1E54-40A6-D31F-1242C67425A3}"/>
              </a:ext>
            </a:extLst>
          </p:cNvPr>
          <p:cNvGraphicFramePr>
            <a:graphicFrameLocks noGrp="1"/>
          </p:cNvGraphicFramePr>
          <p:nvPr>
            <p:extLst>
              <p:ext uri="{D42A27DB-BD31-4B8C-83A1-F6EECF244321}">
                <p14:modId xmlns:p14="http://schemas.microsoft.com/office/powerpoint/2010/main" val="351638103"/>
              </p:ext>
            </p:extLst>
          </p:nvPr>
        </p:nvGraphicFramePr>
        <p:xfrm>
          <a:off x="187344" y="1022358"/>
          <a:ext cx="11755949" cy="5759757"/>
        </p:xfrm>
        <a:graphic>
          <a:graphicData uri="http://schemas.openxmlformats.org/drawingml/2006/table">
            <a:tbl>
              <a:tblPr firstRow="1" bandRow="1">
                <a:tableStyleId>{69CF1AB2-1976-4502-BF36-3FF5EA218861}</a:tableStyleId>
              </a:tblPr>
              <a:tblGrid>
                <a:gridCol w="1685192">
                  <a:extLst>
                    <a:ext uri="{9D8B030D-6E8A-4147-A177-3AD203B41FA5}">
                      <a16:colId xmlns:a16="http://schemas.microsoft.com/office/drawing/2014/main" val="1259697612"/>
                    </a:ext>
                  </a:extLst>
                </a:gridCol>
                <a:gridCol w="10070757">
                  <a:extLst>
                    <a:ext uri="{9D8B030D-6E8A-4147-A177-3AD203B41FA5}">
                      <a16:colId xmlns:a16="http://schemas.microsoft.com/office/drawing/2014/main" val="3793692231"/>
                    </a:ext>
                  </a:extLst>
                </a:gridCol>
              </a:tblGrid>
              <a:tr h="2366747">
                <a:tc>
                  <a:txBody>
                    <a:bodyPr/>
                    <a:lstStyle/>
                    <a:p>
                      <a:pPr algn="ctr" fontAlgn="b"/>
                      <a:r>
                        <a:rPr lang="en-US" sz="2000" b="1">
                          <a:effectLst/>
                        </a:rPr>
                        <a:t>Metro Vision </a:t>
                      </a:r>
                    </a:p>
                    <a:p>
                      <a:pPr algn="ctr" fontAlgn="b"/>
                      <a:r>
                        <a:rPr lang="en-US" sz="2000" b="1">
                          <a:effectLst/>
                        </a:rPr>
                        <a:t>for regional </a:t>
                      </a:r>
                    </a:p>
                    <a:p>
                      <a:pPr lvl="0" algn="ctr">
                        <a:buNone/>
                      </a:pPr>
                      <a:r>
                        <a:rPr lang="en-US" sz="2000" b="1">
                          <a:effectLst/>
                        </a:rPr>
                        <a:t>ZET charging facilities</a:t>
                      </a:r>
                      <a:endParaRPr lang="en-US"/>
                    </a:p>
                  </a:txBody>
                  <a:tcPr marL="9525" marR="9525" marT="9525" anchor="ctr"/>
                </a:tc>
                <a:tc>
                  <a:txBody>
                    <a:bodyPr/>
                    <a:lstStyle/>
                    <a:p>
                      <a:pPr marL="285750" lvl="0" indent="-285750">
                        <a:buFont typeface="Arial"/>
                        <a:buChar char="•"/>
                      </a:pPr>
                      <a:r>
                        <a:rPr lang="en-US" sz="2000" b="0">
                          <a:effectLst/>
                        </a:rPr>
                        <a:t>Public charging station(s) for use primarily by smaller drayage fleets and independent owner/operators, but accessible for all heavy-duty trucks</a:t>
                      </a:r>
                    </a:p>
                    <a:p>
                      <a:pPr marL="742950" lvl="1" indent="-285750">
                        <a:buFont typeface="Arial"/>
                        <a:buChar char="•"/>
                      </a:pPr>
                      <a:r>
                        <a:rPr lang="en-US" sz="2000" b="0">
                          <a:effectLst/>
                        </a:rPr>
                        <a:t>Origins and destinations within Southern California</a:t>
                      </a:r>
                    </a:p>
                    <a:p>
                      <a:pPr marL="742950" lvl="1" indent="-285750">
                        <a:buFont typeface="Arial"/>
                        <a:buChar char="•"/>
                      </a:pPr>
                      <a:r>
                        <a:rPr lang="en-US" sz="2000" b="0">
                          <a:effectLst/>
                        </a:rPr>
                        <a:t>Port or transload trips that are clustered in the region</a:t>
                      </a:r>
                      <a:endParaRPr lang="en-US" sz="2000"/>
                    </a:p>
                    <a:p>
                      <a:pPr marL="742950" lvl="1" indent="-285750">
                        <a:buFont typeface="Arial"/>
                        <a:buChar char="•"/>
                      </a:pPr>
                      <a:r>
                        <a:rPr lang="en-US" sz="2000" b="0">
                          <a:effectLst/>
                        </a:rPr>
                        <a:t>Multiple trips per day</a:t>
                      </a:r>
                      <a:endParaRPr lang="en-US" sz="2000"/>
                    </a:p>
                    <a:p>
                      <a:pPr marL="742950" lvl="1" indent="-285750">
                        <a:buFont typeface="Arial"/>
                        <a:buChar char="•"/>
                      </a:pPr>
                      <a:r>
                        <a:rPr lang="en-US" sz="2000" b="0">
                          <a:effectLst/>
                        </a:rPr>
                        <a:t>Access needed for midday opportunity charging</a:t>
                      </a:r>
                    </a:p>
                  </a:txBody>
                  <a:tcPr marL="9525" marR="9525" marT="9525" anchor="ctr"/>
                </a:tc>
                <a:extLst>
                  <a:ext uri="{0D108BD9-81ED-4DB2-BD59-A6C34878D82A}">
                    <a16:rowId xmlns:a16="http://schemas.microsoft.com/office/drawing/2014/main" val="2052841133"/>
                  </a:ext>
                </a:extLst>
              </a:tr>
              <a:tr h="899365">
                <a:tc>
                  <a:txBody>
                    <a:bodyPr/>
                    <a:lstStyle/>
                    <a:p>
                      <a:pPr algn="ctr" fontAlgn="b"/>
                      <a:r>
                        <a:rPr lang="en-US" sz="2000" b="1">
                          <a:effectLst/>
                        </a:rPr>
                        <a:t>Where</a:t>
                      </a:r>
                    </a:p>
                  </a:txBody>
                  <a:tcPr marL="9525" marR="9525" marT="9525" anchor="ctr"/>
                </a:tc>
                <a:tc>
                  <a:txBody>
                    <a:bodyPr/>
                    <a:lstStyle/>
                    <a:p>
                      <a:pPr marL="285750" indent="-285750" fontAlgn="ctr">
                        <a:buFont typeface="Arial"/>
                        <a:buChar char="•"/>
                      </a:pPr>
                      <a:r>
                        <a:rPr lang="en-US" sz="2000" b="0" i="0" u="none" strike="noStrike" noProof="0">
                          <a:effectLst/>
                          <a:latin typeface="Calibri"/>
                        </a:rPr>
                        <a:t>West of 710, near ports, or along the Alameda Corridor</a:t>
                      </a:r>
                    </a:p>
                  </a:txBody>
                  <a:tcPr marL="9525" marR="9525" marT="9525" anchor="ctr"/>
                </a:tc>
                <a:extLst>
                  <a:ext uri="{0D108BD9-81ED-4DB2-BD59-A6C34878D82A}">
                    <a16:rowId xmlns:a16="http://schemas.microsoft.com/office/drawing/2014/main" val="2045718568"/>
                  </a:ext>
                </a:extLst>
              </a:tr>
              <a:tr h="1735615">
                <a:tc>
                  <a:txBody>
                    <a:bodyPr/>
                    <a:lstStyle/>
                    <a:p>
                      <a:pPr algn="ctr" fontAlgn="b"/>
                      <a:r>
                        <a:rPr lang="en-US" sz="2000" b="1">
                          <a:effectLst/>
                        </a:rPr>
                        <a:t>Next Steps</a:t>
                      </a:r>
                    </a:p>
                  </a:txBody>
                  <a:tcPr marL="9525" marR="9525" marT="9525" anchor="ctr"/>
                </a:tc>
                <a:tc>
                  <a:txBody>
                    <a:bodyPr/>
                    <a:lstStyle/>
                    <a:p>
                      <a:pPr marL="285750" indent="-285750" fontAlgn="b">
                        <a:buFont typeface="Arial"/>
                        <a:buChar char="•"/>
                      </a:pPr>
                      <a:r>
                        <a:rPr lang="en-US" sz="2000">
                          <a:effectLst/>
                        </a:rPr>
                        <a:t>Work with local jurisdictions and logistics/real estate professionals to determine land ownership</a:t>
                      </a:r>
                      <a:endParaRPr lang="en-US" sz="2000"/>
                    </a:p>
                    <a:p>
                      <a:pPr marL="285750" lvl="0" indent="-285750">
                        <a:buFont typeface="Arial"/>
                        <a:buChar char="•"/>
                      </a:pPr>
                      <a:r>
                        <a:rPr lang="en-US" sz="2000">
                          <a:effectLst/>
                        </a:rPr>
                        <a:t>Coordinate with utilities on current capacity and/or where it needs to be added</a:t>
                      </a:r>
                    </a:p>
                    <a:p>
                      <a:pPr marL="285750" lvl="0" indent="-285750">
                        <a:buFont typeface="Arial"/>
                        <a:buChar char="•"/>
                      </a:pPr>
                      <a:r>
                        <a:rPr lang="en-US" sz="2000">
                          <a:effectLst/>
                        </a:rPr>
                        <a:t>Map out fueling stations in that area to determine where trucks are already filling up</a:t>
                      </a:r>
                    </a:p>
                    <a:p>
                      <a:pPr marL="285750" lvl="0" indent="-285750">
                        <a:buFont typeface="Arial"/>
                        <a:buChar char="•"/>
                      </a:pPr>
                      <a:r>
                        <a:rPr lang="en-US" sz="2000">
                          <a:effectLst/>
                        </a:rPr>
                        <a:t>Examine existing truck routes and location of sensitive receptors to align charging facility site(s) with community needs</a:t>
                      </a:r>
                      <a:endParaRPr lang="en-US" sz="2000"/>
                    </a:p>
                    <a:p>
                      <a:pPr marL="285750" lvl="0" indent="-285750">
                        <a:buFont typeface="Arial"/>
                        <a:buChar char="•"/>
                      </a:pPr>
                      <a:r>
                        <a:rPr lang="en-US" sz="2000" b="0">
                          <a:effectLst/>
                        </a:rPr>
                        <a:t>Connect with small fleets/drivers to understand their needs, experience, and opportunities</a:t>
                      </a:r>
                    </a:p>
                    <a:p>
                      <a:pPr marL="285750" lvl="0" indent="-285750">
                        <a:buFont typeface="Arial"/>
                        <a:buChar char="•"/>
                      </a:pPr>
                      <a:r>
                        <a:rPr lang="en-US" sz="2000">
                          <a:effectLst/>
                        </a:rPr>
                        <a:t>Research grant funding opportunities to assist in pursuing next steps</a:t>
                      </a:r>
                      <a:endParaRPr lang="en-US" sz="2000"/>
                    </a:p>
                  </a:txBody>
                  <a:tcPr marL="9525" marR="9525" marT="9525" anchor="b"/>
                </a:tc>
                <a:extLst>
                  <a:ext uri="{0D108BD9-81ED-4DB2-BD59-A6C34878D82A}">
                    <a16:rowId xmlns:a16="http://schemas.microsoft.com/office/drawing/2014/main" val="3664884920"/>
                  </a:ext>
                </a:extLst>
              </a:tr>
            </a:tbl>
          </a:graphicData>
        </a:graphic>
      </p:graphicFrame>
    </p:spTree>
    <p:extLst>
      <p:ext uri="{BB962C8B-B14F-4D97-AF65-F5344CB8AC3E}">
        <p14:creationId xmlns:p14="http://schemas.microsoft.com/office/powerpoint/2010/main" val="14368339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093AE-FED4-4AA9-8B17-1947ADAF7427}"/>
              </a:ext>
            </a:extLst>
          </p:cNvPr>
          <p:cNvSpPr>
            <a:spLocks noGrp="1"/>
          </p:cNvSpPr>
          <p:nvPr>
            <p:ph type="title"/>
          </p:nvPr>
        </p:nvSpPr>
        <p:spPr>
          <a:xfrm>
            <a:off x="101958" y="285749"/>
            <a:ext cx="9571520" cy="439877"/>
          </a:xfrm>
        </p:spPr>
        <p:txBody>
          <a:bodyPr/>
          <a:lstStyle/>
          <a:p>
            <a:r>
              <a:rPr lang="en-US" sz="2800"/>
              <a:t>US EPA Request for Information (RFI) </a:t>
            </a:r>
            <a:br>
              <a:rPr lang="en-US" sz="2800"/>
            </a:br>
            <a:r>
              <a:rPr lang="en-US" sz="2800"/>
              <a:t>ZE Heavy-Duty Vehicles and Infrastructure</a:t>
            </a:r>
            <a:endParaRPr lang="en-US" sz="2800">
              <a:ea typeface="Calibri"/>
              <a:cs typeface="Calibri"/>
            </a:endParaRPr>
          </a:p>
        </p:txBody>
      </p:sp>
      <p:sp>
        <p:nvSpPr>
          <p:cNvPr id="4" name="Slide Number Placeholder 3">
            <a:extLst>
              <a:ext uri="{FF2B5EF4-FFF2-40B4-BE49-F238E27FC236}">
                <a16:creationId xmlns:a16="http://schemas.microsoft.com/office/drawing/2014/main" id="{8AEA60D0-F984-4A2D-802F-B72764CEE20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81F9DCD-0574-60EE-19B7-FB32C37790A3}"/>
              </a:ext>
            </a:extLst>
          </p:cNvPr>
          <p:cNvSpPr txBox="1"/>
          <p:nvPr/>
        </p:nvSpPr>
        <p:spPr>
          <a:xfrm>
            <a:off x="517407" y="1909703"/>
            <a:ext cx="703674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9" name="Content Placeholder 2">
            <a:extLst>
              <a:ext uri="{FF2B5EF4-FFF2-40B4-BE49-F238E27FC236}">
                <a16:creationId xmlns:a16="http://schemas.microsoft.com/office/drawing/2014/main" id="{98FE120B-2E56-52F3-9B17-1B55E9C803F5}"/>
              </a:ext>
            </a:extLst>
          </p:cNvPr>
          <p:cNvSpPr txBox="1">
            <a:spLocks/>
          </p:cNvSpPr>
          <p:nvPr/>
        </p:nvSpPr>
        <p:spPr>
          <a:xfrm>
            <a:off x="462884" y="1675701"/>
            <a:ext cx="11265371" cy="4742065"/>
          </a:xfrm>
          <a:prstGeom prst="rect">
            <a:avLst/>
          </a:prstGeom>
        </p:spPr>
        <p:txBody>
          <a:bodyPr vert="horz" lIns="91440" tIns="45720" rIns="91440" bIns="45720" rtlCol="0" anchor="t">
            <a:norm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a:ea typeface="Calibri" panose="020F0502020204030204"/>
              <a:cs typeface="Calibri"/>
            </a:endParaRPr>
          </a:p>
          <a:p>
            <a:pPr marL="0" indent="0">
              <a:buNone/>
            </a:pPr>
            <a:endParaRPr lang="en-US" sz="2400">
              <a:ea typeface="Calibri" panose="020F0502020204030204"/>
              <a:cs typeface="Calibri"/>
            </a:endParaRPr>
          </a:p>
        </p:txBody>
      </p:sp>
      <p:sp>
        <p:nvSpPr>
          <p:cNvPr id="6" name="Content Placeholder 2">
            <a:extLst>
              <a:ext uri="{FF2B5EF4-FFF2-40B4-BE49-F238E27FC236}">
                <a16:creationId xmlns:a16="http://schemas.microsoft.com/office/drawing/2014/main" id="{B1C8F3F2-8D10-D4D3-2742-25853ED6E14A}"/>
              </a:ext>
            </a:extLst>
          </p:cNvPr>
          <p:cNvSpPr>
            <a:spLocks noGrp="1"/>
          </p:cNvSpPr>
          <p:nvPr>
            <p:ph idx="1"/>
          </p:nvPr>
        </p:nvSpPr>
        <p:spPr>
          <a:xfrm>
            <a:off x="381000" y="1175954"/>
            <a:ext cx="11077575" cy="4742065"/>
          </a:xfrm>
        </p:spPr>
        <p:txBody>
          <a:bodyPr vert="horz" lIns="91440" tIns="45720" rIns="91440" bIns="45720" rtlCol="0" anchor="t">
            <a:normAutofit/>
          </a:bodyPr>
          <a:lstStyle/>
          <a:p>
            <a:r>
              <a:rPr lang="en-US" sz="2200"/>
              <a:t>Development of Guidance for Zero-Emission Clean Heavy-Duty Vehicles, Port Equipment, and Fueling Infrastructure Deployment under Inflation Reduction Act Funding Programs</a:t>
            </a:r>
            <a:endParaRPr lang="en-US" sz="2200">
              <a:ea typeface="Calibri"/>
              <a:cs typeface="Calibri"/>
            </a:endParaRPr>
          </a:p>
          <a:p>
            <a:endParaRPr lang="en-US" sz="2200">
              <a:ea typeface="Calibri"/>
              <a:cs typeface="Calibri"/>
            </a:endParaRPr>
          </a:p>
          <a:p>
            <a:r>
              <a:rPr lang="en-US" sz="2200">
                <a:ea typeface="Calibri"/>
                <a:cs typeface="Calibri"/>
              </a:rPr>
              <a:t>EPA especially interested in availability, market price, and performance of ZE trucks, ZE port equipment, and other charging/fueling infrastructure needs in the near term (1-3 years, and 1-5 years for port equipment) and whether components of these systems are manufactured in the US</a:t>
            </a:r>
          </a:p>
          <a:p>
            <a:endParaRPr lang="en-US" sz="2200">
              <a:ea typeface="Calibri"/>
              <a:cs typeface="Calibri"/>
            </a:endParaRPr>
          </a:p>
          <a:p>
            <a:r>
              <a:rPr lang="en-US" sz="2200">
                <a:ea typeface="Calibri"/>
                <a:cs typeface="Calibri"/>
              </a:rPr>
              <a:t>Comment deadline: </a:t>
            </a:r>
            <a:r>
              <a:rPr lang="en-US" sz="2200" b="1">
                <a:ea typeface="Calibri" panose="020F0502020204030204"/>
                <a:cs typeface="Calibri" panose="020F0502020204030204"/>
              </a:rPr>
              <a:t>June 5, 2023</a:t>
            </a:r>
          </a:p>
          <a:p>
            <a:endParaRPr lang="en-US" sz="2200">
              <a:ea typeface="Calibri" panose="020F0502020204030204"/>
              <a:cs typeface="Calibri" panose="020F0502020204030204"/>
            </a:endParaRPr>
          </a:p>
          <a:p>
            <a:r>
              <a:rPr lang="en-US" sz="2200">
                <a:ea typeface="Calibri" panose="020F0502020204030204"/>
                <a:cs typeface="Calibri" panose="020F0502020204030204"/>
                <a:hlinkClick r:id="rId3"/>
              </a:rPr>
              <a:t>More information can be found here</a:t>
            </a:r>
            <a:endParaRPr lang="en-US" sz="2200">
              <a:ea typeface="Calibri" panose="020F0502020204030204"/>
              <a:cs typeface="Calibri" panose="020F0502020204030204"/>
            </a:endParaRPr>
          </a:p>
          <a:p>
            <a:pPr lvl="1">
              <a:buFont typeface="Arial" panose="020B0604020202020204" pitchFamily="34" charset="0"/>
              <a:buChar char="•"/>
            </a:pPr>
            <a:endParaRPr lang="en-US" sz="2200" b="1">
              <a:ea typeface="Calibri" panose="020F0502020204030204"/>
              <a:cs typeface="Calibri" panose="020F0502020204030204"/>
            </a:endParaRPr>
          </a:p>
          <a:p>
            <a:pPr marL="512445" indent="-229870">
              <a:buFont typeface="Arial" panose="020B0604020202020204" pitchFamily="34" charset="0"/>
              <a:buChar char="•"/>
            </a:pPr>
            <a:endParaRPr lang="en-US" sz="2200">
              <a:ea typeface="Calibri" panose="020F0502020204030204"/>
              <a:cs typeface="Calibri" panose="020F0502020204030204"/>
            </a:endParaRPr>
          </a:p>
          <a:p>
            <a:pPr marL="512445" indent="-229870">
              <a:buFont typeface="Arial" panose="020B0604020202020204" pitchFamily="34" charset="0"/>
              <a:buChar char="•"/>
            </a:pPr>
            <a:endParaRPr lang="en-US" sz="2200">
              <a:ea typeface="Calibri" panose="020F0502020204030204"/>
              <a:cs typeface="Calibri" panose="020F0502020204030204"/>
            </a:endParaRPr>
          </a:p>
          <a:p>
            <a:pPr marL="512445">
              <a:buFont typeface="Arial" panose="020B0604020202020204" pitchFamily="34" charset="0"/>
              <a:buChar char="•"/>
            </a:pPr>
            <a:endParaRPr lang="en-US" sz="2200" b="1">
              <a:ea typeface="Calibri"/>
              <a:cs typeface="Calibri" panose="020F0502020204030204"/>
            </a:endParaRPr>
          </a:p>
          <a:p>
            <a:pPr marL="282575" indent="-282575">
              <a:buFont typeface="Calibri" panose="020F0502020204030204" pitchFamily="34" charset="0"/>
              <a:buChar char="&gt;"/>
            </a:pPr>
            <a:endParaRPr lang="en-US" sz="2200" b="1">
              <a:ea typeface="Calibri"/>
              <a:cs typeface="Calibri" panose="020F0502020204030204"/>
            </a:endParaRPr>
          </a:p>
          <a:p>
            <a:pPr marL="512445" indent="-229870">
              <a:buFont typeface="Arial" panose="020B0604020202020204" pitchFamily="34" charset="0"/>
              <a:buChar char="•"/>
            </a:pPr>
            <a:endParaRPr lang="en-US">
              <a:ea typeface="Calibri" panose="020F0502020204030204"/>
              <a:cs typeface="Calibri" panose="020F0502020204030204"/>
            </a:endParaRPr>
          </a:p>
          <a:p>
            <a:pPr marL="512445" indent="-229870">
              <a:buFont typeface="Arial" panose="020B0604020202020204" pitchFamily="34" charset="0"/>
              <a:buChar char="•"/>
            </a:pPr>
            <a:endParaRPr lang="en-US">
              <a:ea typeface="Calibri" panose="020F0502020204030204"/>
              <a:cs typeface="Calibri" panose="020F0502020204030204"/>
            </a:endParaRPr>
          </a:p>
          <a:p>
            <a:pPr marL="512445" indent="-229870">
              <a:buFont typeface="Arial" panose="020B0604020202020204" pitchFamily="34" charset="0"/>
              <a:buChar char="•"/>
            </a:pPr>
            <a:endParaRPr lang="en-US">
              <a:ea typeface="Calibri" panose="020F0502020204030204"/>
              <a:cs typeface="Calibri" panose="020F0502020204030204"/>
            </a:endParaRPr>
          </a:p>
          <a:p>
            <a:pPr marL="512445">
              <a:buFont typeface="Arial" panose="020B0604020202020204" pitchFamily="34" charset="0"/>
              <a:buChar char="•"/>
            </a:pPr>
            <a:endParaRPr lang="en-US">
              <a:ea typeface="Calibri" panose="020F0502020204030204"/>
              <a:cs typeface="Calibri" panose="020F0502020204030204"/>
            </a:endParaRPr>
          </a:p>
          <a:p>
            <a:pPr marL="512445">
              <a:buFont typeface="Arial" panose="020B0604020202020204" pitchFamily="34" charset="0"/>
              <a:buChar char="•"/>
            </a:pPr>
            <a:endParaRPr lang="en-US">
              <a:ea typeface="Calibri" panose="020F0502020204030204"/>
              <a:cs typeface="Calibri" panose="020F0502020204030204"/>
            </a:endParaRPr>
          </a:p>
        </p:txBody>
      </p:sp>
    </p:spTree>
    <p:extLst>
      <p:ext uri="{BB962C8B-B14F-4D97-AF65-F5344CB8AC3E}">
        <p14:creationId xmlns:p14="http://schemas.microsoft.com/office/powerpoint/2010/main" val="30924723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5" y="1647115"/>
            <a:ext cx="12172405" cy="2015936"/>
          </a:xfrm>
          <a:prstGeom prst="rect">
            <a:avLst/>
          </a:prstGeom>
          <a:solidFill>
            <a:srgbClr val="00B4BD"/>
          </a:solidFill>
        </p:spPr>
        <p:txBody>
          <a:bodyPr wrap="square" lIns="91440" tIns="45720" rIns="91440" bIns="45720" rtlCol="0" anchor="t">
            <a:spAutoFit/>
          </a:bodyPr>
          <a:lstStyle/>
          <a:p>
            <a:pPr algn="ctr">
              <a:spcAft>
                <a:spcPts val="600"/>
              </a:spcAft>
              <a:defRPr/>
            </a:pPr>
            <a:r>
              <a:rPr lang="en-US" sz="4000" b="1">
                <a:solidFill>
                  <a:schemeClr val="bg1"/>
                </a:solidFill>
                <a:ea typeface="+mn-lt"/>
                <a:cs typeface="+mn-lt"/>
              </a:rPr>
              <a:t>Agenda Item #2:  Scaling Beyond Pilot Projects – Lessons Learned in Developing Charging/Fueling Infrastructure</a:t>
            </a:r>
          </a:p>
          <a:p>
            <a:pPr algn="ctr">
              <a:spcAft>
                <a:spcPts val="600"/>
              </a:spcAft>
              <a:defRPr/>
            </a:pPr>
            <a:endParaRPr lang="en-US" sz="4000" b="1">
              <a:solidFill>
                <a:schemeClr val="bg1"/>
              </a:solidFill>
              <a:cs typeface="Calibri"/>
            </a:endParaRPr>
          </a:p>
        </p:txBody>
      </p:sp>
      <p:sp>
        <p:nvSpPr>
          <p:cNvPr id="2" name="TextBox 1">
            <a:extLst>
              <a:ext uri="{FF2B5EF4-FFF2-40B4-BE49-F238E27FC236}">
                <a16:creationId xmlns:a16="http://schemas.microsoft.com/office/drawing/2014/main" id="{C9D7062F-A958-EBEA-969A-76E4042D9FCC}"/>
              </a:ext>
            </a:extLst>
          </p:cNvPr>
          <p:cNvSpPr txBox="1"/>
          <p:nvPr/>
        </p:nvSpPr>
        <p:spPr>
          <a:xfrm>
            <a:off x="4117055" y="3716518"/>
            <a:ext cx="4139554" cy="2092881"/>
          </a:xfrm>
          <a:prstGeom prst="rect">
            <a:avLst/>
          </a:prstGeom>
          <a:noFill/>
        </p:spPr>
        <p:txBody>
          <a:bodyPr wrap="square" lIns="91440" tIns="45720" rIns="91440" bIns="45720" rtlCol="0" anchor="t">
            <a:spAutoFit/>
          </a:bodyPr>
          <a:lstStyle/>
          <a:p>
            <a:pPr marL="342900" indent="-342900">
              <a:buAutoNum type="romanLcPeriod"/>
            </a:pPr>
            <a:r>
              <a:rPr lang="en-US" b="1">
                <a:solidFill>
                  <a:schemeClr val="bg1"/>
                </a:solidFill>
                <a:cs typeface="Calibri"/>
              </a:rPr>
              <a:t>Introduction</a:t>
            </a:r>
            <a:endParaRPr lang="en-US" b="1">
              <a:solidFill>
                <a:schemeClr val="bg1"/>
              </a:solidFill>
              <a:ea typeface="+mn-lt"/>
              <a:cs typeface="+mn-lt"/>
            </a:endParaRPr>
          </a:p>
          <a:p>
            <a:pPr marL="342900" marR="91440" indent="-342900">
              <a:buAutoNum type="romanLcPeriod"/>
            </a:pPr>
            <a:r>
              <a:rPr lang="en-US" b="1">
                <a:solidFill>
                  <a:schemeClr val="bg1"/>
                </a:solidFill>
                <a:ea typeface="+mn-lt"/>
                <a:cs typeface="+mn-lt"/>
              </a:rPr>
              <a:t>Panel Discussion</a:t>
            </a:r>
            <a:endParaRPr lang="en-US">
              <a:solidFill>
                <a:schemeClr val="bg1"/>
              </a:solidFill>
              <a:cs typeface="Calibri" panose="020F0502020204030204"/>
            </a:endParaRPr>
          </a:p>
          <a:p>
            <a:pPr marL="342900" marR="91440" indent="-342900">
              <a:buAutoNum type="romanLcPeriod"/>
            </a:pPr>
            <a:r>
              <a:rPr lang="en-US" b="1">
                <a:solidFill>
                  <a:schemeClr val="bg1"/>
                </a:solidFill>
                <a:ea typeface="Yu Mincho"/>
                <a:cs typeface="Calibri"/>
              </a:rPr>
              <a:t>Working Group Q&amp;A</a:t>
            </a:r>
          </a:p>
          <a:p>
            <a:pPr marL="342900" lvl="0" indent="-342900" algn="l" defTabSz="914400" rtl="0" eaLnBrk="1" fontAlgn="auto" latinLnBrk="0" hangingPunct="1">
              <a:lnSpc>
                <a:spcPct val="100000"/>
              </a:lnSpc>
              <a:spcBef>
                <a:spcPts val="0"/>
              </a:spcBef>
              <a:spcAft>
                <a:spcPts val="0"/>
              </a:spcAft>
              <a:buClrTx/>
              <a:buSzTx/>
              <a:buAutoNum type="romanLcPeriod"/>
              <a:defRPr/>
            </a:pPr>
            <a:endParaRPr lang="en-US" b="1" kern="1200">
              <a:solidFill>
                <a:srgbClr val="FFFFFF"/>
              </a:solidFill>
              <a:effectLst/>
              <a:latin typeface="+mn-lt"/>
              <a:ea typeface="Yu Mincho"/>
              <a:cs typeface="Calibri"/>
            </a:endParaRPr>
          </a:p>
          <a:p>
            <a:pPr marL="400050" marR="91440" indent="-223520" defTabSz="914400">
              <a:buAutoNum type="romanLcPeriod"/>
              <a:defRPr/>
            </a:pPr>
            <a:endParaRPr lang="en-US" b="1">
              <a:solidFill>
                <a:srgbClr val="FFFFFF"/>
              </a:solidFill>
              <a:ea typeface="Yu Mincho"/>
              <a:cs typeface="Arial"/>
            </a:endParaRPr>
          </a:p>
          <a:p>
            <a:pPr defTabSz="914400">
              <a:defRPr/>
            </a:pPr>
            <a:endParaRPr lang="en-US" sz="2000" b="1">
              <a:solidFill>
                <a:srgbClr val="FFFFFF"/>
              </a:solidFill>
              <a:ea typeface="Yu Mincho"/>
              <a:cs typeface="Calibri" panose="020F0502020204030204"/>
            </a:endParaRPr>
          </a:p>
          <a:p>
            <a:pPr defTabSz="914400">
              <a:defRPr/>
            </a:pPr>
            <a:endParaRPr lang="en-US" sz="2000" b="1">
              <a:solidFill>
                <a:srgbClr val="000000"/>
              </a:solidFill>
              <a:ea typeface="Yu Mincho"/>
              <a:cs typeface="Calibri" panose="020F0502020204030204"/>
            </a:endParaRPr>
          </a:p>
        </p:txBody>
      </p:sp>
    </p:spTree>
    <p:extLst>
      <p:ext uri="{BB962C8B-B14F-4D97-AF65-F5344CB8AC3E}">
        <p14:creationId xmlns:p14="http://schemas.microsoft.com/office/powerpoint/2010/main" val="31812417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949E3-D356-164E-9B10-610E755F9D00}"/>
              </a:ext>
            </a:extLst>
          </p:cNvPr>
          <p:cNvSpPr>
            <a:spLocks noGrp="1"/>
          </p:cNvSpPr>
          <p:nvPr>
            <p:ph type="title"/>
          </p:nvPr>
        </p:nvSpPr>
        <p:spPr>
          <a:xfrm>
            <a:off x="93453" y="199485"/>
            <a:ext cx="9764500" cy="486654"/>
          </a:xfrm>
        </p:spPr>
        <p:txBody>
          <a:bodyPr/>
          <a:lstStyle/>
          <a:p>
            <a:r>
              <a:rPr lang="en-US">
                <a:ea typeface="+mn-lt"/>
                <a:cs typeface="+mn-lt"/>
              </a:rPr>
              <a:t>Working Group Member Identification</a:t>
            </a:r>
          </a:p>
        </p:txBody>
      </p:sp>
      <p:sp>
        <p:nvSpPr>
          <p:cNvPr id="4" name="Slide Number Placeholder 3">
            <a:extLst>
              <a:ext uri="{FF2B5EF4-FFF2-40B4-BE49-F238E27FC236}">
                <a16:creationId xmlns:a16="http://schemas.microsoft.com/office/drawing/2014/main" id="{9F194EE8-9CE2-CE4D-9FF3-04996C79C467}"/>
              </a:ext>
            </a:extLst>
          </p:cNvPr>
          <p:cNvSpPr>
            <a:spLocks noGrp="1"/>
          </p:cNvSpPr>
          <p:nvPr>
            <p:ph type="sldNum" sz="quarter" idx="12"/>
          </p:nvPr>
        </p:nvSpPr>
        <p:spPr>
          <a:xfrm>
            <a:off x="9319491" y="6389688"/>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5" name="Picture 4" descr="A picture containing timeline&#10;&#10;Description automatically generated">
            <a:extLst>
              <a:ext uri="{FF2B5EF4-FFF2-40B4-BE49-F238E27FC236}">
                <a16:creationId xmlns:a16="http://schemas.microsoft.com/office/drawing/2014/main" id="{9BC4E9B2-4D7D-4C75-B7BB-DE85CA21F2D7}"/>
              </a:ext>
            </a:extLst>
          </p:cNvPr>
          <p:cNvPicPr>
            <a:picLocks noChangeAspect="1"/>
          </p:cNvPicPr>
          <p:nvPr/>
        </p:nvPicPr>
        <p:blipFill>
          <a:blip r:embed="rId3"/>
          <a:stretch>
            <a:fillRect/>
          </a:stretch>
        </p:blipFill>
        <p:spPr>
          <a:xfrm>
            <a:off x="4808399" y="1110566"/>
            <a:ext cx="2821180" cy="2651389"/>
          </a:xfrm>
          <a:prstGeom prst="rect">
            <a:avLst/>
          </a:prstGeom>
        </p:spPr>
      </p:pic>
      <p:pic>
        <p:nvPicPr>
          <p:cNvPr id="8" name="Picture 7" descr="Graphical user interface, text, application&#10;&#10;Description automatically generated">
            <a:extLst>
              <a:ext uri="{FF2B5EF4-FFF2-40B4-BE49-F238E27FC236}">
                <a16:creationId xmlns:a16="http://schemas.microsoft.com/office/drawing/2014/main" id="{28FB16BD-FD6A-4D99-9C7A-6CD08A1B1975}"/>
              </a:ext>
            </a:extLst>
          </p:cNvPr>
          <p:cNvPicPr>
            <a:picLocks noChangeAspect="1"/>
          </p:cNvPicPr>
          <p:nvPr/>
        </p:nvPicPr>
        <p:blipFill>
          <a:blip r:embed="rId4"/>
          <a:stretch>
            <a:fillRect/>
          </a:stretch>
        </p:blipFill>
        <p:spPr>
          <a:xfrm>
            <a:off x="4220420" y="3850898"/>
            <a:ext cx="3738327" cy="2834529"/>
          </a:xfrm>
          <a:prstGeom prst="rect">
            <a:avLst/>
          </a:prstGeom>
        </p:spPr>
      </p:pic>
      <p:grpSp>
        <p:nvGrpSpPr>
          <p:cNvPr id="9" name="Group 8">
            <a:extLst>
              <a:ext uri="{FF2B5EF4-FFF2-40B4-BE49-F238E27FC236}">
                <a16:creationId xmlns:a16="http://schemas.microsoft.com/office/drawing/2014/main" id="{D1F9765E-2FAB-40D1-AF94-D5383434BF3C}"/>
              </a:ext>
            </a:extLst>
          </p:cNvPr>
          <p:cNvGrpSpPr/>
          <p:nvPr/>
        </p:nvGrpSpPr>
        <p:grpSpPr>
          <a:xfrm>
            <a:off x="240114" y="6154509"/>
            <a:ext cx="1457119" cy="470357"/>
            <a:chOff x="2085360" y="5841270"/>
            <a:chExt cx="1457119" cy="470357"/>
          </a:xfrm>
        </p:grpSpPr>
        <p:sp>
          <p:nvSpPr>
            <p:cNvPr id="10" name="Rectangle 9">
              <a:extLst>
                <a:ext uri="{FF2B5EF4-FFF2-40B4-BE49-F238E27FC236}">
                  <a16:creationId xmlns:a16="http://schemas.microsoft.com/office/drawing/2014/main" id="{96AD7284-F306-4341-96A8-BD6AF81E3485}"/>
                </a:ext>
              </a:extLst>
            </p:cNvPr>
            <p:cNvSpPr/>
            <p:nvPr/>
          </p:nvSpPr>
          <p:spPr>
            <a:xfrm>
              <a:off x="2085360" y="5841270"/>
              <a:ext cx="1457119" cy="4703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11" name="Group 10">
              <a:extLst>
                <a:ext uri="{FF2B5EF4-FFF2-40B4-BE49-F238E27FC236}">
                  <a16:creationId xmlns:a16="http://schemas.microsoft.com/office/drawing/2014/main" id="{43D1F3A2-88E8-4C66-B622-14DE344C9D11}"/>
                </a:ext>
              </a:extLst>
            </p:cNvPr>
            <p:cNvGrpSpPr/>
            <p:nvPr/>
          </p:nvGrpSpPr>
          <p:grpSpPr>
            <a:xfrm>
              <a:off x="2154894" y="5873388"/>
              <a:ext cx="1387585" cy="406123"/>
              <a:chOff x="299780" y="6166127"/>
              <a:chExt cx="1387585" cy="406123"/>
            </a:xfrm>
          </p:grpSpPr>
          <p:pic>
            <p:nvPicPr>
              <p:cNvPr id="12" name="Picture 11" descr="Logo&#10;&#10;Description automatically generated">
                <a:extLst>
                  <a:ext uri="{FF2B5EF4-FFF2-40B4-BE49-F238E27FC236}">
                    <a16:creationId xmlns:a16="http://schemas.microsoft.com/office/drawing/2014/main" id="{FBA8D5BD-75E7-4237-9152-EBD121712315}"/>
                  </a:ext>
                </a:extLst>
              </p:cNvPr>
              <p:cNvPicPr>
                <a:picLocks noChangeAspect="1"/>
              </p:cNvPicPr>
              <p:nvPr/>
            </p:nvPicPr>
            <p:blipFill>
              <a:blip r:embed="rId5"/>
              <a:stretch>
                <a:fillRect/>
              </a:stretch>
            </p:blipFill>
            <p:spPr>
              <a:xfrm>
                <a:off x="299780" y="6166127"/>
                <a:ext cx="406123" cy="406123"/>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2346C441-77AD-4FEE-A52C-CF1769BF1731}"/>
                  </a:ext>
                </a:extLst>
              </p:cNvPr>
              <p:cNvPicPr>
                <a:picLocks noChangeAspect="1"/>
              </p:cNvPicPr>
              <p:nvPr/>
            </p:nvPicPr>
            <p:blipFill>
              <a:blip r:embed="rId6"/>
              <a:stretch>
                <a:fillRect/>
              </a:stretch>
            </p:blipFill>
            <p:spPr>
              <a:xfrm>
                <a:off x="672497" y="6223259"/>
                <a:ext cx="1014868" cy="297998"/>
              </a:xfrm>
              <a:prstGeom prst="rect">
                <a:avLst/>
              </a:prstGeom>
            </p:spPr>
          </p:pic>
        </p:grpSp>
      </p:grpSp>
    </p:spTree>
    <p:extLst>
      <p:ext uri="{BB962C8B-B14F-4D97-AF65-F5344CB8AC3E}">
        <p14:creationId xmlns:p14="http://schemas.microsoft.com/office/powerpoint/2010/main" val="3142343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2A076-3AF5-1549-9640-55A0BE694BA2}"/>
              </a:ext>
            </a:extLst>
          </p:cNvPr>
          <p:cNvSpPr>
            <a:spLocks noGrp="1"/>
          </p:cNvSpPr>
          <p:nvPr>
            <p:ph type="title"/>
          </p:nvPr>
        </p:nvSpPr>
        <p:spPr>
          <a:xfrm>
            <a:off x="408829" y="247520"/>
            <a:ext cx="9045633" cy="429145"/>
          </a:xfrm>
        </p:spPr>
        <p:txBody>
          <a:bodyPr/>
          <a:lstStyle/>
          <a:p>
            <a:r>
              <a:rPr lang="en-US" sz="2800"/>
              <a:t>Facilitator</a:t>
            </a:r>
            <a:endParaRPr lang="en-US"/>
          </a:p>
        </p:txBody>
      </p:sp>
      <p:sp>
        <p:nvSpPr>
          <p:cNvPr id="4" name="Slide Number Placeholder 3">
            <a:extLst>
              <a:ext uri="{FF2B5EF4-FFF2-40B4-BE49-F238E27FC236}">
                <a16:creationId xmlns:a16="http://schemas.microsoft.com/office/drawing/2014/main" id="{6CAAFC58-8A40-6A45-B35A-E8076B5C570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9455A189-CFA9-442D-A847-F96993777A98}"/>
              </a:ext>
            </a:extLst>
          </p:cNvPr>
          <p:cNvGrpSpPr/>
          <p:nvPr/>
        </p:nvGrpSpPr>
        <p:grpSpPr>
          <a:xfrm>
            <a:off x="5834239" y="2555995"/>
            <a:ext cx="3958129" cy="1715226"/>
            <a:chOff x="4009240" y="2870778"/>
            <a:chExt cx="5582213" cy="1000005"/>
          </a:xfrm>
        </p:grpSpPr>
        <p:sp>
          <p:nvSpPr>
            <p:cNvPr id="11" name="TextBox 10">
              <a:extLst>
                <a:ext uri="{FF2B5EF4-FFF2-40B4-BE49-F238E27FC236}">
                  <a16:creationId xmlns:a16="http://schemas.microsoft.com/office/drawing/2014/main" id="{1148F3C9-4BC5-4EA3-BF27-53A6FD3E7450}"/>
                </a:ext>
              </a:extLst>
            </p:cNvPr>
            <p:cNvSpPr txBox="1"/>
            <p:nvPr/>
          </p:nvSpPr>
          <p:spPr>
            <a:xfrm>
              <a:off x="4009240" y="2870778"/>
              <a:ext cx="4550983" cy="269158"/>
            </a:xfrm>
            <a:prstGeom prst="rect">
              <a:avLst/>
            </a:prstGeom>
            <a:noFill/>
          </p:spPr>
          <p:txBody>
            <a:bodyPr wrap="square" lIns="91440" tIns="45720" rIns="91440" bIns="45720" rtlCol="0" anchor="t">
              <a:spAutoFit/>
            </a:bodyPr>
            <a:lstStyle/>
            <a:p>
              <a:pPr>
                <a:defRPr/>
              </a:pPr>
              <a:r>
                <a:rPr lang="en-US" sz="2400" b="1">
                  <a:solidFill>
                    <a:srgbClr val="000000"/>
                  </a:solidFill>
                  <a:latin typeface="Calibri" panose="020F0502020204030204"/>
                </a:rPr>
                <a:t>Akiko </a:t>
              </a:r>
              <a:r>
                <a:rPr lang="en-US" sz="2400" b="1" err="1">
                  <a:solidFill>
                    <a:srgbClr val="000000"/>
                  </a:solidFill>
                  <a:latin typeface="Calibri" panose="020F0502020204030204"/>
                </a:rPr>
                <a:t>Yamagami</a:t>
              </a:r>
              <a:endParaRPr lang="en-US" err="1"/>
            </a:p>
          </p:txBody>
        </p:sp>
        <p:sp>
          <p:nvSpPr>
            <p:cNvPr id="12" name="TextBox 11">
              <a:extLst>
                <a:ext uri="{FF2B5EF4-FFF2-40B4-BE49-F238E27FC236}">
                  <a16:creationId xmlns:a16="http://schemas.microsoft.com/office/drawing/2014/main" id="{E88F70D3-2AB8-4803-9A74-19EC14D724F1}"/>
                </a:ext>
              </a:extLst>
            </p:cNvPr>
            <p:cNvSpPr txBox="1"/>
            <p:nvPr/>
          </p:nvSpPr>
          <p:spPr>
            <a:xfrm>
              <a:off x="4009240" y="3099196"/>
              <a:ext cx="5582213" cy="771587"/>
            </a:xfrm>
            <a:prstGeom prst="rect">
              <a:avLst/>
            </a:prstGeom>
            <a:noFill/>
          </p:spPr>
          <p:txBody>
            <a:bodyPr wrap="square" lIns="91440" tIns="45720" rIns="91440" bIns="45720" rtlCol="0" anchor="t">
              <a:spAutoFit/>
            </a:bodyPr>
            <a:lstStyle/>
            <a:p>
              <a:pPr>
                <a:defRPr/>
              </a:pPr>
              <a:r>
                <a:rPr lang="en-US" sz="2000">
                  <a:highlight>
                    <a:srgbClr val="FFFFFF"/>
                  </a:highlight>
                  <a:ea typeface="+mn-lt"/>
                  <a:cs typeface="+mn-lt"/>
                </a:rPr>
                <a:t>Senior</a:t>
              </a:r>
              <a:r>
                <a:rPr lang="en-US" sz="2000">
                  <a:highlight>
                    <a:srgbClr val="FFFFFF"/>
                  </a:highlight>
                  <a:latin typeface="Calibri" panose="020F0502020204030204"/>
                  <a:cs typeface="Calibri"/>
                </a:rPr>
                <a:t> Manager,</a:t>
              </a:r>
              <a:br>
                <a:rPr lang="en-US" sz="2000">
                  <a:highlight>
                    <a:srgbClr val="FFFFFF"/>
                  </a:highlight>
                  <a:latin typeface="Calibri" panose="020F0502020204030204"/>
                  <a:cs typeface="Calibri"/>
                </a:rPr>
              </a:br>
              <a:r>
                <a:rPr lang="en-US" sz="2000">
                  <a:highlight>
                    <a:srgbClr val="FFFFFF"/>
                  </a:highlight>
                  <a:cs typeface="Calibri"/>
                </a:rPr>
                <a:t>Transportation Planning, Goods Movement</a:t>
              </a:r>
            </a:p>
            <a:p>
              <a:pPr>
                <a:defRPr/>
              </a:pPr>
              <a:r>
                <a:rPr lang="en-US" sz="2000" i="1">
                  <a:solidFill>
                    <a:srgbClr val="000000"/>
                  </a:solidFill>
                  <a:latin typeface="Calibri" panose="020F0502020204030204"/>
                  <a:cs typeface="Arial"/>
                </a:rPr>
                <a:t>LA Metro</a:t>
              </a:r>
              <a:endParaRPr lang="en-US"/>
            </a:p>
          </p:txBody>
        </p:sp>
      </p:grpSp>
      <p:pic>
        <p:nvPicPr>
          <p:cNvPr id="3" name="Picture 5">
            <a:extLst>
              <a:ext uri="{FF2B5EF4-FFF2-40B4-BE49-F238E27FC236}">
                <a16:creationId xmlns:a16="http://schemas.microsoft.com/office/drawing/2014/main" id="{9D2A56D4-D0CA-1CF6-C845-645B74B8BA88}"/>
              </a:ext>
            </a:extLst>
          </p:cNvPr>
          <p:cNvPicPr>
            <a:picLocks noChangeAspect="1"/>
          </p:cNvPicPr>
          <p:nvPr/>
        </p:nvPicPr>
        <p:blipFill>
          <a:blip r:embed="rId3"/>
          <a:stretch>
            <a:fillRect/>
          </a:stretch>
        </p:blipFill>
        <p:spPr>
          <a:xfrm>
            <a:off x="2982686" y="2057400"/>
            <a:ext cx="2743200" cy="2743200"/>
          </a:xfrm>
          <a:prstGeom prst="rect">
            <a:avLst/>
          </a:prstGeom>
        </p:spPr>
      </p:pic>
    </p:spTree>
    <p:extLst>
      <p:ext uri="{BB962C8B-B14F-4D97-AF65-F5344CB8AC3E}">
        <p14:creationId xmlns:p14="http://schemas.microsoft.com/office/powerpoint/2010/main" val="32089000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2A076-3AF5-1549-9640-55A0BE694BA2}"/>
              </a:ext>
            </a:extLst>
          </p:cNvPr>
          <p:cNvSpPr>
            <a:spLocks noGrp="1"/>
          </p:cNvSpPr>
          <p:nvPr>
            <p:ph type="title"/>
          </p:nvPr>
        </p:nvSpPr>
        <p:spPr>
          <a:xfrm>
            <a:off x="408829" y="247520"/>
            <a:ext cx="9045633" cy="429145"/>
          </a:xfrm>
        </p:spPr>
        <p:txBody>
          <a:bodyPr/>
          <a:lstStyle/>
          <a:p>
            <a:r>
              <a:rPr lang="en-US" sz="2800"/>
              <a:t>Panelists</a:t>
            </a:r>
            <a:endParaRPr lang="en-US"/>
          </a:p>
        </p:txBody>
      </p:sp>
      <p:sp>
        <p:nvSpPr>
          <p:cNvPr id="4" name="Slide Number Placeholder 3">
            <a:extLst>
              <a:ext uri="{FF2B5EF4-FFF2-40B4-BE49-F238E27FC236}">
                <a16:creationId xmlns:a16="http://schemas.microsoft.com/office/drawing/2014/main" id="{6CAAFC58-8A40-6A45-B35A-E8076B5C570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9455A189-CFA9-442D-A847-F96993777A98}"/>
              </a:ext>
            </a:extLst>
          </p:cNvPr>
          <p:cNvGrpSpPr/>
          <p:nvPr/>
        </p:nvGrpSpPr>
        <p:grpSpPr>
          <a:xfrm>
            <a:off x="8648852" y="4608102"/>
            <a:ext cx="3353368" cy="1099672"/>
            <a:chOff x="4009240" y="2870778"/>
            <a:chExt cx="4729309" cy="641126"/>
          </a:xfrm>
        </p:grpSpPr>
        <p:sp>
          <p:nvSpPr>
            <p:cNvPr id="11" name="TextBox 10">
              <a:extLst>
                <a:ext uri="{FF2B5EF4-FFF2-40B4-BE49-F238E27FC236}">
                  <a16:creationId xmlns:a16="http://schemas.microsoft.com/office/drawing/2014/main" id="{1148F3C9-4BC5-4EA3-BF27-53A6FD3E7450}"/>
                </a:ext>
              </a:extLst>
            </p:cNvPr>
            <p:cNvSpPr txBox="1"/>
            <p:nvPr/>
          </p:nvSpPr>
          <p:spPr>
            <a:xfrm>
              <a:off x="4009240" y="2870778"/>
              <a:ext cx="4550983" cy="269158"/>
            </a:xfrm>
            <a:prstGeom prst="rect">
              <a:avLst/>
            </a:prstGeom>
            <a:noFill/>
          </p:spPr>
          <p:txBody>
            <a:bodyPr wrap="square" lIns="91440" tIns="45720" rIns="91440" bIns="45720" rtlCol="0" anchor="t">
              <a:spAutoFit/>
            </a:bodyPr>
            <a:lstStyle/>
            <a:p>
              <a:pPr>
                <a:defRPr/>
              </a:pPr>
              <a:r>
                <a:rPr lang="en-US" sz="2400" b="1">
                  <a:solidFill>
                    <a:srgbClr val="000000"/>
                  </a:solidFill>
                  <a:latin typeface="Calibri" panose="020F0502020204030204"/>
                </a:rPr>
                <a:t>Jacob Goldberg</a:t>
              </a:r>
              <a:endParaRPr lang="en-US"/>
            </a:p>
          </p:txBody>
        </p:sp>
        <p:sp>
          <p:nvSpPr>
            <p:cNvPr id="12" name="TextBox 11">
              <a:extLst>
                <a:ext uri="{FF2B5EF4-FFF2-40B4-BE49-F238E27FC236}">
                  <a16:creationId xmlns:a16="http://schemas.microsoft.com/office/drawing/2014/main" id="{E88F70D3-2AB8-4803-9A74-19EC14D724F1}"/>
                </a:ext>
              </a:extLst>
            </p:cNvPr>
            <p:cNvSpPr txBox="1"/>
            <p:nvPr/>
          </p:nvSpPr>
          <p:spPr>
            <a:xfrm>
              <a:off x="4009240" y="3099195"/>
              <a:ext cx="4729309" cy="412709"/>
            </a:xfrm>
            <a:prstGeom prst="rect">
              <a:avLst/>
            </a:prstGeom>
            <a:noFill/>
          </p:spPr>
          <p:txBody>
            <a:bodyPr wrap="square" lIns="91440" tIns="45720" rIns="91440" bIns="45720" rtlCol="0" anchor="t">
              <a:spAutoFit/>
            </a:bodyPr>
            <a:lstStyle/>
            <a:p>
              <a:pPr>
                <a:defRPr/>
              </a:pPr>
              <a:r>
                <a:rPr lang="en-US" sz="2000">
                  <a:latin typeface="Calibri" panose="020F0502020204030204"/>
                  <a:cs typeface="Calibri"/>
                </a:rPr>
                <a:t>Environmental Specialist</a:t>
              </a:r>
            </a:p>
            <a:p>
              <a:pPr>
                <a:defRPr/>
              </a:pPr>
              <a:r>
                <a:rPr lang="en-US" sz="2000" i="1">
                  <a:latin typeface="Calibri" panose="020F0502020204030204"/>
                  <a:cs typeface="Calibri"/>
                </a:rPr>
                <a:t>Port of Los Angeles</a:t>
              </a:r>
              <a:endParaRPr lang="en-US" sz="2000">
                <a:latin typeface="Calibri" panose="020F0502020204030204"/>
                <a:cs typeface="Calibri"/>
              </a:endParaRPr>
            </a:p>
          </p:txBody>
        </p:sp>
      </p:grpSp>
      <p:grpSp>
        <p:nvGrpSpPr>
          <p:cNvPr id="6" name="Group 5">
            <a:extLst>
              <a:ext uri="{FF2B5EF4-FFF2-40B4-BE49-F238E27FC236}">
                <a16:creationId xmlns:a16="http://schemas.microsoft.com/office/drawing/2014/main" id="{B3D4391D-42C0-8D7E-1E29-3308D6223E12}"/>
              </a:ext>
            </a:extLst>
          </p:cNvPr>
          <p:cNvGrpSpPr/>
          <p:nvPr/>
        </p:nvGrpSpPr>
        <p:grpSpPr>
          <a:xfrm>
            <a:off x="8652828" y="1745873"/>
            <a:ext cx="3353368" cy="1407448"/>
            <a:chOff x="4009240" y="2870778"/>
            <a:chExt cx="4729309" cy="820566"/>
          </a:xfrm>
        </p:grpSpPr>
        <p:sp>
          <p:nvSpPr>
            <p:cNvPr id="7" name="TextBox 6">
              <a:extLst>
                <a:ext uri="{FF2B5EF4-FFF2-40B4-BE49-F238E27FC236}">
                  <a16:creationId xmlns:a16="http://schemas.microsoft.com/office/drawing/2014/main" id="{0F72BC6D-0F36-16ED-8508-95AFBBE6592E}"/>
                </a:ext>
              </a:extLst>
            </p:cNvPr>
            <p:cNvSpPr txBox="1"/>
            <p:nvPr/>
          </p:nvSpPr>
          <p:spPr>
            <a:xfrm>
              <a:off x="4009240" y="2870778"/>
              <a:ext cx="4550983" cy="269158"/>
            </a:xfrm>
            <a:prstGeom prst="rect">
              <a:avLst/>
            </a:prstGeom>
            <a:noFill/>
          </p:spPr>
          <p:txBody>
            <a:bodyPr wrap="square" lIns="91440" tIns="45720" rIns="91440" bIns="45720" rtlCol="0" anchor="t">
              <a:spAutoFit/>
            </a:bodyPr>
            <a:lstStyle/>
            <a:p>
              <a:pPr>
                <a:defRPr/>
              </a:pPr>
              <a:r>
                <a:rPr lang="en-US" sz="2400" b="1">
                  <a:solidFill>
                    <a:srgbClr val="000000"/>
                  </a:solidFill>
                  <a:latin typeface="Calibri" panose="020F0502020204030204"/>
                </a:rPr>
                <a:t>Leela Rao</a:t>
              </a:r>
              <a:endParaRPr lang="en-US"/>
            </a:p>
          </p:txBody>
        </p:sp>
        <p:sp>
          <p:nvSpPr>
            <p:cNvPr id="8" name="TextBox 7">
              <a:extLst>
                <a:ext uri="{FF2B5EF4-FFF2-40B4-BE49-F238E27FC236}">
                  <a16:creationId xmlns:a16="http://schemas.microsoft.com/office/drawing/2014/main" id="{934C324D-9913-37E2-E2B3-2DF20C5A1C92}"/>
                </a:ext>
              </a:extLst>
            </p:cNvPr>
            <p:cNvSpPr txBox="1"/>
            <p:nvPr/>
          </p:nvSpPr>
          <p:spPr>
            <a:xfrm>
              <a:off x="4009240" y="3099195"/>
              <a:ext cx="4729309" cy="592149"/>
            </a:xfrm>
            <a:prstGeom prst="rect">
              <a:avLst/>
            </a:prstGeom>
            <a:noFill/>
          </p:spPr>
          <p:txBody>
            <a:bodyPr wrap="square" lIns="91440" tIns="45720" rIns="91440" bIns="45720" rtlCol="0" anchor="t">
              <a:spAutoFit/>
            </a:bodyPr>
            <a:lstStyle/>
            <a:p>
              <a:pPr>
                <a:defRPr/>
              </a:pPr>
              <a:r>
                <a:rPr lang="en-US" sz="2000">
                  <a:solidFill>
                    <a:srgbClr val="000000"/>
                  </a:solidFill>
                  <a:latin typeface="Calibri" panose="020F0502020204030204"/>
                  <a:cs typeface="Calibri"/>
                </a:rPr>
                <a:t>Environmental Specialist</a:t>
              </a:r>
            </a:p>
            <a:p>
              <a:pPr>
                <a:defRPr/>
              </a:pPr>
              <a:r>
                <a:rPr lang="en-US" sz="2000" i="1">
                  <a:solidFill>
                    <a:srgbClr val="000000"/>
                  </a:solidFill>
                  <a:latin typeface="Calibri" panose="020F0502020204030204"/>
                  <a:cs typeface="Calibri"/>
                </a:rPr>
                <a:t>Port of Long Beach</a:t>
              </a:r>
            </a:p>
            <a:p>
              <a:pPr>
                <a:defRPr/>
              </a:pPr>
              <a:r>
                <a:rPr lang="en-US" sz="2000">
                  <a:cs typeface="Calibri"/>
                </a:rPr>
                <a:t>LB-ELA CP Task Force Member</a:t>
              </a:r>
              <a:endParaRPr lang="en-US" sz="2000" i="1">
                <a:cs typeface="Calibri"/>
              </a:endParaRPr>
            </a:p>
          </p:txBody>
        </p:sp>
      </p:grpSp>
      <p:grpSp>
        <p:nvGrpSpPr>
          <p:cNvPr id="19" name="Group 18">
            <a:extLst>
              <a:ext uri="{FF2B5EF4-FFF2-40B4-BE49-F238E27FC236}">
                <a16:creationId xmlns:a16="http://schemas.microsoft.com/office/drawing/2014/main" id="{22FE8BE1-AB17-41B9-1494-2B4A637F23A6}"/>
              </a:ext>
            </a:extLst>
          </p:cNvPr>
          <p:cNvGrpSpPr/>
          <p:nvPr/>
        </p:nvGrpSpPr>
        <p:grpSpPr>
          <a:xfrm>
            <a:off x="2949993" y="2851844"/>
            <a:ext cx="3958129" cy="1715226"/>
            <a:chOff x="4009240" y="2870778"/>
            <a:chExt cx="5582213" cy="1000004"/>
          </a:xfrm>
        </p:grpSpPr>
        <p:sp>
          <p:nvSpPr>
            <p:cNvPr id="13" name="TextBox 12">
              <a:extLst>
                <a:ext uri="{FF2B5EF4-FFF2-40B4-BE49-F238E27FC236}">
                  <a16:creationId xmlns:a16="http://schemas.microsoft.com/office/drawing/2014/main" id="{2183F73C-C06A-371D-25D8-CF4B2E3A89C1}"/>
                </a:ext>
              </a:extLst>
            </p:cNvPr>
            <p:cNvSpPr txBox="1"/>
            <p:nvPr/>
          </p:nvSpPr>
          <p:spPr>
            <a:xfrm>
              <a:off x="4009240" y="2870778"/>
              <a:ext cx="4550983" cy="269158"/>
            </a:xfrm>
            <a:prstGeom prst="rect">
              <a:avLst/>
            </a:prstGeom>
            <a:noFill/>
          </p:spPr>
          <p:txBody>
            <a:bodyPr wrap="square" lIns="91440" tIns="45720" rIns="91440" bIns="45720" rtlCol="0" anchor="t">
              <a:spAutoFit/>
            </a:bodyPr>
            <a:lstStyle/>
            <a:p>
              <a:pPr>
                <a:defRPr/>
              </a:pPr>
              <a:r>
                <a:rPr lang="en-US" sz="2400" b="1" err="1">
                  <a:solidFill>
                    <a:srgbClr val="000000"/>
                  </a:solidFill>
                  <a:latin typeface="Calibri" panose="020F0502020204030204"/>
                </a:rPr>
                <a:t>Seungbum</a:t>
              </a:r>
              <a:r>
                <a:rPr lang="en-US" sz="2400" b="1">
                  <a:solidFill>
                    <a:srgbClr val="000000"/>
                  </a:solidFill>
                  <a:latin typeface="Calibri" panose="020F0502020204030204"/>
                </a:rPr>
                <a:t> Ha</a:t>
              </a:r>
              <a:endParaRPr lang="en-US" sz="2400" b="1">
                <a:cs typeface="Calibri"/>
              </a:endParaRPr>
            </a:p>
          </p:txBody>
        </p:sp>
        <p:sp>
          <p:nvSpPr>
            <p:cNvPr id="15" name="TextBox 14">
              <a:extLst>
                <a:ext uri="{FF2B5EF4-FFF2-40B4-BE49-F238E27FC236}">
                  <a16:creationId xmlns:a16="http://schemas.microsoft.com/office/drawing/2014/main" id="{885C5E70-05F9-7373-923B-8124FAF77599}"/>
                </a:ext>
              </a:extLst>
            </p:cNvPr>
            <p:cNvSpPr txBox="1"/>
            <p:nvPr/>
          </p:nvSpPr>
          <p:spPr>
            <a:xfrm>
              <a:off x="4009240" y="3099196"/>
              <a:ext cx="5582213" cy="771586"/>
            </a:xfrm>
            <a:prstGeom prst="rect">
              <a:avLst/>
            </a:prstGeom>
            <a:noFill/>
          </p:spPr>
          <p:txBody>
            <a:bodyPr wrap="square" lIns="91440" tIns="45720" rIns="91440" bIns="45720" rtlCol="0" anchor="t">
              <a:spAutoFit/>
            </a:bodyPr>
            <a:lstStyle/>
            <a:p>
              <a:pPr>
                <a:defRPr/>
              </a:pPr>
              <a:r>
                <a:rPr lang="en-US" sz="2000">
                  <a:highlight>
                    <a:srgbClr val="FFFFFF"/>
                  </a:highlight>
                  <a:latin typeface="Calibri" panose="020F0502020204030204"/>
                  <a:cs typeface="Calibri"/>
                </a:rPr>
                <a:t>Program Supervisor – </a:t>
              </a:r>
              <a:br>
                <a:rPr lang="en-US" sz="2000">
                  <a:highlight>
                    <a:srgbClr val="FFFFFF"/>
                  </a:highlight>
                  <a:latin typeface="Calibri" panose="020F0502020204030204"/>
                  <a:cs typeface="Calibri"/>
                </a:rPr>
              </a:br>
              <a:r>
                <a:rPr lang="en-US" sz="2000">
                  <a:highlight>
                    <a:srgbClr val="FFFFFF"/>
                  </a:highlight>
                  <a:latin typeface="Calibri" panose="020F0502020204030204"/>
                  <a:cs typeface="Calibri"/>
                </a:rPr>
                <a:t>Electric &amp; Hybrid Vehicles </a:t>
              </a:r>
              <a:endParaRPr lang="en-US" sz="2000">
                <a:latin typeface="Calibri" panose="020F0502020204030204"/>
                <a:cs typeface="Calibri"/>
              </a:endParaRPr>
            </a:p>
            <a:p>
              <a:pPr>
                <a:defRPr/>
              </a:pPr>
              <a:r>
                <a:rPr lang="en-US" sz="2000" i="1">
                  <a:highlight>
                    <a:srgbClr val="FFFFFF"/>
                  </a:highlight>
                  <a:latin typeface="Calibri" panose="020F0502020204030204"/>
                  <a:cs typeface="Calibri"/>
                </a:rPr>
                <a:t>South Coast Air Quality Management District</a:t>
              </a:r>
              <a:endParaRPr lang="en-US" sz="2000">
                <a:cs typeface="Calibri"/>
              </a:endParaRPr>
            </a:p>
          </p:txBody>
        </p:sp>
      </p:grpSp>
      <p:pic>
        <p:nvPicPr>
          <p:cNvPr id="3" name="Picture 8">
            <a:extLst>
              <a:ext uri="{FF2B5EF4-FFF2-40B4-BE49-F238E27FC236}">
                <a16:creationId xmlns:a16="http://schemas.microsoft.com/office/drawing/2014/main" id="{C0274093-219F-3E07-2B74-15825E4ADD73}"/>
              </a:ext>
            </a:extLst>
          </p:cNvPr>
          <p:cNvPicPr>
            <a:picLocks noChangeAspect="1"/>
          </p:cNvPicPr>
          <p:nvPr/>
        </p:nvPicPr>
        <p:blipFill rotWithShape="1">
          <a:blip r:embed="rId3"/>
          <a:srcRect l="11940" r="8955" b="5970"/>
          <a:stretch/>
        </p:blipFill>
        <p:spPr>
          <a:xfrm>
            <a:off x="6093823" y="1009649"/>
            <a:ext cx="2170002" cy="2579418"/>
          </a:xfrm>
          <a:prstGeom prst="rect">
            <a:avLst/>
          </a:prstGeom>
        </p:spPr>
      </p:pic>
      <p:pic>
        <p:nvPicPr>
          <p:cNvPr id="9" name="Picture 9" descr="A picture containing person, person, suit, wearing&#10;&#10;Description automatically generated">
            <a:extLst>
              <a:ext uri="{FF2B5EF4-FFF2-40B4-BE49-F238E27FC236}">
                <a16:creationId xmlns:a16="http://schemas.microsoft.com/office/drawing/2014/main" id="{68C07584-5901-5C26-DEDC-C81591392FDD}"/>
              </a:ext>
            </a:extLst>
          </p:cNvPr>
          <p:cNvPicPr>
            <a:picLocks noChangeAspect="1"/>
          </p:cNvPicPr>
          <p:nvPr/>
        </p:nvPicPr>
        <p:blipFill rotWithShape="1">
          <a:blip r:embed="rId4"/>
          <a:srcRect l="9353" r="11443" b="5590"/>
          <a:stretch/>
        </p:blipFill>
        <p:spPr>
          <a:xfrm>
            <a:off x="6095999" y="3853543"/>
            <a:ext cx="2172727" cy="2589845"/>
          </a:xfrm>
          <a:prstGeom prst="rect">
            <a:avLst/>
          </a:prstGeom>
        </p:spPr>
      </p:pic>
      <p:pic>
        <p:nvPicPr>
          <p:cNvPr id="10" name="Picture 13">
            <a:extLst>
              <a:ext uri="{FF2B5EF4-FFF2-40B4-BE49-F238E27FC236}">
                <a16:creationId xmlns:a16="http://schemas.microsoft.com/office/drawing/2014/main" id="{9D556DE7-B36D-5027-2688-1BF3A86C186A}"/>
              </a:ext>
            </a:extLst>
          </p:cNvPr>
          <p:cNvPicPr>
            <a:picLocks noChangeAspect="1"/>
          </p:cNvPicPr>
          <p:nvPr/>
        </p:nvPicPr>
        <p:blipFill rotWithShape="1">
          <a:blip r:embed="rId5"/>
          <a:srcRect t="7463" r="-498" b="3134"/>
          <a:stretch/>
        </p:blipFill>
        <p:spPr>
          <a:xfrm>
            <a:off x="592428" y="2495144"/>
            <a:ext cx="2174417" cy="2571734"/>
          </a:xfrm>
          <a:prstGeom prst="rect">
            <a:avLst/>
          </a:prstGeom>
        </p:spPr>
      </p:pic>
    </p:spTree>
    <p:extLst>
      <p:ext uri="{BB962C8B-B14F-4D97-AF65-F5344CB8AC3E}">
        <p14:creationId xmlns:p14="http://schemas.microsoft.com/office/powerpoint/2010/main" val="11908607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9A6B343D-FE25-474C-9E1A-F6B1A029E64E}"/>
              </a:ext>
            </a:extLst>
          </p:cNvPr>
          <p:cNvSpPr txBox="1"/>
          <p:nvPr/>
        </p:nvSpPr>
        <p:spPr>
          <a:xfrm>
            <a:off x="269724" y="226852"/>
            <a:ext cx="9865515" cy="523220"/>
          </a:xfrm>
          <a:prstGeom prst="rect">
            <a:avLst/>
          </a:prstGeom>
          <a:noFill/>
        </p:spPr>
        <p:txBody>
          <a:bodyPr wrap="square" lIns="91440" tIns="45720" rIns="91440" bIns="45720" rtlCol="0" anchor="t">
            <a:spAutoFit/>
          </a:bodyPr>
          <a:lstStyle/>
          <a:p>
            <a:pPr>
              <a:defRPr/>
            </a:pPr>
            <a:r>
              <a:rPr lang="en-US" sz="2800" b="1">
                <a:solidFill>
                  <a:srgbClr val="FFFFFF"/>
                </a:solidFill>
                <a:latin typeface="Calibri" panose="020F0502020204030204"/>
              </a:rPr>
              <a:t>Facilitated Discussion Questions</a:t>
            </a:r>
            <a:endParaRPr lang="en-US"/>
          </a:p>
        </p:txBody>
      </p:sp>
      <p:sp>
        <p:nvSpPr>
          <p:cNvPr id="5" name="Content Placeholder 2">
            <a:extLst>
              <a:ext uri="{FF2B5EF4-FFF2-40B4-BE49-F238E27FC236}">
                <a16:creationId xmlns:a16="http://schemas.microsoft.com/office/drawing/2014/main" id="{35432D64-52B9-495D-85A6-1C187566A189}"/>
              </a:ext>
            </a:extLst>
          </p:cNvPr>
          <p:cNvSpPr>
            <a:spLocks noGrp="1"/>
          </p:cNvSpPr>
          <p:nvPr>
            <p:ph idx="1"/>
          </p:nvPr>
        </p:nvSpPr>
        <p:spPr>
          <a:xfrm>
            <a:off x="474487" y="1044158"/>
            <a:ext cx="10984407" cy="5100821"/>
          </a:xfrm>
        </p:spPr>
        <p:txBody>
          <a:bodyPr vert="horz" lIns="91440" tIns="45720" rIns="91440" bIns="45720" rtlCol="0" anchor="t">
            <a:noAutofit/>
          </a:bodyPr>
          <a:lstStyle/>
          <a:p>
            <a:pPr marL="342900" indent="-342900">
              <a:defRPr/>
            </a:pPr>
            <a:r>
              <a:rPr lang="en-US" sz="2200">
                <a:highlight>
                  <a:srgbClr val="FFFFFF"/>
                </a:highlight>
                <a:ea typeface="+mn-lt"/>
                <a:cs typeface="+mn-lt"/>
              </a:rPr>
              <a:t>For your respective projects, you have an impressive list of partners that are technology OEMs, fuel providers, 3PLs and dealerships.  Did you have relationships with these entities before the project?  If not, how did you identify them and get them involved in your project? </a:t>
            </a:r>
            <a:endParaRPr lang="en-US" sz="2200">
              <a:highlight>
                <a:srgbClr val="FFFFFF"/>
              </a:highlight>
              <a:ea typeface="Calibri"/>
              <a:cs typeface="Calibri"/>
            </a:endParaRPr>
          </a:p>
          <a:p>
            <a:pPr marL="0" indent="0">
              <a:buNone/>
              <a:defRPr/>
            </a:pPr>
            <a:endParaRPr lang="en-US" sz="1200">
              <a:highlight>
                <a:srgbClr val="FFFFFF"/>
              </a:highlight>
              <a:ea typeface="Calibri"/>
              <a:cs typeface="Calibri"/>
            </a:endParaRPr>
          </a:p>
          <a:p>
            <a:pPr>
              <a:buFont typeface="System Font Regular" panose="020F0502020204030204" pitchFamily="34" charset="0"/>
              <a:buChar char="&gt;"/>
              <a:defRPr/>
            </a:pPr>
            <a:r>
              <a:rPr lang="en-US" sz="2200">
                <a:highlight>
                  <a:srgbClr val="FFFFFF"/>
                </a:highlight>
                <a:latin typeface="Calibri"/>
                <a:ea typeface="Calibri"/>
                <a:cs typeface="Calibri"/>
              </a:rPr>
              <a:t>What were the challenges and lessons learned from your projects?  Do they apply to Metro as we embark on deploying ZE infrastructure corridor-wide?  </a:t>
            </a:r>
          </a:p>
          <a:p>
            <a:pPr marL="0" indent="0">
              <a:buNone/>
            </a:pPr>
            <a:endParaRPr lang="en-US" sz="1200">
              <a:highlight>
                <a:srgbClr val="FFFFFF"/>
              </a:highlight>
              <a:ea typeface="Calibri"/>
              <a:cs typeface="Calibri"/>
            </a:endParaRPr>
          </a:p>
          <a:p>
            <a:pPr>
              <a:buFont typeface="System Font Regular" panose="020F0502020204030204" pitchFamily="34" charset="0"/>
              <a:buChar char="&gt;"/>
            </a:pPr>
            <a:r>
              <a:rPr lang="en-US" sz="2200">
                <a:highlight>
                  <a:srgbClr val="FFFFFF"/>
                </a:highlight>
                <a:ea typeface="+mn-lt"/>
                <a:cs typeface="+mn-lt"/>
              </a:rPr>
              <a:t>Do you have specific lessons learned that you recommend Metro consider to minimize impacts from ZE trucks accessing these publicly accessible charging or refueling stations? </a:t>
            </a:r>
            <a:endParaRPr lang="en-US" sz="2200">
              <a:cs typeface="Calibri"/>
            </a:endParaRPr>
          </a:p>
          <a:p>
            <a:pPr marL="0" indent="0">
              <a:buNone/>
            </a:pPr>
            <a:endParaRPr lang="en-US" sz="1200">
              <a:highlight>
                <a:srgbClr val="FFFFFF"/>
              </a:highlight>
              <a:ea typeface="+mn-lt"/>
              <a:cs typeface="+mn-lt"/>
            </a:endParaRPr>
          </a:p>
          <a:p>
            <a:pPr>
              <a:buFont typeface="System Font Regular" panose="020F0502020204030204" pitchFamily="34" charset="0"/>
              <a:buChar char="&gt;"/>
            </a:pPr>
            <a:r>
              <a:rPr lang="en-US" sz="2200">
                <a:highlight>
                  <a:srgbClr val="FFFFFF"/>
                </a:highlight>
                <a:ea typeface="+mn-lt"/>
                <a:cs typeface="+mn-lt"/>
              </a:rPr>
              <a:t>Did your organization track the number of jobs created because of your ZE truck project?      If so, could you talk about what type of jobs were created, and who received the job opportunities?   What efforts were made to connect local residents to these jobs?</a:t>
            </a:r>
          </a:p>
          <a:p>
            <a:pPr>
              <a:buFont typeface="System Font Regular" panose="020F0502020204030204" pitchFamily="34" charset="0"/>
              <a:buChar char="&gt;"/>
            </a:pPr>
            <a:endParaRPr lang="en-US" sz="2200">
              <a:highlight>
                <a:srgbClr val="FFFFFF"/>
              </a:highlight>
              <a:ea typeface="Calibri"/>
              <a:cs typeface="Calibri"/>
            </a:endParaRPr>
          </a:p>
          <a:p>
            <a:pPr>
              <a:buFont typeface="System Font Regular" panose="020F0502020204030204" pitchFamily="34" charset="0"/>
              <a:buChar char="&gt;"/>
            </a:pPr>
            <a:endParaRPr lang="en-US" sz="2200">
              <a:highlight>
                <a:srgbClr val="FFFFFF"/>
              </a:highlight>
              <a:ea typeface="Calibri"/>
              <a:cs typeface="Calibri"/>
            </a:endParaRPr>
          </a:p>
          <a:p>
            <a:pPr>
              <a:buFont typeface="System Font Regular" panose="020F0502020204030204" pitchFamily="34" charset="0"/>
              <a:buChar char="&gt;"/>
            </a:pPr>
            <a:endParaRPr lang="en-US" sz="2200">
              <a:highlight>
                <a:srgbClr val="FFFFFF"/>
              </a:highlight>
              <a:ea typeface="Calibri"/>
              <a:cs typeface="Calibri"/>
            </a:endParaRPr>
          </a:p>
          <a:p>
            <a:pPr>
              <a:lnSpc>
                <a:spcPct val="100000"/>
              </a:lnSpc>
              <a:spcBef>
                <a:spcPts val="600"/>
              </a:spcBef>
              <a:buFont typeface="Calibri" panose="020F0502020204030204" pitchFamily="34" charset="0"/>
              <a:buChar char="&gt;"/>
            </a:pPr>
            <a:endParaRPr lang="en-US" sz="2200">
              <a:ea typeface="Calibri"/>
              <a:cs typeface="Calibri"/>
            </a:endParaRPr>
          </a:p>
          <a:p>
            <a:pPr>
              <a:lnSpc>
                <a:spcPct val="100000"/>
              </a:lnSpc>
              <a:spcBef>
                <a:spcPts val="600"/>
              </a:spcBef>
              <a:buFont typeface="Calibri" panose="020F0502020204030204" pitchFamily="34" charset="0"/>
              <a:buChar char="&gt;"/>
            </a:pPr>
            <a:endParaRPr lang="en-US" sz="2200">
              <a:ea typeface="Calibri"/>
              <a:cs typeface="Calibri"/>
            </a:endParaRPr>
          </a:p>
          <a:p>
            <a:pPr>
              <a:buFont typeface="System Font Regular"/>
              <a:buChar char="&gt;"/>
            </a:pPr>
            <a:endParaRPr lang="en-US" sz="2200">
              <a:ea typeface="Calibri"/>
              <a:cs typeface="Calibri"/>
            </a:endParaRPr>
          </a:p>
          <a:p>
            <a:pPr>
              <a:lnSpc>
                <a:spcPct val="100000"/>
              </a:lnSpc>
              <a:spcBef>
                <a:spcPts val="600"/>
              </a:spcBef>
              <a:buFont typeface="Calibri,Sans-Serif"/>
              <a:buChar char="&gt;"/>
            </a:pPr>
            <a:endParaRPr lang="en-US" sz="2200">
              <a:ea typeface="Calibri"/>
              <a:cs typeface="Calibri"/>
            </a:endParaRPr>
          </a:p>
          <a:p>
            <a:pPr>
              <a:lnSpc>
                <a:spcPct val="100000"/>
              </a:lnSpc>
              <a:spcBef>
                <a:spcPts val="600"/>
              </a:spcBef>
              <a:buFont typeface="Calibri,Sans-Serif"/>
              <a:buChar char="&gt;"/>
            </a:pPr>
            <a:endParaRPr lang="en-US" sz="2200">
              <a:ea typeface="Calibri"/>
              <a:cs typeface="Calibri"/>
            </a:endParaRPr>
          </a:p>
          <a:p>
            <a:pPr marL="0" indent="0">
              <a:buFont typeface="System Font Regular"/>
              <a:buNone/>
            </a:pPr>
            <a:endParaRPr lang="en-US" sz="2200">
              <a:ea typeface="Calibri"/>
              <a:cs typeface="Calibri"/>
            </a:endParaRPr>
          </a:p>
          <a:p>
            <a:pPr marL="0" indent="0">
              <a:buFont typeface="System Font Regular"/>
              <a:buNone/>
            </a:pPr>
            <a:endParaRPr lang="en-US" sz="2200">
              <a:ea typeface="Calibri"/>
              <a:cs typeface="Calibri"/>
            </a:endParaRPr>
          </a:p>
          <a:p>
            <a:pPr marL="0" lvl="1" indent="0">
              <a:lnSpc>
                <a:spcPct val="100000"/>
              </a:lnSpc>
              <a:spcBef>
                <a:spcPts val="0"/>
              </a:spcBef>
              <a:spcAft>
                <a:spcPts val="1000"/>
              </a:spcAft>
              <a:buNone/>
            </a:pPr>
            <a:endParaRPr lang="en-US" sz="2200">
              <a:ea typeface="Calibri"/>
              <a:cs typeface="Calibri"/>
            </a:endParaRPr>
          </a:p>
        </p:txBody>
      </p:sp>
      <p:sp>
        <p:nvSpPr>
          <p:cNvPr id="4" name="TextBox 3">
            <a:extLst>
              <a:ext uri="{FF2B5EF4-FFF2-40B4-BE49-F238E27FC236}">
                <a16:creationId xmlns:a16="http://schemas.microsoft.com/office/drawing/2014/main" id="{11FB580D-DDAE-B9A6-A478-3489664E9358}"/>
              </a:ext>
            </a:extLst>
          </p:cNvPr>
          <p:cNvSpPr txBox="1"/>
          <p:nvPr/>
        </p:nvSpPr>
        <p:spPr>
          <a:xfrm>
            <a:off x="5966691" y="6411129"/>
            <a:ext cx="6096000" cy="276999"/>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1811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5" y="1466301"/>
            <a:ext cx="12172405" cy="1323439"/>
          </a:xfrm>
          <a:prstGeom prst="rect">
            <a:avLst/>
          </a:prstGeom>
          <a:solidFill>
            <a:srgbClr val="00B4BD"/>
          </a:solidFill>
        </p:spPr>
        <p:txBody>
          <a:bodyPr wrap="square" lIns="91440" tIns="45720" rIns="91440" bIns="45720" rtlCol="0" anchor="t">
            <a:spAutoFit/>
          </a:bodyPr>
          <a:lstStyle/>
          <a:p>
            <a:pPr algn="ctr">
              <a:spcAft>
                <a:spcPts val="600"/>
              </a:spcAft>
              <a:defRPr/>
            </a:pPr>
            <a:r>
              <a:rPr lang="en-US" sz="4000" b="1">
                <a:solidFill>
                  <a:schemeClr val="bg1"/>
                </a:solidFill>
                <a:ea typeface="+mn-lt"/>
                <a:cs typeface="+mn-lt"/>
              </a:rPr>
              <a:t>Agenda Item #3: ZET Program as a Catalyst for </a:t>
            </a:r>
            <a:br>
              <a:rPr lang="en-US" sz="4000" b="1">
                <a:solidFill>
                  <a:schemeClr val="bg1"/>
                </a:solidFill>
                <a:ea typeface="+mn-lt"/>
                <a:cs typeface="+mn-lt"/>
              </a:rPr>
            </a:br>
            <a:r>
              <a:rPr lang="en-US" sz="4000" b="1">
                <a:solidFill>
                  <a:schemeClr val="bg1"/>
                </a:solidFill>
                <a:ea typeface="+mn-lt"/>
                <a:cs typeface="+mn-lt"/>
              </a:rPr>
              <a:t>Workforce Development &amp; Job Training</a:t>
            </a:r>
            <a:endParaRPr lang="en-US" sz="4000">
              <a:solidFill>
                <a:schemeClr val="bg1"/>
              </a:solidFill>
              <a:ea typeface="+mn-lt"/>
              <a:cs typeface="+mn-lt"/>
            </a:endParaRPr>
          </a:p>
        </p:txBody>
      </p:sp>
      <p:sp>
        <p:nvSpPr>
          <p:cNvPr id="2" name="TextBox 1">
            <a:extLst>
              <a:ext uri="{FF2B5EF4-FFF2-40B4-BE49-F238E27FC236}">
                <a16:creationId xmlns:a16="http://schemas.microsoft.com/office/drawing/2014/main" id="{C9D7062F-A958-EBEA-969A-76E4042D9FCC}"/>
              </a:ext>
            </a:extLst>
          </p:cNvPr>
          <p:cNvSpPr txBox="1"/>
          <p:nvPr/>
        </p:nvSpPr>
        <p:spPr>
          <a:xfrm>
            <a:off x="4117055" y="3426232"/>
            <a:ext cx="4139554" cy="2092881"/>
          </a:xfrm>
          <a:prstGeom prst="rect">
            <a:avLst/>
          </a:prstGeom>
          <a:noFill/>
        </p:spPr>
        <p:txBody>
          <a:bodyPr wrap="square" lIns="91440" tIns="45720" rIns="91440" bIns="45720" rtlCol="0" anchor="t">
            <a:spAutoFit/>
          </a:bodyPr>
          <a:lstStyle/>
          <a:p>
            <a:pPr marL="342900" indent="-342900">
              <a:buAutoNum type="romanLcPeriod"/>
            </a:pPr>
            <a:r>
              <a:rPr lang="en-US" b="1">
                <a:solidFill>
                  <a:schemeClr val="bg1"/>
                </a:solidFill>
                <a:cs typeface="Calibri"/>
              </a:rPr>
              <a:t>Introduction</a:t>
            </a:r>
            <a:endParaRPr lang="en-US" b="1">
              <a:solidFill>
                <a:schemeClr val="bg1"/>
              </a:solidFill>
              <a:ea typeface="+mn-lt"/>
              <a:cs typeface="+mn-lt"/>
            </a:endParaRPr>
          </a:p>
          <a:p>
            <a:pPr marL="342900" marR="91440" indent="-342900">
              <a:buAutoNum type="romanLcPeriod"/>
            </a:pPr>
            <a:r>
              <a:rPr lang="en-US" b="1">
                <a:solidFill>
                  <a:schemeClr val="bg1"/>
                </a:solidFill>
                <a:ea typeface="+mn-lt"/>
                <a:cs typeface="+mn-lt"/>
              </a:rPr>
              <a:t>Panel Discussion</a:t>
            </a:r>
            <a:endParaRPr lang="en-US">
              <a:solidFill>
                <a:schemeClr val="bg1"/>
              </a:solidFill>
              <a:cs typeface="Calibri" panose="020F0502020204030204"/>
            </a:endParaRPr>
          </a:p>
          <a:p>
            <a:pPr marL="342900" marR="91440" indent="-342900">
              <a:buAutoNum type="romanLcPeriod"/>
            </a:pPr>
            <a:r>
              <a:rPr lang="en-US" b="1">
                <a:solidFill>
                  <a:schemeClr val="bg1"/>
                </a:solidFill>
                <a:ea typeface="Yu Mincho"/>
                <a:cs typeface="Calibri"/>
              </a:rPr>
              <a:t>Working Group Q&amp;A</a:t>
            </a:r>
          </a:p>
          <a:p>
            <a:pPr marL="342900" lvl="0" indent="-342900" algn="l" defTabSz="914400" rtl="0" eaLnBrk="1" fontAlgn="auto" latinLnBrk="0" hangingPunct="1">
              <a:lnSpc>
                <a:spcPct val="100000"/>
              </a:lnSpc>
              <a:spcBef>
                <a:spcPts val="0"/>
              </a:spcBef>
              <a:spcAft>
                <a:spcPts val="0"/>
              </a:spcAft>
              <a:buClrTx/>
              <a:buSzTx/>
              <a:buAutoNum type="romanLcPeriod"/>
              <a:defRPr/>
            </a:pPr>
            <a:endParaRPr lang="en-US" b="1" kern="1200">
              <a:solidFill>
                <a:srgbClr val="FFFFFF"/>
              </a:solidFill>
              <a:effectLst/>
              <a:latin typeface="+mn-lt"/>
              <a:ea typeface="Yu Mincho"/>
              <a:cs typeface="Calibri"/>
            </a:endParaRPr>
          </a:p>
          <a:p>
            <a:pPr marL="400050" marR="91440" indent="-223520" defTabSz="914400">
              <a:buAutoNum type="romanLcPeriod"/>
              <a:defRPr/>
            </a:pPr>
            <a:endParaRPr lang="en-US" b="1">
              <a:solidFill>
                <a:srgbClr val="FFFFFF"/>
              </a:solidFill>
              <a:ea typeface="Yu Mincho"/>
              <a:cs typeface="Arial"/>
            </a:endParaRPr>
          </a:p>
          <a:p>
            <a:pPr defTabSz="914400">
              <a:defRPr/>
            </a:pPr>
            <a:endParaRPr lang="en-US" sz="2000" b="1">
              <a:solidFill>
                <a:srgbClr val="FFFFFF"/>
              </a:solidFill>
              <a:ea typeface="Yu Mincho"/>
              <a:cs typeface="Calibri" panose="020F0502020204030204"/>
            </a:endParaRPr>
          </a:p>
          <a:p>
            <a:pPr defTabSz="914400">
              <a:defRPr/>
            </a:pPr>
            <a:endParaRPr lang="en-US" sz="2000" b="1">
              <a:solidFill>
                <a:srgbClr val="000000"/>
              </a:solidFill>
              <a:ea typeface="Yu Mincho"/>
              <a:cs typeface="Calibri" panose="020F0502020204030204"/>
            </a:endParaRPr>
          </a:p>
        </p:txBody>
      </p:sp>
    </p:spTree>
    <p:extLst>
      <p:ext uri="{BB962C8B-B14F-4D97-AF65-F5344CB8AC3E}">
        <p14:creationId xmlns:p14="http://schemas.microsoft.com/office/powerpoint/2010/main" val="31729876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057D930-575D-4339-BB05-C793FFB0E3AF}"/>
              </a:ext>
            </a:extLst>
          </p:cNvPr>
          <p:cNvSpPr/>
          <p:nvPr/>
        </p:nvSpPr>
        <p:spPr>
          <a:xfrm>
            <a:off x="272712" y="1918253"/>
            <a:ext cx="11624762" cy="4055164"/>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C9B3409D-4CE0-D490-7E58-DDEAC4E96290}"/>
              </a:ext>
            </a:extLst>
          </p:cNvPr>
          <p:cNvSpPr/>
          <p:nvPr/>
        </p:nvSpPr>
        <p:spPr>
          <a:xfrm>
            <a:off x="272712" y="1262605"/>
            <a:ext cx="11624762" cy="179416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6F5D3C30-3D88-8F55-457E-55854D0E994B}"/>
              </a:ext>
            </a:extLst>
          </p:cNvPr>
          <p:cNvSpPr>
            <a:spLocks noGrp="1"/>
          </p:cNvSpPr>
          <p:nvPr>
            <p:ph type="sldNum" sz="quarter" idx="12"/>
          </p:nvPr>
        </p:nvSpPr>
        <p:spPr/>
        <p:txBody>
          <a:bodyPr/>
          <a:lstStyle/>
          <a:p>
            <a:fld id="{2429C633-AF9B-9840-B7F1-7587910FEF71}" type="slidenum">
              <a:rPr lang="en-US" smtClean="0"/>
              <a:pPr/>
              <a:t>24</a:t>
            </a:fld>
            <a:endParaRPr lang="en-US"/>
          </a:p>
        </p:txBody>
      </p:sp>
      <p:sp>
        <p:nvSpPr>
          <p:cNvPr id="5" name="TextBox 4">
            <a:extLst>
              <a:ext uri="{FF2B5EF4-FFF2-40B4-BE49-F238E27FC236}">
                <a16:creationId xmlns:a16="http://schemas.microsoft.com/office/drawing/2014/main" id="{E77CF8A8-1A75-193C-C027-05A04C40EC21}"/>
              </a:ext>
            </a:extLst>
          </p:cNvPr>
          <p:cNvSpPr txBox="1"/>
          <p:nvPr/>
        </p:nvSpPr>
        <p:spPr>
          <a:xfrm>
            <a:off x="194050" y="211538"/>
            <a:ext cx="9226193" cy="523220"/>
          </a:xfrm>
          <a:prstGeom prst="rect">
            <a:avLst/>
          </a:prstGeom>
          <a:noFill/>
        </p:spPr>
        <p:txBody>
          <a:bodyPr wrap="square" rtlCol="0">
            <a:spAutoFit/>
          </a:bodyPr>
          <a:lstStyle/>
          <a:p>
            <a:r>
              <a:rPr lang="en-US" sz="2800" b="1">
                <a:solidFill>
                  <a:schemeClr val="bg1"/>
                </a:solidFill>
                <a:cs typeface="Arial" panose="020B0604020202020204" pitchFamily="34" charset="0"/>
              </a:rPr>
              <a:t>Principle 5</a:t>
            </a:r>
          </a:p>
        </p:txBody>
      </p:sp>
      <p:sp>
        <p:nvSpPr>
          <p:cNvPr id="13" name="TextBox 12">
            <a:extLst>
              <a:ext uri="{FF2B5EF4-FFF2-40B4-BE49-F238E27FC236}">
                <a16:creationId xmlns:a16="http://schemas.microsoft.com/office/drawing/2014/main" id="{31FA7C33-8F7E-2C76-3E66-F79FA806A531}"/>
              </a:ext>
            </a:extLst>
          </p:cNvPr>
          <p:cNvSpPr txBox="1"/>
          <p:nvPr/>
        </p:nvSpPr>
        <p:spPr>
          <a:xfrm>
            <a:off x="576470" y="1400574"/>
            <a:ext cx="11149604" cy="1569660"/>
          </a:xfrm>
          <a:prstGeom prst="rect">
            <a:avLst/>
          </a:prstGeom>
          <a:noFill/>
        </p:spPr>
        <p:txBody>
          <a:bodyPr wrap="square">
            <a:spAutoFit/>
          </a:bodyPr>
          <a:lstStyle/>
          <a:p>
            <a:pPr lvl="0" algn="l">
              <a:lnSpc>
                <a:spcPct val="100000"/>
              </a:lnSpc>
              <a:spcBef>
                <a:spcPts val="0"/>
              </a:spcBef>
              <a:spcAft>
                <a:spcPts val="0"/>
              </a:spcAft>
              <a:buNone/>
            </a:pPr>
            <a:r>
              <a:rPr lang="en-US" sz="4000" b="1" u="none" strike="noStrike" noProof="0">
                <a:solidFill>
                  <a:schemeClr val="bg1"/>
                </a:solidFill>
              </a:rPr>
              <a:t>Workforce Development </a:t>
            </a:r>
            <a:r>
              <a:rPr lang="en-US" sz="4000" b="0" u="none" strike="noStrike" noProof="0">
                <a:solidFill>
                  <a:schemeClr val="bg1"/>
                </a:solidFill>
              </a:rPr>
              <a:t>–</a:t>
            </a:r>
            <a:r>
              <a:rPr lang="en-US" sz="4000" b="1" u="none" strike="noStrike" noProof="0">
                <a:solidFill>
                  <a:schemeClr val="bg1"/>
                </a:solidFill>
              </a:rPr>
              <a:t> </a:t>
            </a:r>
            <a:r>
              <a:rPr lang="en-US" sz="2800" b="0" u="none" strike="noStrike" noProof="0">
                <a:solidFill>
                  <a:schemeClr val="bg1"/>
                </a:solidFill>
              </a:rPr>
              <a:t>t</a:t>
            </a:r>
            <a:r>
              <a:rPr lang="en-US" sz="2800" u="none" strike="noStrike" noProof="0">
                <a:solidFill>
                  <a:schemeClr val="bg1"/>
                </a:solidFill>
              </a:rPr>
              <a:t>hat ensures community benefits and access to opportunity through the pursuit and implementation of ZE Technology.</a:t>
            </a:r>
            <a:endParaRPr lang="en-US" sz="4000" u="none" strike="sngStrike" noProof="0">
              <a:solidFill>
                <a:schemeClr val="bg1"/>
              </a:solidFill>
            </a:endParaRPr>
          </a:p>
        </p:txBody>
      </p:sp>
      <p:sp>
        <p:nvSpPr>
          <p:cNvPr id="10" name="TextBox 9">
            <a:extLst>
              <a:ext uri="{FF2B5EF4-FFF2-40B4-BE49-F238E27FC236}">
                <a16:creationId xmlns:a16="http://schemas.microsoft.com/office/drawing/2014/main" id="{F897553E-645D-49A9-BAA2-4C6CB13C1FF4}"/>
              </a:ext>
            </a:extLst>
          </p:cNvPr>
          <p:cNvSpPr txBox="1"/>
          <p:nvPr/>
        </p:nvSpPr>
        <p:spPr>
          <a:xfrm>
            <a:off x="487291" y="3235338"/>
            <a:ext cx="11327961" cy="2400657"/>
          </a:xfrm>
          <a:prstGeom prst="rect">
            <a:avLst/>
          </a:prstGeom>
          <a:noFill/>
        </p:spPr>
        <p:txBody>
          <a:bodyPr wrap="square" lIns="91440" tIns="45720" rIns="91440" bIns="45720" rtlCol="0" anchor="t">
            <a:spAutoFit/>
          </a:bodyPr>
          <a:lstStyle/>
          <a:p>
            <a:pPr marL="342900" indent="-342900" defTabSz="914400" eaLnBrk="0" fontAlgn="base" hangingPunct="0">
              <a:spcAft>
                <a:spcPts val="1200"/>
              </a:spcAft>
              <a:buFont typeface="Calibri" panose="020F0502020204030204" pitchFamily="34" charset="0"/>
              <a:buChar char="&gt;"/>
            </a:pPr>
            <a:r>
              <a:rPr lang="en-US" sz="2400">
                <a:latin typeface="Calibri"/>
                <a:ea typeface="Calibri"/>
                <a:cs typeface="Arial"/>
              </a:rPr>
              <a:t>Work </a:t>
            </a:r>
            <a:r>
              <a:rPr lang="en-US" sz="2400">
                <a:effectLst/>
                <a:latin typeface="Calibri"/>
                <a:ea typeface="Calibri"/>
                <a:cs typeface="Arial"/>
              </a:rPr>
              <a:t>with regional and community </a:t>
            </a:r>
            <a:r>
              <a:rPr lang="en-US" sz="2400">
                <a:latin typeface="Calibri"/>
                <a:ea typeface="Calibri"/>
                <a:cs typeface="Arial"/>
              </a:rPr>
              <a:t>partners</a:t>
            </a:r>
            <a:r>
              <a:rPr lang="en-US" sz="2400">
                <a:effectLst/>
                <a:latin typeface="Calibri"/>
                <a:ea typeface="Calibri"/>
                <a:cs typeface="Arial"/>
              </a:rPr>
              <a:t> to </a:t>
            </a:r>
            <a:r>
              <a:rPr lang="en-US" sz="2400" b="1">
                <a:solidFill>
                  <a:schemeClr val="accent3"/>
                </a:solidFill>
                <a:effectLst/>
                <a:latin typeface="Calibri"/>
                <a:ea typeface="Calibri"/>
                <a:cs typeface="Arial"/>
              </a:rPr>
              <a:t>understand job training and workforce needs</a:t>
            </a:r>
            <a:r>
              <a:rPr lang="en-US" sz="2400">
                <a:effectLst/>
                <a:latin typeface="Calibri"/>
                <a:ea typeface="Calibri"/>
                <a:cs typeface="Arial"/>
              </a:rPr>
              <a:t> related to ZET. </a:t>
            </a:r>
          </a:p>
          <a:p>
            <a:pPr marL="342900" indent="-342900" defTabSz="914400" eaLnBrk="0" fontAlgn="base" hangingPunct="0">
              <a:spcAft>
                <a:spcPts val="1200"/>
              </a:spcAft>
              <a:buFont typeface="Calibri" panose="020F0502020204030204" pitchFamily="34" charset="0"/>
              <a:buChar char="&gt;"/>
            </a:pPr>
            <a:r>
              <a:rPr lang="en-US" sz="2400">
                <a:latin typeface="Calibri"/>
                <a:ea typeface="Calibri"/>
                <a:cs typeface="Arial"/>
              </a:rPr>
              <a:t>Work with labor partners to pursue </a:t>
            </a:r>
            <a:r>
              <a:rPr lang="en-US" sz="2400" b="1">
                <a:solidFill>
                  <a:schemeClr val="accent3"/>
                </a:solidFill>
                <a:latin typeface="Calibri"/>
                <a:ea typeface="Calibri"/>
                <a:cs typeface="Arial"/>
              </a:rPr>
              <a:t>local and targeted hire</a:t>
            </a:r>
            <a:r>
              <a:rPr lang="en-US" sz="2400">
                <a:latin typeface="Calibri"/>
                <a:ea typeface="Calibri"/>
                <a:cs typeface="Arial"/>
              </a:rPr>
              <a:t> opportunities.</a:t>
            </a:r>
          </a:p>
          <a:p>
            <a:pPr marL="342900" indent="-342900" defTabSz="914400" eaLnBrk="0" fontAlgn="base" hangingPunct="0">
              <a:spcAft>
                <a:spcPts val="1200"/>
              </a:spcAft>
              <a:buFont typeface="Calibri" panose="020F0502020204030204" pitchFamily="34" charset="0"/>
              <a:buChar char="&gt;"/>
            </a:pPr>
            <a:r>
              <a:rPr lang="en-US" sz="2400">
                <a:latin typeface="Calibri"/>
                <a:ea typeface="Calibri"/>
                <a:cs typeface="Arial"/>
              </a:rPr>
              <a:t>Increase</a:t>
            </a:r>
            <a:r>
              <a:rPr lang="en-US" sz="2400">
                <a:effectLst/>
                <a:latin typeface="Calibri"/>
                <a:ea typeface="Calibri"/>
                <a:cs typeface="Arial"/>
              </a:rPr>
              <a:t> </a:t>
            </a:r>
            <a:r>
              <a:rPr lang="en-US" sz="2400" b="1">
                <a:solidFill>
                  <a:schemeClr val="accent3"/>
                </a:solidFill>
                <a:effectLst/>
                <a:latin typeface="Calibri"/>
                <a:ea typeface="Calibri"/>
                <a:cs typeface="Arial"/>
              </a:rPr>
              <a:t>community access to quality job opportunities </a:t>
            </a:r>
            <a:r>
              <a:rPr lang="en-US" sz="2400">
                <a:effectLst/>
                <a:latin typeface="Calibri"/>
                <a:ea typeface="Calibri"/>
                <a:cs typeface="Arial"/>
              </a:rPr>
              <a:t>that pay living wages.</a:t>
            </a:r>
          </a:p>
          <a:p>
            <a:pPr marL="342900" indent="-342900" defTabSz="914400" eaLnBrk="0" fontAlgn="base" hangingPunct="0">
              <a:spcAft>
                <a:spcPts val="1200"/>
              </a:spcAft>
              <a:buFont typeface="Calibri" panose="020F0502020204030204" pitchFamily="34" charset="0"/>
              <a:buChar char="&gt;"/>
            </a:pPr>
            <a:r>
              <a:rPr lang="en-US" sz="2400">
                <a:latin typeface="Calibri"/>
                <a:ea typeface="MS PGothic" panose="020B0600070205080204" pitchFamily="34" charset="-128"/>
                <a:cs typeface="Arial"/>
              </a:rPr>
              <a:t>Coordinate with </a:t>
            </a:r>
            <a:r>
              <a:rPr lang="en-US" sz="2400" b="1">
                <a:solidFill>
                  <a:schemeClr val="accent3"/>
                </a:solidFill>
                <a:latin typeface="Calibri"/>
                <a:ea typeface="MS PGothic" panose="020B0600070205080204" pitchFamily="34" charset="-128"/>
                <a:cs typeface="Arial"/>
              </a:rPr>
              <a:t>existing workforce development </a:t>
            </a:r>
            <a:r>
              <a:rPr lang="en-US" sz="2400">
                <a:latin typeface="Calibri"/>
                <a:ea typeface="MS PGothic" panose="020B0600070205080204" pitchFamily="34" charset="-128"/>
                <a:cs typeface="Arial"/>
              </a:rPr>
              <a:t>programs.</a:t>
            </a:r>
            <a:endParaRPr lang="en-US" sz="2400">
              <a:latin typeface="Calibri" panose="020F050202020403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25642179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9A6B343D-FE25-474C-9E1A-F6B1A029E64E}"/>
              </a:ext>
            </a:extLst>
          </p:cNvPr>
          <p:cNvSpPr txBox="1"/>
          <p:nvPr/>
        </p:nvSpPr>
        <p:spPr>
          <a:xfrm>
            <a:off x="321630" y="82616"/>
            <a:ext cx="9865515" cy="830997"/>
          </a:xfrm>
          <a:prstGeom prst="rect">
            <a:avLst/>
          </a:prstGeom>
          <a:noFill/>
        </p:spPr>
        <p:txBody>
          <a:bodyPr wrap="square" lIns="91440" tIns="45720" rIns="91440" bIns="45720" rtlCol="0" anchor="t">
            <a:spAutoFit/>
          </a:bodyPr>
          <a:lstStyle/>
          <a:p>
            <a:pPr>
              <a:defRPr/>
            </a:pPr>
            <a:r>
              <a:rPr lang="en-US" sz="2400" b="1">
                <a:solidFill>
                  <a:srgbClr val="FFFFFF"/>
                </a:solidFill>
                <a:ea typeface="+mn-lt"/>
                <a:cs typeface="+mn-lt"/>
              </a:rPr>
              <a:t>Task 3: Ensure LA County has skilled workforce </a:t>
            </a:r>
            <a:r>
              <a:rPr kumimoji="0" lang="en-US" sz="2400" b="1" i="0" u="none" strike="noStrike" kern="1200" cap="none" spc="0" normalizeH="0" baseline="0" noProof="0">
                <a:ln>
                  <a:noFill/>
                </a:ln>
                <a:solidFill>
                  <a:srgbClr val="FFFFFF"/>
                </a:solidFill>
                <a:effectLst/>
                <a:uLnTx/>
                <a:uFillTx/>
                <a:ea typeface="+mn-lt"/>
                <a:cs typeface="+mn-lt"/>
              </a:rPr>
              <a:t>to </a:t>
            </a:r>
            <a:r>
              <a:rPr lang="en-US" sz="2400" b="1">
                <a:solidFill>
                  <a:srgbClr val="FFFFFF"/>
                </a:solidFill>
                <a:ea typeface="+mn-lt"/>
                <a:cs typeface="+mn-lt"/>
              </a:rPr>
              <a:t>support large scale ZE Truck deployment</a:t>
            </a:r>
            <a:endParaRPr lang="en-US" sz="2400">
              <a:solidFill>
                <a:srgbClr val="FFFFFF"/>
              </a:solidFill>
              <a:cs typeface="Calibri"/>
            </a:endParaRPr>
          </a:p>
        </p:txBody>
      </p:sp>
      <p:graphicFrame>
        <p:nvGraphicFramePr>
          <p:cNvPr id="3" name="Content Placeholder 2">
            <a:extLst>
              <a:ext uri="{FF2B5EF4-FFF2-40B4-BE49-F238E27FC236}">
                <a16:creationId xmlns:a16="http://schemas.microsoft.com/office/drawing/2014/main" id="{25B94201-D830-5A29-D4FB-22AAF2C855CC}"/>
              </a:ext>
            </a:extLst>
          </p:cNvPr>
          <p:cNvGraphicFramePr>
            <a:graphicFrameLocks noGrp="1"/>
          </p:cNvGraphicFramePr>
          <p:nvPr>
            <p:ph idx="1"/>
            <p:extLst>
              <p:ext uri="{D42A27DB-BD31-4B8C-83A1-F6EECF244321}">
                <p14:modId xmlns:p14="http://schemas.microsoft.com/office/powerpoint/2010/main" val="2334632706"/>
              </p:ext>
            </p:extLst>
          </p:nvPr>
        </p:nvGraphicFramePr>
        <p:xfrm>
          <a:off x="795071" y="1481139"/>
          <a:ext cx="10343028" cy="3314700"/>
        </p:xfrm>
        <a:graphic>
          <a:graphicData uri="http://schemas.openxmlformats.org/drawingml/2006/table">
            <a:tbl>
              <a:tblPr firstRow="1" bandRow="1">
                <a:tableStyleId>{5C22544A-7EE6-4342-B048-85BDC9FD1C3A}</a:tableStyleId>
              </a:tblPr>
              <a:tblGrid>
                <a:gridCol w="647211">
                  <a:extLst>
                    <a:ext uri="{9D8B030D-6E8A-4147-A177-3AD203B41FA5}">
                      <a16:colId xmlns:a16="http://schemas.microsoft.com/office/drawing/2014/main" val="2626610853"/>
                    </a:ext>
                  </a:extLst>
                </a:gridCol>
                <a:gridCol w="1299817">
                  <a:extLst>
                    <a:ext uri="{9D8B030D-6E8A-4147-A177-3AD203B41FA5}">
                      <a16:colId xmlns:a16="http://schemas.microsoft.com/office/drawing/2014/main" val="1614780764"/>
                    </a:ext>
                  </a:extLst>
                </a:gridCol>
                <a:gridCol w="8396000">
                  <a:extLst>
                    <a:ext uri="{9D8B030D-6E8A-4147-A177-3AD203B41FA5}">
                      <a16:colId xmlns:a16="http://schemas.microsoft.com/office/drawing/2014/main" val="884160090"/>
                    </a:ext>
                  </a:extLst>
                </a:gridCol>
              </a:tblGrid>
              <a:tr h="304800">
                <a:tc>
                  <a:txBody>
                    <a:bodyPr/>
                    <a:lstStyle/>
                    <a:p>
                      <a:pPr lvl="0">
                        <a:buNone/>
                      </a:pPr>
                      <a:endParaRPr lang="en-US" sz="1400" b="1"/>
                    </a:p>
                  </a:txBody>
                  <a:tcPr anchor="ctr"/>
                </a:tc>
                <a:tc>
                  <a:txBody>
                    <a:bodyPr/>
                    <a:lstStyle/>
                    <a:p>
                      <a:r>
                        <a:rPr lang="en-US" sz="1400" b="1"/>
                        <a:t>Objective</a:t>
                      </a:r>
                    </a:p>
                  </a:txBody>
                  <a:tcPr anchor="ctr"/>
                </a:tc>
                <a:tc>
                  <a:txBody>
                    <a:bodyPr/>
                    <a:lstStyle/>
                    <a:p>
                      <a:r>
                        <a:rPr lang="en-US" sz="1400" b="1"/>
                        <a:t>Task</a:t>
                      </a:r>
                    </a:p>
                  </a:txBody>
                  <a:tcPr anchor="ctr"/>
                </a:tc>
                <a:extLst>
                  <a:ext uri="{0D108BD9-81ED-4DB2-BD59-A6C34878D82A}">
                    <a16:rowId xmlns:a16="http://schemas.microsoft.com/office/drawing/2014/main" val="382597749"/>
                  </a:ext>
                </a:extLst>
              </a:tr>
              <a:tr h="381000">
                <a:tc>
                  <a:txBody>
                    <a:bodyPr/>
                    <a:lstStyle/>
                    <a:p>
                      <a:pPr lvl="0">
                        <a:buNone/>
                      </a:pPr>
                      <a:r>
                        <a:rPr lang="en-US" sz="1400" b="0" i="0" u="none" strike="noStrike" noProof="0">
                          <a:effectLst/>
                          <a:latin typeface="Calibri"/>
                        </a:rPr>
                        <a:t>3.1 </a:t>
                      </a:r>
                      <a:endParaRPr lang="en-US"/>
                    </a:p>
                  </a:txBody>
                  <a:tcPr anchor="ctr"/>
                </a:tc>
                <a:tc gridSpan="2">
                  <a:txBody>
                    <a:bodyPr/>
                    <a:lstStyle/>
                    <a:p>
                      <a:r>
                        <a:rPr lang="en-US" sz="1400">
                          <a:effectLst/>
                        </a:rPr>
                        <a:t>Evaluate various workforce efforts within LA County that are geared towards workers engaged in ZE vehicles and infrastructure </a:t>
                      </a:r>
                    </a:p>
                  </a:txBody>
                  <a:tcPr anchor="ctr"/>
                </a:tc>
                <a:tc hMerge="1">
                  <a:txBody>
                    <a:bodyPr/>
                    <a:lstStyle/>
                    <a:p>
                      <a:endParaRPr lang="en-US"/>
                    </a:p>
                  </a:txBody>
                  <a:tcPr/>
                </a:tc>
                <a:extLst>
                  <a:ext uri="{0D108BD9-81ED-4DB2-BD59-A6C34878D82A}">
                    <a16:rowId xmlns:a16="http://schemas.microsoft.com/office/drawing/2014/main" val="75265335"/>
                  </a:ext>
                </a:extLst>
              </a:tr>
              <a:tr h="381000">
                <a:tc>
                  <a:txBody>
                    <a:bodyPr/>
                    <a:lstStyle/>
                    <a:p>
                      <a:pPr lvl="0" algn="r">
                        <a:buNone/>
                      </a:pPr>
                      <a:endParaRPr lang="en-US" sz="1400">
                        <a:effectLst/>
                      </a:endParaRPr>
                    </a:p>
                  </a:txBody>
                  <a:tcPr anchor="ctr"/>
                </a:tc>
                <a:tc>
                  <a:txBody>
                    <a:bodyPr/>
                    <a:lstStyle/>
                    <a:p>
                      <a:pPr algn="r"/>
                      <a:r>
                        <a:rPr lang="en-US" sz="1400">
                          <a:effectLst/>
                        </a:rPr>
                        <a:t>3.1.a</a:t>
                      </a:r>
                    </a:p>
                  </a:txBody>
                  <a:tcPr anchor="ctr"/>
                </a:tc>
                <a:tc>
                  <a:txBody>
                    <a:bodyPr/>
                    <a:lstStyle/>
                    <a:p>
                      <a:pPr algn="l"/>
                      <a:r>
                        <a:rPr lang="en-US" sz="1400">
                          <a:effectLst/>
                        </a:rPr>
                        <a:t>Partner with community colleges, and labor leaders to develop ZE-related employment and training programs </a:t>
                      </a:r>
                    </a:p>
                  </a:txBody>
                  <a:tcPr anchor="ctr"/>
                </a:tc>
                <a:extLst>
                  <a:ext uri="{0D108BD9-81ED-4DB2-BD59-A6C34878D82A}">
                    <a16:rowId xmlns:a16="http://schemas.microsoft.com/office/drawing/2014/main" val="2665613208"/>
                  </a:ext>
                </a:extLst>
              </a:tr>
              <a:tr h="381000">
                <a:tc>
                  <a:txBody>
                    <a:bodyPr/>
                    <a:lstStyle/>
                    <a:p>
                      <a:pPr lvl="0" algn="r">
                        <a:buNone/>
                      </a:pPr>
                      <a:endParaRPr lang="en-US" sz="1400">
                        <a:effectLst/>
                      </a:endParaRPr>
                    </a:p>
                  </a:txBody>
                  <a:tcPr anchor="ctr"/>
                </a:tc>
                <a:tc>
                  <a:txBody>
                    <a:bodyPr/>
                    <a:lstStyle/>
                    <a:p>
                      <a:pPr algn="r"/>
                      <a:r>
                        <a:rPr lang="en-US" sz="1400">
                          <a:effectLst/>
                        </a:rPr>
                        <a:t>3.1.b</a:t>
                      </a:r>
                    </a:p>
                  </a:txBody>
                  <a:tcPr anchor="ctr"/>
                </a:tc>
                <a:tc>
                  <a:txBody>
                    <a:bodyPr/>
                    <a:lstStyle/>
                    <a:p>
                      <a:pPr algn="l"/>
                      <a:r>
                        <a:rPr lang="en-US" sz="1400">
                          <a:effectLst/>
                        </a:rPr>
                        <a:t>Work with partners to understand the challenges, barriers, and opportunities for ZE-related employment </a:t>
                      </a:r>
                    </a:p>
                  </a:txBody>
                  <a:tcPr anchor="ctr"/>
                </a:tc>
                <a:extLst>
                  <a:ext uri="{0D108BD9-81ED-4DB2-BD59-A6C34878D82A}">
                    <a16:rowId xmlns:a16="http://schemas.microsoft.com/office/drawing/2014/main" val="595433817"/>
                  </a:ext>
                </a:extLst>
              </a:tr>
              <a:tr h="400050">
                <a:tc>
                  <a:txBody>
                    <a:bodyPr/>
                    <a:lstStyle/>
                    <a:p>
                      <a:pPr lvl="0">
                        <a:buNone/>
                      </a:pPr>
                      <a:r>
                        <a:rPr lang="en-US" sz="1400">
                          <a:effectLst/>
                        </a:rPr>
                        <a:t>3.2</a:t>
                      </a:r>
                    </a:p>
                  </a:txBody>
                  <a:tcPr anchor="ctr"/>
                </a:tc>
                <a:tc gridSpan="2">
                  <a:txBody>
                    <a:bodyPr/>
                    <a:lstStyle/>
                    <a:p>
                      <a:r>
                        <a:rPr lang="en-US" sz="1400">
                          <a:effectLst/>
                        </a:rPr>
                        <a:t>Identify Metro’s role in supporting workforce investment in support of ZE truck deployment and supporting infrastructure</a:t>
                      </a:r>
                    </a:p>
                  </a:txBody>
                  <a:tcPr anchor="ctr"/>
                </a:tc>
                <a:tc hMerge="1">
                  <a:txBody>
                    <a:bodyPr/>
                    <a:lstStyle/>
                    <a:p>
                      <a:endParaRPr lang="en-US"/>
                    </a:p>
                  </a:txBody>
                  <a:tcPr/>
                </a:tc>
                <a:extLst>
                  <a:ext uri="{0D108BD9-81ED-4DB2-BD59-A6C34878D82A}">
                    <a16:rowId xmlns:a16="http://schemas.microsoft.com/office/drawing/2014/main" val="903194333"/>
                  </a:ext>
                </a:extLst>
              </a:tr>
              <a:tr h="361950">
                <a:tc>
                  <a:txBody>
                    <a:bodyPr/>
                    <a:lstStyle/>
                    <a:p>
                      <a:pPr lvl="0" algn="r">
                        <a:buNone/>
                      </a:pPr>
                      <a:endParaRPr lang="en-US" sz="1400"/>
                    </a:p>
                  </a:txBody>
                  <a:tcPr anchor="ctr"/>
                </a:tc>
                <a:tc>
                  <a:txBody>
                    <a:bodyPr/>
                    <a:lstStyle/>
                    <a:p>
                      <a:pPr algn="r"/>
                      <a:r>
                        <a:rPr lang="en-US" sz="1400"/>
                        <a:t>3.2.a</a:t>
                      </a:r>
                    </a:p>
                  </a:txBody>
                  <a:tcPr anchor="ctr"/>
                </a:tc>
                <a:tc>
                  <a:txBody>
                    <a:bodyPr/>
                    <a:lstStyle/>
                    <a:p>
                      <a:r>
                        <a:rPr lang="en-US" sz="1400">
                          <a:effectLst/>
                        </a:rPr>
                        <a:t>Engage workforce development partners to identify where Metro may add value to support their initiatives </a:t>
                      </a:r>
                    </a:p>
                  </a:txBody>
                  <a:tcPr anchor="ctr"/>
                </a:tc>
                <a:extLst>
                  <a:ext uri="{0D108BD9-81ED-4DB2-BD59-A6C34878D82A}">
                    <a16:rowId xmlns:a16="http://schemas.microsoft.com/office/drawing/2014/main" val="2800389471"/>
                  </a:ext>
                </a:extLst>
              </a:tr>
              <a:tr h="361950">
                <a:tc>
                  <a:txBody>
                    <a:bodyPr/>
                    <a:lstStyle/>
                    <a:p>
                      <a:pPr lvl="0" algn="r">
                        <a:buNone/>
                      </a:pPr>
                      <a:endParaRPr lang="en-US" sz="1400"/>
                    </a:p>
                  </a:txBody>
                  <a:tcPr anchor="ctr"/>
                </a:tc>
                <a:tc>
                  <a:txBody>
                    <a:bodyPr/>
                    <a:lstStyle/>
                    <a:p>
                      <a:pPr algn="r"/>
                      <a:r>
                        <a:rPr lang="en-US" sz="1400"/>
                        <a:t>3.2.b</a:t>
                      </a:r>
                    </a:p>
                  </a:txBody>
                  <a:tcPr anchor="ctr"/>
                </a:tc>
                <a:tc>
                  <a:txBody>
                    <a:bodyPr/>
                    <a:lstStyle/>
                    <a:p>
                      <a:r>
                        <a:rPr lang="en-US" sz="1400">
                          <a:effectLst/>
                        </a:rPr>
                        <a:t>Explore if there are programs that Metro may develop or support for this endeavor </a:t>
                      </a:r>
                    </a:p>
                  </a:txBody>
                  <a:tcPr anchor="ctr"/>
                </a:tc>
                <a:extLst>
                  <a:ext uri="{0D108BD9-81ED-4DB2-BD59-A6C34878D82A}">
                    <a16:rowId xmlns:a16="http://schemas.microsoft.com/office/drawing/2014/main" val="4054458700"/>
                  </a:ext>
                </a:extLst>
              </a:tr>
              <a:tr h="381000">
                <a:tc>
                  <a:txBody>
                    <a:bodyPr/>
                    <a:lstStyle/>
                    <a:p>
                      <a:pPr lvl="0">
                        <a:buNone/>
                      </a:pPr>
                      <a:r>
                        <a:rPr lang="en-US" sz="1400">
                          <a:effectLst/>
                        </a:rPr>
                        <a:t>3.3</a:t>
                      </a:r>
                    </a:p>
                  </a:txBody>
                  <a:tcPr anchor="ctr"/>
                </a:tc>
                <a:tc gridSpan="2">
                  <a:txBody>
                    <a:bodyPr/>
                    <a:lstStyle/>
                    <a:p>
                      <a:r>
                        <a:rPr lang="en-US" sz="1400">
                          <a:effectLst/>
                        </a:rPr>
                        <a:t>Collaborate with partners to establish workforce development outreach strategy</a:t>
                      </a:r>
                    </a:p>
                  </a:txBody>
                  <a:tcPr anchor="ctr"/>
                </a:tc>
                <a:tc hMerge="1">
                  <a:txBody>
                    <a:bodyPr/>
                    <a:lstStyle/>
                    <a:p>
                      <a:endParaRPr lang="en-US"/>
                    </a:p>
                  </a:txBody>
                  <a:tcPr/>
                </a:tc>
                <a:extLst>
                  <a:ext uri="{0D108BD9-81ED-4DB2-BD59-A6C34878D82A}">
                    <a16:rowId xmlns:a16="http://schemas.microsoft.com/office/drawing/2014/main" val="4273816833"/>
                  </a:ext>
                </a:extLst>
              </a:tr>
              <a:tr h="361950">
                <a:tc>
                  <a:txBody>
                    <a:bodyPr/>
                    <a:lstStyle/>
                    <a:p>
                      <a:pPr lvl="0" algn="r">
                        <a:buNone/>
                      </a:pPr>
                      <a:endParaRPr lang="en-US" sz="1400"/>
                    </a:p>
                  </a:txBody>
                  <a:tcPr anchor="ctr"/>
                </a:tc>
                <a:tc>
                  <a:txBody>
                    <a:bodyPr/>
                    <a:lstStyle/>
                    <a:p>
                      <a:pPr algn="r"/>
                      <a:r>
                        <a:rPr lang="en-US" sz="1400"/>
                        <a:t>3.3.a</a:t>
                      </a:r>
                    </a:p>
                  </a:txBody>
                  <a:tcPr anchor="ctr"/>
                </a:tc>
                <a:tc>
                  <a:txBody>
                    <a:bodyPr/>
                    <a:lstStyle/>
                    <a:p>
                      <a:r>
                        <a:rPr lang="en-US" sz="1400">
                          <a:effectLst/>
                        </a:rPr>
                        <a:t>Utilize walk-up centers and other outreach mechanisms to discuss employment opportunities with residents</a:t>
                      </a:r>
                    </a:p>
                  </a:txBody>
                  <a:tcPr anchor="ctr"/>
                </a:tc>
                <a:extLst>
                  <a:ext uri="{0D108BD9-81ED-4DB2-BD59-A6C34878D82A}">
                    <a16:rowId xmlns:a16="http://schemas.microsoft.com/office/drawing/2014/main" val="2905269071"/>
                  </a:ext>
                </a:extLst>
              </a:tr>
            </a:tbl>
          </a:graphicData>
        </a:graphic>
      </p:graphicFrame>
      <p:sp>
        <p:nvSpPr>
          <p:cNvPr id="4" name="TextBox 3">
            <a:extLst>
              <a:ext uri="{FF2B5EF4-FFF2-40B4-BE49-F238E27FC236}">
                <a16:creationId xmlns:a16="http://schemas.microsoft.com/office/drawing/2014/main" id="{11FB580D-DDAE-B9A6-A478-3489664E9358}"/>
              </a:ext>
            </a:extLst>
          </p:cNvPr>
          <p:cNvSpPr txBox="1"/>
          <p:nvPr/>
        </p:nvSpPr>
        <p:spPr>
          <a:xfrm>
            <a:off x="5966691" y="6411129"/>
            <a:ext cx="6096000" cy="276999"/>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6825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30B3A-D0B7-28F2-34CF-30D852136533}"/>
              </a:ext>
            </a:extLst>
          </p:cNvPr>
          <p:cNvSpPr>
            <a:spLocks noGrp="1"/>
          </p:cNvSpPr>
          <p:nvPr>
            <p:ph type="title"/>
          </p:nvPr>
        </p:nvSpPr>
        <p:spPr/>
        <p:txBody>
          <a:bodyPr/>
          <a:lstStyle/>
          <a:p>
            <a:r>
              <a:rPr lang="en-US">
                <a:cs typeface="Calibri"/>
              </a:rPr>
              <a:t>Demystifying Workforce Investment Mechanisms </a:t>
            </a:r>
            <a:endParaRPr lang="en-US"/>
          </a:p>
        </p:txBody>
      </p:sp>
      <p:sp>
        <p:nvSpPr>
          <p:cNvPr id="3" name="Content Placeholder 2">
            <a:extLst>
              <a:ext uri="{FF2B5EF4-FFF2-40B4-BE49-F238E27FC236}">
                <a16:creationId xmlns:a16="http://schemas.microsoft.com/office/drawing/2014/main" id="{3125714D-1DE4-2175-DADF-D848B7879000}"/>
              </a:ext>
            </a:extLst>
          </p:cNvPr>
          <p:cNvSpPr>
            <a:spLocks noGrp="1"/>
          </p:cNvSpPr>
          <p:nvPr>
            <p:ph idx="1"/>
          </p:nvPr>
        </p:nvSpPr>
        <p:spPr/>
        <p:txBody>
          <a:bodyPr vert="horz" lIns="91440" tIns="45720" rIns="91440" bIns="45720" rtlCol="0" anchor="t">
            <a:normAutofit/>
          </a:bodyPr>
          <a:lstStyle/>
          <a:p>
            <a:pPr marL="0" indent="0">
              <a:buNone/>
            </a:pPr>
            <a:r>
              <a:rPr lang="en-US" sz="2400" b="1">
                <a:solidFill>
                  <a:srgbClr val="00B4BD"/>
                </a:solidFill>
                <a:cs typeface="Calibri"/>
              </a:rPr>
              <a:t>Overview</a:t>
            </a:r>
          </a:p>
          <a:p>
            <a:r>
              <a:rPr lang="en-US" sz="2400">
                <a:cs typeface="Calibri"/>
              </a:rPr>
              <a:t>How do we create and maintain a sufficient workforce pool to support ZE truck programs?</a:t>
            </a:r>
          </a:p>
          <a:p>
            <a:pPr marL="0" indent="0">
              <a:buNone/>
            </a:pPr>
            <a:endParaRPr lang="en-US" sz="2400">
              <a:cs typeface="Calibri"/>
            </a:endParaRPr>
          </a:p>
          <a:p>
            <a:r>
              <a:rPr lang="en-US" sz="2400">
                <a:cs typeface="Calibri"/>
              </a:rPr>
              <a:t>How do we ensure that LA County residents, particularly corridor residents, reap the benefit of job opportunities presented by ZE truck programs? </a:t>
            </a:r>
          </a:p>
          <a:p>
            <a:pPr marL="0" indent="0">
              <a:buNone/>
            </a:pPr>
            <a:endParaRPr lang="en-US" sz="2400">
              <a:cs typeface="Calibri"/>
            </a:endParaRPr>
          </a:p>
          <a:p>
            <a:r>
              <a:rPr lang="en-US" sz="2400">
                <a:cs typeface="Calibri"/>
              </a:rPr>
              <a:t>What are the best ways to engage communities and generate support for such programs? </a:t>
            </a:r>
          </a:p>
        </p:txBody>
      </p:sp>
      <p:sp>
        <p:nvSpPr>
          <p:cNvPr id="4" name="Slide Number Placeholder 3">
            <a:extLst>
              <a:ext uri="{FF2B5EF4-FFF2-40B4-BE49-F238E27FC236}">
                <a16:creationId xmlns:a16="http://schemas.microsoft.com/office/drawing/2014/main" id="{0AE85CC5-9186-8C71-D852-D51CD9B4B6A4}"/>
              </a:ext>
            </a:extLst>
          </p:cNvPr>
          <p:cNvSpPr>
            <a:spLocks noGrp="1"/>
          </p:cNvSpPr>
          <p:nvPr>
            <p:ph type="sldNum" sz="quarter" idx="12"/>
          </p:nvPr>
        </p:nvSpPr>
        <p:spPr/>
        <p:txBody>
          <a:bodyPr/>
          <a:lstStyle/>
          <a:p>
            <a:fld id="{2429C633-AF9B-9840-B7F1-7587910FEF71}" type="slidenum">
              <a:rPr lang="en-US" smtClean="0"/>
              <a:pPr/>
              <a:t>26</a:t>
            </a:fld>
            <a:endParaRPr lang="en-US"/>
          </a:p>
        </p:txBody>
      </p:sp>
    </p:spTree>
    <p:extLst>
      <p:ext uri="{BB962C8B-B14F-4D97-AF65-F5344CB8AC3E}">
        <p14:creationId xmlns:p14="http://schemas.microsoft.com/office/powerpoint/2010/main" val="17052804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2A076-3AF5-1549-9640-55A0BE694BA2}"/>
              </a:ext>
            </a:extLst>
          </p:cNvPr>
          <p:cNvSpPr>
            <a:spLocks noGrp="1"/>
          </p:cNvSpPr>
          <p:nvPr>
            <p:ph type="title"/>
          </p:nvPr>
        </p:nvSpPr>
        <p:spPr>
          <a:xfrm>
            <a:off x="408829" y="247520"/>
            <a:ext cx="9045633" cy="429145"/>
          </a:xfrm>
        </p:spPr>
        <p:txBody>
          <a:bodyPr/>
          <a:lstStyle/>
          <a:p>
            <a:r>
              <a:rPr lang="en-US" sz="2800"/>
              <a:t>Panelists</a:t>
            </a:r>
            <a:endParaRPr lang="en-US"/>
          </a:p>
        </p:txBody>
      </p:sp>
      <p:sp>
        <p:nvSpPr>
          <p:cNvPr id="4" name="Slide Number Placeholder 3">
            <a:extLst>
              <a:ext uri="{FF2B5EF4-FFF2-40B4-BE49-F238E27FC236}">
                <a16:creationId xmlns:a16="http://schemas.microsoft.com/office/drawing/2014/main" id="{6CAAFC58-8A40-6A45-B35A-E8076B5C570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9455A189-CFA9-442D-A847-F96993777A98}"/>
              </a:ext>
            </a:extLst>
          </p:cNvPr>
          <p:cNvGrpSpPr/>
          <p:nvPr/>
        </p:nvGrpSpPr>
        <p:grpSpPr>
          <a:xfrm>
            <a:off x="2843138" y="4016940"/>
            <a:ext cx="3353368" cy="2023003"/>
            <a:chOff x="4009240" y="2870778"/>
            <a:chExt cx="4729309" cy="1179444"/>
          </a:xfrm>
        </p:grpSpPr>
        <p:sp>
          <p:nvSpPr>
            <p:cNvPr id="11" name="TextBox 10">
              <a:extLst>
                <a:ext uri="{FF2B5EF4-FFF2-40B4-BE49-F238E27FC236}">
                  <a16:creationId xmlns:a16="http://schemas.microsoft.com/office/drawing/2014/main" id="{1148F3C9-4BC5-4EA3-BF27-53A6FD3E7450}"/>
                </a:ext>
              </a:extLst>
            </p:cNvPr>
            <p:cNvSpPr txBox="1"/>
            <p:nvPr/>
          </p:nvSpPr>
          <p:spPr>
            <a:xfrm>
              <a:off x="4009240" y="2870778"/>
              <a:ext cx="4550983" cy="269158"/>
            </a:xfrm>
            <a:prstGeom prst="rect">
              <a:avLst/>
            </a:prstGeom>
            <a:noFill/>
          </p:spPr>
          <p:txBody>
            <a:bodyPr wrap="square" lIns="91440" tIns="45720" rIns="91440" bIns="45720" rtlCol="0" anchor="t">
              <a:spAutoFit/>
            </a:bodyPr>
            <a:lstStyle/>
            <a:p>
              <a:pPr>
                <a:defRPr/>
              </a:pPr>
              <a:r>
                <a:rPr lang="en-US" sz="2400" b="1" err="1">
                  <a:solidFill>
                    <a:srgbClr val="000000"/>
                  </a:solidFill>
                  <a:latin typeface="Calibri" panose="020F0502020204030204"/>
                </a:rPr>
                <a:t>Jannet</a:t>
              </a:r>
              <a:r>
                <a:rPr lang="en-US" sz="2400" b="1">
                  <a:solidFill>
                    <a:srgbClr val="000000"/>
                  </a:solidFill>
                  <a:latin typeface="Calibri" panose="020F0502020204030204"/>
                </a:rPr>
                <a:t> Malig</a:t>
              </a:r>
              <a:endParaRPr lang="en-US"/>
            </a:p>
          </p:txBody>
        </p:sp>
        <p:sp>
          <p:nvSpPr>
            <p:cNvPr id="12" name="TextBox 11">
              <a:extLst>
                <a:ext uri="{FF2B5EF4-FFF2-40B4-BE49-F238E27FC236}">
                  <a16:creationId xmlns:a16="http://schemas.microsoft.com/office/drawing/2014/main" id="{E88F70D3-2AB8-4803-9A74-19EC14D724F1}"/>
                </a:ext>
              </a:extLst>
            </p:cNvPr>
            <p:cNvSpPr txBox="1"/>
            <p:nvPr/>
          </p:nvSpPr>
          <p:spPr>
            <a:xfrm>
              <a:off x="4009240" y="3099196"/>
              <a:ext cx="4729309" cy="951026"/>
            </a:xfrm>
            <a:prstGeom prst="rect">
              <a:avLst/>
            </a:prstGeom>
            <a:noFill/>
          </p:spPr>
          <p:txBody>
            <a:bodyPr wrap="square" lIns="91440" tIns="45720" rIns="91440" bIns="45720" rtlCol="0" anchor="t">
              <a:spAutoFit/>
            </a:bodyPr>
            <a:lstStyle/>
            <a:p>
              <a:pPr>
                <a:defRPr/>
              </a:pPr>
              <a:r>
                <a:rPr lang="en-US" sz="2000">
                  <a:ea typeface="+mn-lt"/>
                  <a:cs typeface="+mn-lt"/>
                </a:rPr>
                <a:t>Statewide </a:t>
              </a:r>
              <a:r>
                <a:rPr kumimoji="0" lang="en-US" sz="2000" b="0" i="0" u="none" strike="noStrike" kern="1200" cap="none" spc="0" normalizeH="0" baseline="0" noProof="0">
                  <a:ln>
                    <a:noFill/>
                  </a:ln>
                  <a:effectLst/>
                  <a:uLnTx/>
                  <a:uFillTx/>
                  <a:ea typeface="+mn-lt"/>
                  <a:cs typeface="+mn-lt"/>
                </a:rPr>
                <a:t>Director</a:t>
              </a:r>
              <a:r>
                <a:rPr lang="en-US" sz="2000">
                  <a:ea typeface="+mn-lt"/>
                  <a:cs typeface="+mn-lt"/>
                </a:rPr>
                <a:t> Advanced Transportation &amp; Logistics</a:t>
              </a:r>
              <a:endParaRPr lang="en-US" sz="2000"/>
            </a:p>
            <a:p>
              <a:pPr>
                <a:defRPr/>
              </a:pPr>
              <a:r>
                <a:rPr lang="en-US" sz="2000" i="1">
                  <a:solidFill>
                    <a:srgbClr val="000000"/>
                  </a:solidFill>
                  <a:latin typeface="Calibri" panose="020F0502020204030204"/>
                  <a:cs typeface="Arial"/>
                </a:rPr>
                <a:t>Cerritos College</a:t>
              </a:r>
            </a:p>
            <a:p>
              <a:pPr>
                <a:defRPr/>
              </a:pPr>
              <a:r>
                <a:rPr lang="en-US" sz="2000">
                  <a:solidFill>
                    <a:srgbClr val="000000"/>
                  </a:solidFill>
                  <a:latin typeface="Calibri" panose="020F0502020204030204"/>
                  <a:cs typeface="Arial"/>
                </a:rPr>
                <a:t>Co-Director</a:t>
              </a:r>
            </a:p>
            <a:p>
              <a:pPr>
                <a:defRPr/>
              </a:pPr>
              <a:r>
                <a:rPr lang="en-US" sz="2000" i="1">
                  <a:solidFill>
                    <a:srgbClr val="000000"/>
                  </a:solidFill>
                  <a:latin typeface="Calibri" panose="020F0502020204030204"/>
                  <a:cs typeface="Arial"/>
                </a:rPr>
                <a:t>Long Beach Clean Cities</a:t>
              </a:r>
            </a:p>
          </p:txBody>
        </p:sp>
      </p:grpSp>
      <p:grpSp>
        <p:nvGrpSpPr>
          <p:cNvPr id="6" name="Group 5">
            <a:extLst>
              <a:ext uri="{FF2B5EF4-FFF2-40B4-BE49-F238E27FC236}">
                <a16:creationId xmlns:a16="http://schemas.microsoft.com/office/drawing/2014/main" id="{B3D4391D-42C0-8D7E-1E29-3308D6223E12}"/>
              </a:ext>
            </a:extLst>
          </p:cNvPr>
          <p:cNvGrpSpPr/>
          <p:nvPr/>
        </p:nvGrpSpPr>
        <p:grpSpPr>
          <a:xfrm>
            <a:off x="8680042" y="1500944"/>
            <a:ext cx="3353368" cy="1407448"/>
            <a:chOff x="4009240" y="2870778"/>
            <a:chExt cx="4729309" cy="820566"/>
          </a:xfrm>
        </p:grpSpPr>
        <p:sp>
          <p:nvSpPr>
            <p:cNvPr id="7" name="TextBox 6">
              <a:extLst>
                <a:ext uri="{FF2B5EF4-FFF2-40B4-BE49-F238E27FC236}">
                  <a16:creationId xmlns:a16="http://schemas.microsoft.com/office/drawing/2014/main" id="{0F72BC6D-0F36-16ED-8508-95AFBBE6592E}"/>
                </a:ext>
              </a:extLst>
            </p:cNvPr>
            <p:cNvSpPr txBox="1"/>
            <p:nvPr/>
          </p:nvSpPr>
          <p:spPr>
            <a:xfrm>
              <a:off x="4009240" y="2870778"/>
              <a:ext cx="4550983" cy="269158"/>
            </a:xfrm>
            <a:prstGeom prst="rect">
              <a:avLst/>
            </a:prstGeom>
            <a:noFill/>
          </p:spPr>
          <p:txBody>
            <a:bodyPr wrap="square" lIns="91440" tIns="45720" rIns="91440" bIns="45720" rtlCol="0" anchor="t">
              <a:spAutoFit/>
            </a:bodyPr>
            <a:lstStyle/>
            <a:p>
              <a:pPr>
                <a:defRPr/>
              </a:pPr>
              <a:r>
                <a:rPr lang="en-US" sz="2400" b="1">
                  <a:solidFill>
                    <a:srgbClr val="000000"/>
                  </a:solidFill>
                  <a:latin typeface="Calibri" panose="020F0502020204030204"/>
                </a:rPr>
                <a:t>Robert Chavez</a:t>
              </a:r>
              <a:endParaRPr lang="en-US" sz="2400" b="1">
                <a:cs typeface="Calibri"/>
              </a:endParaRPr>
            </a:p>
          </p:txBody>
        </p:sp>
        <p:sp>
          <p:nvSpPr>
            <p:cNvPr id="8" name="TextBox 7">
              <a:extLst>
                <a:ext uri="{FF2B5EF4-FFF2-40B4-BE49-F238E27FC236}">
                  <a16:creationId xmlns:a16="http://schemas.microsoft.com/office/drawing/2014/main" id="{934C324D-9913-37E2-E2B3-2DF20C5A1C92}"/>
                </a:ext>
              </a:extLst>
            </p:cNvPr>
            <p:cNvSpPr txBox="1"/>
            <p:nvPr/>
          </p:nvSpPr>
          <p:spPr>
            <a:xfrm>
              <a:off x="4009240" y="3099195"/>
              <a:ext cx="4729309" cy="592149"/>
            </a:xfrm>
            <a:prstGeom prst="rect">
              <a:avLst/>
            </a:prstGeom>
            <a:noFill/>
          </p:spPr>
          <p:txBody>
            <a:bodyPr wrap="square" lIns="91440" tIns="45720" rIns="91440" bIns="45720" rtlCol="0" anchor="t">
              <a:spAutoFit/>
            </a:bodyPr>
            <a:lstStyle/>
            <a:p>
              <a:pPr>
                <a:defRPr/>
              </a:pPr>
              <a:r>
                <a:rPr lang="en-US" sz="2000">
                  <a:solidFill>
                    <a:srgbClr val="000000"/>
                  </a:solidFill>
                  <a:latin typeface="Calibri" panose="020F0502020204030204"/>
                  <a:cs typeface="Arial"/>
                </a:rPr>
                <a:t>Program Manager</a:t>
              </a:r>
              <a:endParaRPr lang="en-US" sz="2000" b="0" i="0" u="none" strike="noStrike" kern="1200" cap="none" spc="0" normalizeH="0" baseline="0" noProof="0">
                <a:ln>
                  <a:noFill/>
                </a:ln>
                <a:solidFill>
                  <a:srgbClr val="000000"/>
                </a:solidFill>
                <a:effectLst/>
                <a:uLnTx/>
                <a:uFillTx/>
                <a:latin typeface="Calibri" panose="020F0502020204030204"/>
                <a:cs typeface="Arial"/>
              </a:endParaRPr>
            </a:p>
            <a:p>
              <a:pPr>
                <a:defRPr/>
              </a:pPr>
              <a:r>
                <a:rPr lang="en-US" sz="2000" i="1">
                  <a:solidFill>
                    <a:srgbClr val="000000"/>
                  </a:solidFill>
                  <a:latin typeface="Calibri" panose="020F0502020204030204"/>
                  <a:cs typeface="Arial"/>
                </a:rPr>
                <a:t>South Bay Workforce Investment Board</a:t>
              </a:r>
            </a:p>
          </p:txBody>
        </p:sp>
      </p:grpSp>
      <p:grpSp>
        <p:nvGrpSpPr>
          <p:cNvPr id="16" name="Group 15">
            <a:extLst>
              <a:ext uri="{FF2B5EF4-FFF2-40B4-BE49-F238E27FC236}">
                <a16:creationId xmlns:a16="http://schemas.microsoft.com/office/drawing/2014/main" id="{54E65A2A-CBBD-6404-C598-47DB22961AA2}"/>
              </a:ext>
            </a:extLst>
          </p:cNvPr>
          <p:cNvGrpSpPr/>
          <p:nvPr/>
        </p:nvGrpSpPr>
        <p:grpSpPr>
          <a:xfrm>
            <a:off x="8680041" y="3875720"/>
            <a:ext cx="3353368" cy="2330777"/>
            <a:chOff x="4009240" y="2870778"/>
            <a:chExt cx="4729309" cy="1358882"/>
          </a:xfrm>
        </p:grpSpPr>
        <p:sp>
          <p:nvSpPr>
            <p:cNvPr id="17" name="TextBox 16">
              <a:extLst>
                <a:ext uri="{FF2B5EF4-FFF2-40B4-BE49-F238E27FC236}">
                  <a16:creationId xmlns:a16="http://schemas.microsoft.com/office/drawing/2014/main" id="{335B2B5E-63BF-995C-A39A-977E06159770}"/>
                </a:ext>
              </a:extLst>
            </p:cNvPr>
            <p:cNvSpPr txBox="1"/>
            <p:nvPr/>
          </p:nvSpPr>
          <p:spPr>
            <a:xfrm>
              <a:off x="4009240" y="2870778"/>
              <a:ext cx="4550983" cy="269158"/>
            </a:xfrm>
            <a:prstGeom prst="rect">
              <a:avLst/>
            </a:prstGeom>
            <a:noFill/>
          </p:spPr>
          <p:txBody>
            <a:bodyPr wrap="square" lIns="91440" tIns="45720" rIns="91440" bIns="45720" rtlCol="0" anchor="t">
              <a:spAutoFit/>
            </a:bodyPr>
            <a:lstStyle/>
            <a:p>
              <a:pPr>
                <a:defRPr/>
              </a:pPr>
              <a:r>
                <a:rPr lang="en-US" sz="2400" b="1">
                  <a:solidFill>
                    <a:srgbClr val="000000"/>
                  </a:solidFill>
                  <a:latin typeface="Calibri" panose="020F0502020204030204"/>
                </a:rPr>
                <a:t>John </a:t>
              </a:r>
              <a:r>
                <a:rPr lang="en-US" sz="2400" b="1" err="1">
                  <a:solidFill>
                    <a:srgbClr val="000000"/>
                  </a:solidFill>
                  <a:latin typeface="Calibri" panose="020F0502020204030204"/>
                </a:rPr>
                <a:t>Frala</a:t>
              </a:r>
              <a:endParaRPr lang="en-US" err="1"/>
            </a:p>
          </p:txBody>
        </p:sp>
        <p:sp>
          <p:nvSpPr>
            <p:cNvPr id="18" name="TextBox 17">
              <a:extLst>
                <a:ext uri="{FF2B5EF4-FFF2-40B4-BE49-F238E27FC236}">
                  <a16:creationId xmlns:a16="http://schemas.microsoft.com/office/drawing/2014/main" id="{16EE7E50-7712-E5A3-EAF2-1C77CADCAC30}"/>
                </a:ext>
              </a:extLst>
            </p:cNvPr>
            <p:cNvSpPr txBox="1"/>
            <p:nvPr/>
          </p:nvSpPr>
          <p:spPr>
            <a:xfrm>
              <a:off x="4009240" y="3099195"/>
              <a:ext cx="4729309" cy="1130465"/>
            </a:xfrm>
            <a:prstGeom prst="rect">
              <a:avLst/>
            </a:prstGeom>
            <a:noFill/>
          </p:spPr>
          <p:txBody>
            <a:bodyPr wrap="square" lIns="91440" tIns="45720" rIns="91440" bIns="45720" rtlCol="0" anchor="t">
              <a:spAutoFit/>
            </a:bodyPr>
            <a:lstStyle/>
            <a:p>
              <a:pPr>
                <a:defRPr/>
              </a:pPr>
              <a:r>
                <a:rPr lang="en-US" sz="2000">
                  <a:solidFill>
                    <a:srgbClr val="000000"/>
                  </a:solidFill>
                  <a:latin typeface="Calibri" panose="020F0502020204030204"/>
                  <a:cs typeface="Arial"/>
                </a:rPr>
                <a:t>Professor Alternative Fuels Technology</a:t>
              </a:r>
              <a:endParaRPr lang="en-US"/>
            </a:p>
            <a:p>
              <a:pPr>
                <a:defRPr/>
              </a:pPr>
              <a:r>
                <a:rPr lang="en-US" sz="2000" i="1">
                  <a:solidFill>
                    <a:srgbClr val="000000"/>
                  </a:solidFill>
                  <a:latin typeface="Calibri" panose="020F0502020204030204"/>
                  <a:cs typeface="Arial"/>
                </a:rPr>
                <a:t>Rio Hondo College</a:t>
              </a:r>
            </a:p>
            <a:p>
              <a:pPr>
                <a:defRPr/>
              </a:pPr>
              <a:r>
                <a:rPr lang="en-US" sz="2000">
                  <a:solidFill>
                    <a:srgbClr val="000000"/>
                  </a:solidFill>
                  <a:latin typeface="Calibri" panose="020F0502020204030204"/>
                  <a:cs typeface="Arial"/>
                </a:rPr>
                <a:t>Clean Transportation Program Advisor</a:t>
              </a:r>
            </a:p>
            <a:p>
              <a:pPr>
                <a:defRPr/>
              </a:pPr>
              <a:r>
                <a:rPr lang="en-US" sz="2000" i="1">
                  <a:solidFill>
                    <a:srgbClr val="000000"/>
                  </a:solidFill>
                  <a:latin typeface="Calibri" panose="020F0502020204030204"/>
                  <a:cs typeface="Arial"/>
                </a:rPr>
                <a:t>California Energy Commission</a:t>
              </a:r>
            </a:p>
          </p:txBody>
        </p:sp>
      </p:grpSp>
      <p:pic>
        <p:nvPicPr>
          <p:cNvPr id="14" name="Picture 14">
            <a:extLst>
              <a:ext uri="{FF2B5EF4-FFF2-40B4-BE49-F238E27FC236}">
                <a16:creationId xmlns:a16="http://schemas.microsoft.com/office/drawing/2014/main" id="{1D5172C2-C43D-712A-17F1-30AB390FD828}"/>
              </a:ext>
            </a:extLst>
          </p:cNvPr>
          <p:cNvPicPr>
            <a:picLocks noChangeAspect="1"/>
          </p:cNvPicPr>
          <p:nvPr/>
        </p:nvPicPr>
        <p:blipFill rotWithShape="1">
          <a:blip r:embed="rId3"/>
          <a:srcRect l="13744" t="-133" r="18062" b="13676"/>
          <a:stretch/>
        </p:blipFill>
        <p:spPr>
          <a:xfrm>
            <a:off x="6602266" y="3836314"/>
            <a:ext cx="1870699" cy="2371697"/>
          </a:xfrm>
          <a:prstGeom prst="rect">
            <a:avLst/>
          </a:prstGeom>
        </p:spPr>
      </p:pic>
      <p:grpSp>
        <p:nvGrpSpPr>
          <p:cNvPr id="19" name="Group 18">
            <a:extLst>
              <a:ext uri="{FF2B5EF4-FFF2-40B4-BE49-F238E27FC236}">
                <a16:creationId xmlns:a16="http://schemas.microsoft.com/office/drawing/2014/main" id="{22FE8BE1-AB17-41B9-1494-2B4A637F23A6}"/>
              </a:ext>
            </a:extLst>
          </p:cNvPr>
          <p:cNvGrpSpPr/>
          <p:nvPr/>
        </p:nvGrpSpPr>
        <p:grpSpPr>
          <a:xfrm>
            <a:off x="2699017" y="1311214"/>
            <a:ext cx="3958129" cy="2023005"/>
            <a:chOff x="4009240" y="2870778"/>
            <a:chExt cx="5582213" cy="1179444"/>
          </a:xfrm>
        </p:grpSpPr>
        <p:sp>
          <p:nvSpPr>
            <p:cNvPr id="13" name="TextBox 12">
              <a:extLst>
                <a:ext uri="{FF2B5EF4-FFF2-40B4-BE49-F238E27FC236}">
                  <a16:creationId xmlns:a16="http://schemas.microsoft.com/office/drawing/2014/main" id="{2183F73C-C06A-371D-25D8-CF4B2E3A89C1}"/>
                </a:ext>
              </a:extLst>
            </p:cNvPr>
            <p:cNvSpPr txBox="1"/>
            <p:nvPr/>
          </p:nvSpPr>
          <p:spPr>
            <a:xfrm>
              <a:off x="4009240" y="2870778"/>
              <a:ext cx="4550983" cy="269158"/>
            </a:xfrm>
            <a:prstGeom prst="rect">
              <a:avLst/>
            </a:prstGeom>
            <a:noFill/>
          </p:spPr>
          <p:txBody>
            <a:bodyPr wrap="square" lIns="91440" tIns="45720" rIns="91440" bIns="45720" rtlCol="0" anchor="t">
              <a:spAutoFit/>
            </a:bodyPr>
            <a:lstStyle/>
            <a:p>
              <a:pPr>
                <a:defRPr/>
              </a:pPr>
              <a:r>
                <a:rPr kumimoji="0" lang="en-US" sz="2400" b="1" i="0" u="none" strike="noStrike" kern="1200" cap="none" spc="0" normalizeH="0" baseline="0" noProof="0">
                  <a:ln>
                    <a:noFill/>
                  </a:ln>
                  <a:solidFill>
                    <a:srgbClr val="000000"/>
                  </a:solidFill>
                  <a:effectLst/>
                  <a:uLnTx/>
                  <a:uFillTx/>
                  <a:latin typeface="Calibri" panose="020F0502020204030204"/>
                  <a:ea typeface="+mn-ea"/>
                  <a:cs typeface="+mn-cs"/>
                </a:rPr>
                <a:t>Dr. </a:t>
              </a:r>
              <a:r>
                <a:rPr lang="en-US" sz="2400" b="1">
                  <a:solidFill>
                    <a:srgbClr val="000000"/>
                  </a:solidFill>
                  <a:latin typeface="Calibri" panose="020F0502020204030204"/>
                </a:rPr>
                <a:t>Tyler Reeb</a:t>
              </a:r>
              <a:endParaRPr lang="en-US" sz="2400" b="1" i="0" u="none" strike="noStrike" kern="1200" cap="none" spc="0" normalizeH="0" baseline="0" noProof="0">
                <a:ln>
                  <a:noFill/>
                </a:ln>
                <a:solidFill>
                  <a:srgbClr val="000000"/>
                </a:solidFill>
                <a:effectLst/>
                <a:uLnTx/>
                <a:uFillTx/>
                <a:latin typeface="Calibri" panose="020F0502020204030204"/>
                <a:cs typeface="Calibri"/>
              </a:endParaRPr>
            </a:p>
          </p:txBody>
        </p:sp>
        <p:sp>
          <p:nvSpPr>
            <p:cNvPr id="15" name="TextBox 14">
              <a:extLst>
                <a:ext uri="{FF2B5EF4-FFF2-40B4-BE49-F238E27FC236}">
                  <a16:creationId xmlns:a16="http://schemas.microsoft.com/office/drawing/2014/main" id="{885C5E70-05F9-7373-923B-8124FAF77599}"/>
                </a:ext>
              </a:extLst>
            </p:cNvPr>
            <p:cNvSpPr txBox="1"/>
            <p:nvPr/>
          </p:nvSpPr>
          <p:spPr>
            <a:xfrm>
              <a:off x="4009240" y="3099196"/>
              <a:ext cx="5582213" cy="951026"/>
            </a:xfrm>
            <a:prstGeom prst="rect">
              <a:avLst/>
            </a:prstGeom>
            <a:noFill/>
          </p:spPr>
          <p:txBody>
            <a:bodyPr wrap="square" lIns="91440" tIns="45720" rIns="91440" bIns="45720" rtlCol="0" anchor="t">
              <a:spAutoFit/>
            </a:bodyPr>
            <a:lstStyle/>
            <a:p>
              <a:pPr>
                <a:defRPr/>
              </a:pPr>
              <a:r>
                <a:rPr kumimoji="0" lang="en-US" sz="2000" b="0" i="0" u="none" strike="noStrike" kern="1200" cap="none" spc="0" normalizeH="0" baseline="0" noProof="0">
                  <a:ln>
                    <a:noFill/>
                  </a:ln>
                  <a:effectLst/>
                  <a:highlight>
                    <a:srgbClr val="FFFFFF"/>
                  </a:highlight>
                  <a:uLnTx/>
                  <a:uFillTx/>
                  <a:ea typeface="+mn-lt"/>
                  <a:cs typeface="+mn-lt"/>
                </a:rPr>
                <a:t>Director</a:t>
              </a:r>
              <a:r>
                <a:rPr lang="en-US" sz="2000">
                  <a:highlight>
                    <a:srgbClr val="FFFFFF"/>
                  </a:highlight>
                  <a:ea typeface="+mn-lt"/>
                  <a:cs typeface="+mn-lt"/>
                </a:rPr>
                <a:t> of Research and Workforce Development</a:t>
              </a:r>
              <a:endParaRPr lang="en-US" sz="2000">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Calibri" panose="020F0502020204030204"/>
                  <a:ea typeface="+mn-ea"/>
                  <a:cs typeface="Arial"/>
                </a:rPr>
                <a:t>Center for International</a:t>
              </a:r>
              <a:r>
                <a:rPr lang="en-US" sz="2000" i="1">
                  <a:solidFill>
                    <a:srgbClr val="000000"/>
                  </a:solidFill>
                  <a:latin typeface="Calibri" panose="020F0502020204030204"/>
                  <a:cs typeface="Arial"/>
                </a:rPr>
                <a:t> Trade and Transportation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Calibri" panose="020F0502020204030204"/>
                  <a:ea typeface="+mn-ea"/>
                  <a:cs typeface="Arial"/>
                </a:rPr>
                <a:t>Cal State University of Long Beach</a:t>
              </a:r>
              <a:endParaRPr lang="en-US" sz="2000" b="0" i="1" u="none" strike="noStrike" kern="1200" cap="none" spc="0" normalizeH="0" baseline="0" noProof="0">
                <a:ln>
                  <a:noFill/>
                </a:ln>
                <a:solidFill>
                  <a:srgbClr val="000000"/>
                </a:solidFill>
                <a:effectLst/>
                <a:uLnTx/>
                <a:uFillTx/>
                <a:latin typeface="Calibri" panose="020F0502020204030204"/>
                <a:cs typeface="Arial"/>
              </a:endParaRPr>
            </a:p>
          </p:txBody>
        </p:sp>
      </p:grpSp>
      <p:pic>
        <p:nvPicPr>
          <p:cNvPr id="21" name="Picture 13">
            <a:extLst>
              <a:ext uri="{FF2B5EF4-FFF2-40B4-BE49-F238E27FC236}">
                <a16:creationId xmlns:a16="http://schemas.microsoft.com/office/drawing/2014/main" id="{998B4DDD-AED5-EC64-9FD6-490D5C2512C4}"/>
              </a:ext>
            </a:extLst>
          </p:cNvPr>
          <p:cNvPicPr>
            <a:picLocks noChangeAspect="1"/>
          </p:cNvPicPr>
          <p:nvPr/>
        </p:nvPicPr>
        <p:blipFill rotWithShape="1">
          <a:blip r:embed="rId4"/>
          <a:srcRect l="11416" t="155" r="8950" b="510"/>
          <a:stretch/>
        </p:blipFill>
        <p:spPr>
          <a:xfrm>
            <a:off x="790551" y="1050731"/>
            <a:ext cx="1868314" cy="2373157"/>
          </a:xfrm>
          <a:prstGeom prst="rect">
            <a:avLst/>
          </a:prstGeom>
        </p:spPr>
      </p:pic>
      <p:pic>
        <p:nvPicPr>
          <p:cNvPr id="10" name="Picture 19" descr="A picture containing person&#10;&#10;Description automatically generated">
            <a:extLst>
              <a:ext uri="{FF2B5EF4-FFF2-40B4-BE49-F238E27FC236}">
                <a16:creationId xmlns:a16="http://schemas.microsoft.com/office/drawing/2014/main" id="{FB01ECA9-002D-6F48-0D2E-A292108FDBEC}"/>
              </a:ext>
            </a:extLst>
          </p:cNvPr>
          <p:cNvPicPr>
            <a:picLocks noChangeAspect="1"/>
          </p:cNvPicPr>
          <p:nvPr/>
        </p:nvPicPr>
        <p:blipFill rotWithShape="1">
          <a:blip r:embed="rId5"/>
          <a:srcRect l="11718" t="4145" r="5128" b="25949"/>
          <a:stretch/>
        </p:blipFill>
        <p:spPr>
          <a:xfrm>
            <a:off x="789096" y="3830763"/>
            <a:ext cx="1866501" cy="2331767"/>
          </a:xfrm>
          <a:prstGeom prst="rect">
            <a:avLst/>
          </a:prstGeom>
        </p:spPr>
      </p:pic>
      <p:pic>
        <p:nvPicPr>
          <p:cNvPr id="3" name="Picture 8" descr="A person with a beard&#10;&#10;Description automatically generated">
            <a:extLst>
              <a:ext uri="{FF2B5EF4-FFF2-40B4-BE49-F238E27FC236}">
                <a16:creationId xmlns:a16="http://schemas.microsoft.com/office/drawing/2014/main" id="{24AAC7EA-3677-8104-4CD7-CE310D1BE55E}"/>
              </a:ext>
            </a:extLst>
          </p:cNvPr>
          <p:cNvPicPr>
            <a:picLocks noChangeAspect="1"/>
          </p:cNvPicPr>
          <p:nvPr/>
        </p:nvPicPr>
        <p:blipFill rotWithShape="1">
          <a:blip r:embed="rId6"/>
          <a:srcRect l="17284" t="2232" r="26235" b="-893"/>
          <a:stretch/>
        </p:blipFill>
        <p:spPr>
          <a:xfrm>
            <a:off x="6690677" y="1172651"/>
            <a:ext cx="1858932" cy="2252892"/>
          </a:xfrm>
          <a:prstGeom prst="rect">
            <a:avLst/>
          </a:prstGeom>
        </p:spPr>
      </p:pic>
    </p:spTree>
    <p:extLst>
      <p:ext uri="{BB962C8B-B14F-4D97-AF65-F5344CB8AC3E}">
        <p14:creationId xmlns:p14="http://schemas.microsoft.com/office/powerpoint/2010/main" val="25972043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1E287-D74B-C679-39B1-C98426DEC56A}"/>
              </a:ext>
            </a:extLst>
          </p:cNvPr>
          <p:cNvSpPr>
            <a:spLocks noGrp="1"/>
          </p:cNvSpPr>
          <p:nvPr>
            <p:ph type="title"/>
          </p:nvPr>
        </p:nvSpPr>
        <p:spPr/>
        <p:txBody>
          <a:bodyPr/>
          <a:lstStyle/>
          <a:p>
            <a:r>
              <a:rPr lang="en-US">
                <a:cs typeface="Calibri"/>
              </a:rPr>
              <a:t>Cycle of Workforce Investment</a:t>
            </a:r>
            <a:endParaRPr lang="en-US"/>
          </a:p>
        </p:txBody>
      </p:sp>
      <p:sp>
        <p:nvSpPr>
          <p:cNvPr id="4" name="Slide Number Placeholder 3">
            <a:extLst>
              <a:ext uri="{FF2B5EF4-FFF2-40B4-BE49-F238E27FC236}">
                <a16:creationId xmlns:a16="http://schemas.microsoft.com/office/drawing/2014/main" id="{880AED39-F6BE-40ED-AABC-93B71735D7BC}"/>
              </a:ext>
            </a:extLst>
          </p:cNvPr>
          <p:cNvSpPr>
            <a:spLocks noGrp="1"/>
          </p:cNvSpPr>
          <p:nvPr>
            <p:ph type="sldNum" sz="quarter" idx="12"/>
          </p:nvPr>
        </p:nvSpPr>
        <p:spPr/>
        <p:txBody>
          <a:bodyPr/>
          <a:lstStyle/>
          <a:p>
            <a:fld id="{2429C633-AF9B-9840-B7F1-7587910FEF71}" type="slidenum">
              <a:rPr lang="en-US" smtClean="0"/>
              <a:pPr/>
              <a:t>28</a:t>
            </a:fld>
            <a:endParaRPr lang="en-US"/>
          </a:p>
        </p:txBody>
      </p:sp>
      <p:pic>
        <p:nvPicPr>
          <p:cNvPr id="23" name="Picture 23" descr="Diagram&#10;&#10;Description automatically generated">
            <a:extLst>
              <a:ext uri="{FF2B5EF4-FFF2-40B4-BE49-F238E27FC236}">
                <a16:creationId xmlns:a16="http://schemas.microsoft.com/office/drawing/2014/main" id="{AE4690FA-CB2A-662D-4C66-27C4F84D588E}"/>
              </a:ext>
            </a:extLst>
          </p:cNvPr>
          <p:cNvPicPr>
            <a:picLocks noChangeAspect="1"/>
          </p:cNvPicPr>
          <p:nvPr/>
        </p:nvPicPr>
        <p:blipFill>
          <a:blip r:embed="rId3"/>
          <a:stretch>
            <a:fillRect/>
          </a:stretch>
        </p:blipFill>
        <p:spPr>
          <a:xfrm>
            <a:off x="249704" y="285212"/>
            <a:ext cx="11635079" cy="6546369"/>
          </a:xfrm>
          <a:prstGeom prst="rect">
            <a:avLst/>
          </a:prstGeom>
        </p:spPr>
      </p:pic>
    </p:spTree>
    <p:extLst>
      <p:ext uri="{BB962C8B-B14F-4D97-AF65-F5344CB8AC3E}">
        <p14:creationId xmlns:p14="http://schemas.microsoft.com/office/powerpoint/2010/main" val="29381641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707886"/>
          </a:xfrm>
          <a:prstGeom prst="rect">
            <a:avLst/>
          </a:prstGeom>
          <a:solidFill>
            <a:srgbClr val="00B4BD"/>
          </a:solid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lang="en-US" sz="4000" b="1">
                <a:solidFill>
                  <a:srgbClr val="FFFFFF"/>
                </a:solidFill>
                <a:latin typeface="Calibri" panose="020F0502020204030204"/>
                <a:cs typeface="Calibri"/>
              </a:rPr>
              <a:t>Closing Remarks and Next Steps</a:t>
            </a:r>
            <a:endParaRPr kumimoji="0" lang="en-US" sz="4000" b="1" i="0" u="none" strike="noStrike" kern="1200" cap="none" spc="0" normalizeH="0" baseline="0" noProof="0">
              <a:ln>
                <a:noFill/>
              </a:ln>
              <a:solidFill>
                <a:srgbClr val="FFFFFF"/>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2410170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949E3-D356-164E-9B10-610E755F9D00}"/>
              </a:ext>
            </a:extLst>
          </p:cNvPr>
          <p:cNvSpPr>
            <a:spLocks noGrp="1"/>
          </p:cNvSpPr>
          <p:nvPr>
            <p:ph type="title"/>
          </p:nvPr>
        </p:nvSpPr>
        <p:spPr>
          <a:xfrm>
            <a:off x="202847" y="206961"/>
            <a:ext cx="9045633" cy="653236"/>
          </a:xfrm>
        </p:spPr>
        <p:txBody>
          <a:bodyPr/>
          <a:lstStyle/>
          <a:p>
            <a:r>
              <a:rPr lang="en-US"/>
              <a:t>Turn on Camera</a:t>
            </a:r>
            <a:endParaRPr lang="en-US" i="1">
              <a:cs typeface="Calibri"/>
            </a:endParaRPr>
          </a:p>
        </p:txBody>
      </p:sp>
      <p:sp>
        <p:nvSpPr>
          <p:cNvPr id="4" name="Slide Number Placeholder 3">
            <a:extLst>
              <a:ext uri="{FF2B5EF4-FFF2-40B4-BE49-F238E27FC236}">
                <a16:creationId xmlns:a16="http://schemas.microsoft.com/office/drawing/2014/main" id="{9F194EE8-9CE2-CE4D-9FF3-04996C79C467}"/>
              </a:ext>
            </a:extLst>
          </p:cNvPr>
          <p:cNvSpPr>
            <a:spLocks noGrp="1"/>
          </p:cNvSpPr>
          <p:nvPr>
            <p:ph type="sldNum" sz="quarter" idx="12"/>
          </p:nvPr>
        </p:nvSpPr>
        <p:spPr/>
        <p:txBody>
          <a:bodyPr/>
          <a:lstStyle/>
          <a:p>
            <a:fld id="{2429C633-AF9B-9840-B7F1-7587910FEF71}" type="slidenum">
              <a:rPr lang="en-US" smtClean="0"/>
              <a:pPr/>
              <a:t>3</a:t>
            </a:fld>
            <a:endParaRPr lang="en-US"/>
          </a:p>
        </p:txBody>
      </p:sp>
      <p:sp>
        <p:nvSpPr>
          <p:cNvPr id="6" name="TextBox 5">
            <a:extLst>
              <a:ext uri="{FF2B5EF4-FFF2-40B4-BE49-F238E27FC236}">
                <a16:creationId xmlns:a16="http://schemas.microsoft.com/office/drawing/2014/main" id="{E13FB228-B07C-4B65-9D08-3E51FD856BB8}"/>
              </a:ext>
            </a:extLst>
          </p:cNvPr>
          <p:cNvSpPr txBox="1"/>
          <p:nvPr/>
        </p:nvSpPr>
        <p:spPr>
          <a:xfrm>
            <a:off x="2803365" y="3011315"/>
            <a:ext cx="6237443" cy="1243461"/>
          </a:xfrm>
          <a:prstGeom prst="rect">
            <a:avLst/>
          </a:prstGeom>
          <a:noFill/>
        </p:spPr>
        <p:txBody>
          <a:bodyPr wrap="square" lIns="91440" tIns="45720" rIns="91440" bIns="45720" anchor="t">
            <a:spAutoFit/>
          </a:bodyPr>
          <a:lstStyle/>
          <a:p>
            <a:pPr marL="285750" indent="-285750" defTabSz="914400">
              <a:lnSpc>
                <a:spcPct val="90000"/>
              </a:lnSpc>
              <a:spcBef>
                <a:spcPts val="1000"/>
              </a:spcBef>
              <a:buSzPct val="90000"/>
              <a:buFont typeface="System Font Regular"/>
              <a:buChar char="&gt;"/>
            </a:pPr>
            <a:r>
              <a:rPr kumimoji="0" lang="en-US" sz="200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To switch between views during the meeting click or tap on </a:t>
            </a:r>
            <a:r>
              <a:rPr kumimoji="0" lang="en-US" sz="2000" b="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Standard</a:t>
            </a:r>
            <a:r>
              <a:rPr kumimoji="0" lang="en-US" sz="200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a:t>
            </a:r>
            <a:r>
              <a:rPr kumimoji="0" lang="en-US" sz="2000" b="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Side-by-side </a:t>
            </a:r>
            <a:r>
              <a:rPr lang="en-US" sz="2000" b="1">
                <a:solidFill>
                  <a:srgbClr val="000000"/>
                </a:solidFill>
                <a:latin typeface="Calibri" panose="020F0502020204030204"/>
                <a:ea typeface="+mn-lt"/>
                <a:cs typeface="Calibri" panose="020F0502020204030204"/>
              </a:rPr>
              <a:t>Sp</a:t>
            </a:r>
            <a:r>
              <a:rPr kumimoji="0" lang="en-US" sz="2000" b="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eaker View</a:t>
            </a:r>
            <a:r>
              <a:rPr kumimoji="0" lang="en-US" sz="200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and </a:t>
            </a:r>
            <a:r>
              <a:rPr kumimoji="0" lang="en-US" sz="2000" b="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Side-by-side Gallery View </a:t>
            </a:r>
            <a:r>
              <a:rPr kumimoji="0" lang="en-US" sz="200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at the top right corner of your zoom screen</a:t>
            </a:r>
            <a:endParaRPr lang="en-US" sz="2000" b="1">
              <a:solidFill>
                <a:srgbClr val="000000"/>
              </a:solidFill>
              <a:latin typeface="Calibri" panose="020F0502020204030204"/>
              <a:ea typeface="+mn-lt"/>
              <a:cs typeface="Calibri" panose="020F0502020204030204"/>
            </a:endParaRPr>
          </a:p>
        </p:txBody>
      </p:sp>
      <p:pic>
        <p:nvPicPr>
          <p:cNvPr id="10" name="Picture 9" descr="Graphical user interface, application&#10;&#10;Description automatically generated">
            <a:extLst>
              <a:ext uri="{FF2B5EF4-FFF2-40B4-BE49-F238E27FC236}">
                <a16:creationId xmlns:a16="http://schemas.microsoft.com/office/drawing/2014/main" id="{0D77E47D-859F-495A-904D-922A355C77CF}"/>
              </a:ext>
            </a:extLst>
          </p:cNvPr>
          <p:cNvPicPr>
            <a:picLocks noChangeAspect="1"/>
          </p:cNvPicPr>
          <p:nvPr/>
        </p:nvPicPr>
        <p:blipFill>
          <a:blip r:embed="rId3"/>
          <a:stretch>
            <a:fillRect/>
          </a:stretch>
        </p:blipFill>
        <p:spPr>
          <a:xfrm>
            <a:off x="3079803" y="4271856"/>
            <a:ext cx="2130417" cy="1647159"/>
          </a:xfrm>
          <a:prstGeom prst="rect">
            <a:avLst/>
          </a:prstGeom>
        </p:spPr>
      </p:pic>
      <p:sp>
        <p:nvSpPr>
          <p:cNvPr id="12" name="TextBox 11">
            <a:extLst>
              <a:ext uri="{FF2B5EF4-FFF2-40B4-BE49-F238E27FC236}">
                <a16:creationId xmlns:a16="http://schemas.microsoft.com/office/drawing/2014/main" id="{556FB325-1F57-4279-8F45-A24459605156}"/>
              </a:ext>
            </a:extLst>
          </p:cNvPr>
          <p:cNvSpPr txBox="1"/>
          <p:nvPr/>
        </p:nvSpPr>
        <p:spPr>
          <a:xfrm>
            <a:off x="2807533" y="1373617"/>
            <a:ext cx="6375087" cy="1023870"/>
          </a:xfrm>
          <a:prstGeom prst="rect">
            <a:avLst/>
          </a:prstGeom>
          <a:noFill/>
        </p:spPr>
        <p:txBody>
          <a:bodyPr wrap="square" lIns="91440" tIns="45720" rIns="91440" bIns="45720" anchor="t">
            <a:spAutoFit/>
          </a:bodyPr>
          <a:lstStyle/>
          <a:p>
            <a:pPr marL="285750" indent="-285750" defTabSz="914400">
              <a:lnSpc>
                <a:spcPct val="90000"/>
              </a:lnSpc>
              <a:spcBef>
                <a:spcPts val="1000"/>
              </a:spcBef>
              <a:buSzPct val="90000"/>
              <a:buFont typeface="System Font Regular"/>
              <a:buChar char="&gt;"/>
            </a:pPr>
            <a:r>
              <a:rPr lang="en-US" sz="2000">
                <a:solidFill>
                  <a:srgbClr val="000000"/>
                </a:solidFill>
                <a:latin typeface="Calibri" panose="020F0502020204030204"/>
                <a:ea typeface="+mn-lt"/>
                <a:cs typeface="Calibri" panose="020F0502020204030204"/>
              </a:rPr>
              <a:t>To </a:t>
            </a:r>
            <a:r>
              <a:rPr lang="en-US" sz="2000" b="1">
                <a:solidFill>
                  <a:srgbClr val="000000"/>
                </a:solidFill>
                <a:latin typeface="Calibri" panose="020F0502020204030204"/>
                <a:ea typeface="+mn-lt"/>
                <a:cs typeface="Calibri" panose="020F0502020204030204"/>
              </a:rPr>
              <a:t>start</a:t>
            </a:r>
            <a:r>
              <a:rPr lang="en-US" sz="2000">
                <a:solidFill>
                  <a:srgbClr val="000000"/>
                </a:solidFill>
                <a:latin typeface="Calibri" panose="020F0502020204030204"/>
                <a:ea typeface="+mn-lt"/>
                <a:cs typeface="Calibri" panose="020F0502020204030204"/>
              </a:rPr>
              <a:t> and </a:t>
            </a:r>
            <a:r>
              <a:rPr lang="en-US" sz="2000" b="1">
                <a:solidFill>
                  <a:srgbClr val="000000"/>
                </a:solidFill>
                <a:latin typeface="Calibri" panose="020F0502020204030204"/>
                <a:ea typeface="+mn-lt"/>
                <a:cs typeface="Calibri" panose="020F0502020204030204"/>
              </a:rPr>
              <a:t>stop</a:t>
            </a:r>
            <a:r>
              <a:rPr lang="en-US" sz="2000">
                <a:solidFill>
                  <a:srgbClr val="000000"/>
                </a:solidFill>
                <a:latin typeface="Calibri" panose="020F0502020204030204"/>
                <a:ea typeface="+mn-lt"/>
                <a:cs typeface="Calibri" panose="020F0502020204030204"/>
              </a:rPr>
              <a:t> your video, click the camera icon at the bottom left of your control panel</a:t>
            </a:r>
          </a:p>
          <a:p>
            <a:pPr marL="285750" indent="-285750" defTabSz="914400">
              <a:lnSpc>
                <a:spcPct val="90000"/>
              </a:lnSpc>
              <a:spcBef>
                <a:spcPts val="1000"/>
              </a:spcBef>
              <a:buSzPct val="90000"/>
              <a:buFont typeface="System Font Regular"/>
              <a:buChar char="&gt;"/>
            </a:pPr>
            <a:endParaRPr lang="en-US">
              <a:solidFill>
                <a:srgbClr val="000000"/>
              </a:solidFill>
              <a:latin typeface="Calibri" panose="020F0502020204030204"/>
              <a:ea typeface="+mn-lt"/>
              <a:cs typeface="Calibri" panose="020F0502020204030204"/>
            </a:endParaRPr>
          </a:p>
        </p:txBody>
      </p:sp>
      <p:pic>
        <p:nvPicPr>
          <p:cNvPr id="13" name="Picture 12" descr="A picture containing text, device, gauge, meter&#10;&#10;Description automatically generated">
            <a:extLst>
              <a:ext uri="{FF2B5EF4-FFF2-40B4-BE49-F238E27FC236}">
                <a16:creationId xmlns:a16="http://schemas.microsoft.com/office/drawing/2014/main" id="{EBAD4DD5-B07A-43DF-B169-097CBA4C20D5}"/>
              </a:ext>
            </a:extLst>
          </p:cNvPr>
          <p:cNvPicPr>
            <a:picLocks noChangeAspect="1"/>
          </p:cNvPicPr>
          <p:nvPr/>
        </p:nvPicPr>
        <p:blipFill>
          <a:blip r:embed="rId4"/>
          <a:stretch>
            <a:fillRect/>
          </a:stretch>
        </p:blipFill>
        <p:spPr>
          <a:xfrm>
            <a:off x="3218491" y="2213858"/>
            <a:ext cx="810057" cy="626444"/>
          </a:xfrm>
          <a:prstGeom prst="rect">
            <a:avLst/>
          </a:prstGeom>
        </p:spPr>
      </p:pic>
    </p:spTree>
    <p:extLst>
      <p:ext uri="{BB962C8B-B14F-4D97-AF65-F5344CB8AC3E}">
        <p14:creationId xmlns:p14="http://schemas.microsoft.com/office/powerpoint/2010/main" val="38828142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A266C-881A-491E-ABCE-7D7FC802CF80}"/>
              </a:ext>
            </a:extLst>
          </p:cNvPr>
          <p:cNvSpPr>
            <a:spLocks noGrp="1"/>
          </p:cNvSpPr>
          <p:nvPr>
            <p:ph type="title"/>
          </p:nvPr>
        </p:nvSpPr>
        <p:spPr>
          <a:xfrm>
            <a:off x="369570" y="463128"/>
            <a:ext cx="9045633" cy="429145"/>
          </a:xfrm>
        </p:spPr>
        <p:txBody>
          <a:bodyPr/>
          <a:lstStyle/>
          <a:p>
            <a:r>
              <a:rPr lang="en-US"/>
              <a:t>Upcoming Meetings and Project Information</a:t>
            </a:r>
            <a:br>
              <a:rPr lang="en-US"/>
            </a:br>
            <a:endParaRPr lang="en-US" i="1"/>
          </a:p>
        </p:txBody>
      </p:sp>
      <p:sp>
        <p:nvSpPr>
          <p:cNvPr id="3" name="Content Placeholder 2">
            <a:extLst>
              <a:ext uri="{FF2B5EF4-FFF2-40B4-BE49-F238E27FC236}">
                <a16:creationId xmlns:a16="http://schemas.microsoft.com/office/drawing/2014/main" id="{81259EBA-5AEB-47B4-A39D-A2588639D74D}"/>
              </a:ext>
            </a:extLst>
          </p:cNvPr>
          <p:cNvSpPr>
            <a:spLocks noGrp="1"/>
          </p:cNvSpPr>
          <p:nvPr>
            <p:ph idx="1"/>
          </p:nvPr>
        </p:nvSpPr>
        <p:spPr>
          <a:xfrm>
            <a:off x="0" y="741080"/>
            <a:ext cx="12191999" cy="5980395"/>
          </a:xfrm>
        </p:spPr>
        <p:txBody>
          <a:bodyPr vert="horz" lIns="91440" tIns="45720" rIns="91440" bIns="45720" rtlCol="0" anchor="t">
            <a:noAutofit/>
          </a:bodyPr>
          <a:lstStyle/>
          <a:p>
            <a:pPr marL="1772920" lvl="3" indent="0">
              <a:lnSpc>
                <a:spcPct val="100000"/>
              </a:lnSpc>
              <a:buNone/>
              <a:tabLst>
                <a:tab pos="1995488" algn="l"/>
              </a:tabLst>
            </a:pPr>
            <a:endParaRPr lang="en-US" b="1" i="1">
              <a:solidFill>
                <a:srgbClr val="00B4BD"/>
              </a:solidFill>
              <a:ea typeface="+mn-lt"/>
              <a:cs typeface="+mn-lt"/>
            </a:endParaRPr>
          </a:p>
          <a:p>
            <a:pPr marL="2228850" lvl="7" indent="-457200">
              <a:lnSpc>
                <a:spcPct val="100000"/>
              </a:lnSpc>
              <a:spcBef>
                <a:spcPts val="1000"/>
              </a:spcBef>
              <a:buNone/>
              <a:defRPr/>
            </a:pPr>
            <a:r>
              <a:rPr lang="en-US" sz="1600" b="1">
                <a:solidFill>
                  <a:srgbClr val="00B4BD"/>
                </a:solidFill>
                <a:latin typeface="Calibri" panose="020F0502020204030204"/>
                <a:ea typeface="+mn-lt"/>
                <a:cs typeface="Calibri" panose="020F0502020204030204"/>
              </a:rPr>
              <a:t>Community Leadership Committee Meeting</a:t>
            </a:r>
          </a:p>
          <a:p>
            <a:pPr marL="2004695" lvl="3" indent="-231775">
              <a:lnSpc>
                <a:spcPct val="100000"/>
              </a:lnSpc>
              <a:buFont typeface="System Font Regular"/>
              <a:buChar char="&gt;"/>
              <a:defRPr/>
            </a:pPr>
            <a:r>
              <a:rPr kumimoji="0" lang="en-US" sz="16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Meeting #</a:t>
            </a:r>
            <a:r>
              <a:rPr lang="en-US" sz="1600">
                <a:solidFill>
                  <a:srgbClr val="000000"/>
                </a:solidFill>
                <a:latin typeface="Calibri" panose="020F0502020204030204"/>
                <a:ea typeface="+mn-lt"/>
                <a:cs typeface="Calibri" panose="020F0502020204030204"/>
              </a:rPr>
              <a:t>16</a:t>
            </a:r>
            <a:endParaRPr kumimoji="0" lang="en-US" sz="1600" b="0" i="0" u="none" strike="noStrike" kern="1200" cap="none" spc="0" normalizeH="0" baseline="0" noProof="0">
              <a:ln>
                <a:noFill/>
              </a:ln>
              <a:solidFill>
                <a:srgbClr val="000000"/>
              </a:solidFill>
              <a:effectLst/>
              <a:uLnTx/>
              <a:uFillTx/>
              <a:latin typeface="Calibri" panose="020F0502020204030204"/>
              <a:ea typeface="Calibri"/>
              <a:cs typeface="Calibri"/>
            </a:endParaRPr>
          </a:p>
          <a:p>
            <a:pPr marL="1718945" lvl="3" indent="285750">
              <a:lnSpc>
                <a:spcPct val="100000"/>
              </a:lnSpc>
              <a:buNone/>
              <a:defRPr/>
            </a:pPr>
            <a:r>
              <a:rPr kumimoji="0" lang="en-US" sz="1600" b="0" i="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Thursday, </a:t>
            </a:r>
            <a:r>
              <a:rPr lang="en-US" sz="1600" i="1">
                <a:solidFill>
                  <a:srgbClr val="000000"/>
                </a:solidFill>
                <a:latin typeface="Calibri" panose="020F0502020204030204"/>
                <a:ea typeface="+mn-lt"/>
                <a:cs typeface="Calibri" panose="020F0502020204030204"/>
              </a:rPr>
              <a:t>June 22</a:t>
            </a:r>
            <a:r>
              <a:rPr kumimoji="0" lang="en-US" sz="1600" b="0" i="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5-7pm</a:t>
            </a:r>
            <a:endParaRPr lang="en-US" sz="1600" b="0" i="1" u="none" strike="noStrike" kern="1200" cap="none" spc="0" normalizeH="0" baseline="0" noProof="0">
              <a:ln>
                <a:noFill/>
              </a:ln>
              <a:effectLst/>
              <a:uLnTx/>
              <a:uFillTx/>
              <a:latin typeface="Calibri" panose="020F0502020204030204"/>
              <a:ea typeface="+mn-lt"/>
              <a:cs typeface="Calibri" panose="020F0502020204030204"/>
            </a:endParaRPr>
          </a:p>
          <a:p>
            <a:pPr marL="2228850" lvl="7" indent="-457200">
              <a:lnSpc>
                <a:spcPct val="100000"/>
              </a:lnSpc>
              <a:spcBef>
                <a:spcPts val="1000"/>
              </a:spcBef>
              <a:buNone/>
              <a:defRPr/>
            </a:pPr>
            <a:endParaRPr lang="en-US" sz="900" b="1" u="none" strike="noStrike" kern="1200" cap="none" spc="0" normalizeH="0" baseline="0" noProof="0">
              <a:ln>
                <a:noFill/>
              </a:ln>
              <a:solidFill>
                <a:srgbClr val="00B4BD"/>
              </a:solidFill>
              <a:effectLst/>
              <a:uLnTx/>
              <a:uFillTx/>
              <a:latin typeface="Calibri" panose="020F0502020204030204"/>
              <a:ea typeface="+mn-lt"/>
              <a:cs typeface="Calibri" panose="020F0502020204030204"/>
            </a:endParaRPr>
          </a:p>
          <a:p>
            <a:pPr marL="2228850" marR="0" lvl="7" indent="-45720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00B4BD"/>
                </a:solidFill>
                <a:effectLst/>
                <a:uLnTx/>
                <a:uFillTx/>
                <a:latin typeface="Calibri" panose="020F0502020204030204"/>
                <a:ea typeface="+mn-lt"/>
                <a:cs typeface="Calibri" panose="020F0502020204030204"/>
              </a:rPr>
              <a:t>Task Force Meeting</a:t>
            </a:r>
            <a:endParaRPr kumimoji="0" lang="en-US" sz="1600" b="0" i="1"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2004695" marR="0" lvl="3" indent="-231775" algn="l" defTabSz="914400" rtl="0" eaLnBrk="1" fontAlgn="auto" latinLnBrk="0" hangingPunct="1">
              <a:lnSpc>
                <a:spcPct val="100000"/>
              </a:lnSpc>
              <a:spcBef>
                <a:spcPts val="500"/>
              </a:spcBef>
              <a:spcAft>
                <a:spcPts val="0"/>
              </a:spcAft>
              <a:buClrTx/>
              <a:buSzPct val="90000"/>
              <a:buFont typeface="Calibri" panose="020F0502020204030204" pitchFamily="34" charset="0"/>
              <a:buChar char="&gt;"/>
              <a:tabLst/>
              <a:defRPr/>
            </a:pPr>
            <a:r>
              <a:rPr kumimoji="0" lang="en-US" sz="16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Task Force Meeting #</a:t>
            </a:r>
            <a:r>
              <a:rPr lang="en-US" sz="1600">
                <a:solidFill>
                  <a:srgbClr val="000000"/>
                </a:solidFill>
                <a:latin typeface="Calibri" panose="020F0502020204030204"/>
                <a:ea typeface="+mn-lt"/>
                <a:cs typeface="Calibri" panose="020F0502020204030204"/>
              </a:rPr>
              <a:t>21</a:t>
            </a:r>
            <a:endParaRPr lang="en-US" sz="16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1772920" lvl="3" indent="0">
              <a:lnSpc>
                <a:spcPct val="100000"/>
              </a:lnSpc>
              <a:buNone/>
              <a:defRPr/>
            </a:pPr>
            <a:r>
              <a:rPr kumimoji="0" lang="en-US" sz="16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a:t>
            </a:r>
            <a:r>
              <a:rPr kumimoji="0" lang="en-US" sz="1600" b="0" i="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Monday, </a:t>
            </a:r>
            <a:r>
              <a:rPr lang="en-US" sz="1600" i="1">
                <a:solidFill>
                  <a:srgbClr val="000000"/>
                </a:solidFill>
                <a:latin typeface="Calibri" panose="020F0502020204030204"/>
                <a:ea typeface="+mn-lt"/>
                <a:cs typeface="Calibri" panose="020F0502020204030204"/>
              </a:rPr>
              <a:t>June 12</a:t>
            </a:r>
            <a:r>
              <a:rPr kumimoji="0" lang="en-US" sz="1600" b="0" i="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5-7pm </a:t>
            </a:r>
            <a:endParaRPr lang="en-US" sz="1600" b="0" i="1"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2228850" lvl="7" indent="-457200">
              <a:lnSpc>
                <a:spcPct val="100000"/>
              </a:lnSpc>
              <a:spcBef>
                <a:spcPts val="1000"/>
              </a:spcBef>
              <a:buNone/>
              <a:defRPr/>
            </a:pPr>
            <a:endParaRPr lang="en-US" sz="800" b="1">
              <a:solidFill>
                <a:srgbClr val="00B4BD"/>
              </a:solidFill>
              <a:cs typeface="Calibri"/>
            </a:endParaRPr>
          </a:p>
          <a:p>
            <a:pPr marL="2228850" marR="0" lvl="7" indent="-45720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00B4BD"/>
                </a:solidFill>
                <a:effectLst/>
                <a:uLnTx/>
                <a:uFillTx/>
                <a:latin typeface="Calibri" panose="020F0502020204030204"/>
                <a:ea typeface="+mn-lt"/>
                <a:cs typeface="Calibri" panose="020F0502020204030204"/>
              </a:rPr>
              <a:t>Working Group Meetings</a:t>
            </a:r>
            <a:r>
              <a:rPr kumimoji="0" lang="en-US" sz="16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a:t>
            </a:r>
            <a:endParaRPr lang="en-US" sz="16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1772920" marR="0" lvl="3" indent="0" fontAlgn="auto">
              <a:lnSpc>
                <a:spcPct val="100000"/>
              </a:lnSpc>
              <a:spcAft>
                <a:spcPts val="0"/>
              </a:spcAft>
              <a:buClrTx/>
              <a:buNone/>
              <a:tabLst>
                <a:tab pos="1995488" algn="l"/>
              </a:tabLst>
              <a:defRPr/>
            </a:pPr>
            <a:endParaRPr kumimoji="0" lang="en-US" sz="700" b="1" i="1" u="none" strike="noStrike" kern="1200" cap="none" spc="0" normalizeH="0" baseline="0" noProof="0">
              <a:ln>
                <a:noFill/>
              </a:ln>
              <a:solidFill>
                <a:srgbClr val="00B4BD"/>
              </a:solidFill>
              <a:effectLst/>
              <a:uLnTx/>
              <a:uFillTx/>
              <a:latin typeface="Calibri" panose="020F0502020204030204"/>
              <a:ea typeface="+mn-lt"/>
              <a:cs typeface="Calibri" panose="020F0502020204030204"/>
            </a:endParaRPr>
          </a:p>
          <a:p>
            <a:pPr marL="2004695" lvl="3" indent="-231775">
              <a:lnSpc>
                <a:spcPct val="100000"/>
              </a:lnSpc>
              <a:buFont typeface="System Font Regular"/>
              <a:buChar char="&gt;"/>
              <a:tabLst>
                <a:tab pos="1995488" algn="l"/>
              </a:tabLst>
              <a:defRPr/>
            </a:pPr>
            <a:r>
              <a:rPr lang="en-US" sz="1600">
                <a:solidFill>
                  <a:srgbClr val="000000"/>
                </a:solidFill>
                <a:latin typeface="Calibri" panose="020F0502020204030204"/>
                <a:ea typeface="+mn-lt"/>
                <a:cs typeface="Calibri" panose="020F0502020204030204"/>
              </a:rPr>
              <a:t>Equity Working Group #13</a:t>
            </a:r>
            <a:br>
              <a:rPr lang="en-US" sz="1600">
                <a:latin typeface="Calibri" panose="020F0502020204030204"/>
                <a:ea typeface="+mn-lt"/>
                <a:cs typeface="Calibri" panose="020F0502020204030204"/>
              </a:rPr>
            </a:br>
            <a:r>
              <a:rPr lang="en-US" sz="1600" i="1">
                <a:latin typeface="Calibri" panose="020F0502020204030204"/>
                <a:ea typeface="+mn-lt"/>
                <a:cs typeface="Calibri" panose="020F0502020204030204"/>
              </a:rPr>
              <a:t>Thursday, June 29, 5-7pm</a:t>
            </a:r>
          </a:p>
          <a:p>
            <a:pPr marL="2004695" lvl="3" indent="-231775">
              <a:lnSpc>
                <a:spcPct val="100000"/>
              </a:lnSpc>
              <a:buFont typeface="System Font Regular"/>
              <a:buChar char="&gt;"/>
              <a:tabLst>
                <a:tab pos="1995488" algn="l"/>
              </a:tabLst>
              <a:defRPr/>
            </a:pPr>
            <a:r>
              <a:rPr lang="en-US" sz="1600">
                <a:solidFill>
                  <a:srgbClr val="000000"/>
                </a:solidFill>
                <a:latin typeface="Calibri" panose="020F0502020204030204"/>
                <a:ea typeface="+mn-lt"/>
                <a:cs typeface="Calibri" panose="020F0502020204030204"/>
              </a:rPr>
              <a:t>Zero-Emissions Truck Working Group #17</a:t>
            </a:r>
            <a:br>
              <a:rPr lang="en-US" sz="1600">
                <a:latin typeface="Calibri" panose="020F0502020204030204"/>
                <a:ea typeface="+mn-lt"/>
                <a:cs typeface="Calibri" panose="020F0502020204030204"/>
              </a:rPr>
            </a:br>
            <a:r>
              <a:rPr lang="en-US" sz="1600" i="1">
                <a:solidFill>
                  <a:srgbClr val="000000"/>
                </a:solidFill>
                <a:latin typeface="Calibri" panose="020F0502020204030204"/>
                <a:ea typeface="+mn-lt"/>
                <a:cs typeface="Calibri" panose="020F0502020204030204"/>
              </a:rPr>
              <a:t>Tuesday</a:t>
            </a:r>
            <a:r>
              <a:rPr kumimoji="0" lang="en-US" sz="1600" b="0" i="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a:t>
            </a:r>
            <a:r>
              <a:rPr lang="en-US" sz="1600" i="1">
                <a:solidFill>
                  <a:srgbClr val="000000"/>
                </a:solidFill>
                <a:latin typeface="Calibri" panose="020F0502020204030204"/>
                <a:ea typeface="+mn-lt"/>
                <a:cs typeface="Calibri" panose="020F0502020204030204"/>
              </a:rPr>
              <a:t>June 20</a:t>
            </a:r>
            <a:r>
              <a:rPr kumimoji="0" lang="en-US" sz="1600" b="0" i="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1-3pm</a:t>
            </a:r>
            <a:endParaRPr lang="en-US" b="0"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2228850" marR="0" lvl="7" indent="-45720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1800" b="1" i="0" u="none" strike="noStrike" kern="1200" cap="none" spc="0" normalizeH="0" baseline="0" noProof="0">
              <a:ln>
                <a:noFill/>
              </a:ln>
              <a:solidFill>
                <a:srgbClr val="00B4BD"/>
              </a:solidFill>
              <a:effectLst/>
              <a:uLnTx/>
              <a:uFillTx/>
              <a:latin typeface="Calibri" panose="020F0502020204030204"/>
              <a:ea typeface="+mn-lt"/>
              <a:cs typeface="Calibri" panose="020F0502020204030204"/>
            </a:endParaRPr>
          </a:p>
          <a:p>
            <a:pPr marL="1718945" marR="0" lvl="3" indent="285750" algn="l" defTabSz="914400" rtl="0" eaLnBrk="1" fontAlgn="auto" latinLnBrk="0" hangingPunct="1">
              <a:lnSpc>
                <a:spcPct val="70000"/>
              </a:lnSpc>
              <a:spcBef>
                <a:spcPts val="500"/>
              </a:spcBef>
              <a:spcAft>
                <a:spcPts val="0"/>
              </a:spcAft>
              <a:buClrTx/>
              <a:buSzPct val="90000"/>
              <a:buFont typeface="Arial" panose="020B0604020202020204" pitchFamily="34" charset="0"/>
              <a:buNone/>
              <a:tabLst/>
              <a:defRPr/>
            </a:pPr>
            <a:endParaRPr kumimoji="0" lang="en-US" sz="1600" b="0" i="1"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1718945" lvl="3" indent="285750">
              <a:lnSpc>
                <a:spcPct val="70000"/>
              </a:lnSpc>
              <a:buNone/>
            </a:pPr>
            <a:endParaRPr lang="en-US" sz="1600" i="1">
              <a:ea typeface="+mn-lt"/>
              <a:cs typeface="+mn-lt"/>
            </a:endParaRPr>
          </a:p>
        </p:txBody>
      </p:sp>
      <p:sp>
        <p:nvSpPr>
          <p:cNvPr id="4" name="Slide Number Placeholder 3">
            <a:extLst>
              <a:ext uri="{FF2B5EF4-FFF2-40B4-BE49-F238E27FC236}">
                <a16:creationId xmlns:a16="http://schemas.microsoft.com/office/drawing/2014/main" id="{39799A09-7BDD-4F8D-9E03-368A20861D8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6" name="Content Placeholder 2">
            <a:extLst>
              <a:ext uri="{FF2B5EF4-FFF2-40B4-BE49-F238E27FC236}">
                <a16:creationId xmlns:a16="http://schemas.microsoft.com/office/drawing/2014/main" id="{73A3508D-BA48-A14E-4936-254C29717B93}"/>
              </a:ext>
            </a:extLst>
          </p:cNvPr>
          <p:cNvSpPr txBox="1">
            <a:spLocks/>
          </p:cNvSpPr>
          <p:nvPr/>
        </p:nvSpPr>
        <p:spPr>
          <a:xfrm>
            <a:off x="5873392" y="1284714"/>
            <a:ext cx="5996691" cy="5822775"/>
          </a:xfrm>
          <a:prstGeom prst="rect">
            <a:avLst/>
          </a:prstGeom>
        </p:spPr>
        <p:txBody>
          <a:bodyPr vert="horz" lIns="91440" tIns="45720" rIns="91440" bIns="45720" rtlCol="0" anchor="t">
            <a:no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8945" marR="0" lvl="3" indent="285750" algn="l" defTabSz="914400" rtl="0" eaLnBrk="1" fontAlgn="auto" latinLnBrk="0" hangingPunct="1">
              <a:lnSpc>
                <a:spcPct val="70000"/>
              </a:lnSpc>
              <a:spcBef>
                <a:spcPts val="500"/>
              </a:spcBef>
              <a:spcAft>
                <a:spcPts val="0"/>
              </a:spcAft>
              <a:buClrTx/>
              <a:buSzPct val="90000"/>
              <a:buFont typeface="Arial" panose="020B0604020202020204" pitchFamily="34" charset="0"/>
              <a:buNone/>
              <a:tabLst/>
              <a:defRPr/>
            </a:pPr>
            <a:endParaRPr kumimoji="0" lang="en-US" sz="2200" b="0" i="1"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1718945" marR="0" lvl="3" indent="285750" algn="l" defTabSz="914400" rtl="0" eaLnBrk="1" fontAlgn="auto" latinLnBrk="0" hangingPunct="1">
              <a:lnSpc>
                <a:spcPct val="70000"/>
              </a:lnSpc>
              <a:spcBef>
                <a:spcPts val="500"/>
              </a:spcBef>
              <a:spcAft>
                <a:spcPts val="0"/>
              </a:spcAft>
              <a:buClrTx/>
              <a:buSzPct val="90000"/>
              <a:buFont typeface="Arial" panose="020B0604020202020204" pitchFamily="34" charset="0"/>
              <a:buNone/>
              <a:tabLst/>
              <a:defRPr/>
            </a:pPr>
            <a:endParaRPr kumimoji="0" lang="en-US" sz="2200" b="1" i="0" u="none" strike="noStrike" kern="1200" cap="none" spc="0" normalizeH="0" baseline="0" noProof="0">
              <a:ln>
                <a:noFill/>
              </a:ln>
              <a:solidFill>
                <a:srgbClr val="00B4BD"/>
              </a:solidFill>
              <a:effectLst/>
              <a:uLnTx/>
              <a:uFillTx/>
              <a:latin typeface="Calibri" panose="020F0502020204030204"/>
              <a:ea typeface="+mn-lt"/>
              <a:cs typeface="Calibri" panose="020F0502020204030204"/>
            </a:endParaRPr>
          </a:p>
        </p:txBody>
      </p:sp>
      <p:sp>
        <p:nvSpPr>
          <p:cNvPr id="7" name="Content Placeholder 2">
            <a:extLst>
              <a:ext uri="{FF2B5EF4-FFF2-40B4-BE49-F238E27FC236}">
                <a16:creationId xmlns:a16="http://schemas.microsoft.com/office/drawing/2014/main" id="{07F6093D-A6AC-408A-9C5D-209F68493404}"/>
              </a:ext>
            </a:extLst>
          </p:cNvPr>
          <p:cNvSpPr txBox="1">
            <a:spLocks/>
          </p:cNvSpPr>
          <p:nvPr/>
        </p:nvSpPr>
        <p:spPr>
          <a:xfrm>
            <a:off x="5342169" y="1023087"/>
            <a:ext cx="6932958" cy="5833818"/>
          </a:xfrm>
          <a:prstGeom prst="rect">
            <a:avLst/>
          </a:prstGeom>
        </p:spPr>
        <p:txBody>
          <a:bodyPr vert="horz" lIns="91440" tIns="45720" rIns="91440" bIns="45720" rtlCol="0" anchor="t">
            <a:no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8945" lvl="3" indent="285750">
              <a:lnSpc>
                <a:spcPct val="70000"/>
              </a:lnSpc>
              <a:buFont typeface="Arial" panose="020B0604020202020204" pitchFamily="34" charset="0"/>
              <a:buNone/>
            </a:pPr>
            <a:endParaRPr lang="en-US" b="1">
              <a:solidFill>
                <a:srgbClr val="00B4BD"/>
              </a:solidFill>
              <a:ea typeface="+mn-lt"/>
              <a:cs typeface="+mn-lt"/>
            </a:endParaRPr>
          </a:p>
          <a:p>
            <a:pPr marL="1718945" lvl="3" indent="285750">
              <a:lnSpc>
                <a:spcPct val="70000"/>
              </a:lnSpc>
              <a:buFont typeface="Arial" panose="020B0604020202020204" pitchFamily="34" charset="0"/>
              <a:buNone/>
            </a:pPr>
            <a:endParaRPr lang="en-US" sz="1600" b="1">
              <a:solidFill>
                <a:srgbClr val="00B4BD"/>
              </a:solidFill>
              <a:latin typeface="Calibri" panose="020F0502020204030204"/>
              <a:ea typeface="+mn-lt"/>
              <a:cs typeface="Calibri" panose="020F0502020204030204"/>
            </a:endParaRPr>
          </a:p>
        </p:txBody>
      </p:sp>
      <p:sp>
        <p:nvSpPr>
          <p:cNvPr id="5" name="TextBox 4">
            <a:extLst>
              <a:ext uri="{FF2B5EF4-FFF2-40B4-BE49-F238E27FC236}">
                <a16:creationId xmlns:a16="http://schemas.microsoft.com/office/drawing/2014/main" id="{27980976-CEE2-1B76-7742-B1E62D5050F9}"/>
              </a:ext>
            </a:extLst>
          </p:cNvPr>
          <p:cNvSpPr txBox="1"/>
          <p:nvPr/>
        </p:nvSpPr>
        <p:spPr>
          <a:xfrm>
            <a:off x="6675989" y="2690336"/>
            <a:ext cx="4591736" cy="1477328"/>
          </a:xfrm>
          <a:prstGeom prst="rect">
            <a:avLst/>
          </a:prstGeom>
          <a:solidFill>
            <a:schemeClr val="accent1"/>
          </a:solidFill>
        </p:spPr>
        <p:txBody>
          <a:bodyPr wrap="square" rtlCol="0">
            <a:spAutoFit/>
          </a:bodyPr>
          <a:lstStyle/>
          <a:p>
            <a:pPr algn="ctr"/>
            <a:endParaRPr lang="en-US"/>
          </a:p>
          <a:p>
            <a:pPr algn="ctr"/>
            <a:r>
              <a:rPr lang="en-US"/>
              <a:t>For the most updated list </a:t>
            </a:r>
          </a:p>
          <a:p>
            <a:pPr algn="ctr"/>
            <a:r>
              <a:rPr lang="en-US"/>
              <a:t>of meeting dates, please visit </a:t>
            </a:r>
            <a:r>
              <a:rPr lang="en-US" sz="1800" b="1">
                <a:latin typeface="Calibri" panose="020F0502020204030204"/>
                <a:hlinkClick r:id="rId3">
                  <a:extLst>
                    <a:ext uri="{A12FA001-AC4F-418D-AE19-62706E023703}">
                      <ahyp:hlinkClr xmlns:ahyp="http://schemas.microsoft.com/office/drawing/2018/hyperlinkcolor" val="tx"/>
                    </a:ext>
                  </a:extLst>
                </a:hlinkClick>
              </a:rPr>
              <a:t>http://www.metro.net/710-hub</a:t>
            </a:r>
            <a:endParaRPr lang="en-US" sz="1800" b="1">
              <a:latin typeface="Calibri" panose="020F0502020204030204"/>
            </a:endParaRPr>
          </a:p>
          <a:p>
            <a:pPr algn="ctr"/>
            <a:endParaRPr lang="en-US"/>
          </a:p>
        </p:txBody>
      </p:sp>
      <p:sp>
        <p:nvSpPr>
          <p:cNvPr id="9" name="Content Placeholder 2">
            <a:extLst>
              <a:ext uri="{FF2B5EF4-FFF2-40B4-BE49-F238E27FC236}">
                <a16:creationId xmlns:a16="http://schemas.microsoft.com/office/drawing/2014/main" id="{0DFCB120-7953-392C-E749-FFB7801996C0}"/>
              </a:ext>
            </a:extLst>
          </p:cNvPr>
          <p:cNvSpPr txBox="1">
            <a:spLocks/>
          </p:cNvSpPr>
          <p:nvPr/>
        </p:nvSpPr>
        <p:spPr>
          <a:xfrm>
            <a:off x="5792785" y="1023087"/>
            <a:ext cx="6157904" cy="5933209"/>
          </a:xfrm>
          <a:prstGeom prst="rect">
            <a:avLst/>
          </a:prstGeom>
        </p:spPr>
        <p:txBody>
          <a:bodyPr vert="horz" lIns="91440" tIns="45720" rIns="91440" bIns="45720" rtlCol="0" anchor="t">
            <a:no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8945" lvl="3" indent="285750">
              <a:lnSpc>
                <a:spcPct val="70000"/>
              </a:lnSpc>
              <a:buFont typeface="Arial" panose="020B0604020202020204" pitchFamily="34" charset="0"/>
              <a:buNone/>
            </a:pPr>
            <a:endParaRPr lang="es-ES_tradnl" sz="2200" b="1" i="1">
              <a:solidFill>
                <a:srgbClr val="00B4BD"/>
              </a:solidFill>
              <a:ea typeface="+mn-lt"/>
              <a:cs typeface="+mn-lt"/>
            </a:endParaRPr>
          </a:p>
        </p:txBody>
      </p:sp>
    </p:spTree>
    <p:extLst>
      <p:ext uri="{BB962C8B-B14F-4D97-AF65-F5344CB8AC3E}">
        <p14:creationId xmlns:p14="http://schemas.microsoft.com/office/powerpoint/2010/main" val="1677717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884A5F-C809-1940-A1C6-BAA26DFD1C84}"/>
              </a:ext>
            </a:extLst>
          </p:cNvPr>
          <p:cNvSpPr>
            <a:spLocks noGrp="1"/>
          </p:cNvSpPr>
          <p:nvPr>
            <p:ph type="title"/>
          </p:nvPr>
        </p:nvSpPr>
        <p:spPr/>
        <p:txBody>
          <a:bodyPr/>
          <a:lstStyle/>
          <a:p>
            <a:r>
              <a:rPr lang="en-US"/>
              <a:t>Stay connected to this project</a:t>
            </a:r>
            <a:endParaRPr lang="en-US" i="1"/>
          </a:p>
        </p:txBody>
      </p:sp>
      <p:sp>
        <p:nvSpPr>
          <p:cNvPr id="2" name="Slide Number Placeholder 1">
            <a:extLst>
              <a:ext uri="{FF2B5EF4-FFF2-40B4-BE49-F238E27FC236}">
                <a16:creationId xmlns:a16="http://schemas.microsoft.com/office/drawing/2014/main" id="{1CB73D7E-EA03-974B-95A5-C9659F83ED06}"/>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B076DE4-D9DC-C24E-AA36-09096C494ABA}"/>
              </a:ext>
            </a:extLst>
          </p:cNvPr>
          <p:cNvPicPr>
            <a:picLocks noChangeAspect="1"/>
          </p:cNvPicPr>
          <p:nvPr/>
        </p:nvPicPr>
        <p:blipFill>
          <a:blip r:embed="rId3"/>
          <a:stretch>
            <a:fillRect/>
          </a:stretch>
        </p:blipFill>
        <p:spPr>
          <a:xfrm>
            <a:off x="2857775" y="993158"/>
            <a:ext cx="695592" cy="556528"/>
          </a:xfrm>
          <a:prstGeom prst="rect">
            <a:avLst/>
          </a:prstGeom>
        </p:spPr>
      </p:pic>
      <p:pic>
        <p:nvPicPr>
          <p:cNvPr id="5" name="Picture 4">
            <a:extLst>
              <a:ext uri="{FF2B5EF4-FFF2-40B4-BE49-F238E27FC236}">
                <a16:creationId xmlns:a16="http://schemas.microsoft.com/office/drawing/2014/main" id="{7142276B-01BB-3E45-9966-12D656721315}"/>
              </a:ext>
            </a:extLst>
          </p:cNvPr>
          <p:cNvPicPr>
            <a:picLocks noChangeAspect="1"/>
          </p:cNvPicPr>
          <p:nvPr/>
        </p:nvPicPr>
        <p:blipFill>
          <a:blip r:embed="rId4"/>
          <a:srcRect/>
          <a:stretch/>
        </p:blipFill>
        <p:spPr>
          <a:xfrm>
            <a:off x="2996839" y="3118384"/>
            <a:ext cx="556528" cy="556528"/>
          </a:xfrm>
          <a:prstGeom prst="rect">
            <a:avLst/>
          </a:prstGeom>
        </p:spPr>
      </p:pic>
      <p:pic>
        <p:nvPicPr>
          <p:cNvPr id="6" name="Picture 5">
            <a:extLst>
              <a:ext uri="{FF2B5EF4-FFF2-40B4-BE49-F238E27FC236}">
                <a16:creationId xmlns:a16="http://schemas.microsoft.com/office/drawing/2014/main" id="{F41EEB55-FE1E-7344-851C-7C1D463ECA50}"/>
              </a:ext>
            </a:extLst>
          </p:cNvPr>
          <p:cNvPicPr>
            <a:picLocks noChangeAspect="1"/>
          </p:cNvPicPr>
          <p:nvPr/>
        </p:nvPicPr>
        <p:blipFill>
          <a:blip r:embed="rId5"/>
          <a:srcRect/>
          <a:stretch/>
        </p:blipFill>
        <p:spPr>
          <a:xfrm>
            <a:off x="2980062" y="3819576"/>
            <a:ext cx="556528" cy="556528"/>
          </a:xfrm>
          <a:prstGeom prst="rect">
            <a:avLst/>
          </a:prstGeom>
        </p:spPr>
      </p:pic>
      <p:pic>
        <p:nvPicPr>
          <p:cNvPr id="7" name="Picture 6">
            <a:extLst>
              <a:ext uri="{FF2B5EF4-FFF2-40B4-BE49-F238E27FC236}">
                <a16:creationId xmlns:a16="http://schemas.microsoft.com/office/drawing/2014/main" id="{54EA6FA3-1239-C847-9F4D-B548F6A3C097}"/>
              </a:ext>
            </a:extLst>
          </p:cNvPr>
          <p:cNvPicPr>
            <a:picLocks noChangeAspect="1"/>
          </p:cNvPicPr>
          <p:nvPr/>
        </p:nvPicPr>
        <p:blipFill>
          <a:blip r:embed="rId6"/>
          <a:srcRect/>
          <a:stretch/>
        </p:blipFill>
        <p:spPr>
          <a:xfrm>
            <a:off x="2980062" y="4455499"/>
            <a:ext cx="556528" cy="556528"/>
          </a:xfrm>
          <a:prstGeom prst="rect">
            <a:avLst/>
          </a:prstGeom>
        </p:spPr>
      </p:pic>
      <p:pic>
        <p:nvPicPr>
          <p:cNvPr id="8" name="Picture 7">
            <a:extLst>
              <a:ext uri="{FF2B5EF4-FFF2-40B4-BE49-F238E27FC236}">
                <a16:creationId xmlns:a16="http://schemas.microsoft.com/office/drawing/2014/main" id="{B234EB8E-1C8E-5F42-8582-8D82DBF19CB8}"/>
              </a:ext>
            </a:extLst>
          </p:cNvPr>
          <p:cNvPicPr>
            <a:picLocks noChangeAspect="1"/>
          </p:cNvPicPr>
          <p:nvPr/>
        </p:nvPicPr>
        <p:blipFill>
          <a:blip r:embed="rId7"/>
          <a:srcRect/>
          <a:stretch/>
        </p:blipFill>
        <p:spPr>
          <a:xfrm>
            <a:off x="2980062" y="5121469"/>
            <a:ext cx="556528" cy="556528"/>
          </a:xfrm>
          <a:prstGeom prst="rect">
            <a:avLst/>
          </a:prstGeom>
        </p:spPr>
      </p:pic>
      <p:pic>
        <p:nvPicPr>
          <p:cNvPr id="9" name="Picture 8">
            <a:extLst>
              <a:ext uri="{FF2B5EF4-FFF2-40B4-BE49-F238E27FC236}">
                <a16:creationId xmlns:a16="http://schemas.microsoft.com/office/drawing/2014/main" id="{F810D9B4-5298-CC4B-88C6-1EED08DC2106}"/>
              </a:ext>
            </a:extLst>
          </p:cNvPr>
          <p:cNvPicPr>
            <a:picLocks noChangeAspect="1"/>
          </p:cNvPicPr>
          <p:nvPr/>
        </p:nvPicPr>
        <p:blipFill>
          <a:blip r:embed="rId8"/>
          <a:srcRect/>
          <a:stretch/>
        </p:blipFill>
        <p:spPr>
          <a:xfrm>
            <a:off x="2996839" y="5833859"/>
            <a:ext cx="556528" cy="556528"/>
          </a:xfrm>
          <a:prstGeom prst="rect">
            <a:avLst/>
          </a:prstGeom>
        </p:spPr>
      </p:pic>
      <p:sp>
        <p:nvSpPr>
          <p:cNvPr id="10" name="TextBox 9">
            <a:extLst>
              <a:ext uri="{FF2B5EF4-FFF2-40B4-BE49-F238E27FC236}">
                <a16:creationId xmlns:a16="http://schemas.microsoft.com/office/drawing/2014/main" id="{6135C771-D280-374C-B070-2134A99458EB}"/>
              </a:ext>
            </a:extLst>
          </p:cNvPr>
          <p:cNvSpPr txBox="1"/>
          <p:nvPr/>
        </p:nvSpPr>
        <p:spPr>
          <a:xfrm>
            <a:off x="3600002" y="993158"/>
            <a:ext cx="8392152" cy="1938992"/>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Michael Cano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Executive Officer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Countywide Planning &amp; Development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0">
                <a:solidFill>
                  <a:srgbClr val="000000"/>
                </a:solidFill>
                <a:latin typeface="Calibri" panose="020F0502020204030204"/>
              </a:rPr>
              <a:t>LA Metro</a:t>
            </a: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0"/>
              <a:t>One Gateway Plaza, MS 99-13-1</a:t>
            </a:r>
            <a:br>
              <a:rPr lang="en-US" sz="2000"/>
            </a:br>
            <a:r>
              <a:rPr lang="en-US" sz="2000"/>
              <a:t>Los Angeles, CA 90012</a:t>
            </a:r>
            <a:endPar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ECA2E31C-4A55-C844-817A-6C712677C501}"/>
              </a:ext>
            </a:extLst>
          </p:cNvPr>
          <p:cNvSpPr txBox="1"/>
          <p:nvPr/>
        </p:nvSpPr>
        <p:spPr>
          <a:xfrm>
            <a:off x="3543647" y="3108942"/>
            <a:ext cx="7113872" cy="32316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Calibri" panose="020F0502020204030204"/>
                <a:ea typeface="+mn-ea"/>
                <a:cs typeface="+mn-cs"/>
              </a:rPr>
              <a:t>213.418.3010 W</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Calibri" panose="020F0502020204030204"/>
                <a:ea typeface="+mn-ea"/>
                <a:cs typeface="+mn-cs"/>
              </a:rPr>
              <a:t>213.305.0423 C</a:t>
            </a:r>
            <a:endParaRPr kumimoji="0" lang="en-US" sz="800" b="0" i="1"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1600"/>
              </a:spcBef>
              <a:spcAft>
                <a:spcPts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Calibri" panose="020F0502020204030204"/>
                <a:ea typeface="+mn-ea"/>
                <a:cs typeface="+mn-cs"/>
                <a:hlinkClick r:id="rId9"/>
              </a:rPr>
              <a:t>710corridor@metro.net</a:t>
            </a:r>
            <a:r>
              <a:rPr kumimoji="0" lang="en-US" sz="2000" b="0" i="1" u="none" strike="noStrike" kern="1200" cap="none" spc="0" normalizeH="0" baseline="0" noProof="0">
                <a:ln>
                  <a:noFill/>
                </a:ln>
                <a:solidFill>
                  <a:srgbClr val="000000"/>
                </a:solidFill>
                <a:effectLst/>
                <a:uLnTx/>
                <a:uFillTx/>
                <a:latin typeface="Calibri" panose="020F0502020204030204"/>
                <a:ea typeface="+mn-ea"/>
                <a:cs typeface="+mn-cs"/>
              </a:rPr>
              <a:t>                                                                                                                                                                  </a:t>
            </a:r>
            <a:endParaRPr kumimoji="0" lang="en-US"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1600"/>
              </a:spcBef>
              <a:spcAft>
                <a:spcPts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Calibri" panose="020F0502020204030204"/>
                <a:ea typeface="+mn-ea"/>
                <a:cs typeface="+mn-cs"/>
                <a:hlinkClick r:id="rId10"/>
              </a:rPr>
              <a:t>https://www.metro.net/projects/lb-ela-corridor-plan/</a:t>
            </a:r>
            <a:endParaRPr kumimoji="0" lang="en-US" sz="2000" b="0" i="1"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1600"/>
              </a:spcBef>
              <a:spcAft>
                <a:spcPts val="0"/>
              </a:spcAft>
              <a:buClrTx/>
              <a:buSzTx/>
              <a:buFontTx/>
              <a:buNone/>
              <a:tabLst/>
              <a:defRPr/>
            </a:pPr>
            <a:r>
              <a:rPr kumimoji="0" lang="en-US" sz="300" b="0" i="1" u="none" strike="noStrike" kern="1200" cap="none" spc="0" normalizeH="0" baseline="0" noProof="0">
                <a:ln>
                  <a:noFill/>
                </a:ln>
                <a:solidFill>
                  <a:srgbClr val="000000"/>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1600"/>
              </a:spcBef>
              <a:spcAft>
                <a:spcPts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Calibri" panose="020F0502020204030204"/>
                <a:ea typeface="+mn-ea"/>
                <a:cs typeface="+mn-cs"/>
              </a:rPr>
              <a:t>@metrolosangeles</a:t>
            </a:r>
          </a:p>
          <a:p>
            <a:pPr marL="0" marR="0" lvl="0" indent="0" algn="l" defTabSz="457200" rtl="0" eaLnBrk="1" fontAlgn="auto" latinLnBrk="0" hangingPunct="1">
              <a:lnSpc>
                <a:spcPct val="100000"/>
              </a:lnSpc>
              <a:spcBef>
                <a:spcPts val="1600"/>
              </a:spcBef>
              <a:spcAft>
                <a:spcPts val="0"/>
              </a:spcAft>
              <a:buClrTx/>
              <a:buSzTx/>
              <a:buFontTx/>
              <a:buNone/>
              <a:tabLst/>
              <a:defRPr/>
            </a:pPr>
            <a:endParaRPr kumimoji="0" lang="en-US" sz="1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1600"/>
              </a:spcBef>
              <a:spcAft>
                <a:spcPts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Calibri" panose="020F0502020204030204"/>
                <a:ea typeface="+mn-ea"/>
                <a:cs typeface="+mn-cs"/>
              </a:rPr>
              <a:t>losangelesmetro</a:t>
            </a:r>
            <a:endPar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13" name="Picture 6" descr="Logo, company name&#10;&#10;Description automatically generated">
            <a:extLst>
              <a:ext uri="{FF2B5EF4-FFF2-40B4-BE49-F238E27FC236}">
                <a16:creationId xmlns:a16="http://schemas.microsoft.com/office/drawing/2014/main" id="{595EB34E-BA02-EA8E-1196-C6768BE315E1}"/>
              </a:ext>
            </a:extLst>
          </p:cNvPr>
          <p:cNvPicPr>
            <a:picLocks noChangeAspect="1"/>
          </p:cNvPicPr>
          <p:nvPr/>
        </p:nvPicPr>
        <p:blipFill>
          <a:blip r:embed="rId11"/>
          <a:stretch>
            <a:fillRect/>
          </a:stretch>
        </p:blipFill>
        <p:spPr>
          <a:xfrm>
            <a:off x="296173" y="6074253"/>
            <a:ext cx="1952446" cy="546701"/>
          </a:xfrm>
          <a:prstGeom prst="rect">
            <a:avLst/>
          </a:prstGeom>
        </p:spPr>
      </p:pic>
      <p:grpSp>
        <p:nvGrpSpPr>
          <p:cNvPr id="14" name="Group 13">
            <a:extLst>
              <a:ext uri="{FF2B5EF4-FFF2-40B4-BE49-F238E27FC236}">
                <a16:creationId xmlns:a16="http://schemas.microsoft.com/office/drawing/2014/main" id="{A0701316-C43E-4E16-9051-1A9E9EF65D27}"/>
              </a:ext>
            </a:extLst>
          </p:cNvPr>
          <p:cNvGrpSpPr/>
          <p:nvPr/>
        </p:nvGrpSpPr>
        <p:grpSpPr>
          <a:xfrm>
            <a:off x="473196" y="6150597"/>
            <a:ext cx="1457119" cy="470357"/>
            <a:chOff x="2085360" y="5841270"/>
            <a:chExt cx="1457119" cy="470357"/>
          </a:xfrm>
        </p:grpSpPr>
        <p:sp>
          <p:nvSpPr>
            <p:cNvPr id="15" name="Rectangle 14">
              <a:extLst>
                <a:ext uri="{FF2B5EF4-FFF2-40B4-BE49-F238E27FC236}">
                  <a16:creationId xmlns:a16="http://schemas.microsoft.com/office/drawing/2014/main" id="{3BEBB68F-321A-44BC-8A34-ED0E5C9ABA1A}"/>
                </a:ext>
              </a:extLst>
            </p:cNvPr>
            <p:cNvSpPr/>
            <p:nvPr/>
          </p:nvSpPr>
          <p:spPr>
            <a:xfrm>
              <a:off x="2085360" y="5841270"/>
              <a:ext cx="1457119" cy="4703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135A6A4C-5DBE-441A-B055-10C942F42C0E}"/>
                </a:ext>
              </a:extLst>
            </p:cNvPr>
            <p:cNvGrpSpPr/>
            <p:nvPr/>
          </p:nvGrpSpPr>
          <p:grpSpPr>
            <a:xfrm>
              <a:off x="2154894" y="5873388"/>
              <a:ext cx="1387585" cy="406123"/>
              <a:chOff x="299780" y="6166127"/>
              <a:chExt cx="1387585" cy="406123"/>
            </a:xfrm>
          </p:grpSpPr>
          <p:pic>
            <p:nvPicPr>
              <p:cNvPr id="17" name="Picture 16" descr="Logo&#10;&#10;Description automatically generated">
                <a:extLst>
                  <a:ext uri="{FF2B5EF4-FFF2-40B4-BE49-F238E27FC236}">
                    <a16:creationId xmlns:a16="http://schemas.microsoft.com/office/drawing/2014/main" id="{61DEFF4D-1B2E-4DE7-8B2A-26B24156F8BC}"/>
                  </a:ext>
                </a:extLst>
              </p:cNvPr>
              <p:cNvPicPr>
                <a:picLocks noChangeAspect="1"/>
              </p:cNvPicPr>
              <p:nvPr/>
            </p:nvPicPr>
            <p:blipFill>
              <a:blip r:embed="rId12"/>
              <a:stretch>
                <a:fillRect/>
              </a:stretch>
            </p:blipFill>
            <p:spPr>
              <a:xfrm>
                <a:off x="299780" y="6166127"/>
                <a:ext cx="406123" cy="406123"/>
              </a:xfrm>
              <a:prstGeom prst="rect">
                <a:avLst/>
              </a:prstGeom>
            </p:spPr>
          </p:pic>
          <p:pic>
            <p:nvPicPr>
              <p:cNvPr id="18" name="Picture 17" descr="Shape&#10;&#10;Description automatically generated with medium confidence">
                <a:extLst>
                  <a:ext uri="{FF2B5EF4-FFF2-40B4-BE49-F238E27FC236}">
                    <a16:creationId xmlns:a16="http://schemas.microsoft.com/office/drawing/2014/main" id="{B9DD5BC3-08C5-4A2F-94D8-7633FF1F5467}"/>
                  </a:ext>
                </a:extLst>
              </p:cNvPr>
              <p:cNvPicPr>
                <a:picLocks noChangeAspect="1"/>
              </p:cNvPicPr>
              <p:nvPr/>
            </p:nvPicPr>
            <p:blipFill>
              <a:blip r:embed="rId13"/>
              <a:stretch>
                <a:fillRect/>
              </a:stretch>
            </p:blipFill>
            <p:spPr>
              <a:xfrm>
                <a:off x="672497" y="6223259"/>
                <a:ext cx="1014868" cy="297998"/>
              </a:xfrm>
              <a:prstGeom prst="rect">
                <a:avLst/>
              </a:prstGeom>
            </p:spPr>
          </p:pic>
        </p:grpSp>
      </p:grpSp>
    </p:spTree>
    <p:extLst>
      <p:ext uri="{BB962C8B-B14F-4D97-AF65-F5344CB8AC3E}">
        <p14:creationId xmlns:p14="http://schemas.microsoft.com/office/powerpoint/2010/main" val="7800411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2A076-3AF5-1549-9640-55A0BE694BA2}"/>
              </a:ext>
            </a:extLst>
          </p:cNvPr>
          <p:cNvSpPr>
            <a:spLocks noGrp="1"/>
          </p:cNvSpPr>
          <p:nvPr>
            <p:ph type="title"/>
          </p:nvPr>
        </p:nvSpPr>
        <p:spPr/>
        <p:txBody>
          <a:bodyPr/>
          <a:lstStyle/>
          <a:p>
            <a:r>
              <a:rPr lang="en-US"/>
              <a:t>In Memoriam – Rick Cameron</a:t>
            </a:r>
            <a:endParaRPr lang="en-US" i="1"/>
          </a:p>
        </p:txBody>
      </p:sp>
      <p:sp>
        <p:nvSpPr>
          <p:cNvPr id="4" name="Slide Number Placeholder 3">
            <a:extLst>
              <a:ext uri="{FF2B5EF4-FFF2-40B4-BE49-F238E27FC236}">
                <a16:creationId xmlns:a16="http://schemas.microsoft.com/office/drawing/2014/main" id="{6CAAFC58-8A40-6A45-B35A-E8076B5C570E}"/>
              </a:ext>
            </a:extLst>
          </p:cNvPr>
          <p:cNvSpPr>
            <a:spLocks noGrp="1"/>
          </p:cNvSpPr>
          <p:nvPr>
            <p:ph type="sldNum" sz="quarter" idx="12"/>
          </p:nvPr>
        </p:nvSpPr>
        <p:spPr>
          <a:xfrm>
            <a:off x="9315796" y="6389688"/>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3" name="Picture 4">
            <a:extLst>
              <a:ext uri="{FF2B5EF4-FFF2-40B4-BE49-F238E27FC236}">
                <a16:creationId xmlns:a16="http://schemas.microsoft.com/office/drawing/2014/main" id="{CDF0DDDE-91DE-588D-A376-DAF7DB17DF94}"/>
              </a:ext>
            </a:extLst>
          </p:cNvPr>
          <p:cNvPicPr>
            <a:picLocks noChangeAspect="1"/>
          </p:cNvPicPr>
          <p:nvPr/>
        </p:nvPicPr>
        <p:blipFill rotWithShape="1">
          <a:blip r:embed="rId3"/>
          <a:srcRect l="46829" t="16379" r="26500" b="19730"/>
          <a:stretch/>
        </p:blipFill>
        <p:spPr>
          <a:xfrm>
            <a:off x="4131733" y="1169760"/>
            <a:ext cx="3925652" cy="5327188"/>
          </a:xfrm>
          <a:prstGeom prst="rect">
            <a:avLst/>
          </a:prstGeom>
        </p:spPr>
      </p:pic>
    </p:spTree>
    <p:extLst>
      <p:ext uri="{BB962C8B-B14F-4D97-AF65-F5344CB8AC3E}">
        <p14:creationId xmlns:p14="http://schemas.microsoft.com/office/powerpoint/2010/main" val="18463346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707886"/>
          </a:xfrm>
          <a:prstGeom prst="rect">
            <a:avLst/>
          </a:prstGeom>
          <a:solidFill>
            <a:srgbClr val="00B4BD"/>
          </a:solid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Calibri" panose="020F0502020204030204"/>
                <a:ea typeface="+mn-ea"/>
                <a:cs typeface="Calibri"/>
              </a:rPr>
              <a:t>Thank you!</a:t>
            </a:r>
          </a:p>
        </p:txBody>
      </p:sp>
    </p:spTree>
    <p:extLst>
      <p:ext uri="{BB962C8B-B14F-4D97-AF65-F5344CB8AC3E}">
        <p14:creationId xmlns:p14="http://schemas.microsoft.com/office/powerpoint/2010/main" val="42499132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1FB580D-DDAE-B9A6-A478-3489664E9358}"/>
              </a:ext>
            </a:extLst>
          </p:cNvPr>
          <p:cNvSpPr txBox="1"/>
          <p:nvPr/>
        </p:nvSpPr>
        <p:spPr>
          <a:xfrm>
            <a:off x="5966691" y="6411129"/>
            <a:ext cx="6096000" cy="276999"/>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6" name="Picture 6" descr="Timeline&#10;&#10;Description automatically generated">
            <a:extLst>
              <a:ext uri="{FF2B5EF4-FFF2-40B4-BE49-F238E27FC236}">
                <a16:creationId xmlns:a16="http://schemas.microsoft.com/office/drawing/2014/main" id="{C4209F86-A962-3749-C7DA-73FF1E4A7F5B}"/>
              </a:ext>
            </a:extLst>
          </p:cNvPr>
          <p:cNvPicPr>
            <a:picLocks noGrp="1" noChangeAspect="1"/>
          </p:cNvPicPr>
          <p:nvPr>
            <p:ph idx="1"/>
          </p:nvPr>
        </p:nvPicPr>
        <p:blipFill rotWithShape="1">
          <a:blip r:embed="rId3"/>
          <a:srcRect t="30451" r="2865" b="188"/>
          <a:stretch/>
        </p:blipFill>
        <p:spPr>
          <a:xfrm>
            <a:off x="89554" y="1716380"/>
            <a:ext cx="11960784" cy="4087916"/>
          </a:xfrm>
        </p:spPr>
      </p:pic>
      <p:sp>
        <p:nvSpPr>
          <p:cNvPr id="8" name="Title 1">
            <a:extLst>
              <a:ext uri="{FF2B5EF4-FFF2-40B4-BE49-F238E27FC236}">
                <a16:creationId xmlns:a16="http://schemas.microsoft.com/office/drawing/2014/main" id="{72D94F4D-4690-2165-126A-8704B7465A7A}"/>
              </a:ext>
            </a:extLst>
          </p:cNvPr>
          <p:cNvSpPr>
            <a:spLocks noGrp="1"/>
          </p:cNvSpPr>
          <p:nvPr>
            <p:ph type="title"/>
          </p:nvPr>
        </p:nvSpPr>
        <p:spPr>
          <a:xfrm>
            <a:off x="381000" y="285749"/>
            <a:ext cx="9045633" cy="429145"/>
          </a:xfrm>
        </p:spPr>
        <p:txBody>
          <a:bodyPr/>
          <a:lstStyle/>
          <a:p>
            <a:r>
              <a:rPr lang="en-US">
                <a:cs typeface="Calibri"/>
              </a:rPr>
              <a:t>ZET Program Outlook</a:t>
            </a:r>
            <a:endParaRPr lang="en-US"/>
          </a:p>
        </p:txBody>
      </p:sp>
    </p:spTree>
    <p:extLst>
      <p:ext uri="{BB962C8B-B14F-4D97-AF65-F5344CB8AC3E}">
        <p14:creationId xmlns:p14="http://schemas.microsoft.com/office/powerpoint/2010/main" val="3865539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9A6B343D-FE25-474C-9E1A-F6B1A029E64E}"/>
              </a:ext>
            </a:extLst>
          </p:cNvPr>
          <p:cNvSpPr txBox="1"/>
          <p:nvPr/>
        </p:nvSpPr>
        <p:spPr>
          <a:xfrm>
            <a:off x="407489" y="200672"/>
            <a:ext cx="9865515" cy="523220"/>
          </a:xfrm>
          <a:prstGeom prst="rect">
            <a:avLst/>
          </a:prstGeom>
          <a:noFill/>
        </p:spPr>
        <p:txBody>
          <a:bodyPr wrap="square" lIns="91440" tIns="45720" rIns="91440" bIns="45720" rtlCol="0" anchor="t">
            <a:spAutoFit/>
          </a:bodyPr>
          <a:lstStyle/>
          <a:p>
            <a:pPr>
              <a:defRPr/>
            </a:pPr>
            <a:r>
              <a:rPr lang="en-US" sz="2800" b="1">
                <a:solidFill>
                  <a:srgbClr val="FFFFFF"/>
                </a:solidFill>
                <a:latin typeface="Calibri" panose="020F0502020204030204"/>
              </a:rPr>
              <a:t>Workforce Development for ZE Infrastructure Expenditure</a:t>
            </a:r>
            <a:endParaRPr lang="en-US"/>
          </a:p>
        </p:txBody>
      </p:sp>
      <p:sp>
        <p:nvSpPr>
          <p:cNvPr id="5" name="Content Placeholder 2">
            <a:extLst>
              <a:ext uri="{FF2B5EF4-FFF2-40B4-BE49-F238E27FC236}">
                <a16:creationId xmlns:a16="http://schemas.microsoft.com/office/drawing/2014/main" id="{35432D64-52B9-495D-85A6-1C187566A189}"/>
              </a:ext>
            </a:extLst>
          </p:cNvPr>
          <p:cNvSpPr>
            <a:spLocks noGrp="1"/>
          </p:cNvSpPr>
          <p:nvPr>
            <p:ph idx="1"/>
          </p:nvPr>
        </p:nvSpPr>
        <p:spPr>
          <a:xfrm>
            <a:off x="474487" y="1101667"/>
            <a:ext cx="10984407" cy="5100821"/>
          </a:xfrm>
        </p:spPr>
        <p:txBody>
          <a:bodyPr vert="horz" lIns="91440" tIns="45720" rIns="91440" bIns="45720" rtlCol="0" anchor="t">
            <a:noAutofit/>
          </a:bodyPr>
          <a:lstStyle/>
          <a:p>
            <a:pPr marL="0" indent="0">
              <a:buNone/>
              <a:defRPr/>
            </a:pPr>
            <a:r>
              <a:rPr lang="en-US" sz="2400" b="1">
                <a:solidFill>
                  <a:srgbClr val="2AB4C8"/>
                </a:solidFill>
              </a:rPr>
              <a:t>Overview</a:t>
            </a:r>
            <a:endParaRPr lang="en-US"/>
          </a:p>
          <a:p>
            <a:pPr>
              <a:lnSpc>
                <a:spcPct val="100000"/>
              </a:lnSpc>
              <a:spcBef>
                <a:spcPts val="600"/>
              </a:spcBef>
              <a:buFont typeface="Calibri" panose="020F0502020204030204" pitchFamily="34" charset="0"/>
              <a:buChar char="&gt;"/>
              <a:defRPr/>
            </a:pPr>
            <a:r>
              <a:rPr lang="en-US" sz="2800">
                <a:solidFill>
                  <a:srgbClr val="000000"/>
                </a:solidFill>
                <a:ea typeface="Calibri"/>
                <a:cs typeface="Calibri"/>
              </a:rPr>
              <a:t>How can we create workforce development opportunities for corridor residents?</a:t>
            </a:r>
          </a:p>
          <a:p>
            <a:pPr>
              <a:lnSpc>
                <a:spcPct val="100000"/>
              </a:lnSpc>
              <a:spcBef>
                <a:spcPts val="600"/>
              </a:spcBef>
              <a:buFont typeface="Calibri" panose="020F0502020204030204" pitchFamily="34" charset="0"/>
              <a:buChar char="&gt;"/>
              <a:defRPr/>
            </a:pPr>
            <a:r>
              <a:rPr lang="en-US" sz="2800">
                <a:ea typeface="Calibri"/>
                <a:cs typeface="Calibri"/>
              </a:rPr>
              <a:t>How can we support corridor residents in obtaining skills and training?</a:t>
            </a:r>
          </a:p>
          <a:p>
            <a:pPr>
              <a:lnSpc>
                <a:spcPct val="100000"/>
              </a:lnSpc>
              <a:spcBef>
                <a:spcPts val="600"/>
              </a:spcBef>
              <a:buFont typeface="Calibri" panose="020F0502020204030204" pitchFamily="34" charset="0"/>
              <a:buChar char="&gt;"/>
              <a:defRPr/>
            </a:pPr>
            <a:endParaRPr lang="en-US" sz="2400">
              <a:ea typeface="Calibri"/>
              <a:cs typeface="Calibri"/>
            </a:endParaRPr>
          </a:p>
          <a:p>
            <a:pPr>
              <a:buFont typeface="System Font Regular"/>
              <a:buChar char="&gt;"/>
            </a:pPr>
            <a:endParaRPr lang="en-US" sz="2200">
              <a:ea typeface="Calibri"/>
              <a:cs typeface="Calibri"/>
            </a:endParaRPr>
          </a:p>
          <a:p>
            <a:pPr>
              <a:lnSpc>
                <a:spcPct val="100000"/>
              </a:lnSpc>
              <a:spcBef>
                <a:spcPts val="600"/>
              </a:spcBef>
              <a:buFont typeface="Calibri,Sans-Serif"/>
              <a:buChar char="&gt;"/>
            </a:pPr>
            <a:endParaRPr lang="en-US" sz="2200">
              <a:ea typeface="Calibri"/>
              <a:cs typeface="Calibri"/>
            </a:endParaRPr>
          </a:p>
          <a:p>
            <a:pPr>
              <a:lnSpc>
                <a:spcPct val="100000"/>
              </a:lnSpc>
              <a:spcBef>
                <a:spcPts val="600"/>
              </a:spcBef>
              <a:buFont typeface="Calibri,Sans-Serif"/>
              <a:buChar char="&gt;"/>
            </a:pPr>
            <a:endParaRPr lang="en-US" sz="2200">
              <a:ea typeface="Calibri"/>
              <a:cs typeface="Calibri"/>
            </a:endParaRPr>
          </a:p>
          <a:p>
            <a:pPr marL="0" indent="0">
              <a:buFont typeface="System Font Regular"/>
              <a:buNone/>
            </a:pPr>
            <a:endParaRPr lang="en-US" sz="2200">
              <a:ea typeface="Calibri"/>
              <a:cs typeface="Calibri"/>
            </a:endParaRPr>
          </a:p>
          <a:p>
            <a:pPr marL="0" indent="0">
              <a:buFont typeface="System Font Regular"/>
              <a:buNone/>
            </a:pPr>
            <a:endParaRPr lang="en-US" sz="2200">
              <a:ea typeface="Calibri"/>
              <a:cs typeface="Calibri"/>
            </a:endParaRPr>
          </a:p>
          <a:p>
            <a:pPr marL="0" lvl="1" indent="0">
              <a:lnSpc>
                <a:spcPct val="100000"/>
              </a:lnSpc>
              <a:spcBef>
                <a:spcPts val="0"/>
              </a:spcBef>
              <a:spcAft>
                <a:spcPts val="1000"/>
              </a:spcAft>
              <a:buNone/>
            </a:pPr>
            <a:endParaRPr lang="en-US" sz="2200">
              <a:ea typeface="Calibri"/>
              <a:cs typeface="Calibri"/>
            </a:endParaRPr>
          </a:p>
        </p:txBody>
      </p:sp>
      <p:sp>
        <p:nvSpPr>
          <p:cNvPr id="4" name="TextBox 3">
            <a:extLst>
              <a:ext uri="{FF2B5EF4-FFF2-40B4-BE49-F238E27FC236}">
                <a16:creationId xmlns:a16="http://schemas.microsoft.com/office/drawing/2014/main" id="{11FB580D-DDAE-B9A6-A478-3489664E9358}"/>
              </a:ext>
            </a:extLst>
          </p:cNvPr>
          <p:cNvSpPr txBox="1"/>
          <p:nvPr/>
        </p:nvSpPr>
        <p:spPr>
          <a:xfrm>
            <a:off x="5966691" y="6411129"/>
            <a:ext cx="6096000" cy="276999"/>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1773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C884F-2B59-FDC7-F08F-621AB8DA7F23}"/>
              </a:ext>
            </a:extLst>
          </p:cNvPr>
          <p:cNvSpPr>
            <a:spLocks noGrp="1"/>
          </p:cNvSpPr>
          <p:nvPr>
            <p:ph type="title"/>
          </p:nvPr>
        </p:nvSpPr>
        <p:spPr/>
        <p:txBody>
          <a:bodyPr/>
          <a:lstStyle/>
          <a:p>
            <a:r>
              <a:rPr lang="en-US">
                <a:cs typeface="Calibri"/>
              </a:rPr>
              <a:t>Tasks</a:t>
            </a:r>
            <a:endParaRPr lang="en-US"/>
          </a:p>
        </p:txBody>
      </p:sp>
      <p:graphicFrame>
        <p:nvGraphicFramePr>
          <p:cNvPr id="6" name="Content Placeholder 5">
            <a:extLst>
              <a:ext uri="{FF2B5EF4-FFF2-40B4-BE49-F238E27FC236}">
                <a16:creationId xmlns:a16="http://schemas.microsoft.com/office/drawing/2014/main" id="{69BBE356-DD5B-08E7-930B-6649D5BAC911}"/>
              </a:ext>
            </a:extLst>
          </p:cNvPr>
          <p:cNvGraphicFramePr>
            <a:graphicFrameLocks noGrp="1"/>
          </p:cNvGraphicFramePr>
          <p:nvPr>
            <p:ph idx="1"/>
            <p:extLst>
              <p:ext uri="{D42A27DB-BD31-4B8C-83A1-F6EECF244321}">
                <p14:modId xmlns:p14="http://schemas.microsoft.com/office/powerpoint/2010/main" val="183655988"/>
              </p:ext>
            </p:extLst>
          </p:nvPr>
        </p:nvGraphicFramePr>
        <p:xfrm>
          <a:off x="525886" y="1770845"/>
          <a:ext cx="11135423" cy="3823412"/>
        </p:xfrm>
        <a:graphic>
          <a:graphicData uri="http://schemas.openxmlformats.org/drawingml/2006/table">
            <a:tbl>
              <a:tblPr firstRow="1" bandRow="1">
                <a:tableStyleId>{5C22544A-7EE6-4342-B048-85BDC9FD1C3A}</a:tableStyleId>
              </a:tblPr>
              <a:tblGrid>
                <a:gridCol w="2246201">
                  <a:extLst>
                    <a:ext uri="{9D8B030D-6E8A-4147-A177-3AD203B41FA5}">
                      <a16:colId xmlns:a16="http://schemas.microsoft.com/office/drawing/2014/main" val="2240769872"/>
                    </a:ext>
                  </a:extLst>
                </a:gridCol>
                <a:gridCol w="2246201">
                  <a:extLst>
                    <a:ext uri="{9D8B030D-6E8A-4147-A177-3AD203B41FA5}">
                      <a16:colId xmlns:a16="http://schemas.microsoft.com/office/drawing/2014/main" val="241425670"/>
                    </a:ext>
                  </a:extLst>
                </a:gridCol>
                <a:gridCol w="1887764">
                  <a:extLst>
                    <a:ext uri="{9D8B030D-6E8A-4147-A177-3AD203B41FA5}">
                      <a16:colId xmlns:a16="http://schemas.microsoft.com/office/drawing/2014/main" val="382909811"/>
                    </a:ext>
                  </a:extLst>
                </a:gridCol>
                <a:gridCol w="4755257">
                  <a:extLst>
                    <a:ext uri="{9D8B030D-6E8A-4147-A177-3AD203B41FA5}">
                      <a16:colId xmlns:a16="http://schemas.microsoft.com/office/drawing/2014/main" val="3487554395"/>
                    </a:ext>
                  </a:extLst>
                </a:gridCol>
              </a:tblGrid>
              <a:tr h="603697">
                <a:tc>
                  <a:txBody>
                    <a:bodyPr/>
                    <a:lstStyle/>
                    <a:p>
                      <a:pPr algn="ctr"/>
                      <a:r>
                        <a:rPr lang="en-US">
                          <a:effectLst/>
                        </a:rPr>
                        <a:t>Start</a:t>
                      </a:r>
                    </a:p>
                  </a:txBody>
                  <a:tcPr marL="0" marR="0" marT="0" marB="0" anchor="ctr"/>
                </a:tc>
                <a:tc>
                  <a:txBody>
                    <a:bodyPr/>
                    <a:lstStyle/>
                    <a:p>
                      <a:pPr algn="ctr"/>
                      <a:r>
                        <a:rPr lang="en-US">
                          <a:effectLst/>
                        </a:rPr>
                        <a:t>End</a:t>
                      </a:r>
                    </a:p>
                  </a:txBody>
                  <a:tcPr marL="0" marR="0" marT="0" marB="0" anchor="ctr"/>
                </a:tc>
                <a:tc>
                  <a:txBody>
                    <a:bodyPr/>
                    <a:lstStyle/>
                    <a:p>
                      <a:pPr algn="ctr"/>
                      <a:r>
                        <a:rPr lang="en-US">
                          <a:effectLst/>
                        </a:rPr>
                        <a:t>Duration</a:t>
                      </a:r>
                    </a:p>
                  </a:txBody>
                  <a:tcPr marL="0" marR="0" marT="0" marB="0" anchor="ctr"/>
                </a:tc>
                <a:tc>
                  <a:txBody>
                    <a:bodyPr/>
                    <a:lstStyle/>
                    <a:p>
                      <a:pPr algn="ctr"/>
                      <a:r>
                        <a:rPr lang="en-US">
                          <a:effectLst/>
                        </a:rPr>
                        <a:t>Label</a:t>
                      </a:r>
                    </a:p>
                  </a:txBody>
                  <a:tcPr marL="0" marR="0" marT="0" marB="0" anchor="ctr"/>
                </a:tc>
                <a:extLst>
                  <a:ext uri="{0D108BD9-81ED-4DB2-BD59-A6C34878D82A}">
                    <a16:rowId xmlns:a16="http://schemas.microsoft.com/office/drawing/2014/main" val="903941448"/>
                  </a:ext>
                </a:extLst>
              </a:tr>
              <a:tr h="523204">
                <a:tc>
                  <a:txBody>
                    <a:bodyPr/>
                    <a:lstStyle/>
                    <a:p>
                      <a:r>
                        <a:rPr lang="en-US" sz="1600">
                          <a:effectLst/>
                        </a:rPr>
                        <a:t>10/1/2022</a:t>
                      </a:r>
                    </a:p>
                  </a:txBody>
                  <a:tcPr marL="0" marR="0" marT="0" marB="0" anchor="ctr"/>
                </a:tc>
                <a:tc>
                  <a:txBody>
                    <a:bodyPr/>
                    <a:lstStyle/>
                    <a:p>
                      <a:r>
                        <a:rPr lang="en-US" sz="1600">
                          <a:effectLst/>
                        </a:rPr>
                        <a:t>4/30/2024</a:t>
                      </a:r>
                    </a:p>
                  </a:txBody>
                  <a:tcPr marL="0" marR="0" marT="0" marB="0" anchor="ctr"/>
                </a:tc>
                <a:tc>
                  <a:txBody>
                    <a:bodyPr/>
                    <a:lstStyle/>
                    <a:p>
                      <a:r>
                        <a:rPr lang="en-US" sz="1600">
                          <a:effectLst/>
                        </a:rPr>
                        <a:t>420</a:t>
                      </a:r>
                    </a:p>
                  </a:txBody>
                  <a:tcPr marL="0" marR="0" marT="0" marB="0" anchor="ctr"/>
                </a:tc>
                <a:tc>
                  <a:txBody>
                    <a:bodyPr/>
                    <a:lstStyle/>
                    <a:p>
                      <a:r>
                        <a:rPr lang="en-US" sz="1600">
                          <a:effectLst/>
                        </a:rPr>
                        <a:t>SCAG Infrastructure Implementation Plan </a:t>
                      </a:r>
                    </a:p>
                  </a:txBody>
                  <a:tcPr marL="0" marR="0" marT="0" marB="0" anchor="ctr"/>
                </a:tc>
                <a:extLst>
                  <a:ext uri="{0D108BD9-81ED-4DB2-BD59-A6C34878D82A}">
                    <a16:rowId xmlns:a16="http://schemas.microsoft.com/office/drawing/2014/main" val="1292648485"/>
                  </a:ext>
                </a:extLst>
              </a:tr>
              <a:tr h="509788">
                <a:tc>
                  <a:txBody>
                    <a:bodyPr/>
                    <a:lstStyle/>
                    <a:p>
                      <a:r>
                        <a:rPr lang="en-US" sz="1600">
                          <a:effectLst/>
                        </a:rPr>
                        <a:t>9/25/2022</a:t>
                      </a:r>
                    </a:p>
                  </a:txBody>
                  <a:tcPr marL="0" marR="0" marT="0" marB="0" anchor="ctr"/>
                </a:tc>
                <a:tc>
                  <a:txBody>
                    <a:bodyPr/>
                    <a:lstStyle/>
                    <a:p>
                      <a:r>
                        <a:rPr lang="en-US" sz="1600">
                          <a:effectLst/>
                        </a:rPr>
                        <a:t>10/10/2022</a:t>
                      </a:r>
                    </a:p>
                  </a:txBody>
                  <a:tcPr marL="0" marR="0" marT="0" marB="0" anchor="ctr"/>
                </a:tc>
                <a:tc>
                  <a:txBody>
                    <a:bodyPr/>
                    <a:lstStyle/>
                    <a:p>
                      <a:r>
                        <a:rPr lang="en-US" sz="1600">
                          <a:effectLst/>
                        </a:rPr>
                        <a:t>26</a:t>
                      </a:r>
                    </a:p>
                  </a:txBody>
                  <a:tcPr marL="0" marR="0" marT="0" marB="0" anchor="ctr"/>
                </a:tc>
                <a:tc>
                  <a:txBody>
                    <a:bodyPr/>
                    <a:lstStyle/>
                    <a:p>
                      <a:r>
                        <a:rPr lang="en-US" sz="1600">
                          <a:effectLst/>
                        </a:rPr>
                        <a:t>Contact MSRC on the RFI outcome review</a:t>
                      </a:r>
                    </a:p>
                  </a:txBody>
                  <a:tcPr marL="0" marR="0" marT="0" marB="0" anchor="ctr"/>
                </a:tc>
                <a:extLst>
                  <a:ext uri="{0D108BD9-81ED-4DB2-BD59-A6C34878D82A}">
                    <a16:rowId xmlns:a16="http://schemas.microsoft.com/office/drawing/2014/main" val="2348851857"/>
                  </a:ext>
                </a:extLst>
              </a:tr>
              <a:tr h="778098">
                <a:tc>
                  <a:txBody>
                    <a:bodyPr/>
                    <a:lstStyle/>
                    <a:p>
                      <a:r>
                        <a:rPr lang="en-US" sz="1600">
                          <a:effectLst/>
                        </a:rPr>
                        <a:t>10/1/2022</a:t>
                      </a:r>
                    </a:p>
                  </a:txBody>
                  <a:tcPr marL="0" marR="0" marT="0" marB="0" anchor="ctr"/>
                </a:tc>
                <a:tc>
                  <a:txBody>
                    <a:bodyPr/>
                    <a:lstStyle/>
                    <a:p>
                      <a:r>
                        <a:rPr lang="en-US" sz="1600">
                          <a:effectLst/>
                        </a:rPr>
                        <a:t>6/30/2023</a:t>
                      </a:r>
                    </a:p>
                  </a:txBody>
                  <a:tcPr marL="0" marR="0" marT="0" marB="0" anchor="ctr"/>
                </a:tc>
                <a:tc>
                  <a:txBody>
                    <a:bodyPr/>
                    <a:lstStyle/>
                    <a:p>
                      <a:r>
                        <a:rPr lang="en-US" sz="1600">
                          <a:effectLst/>
                        </a:rPr>
                        <a:t>280</a:t>
                      </a:r>
                    </a:p>
                  </a:txBody>
                  <a:tcPr marL="0" marR="0" marT="0" marB="0" anchor="ctr"/>
                </a:tc>
                <a:tc>
                  <a:txBody>
                    <a:bodyPr/>
                    <a:lstStyle/>
                    <a:p>
                      <a:r>
                        <a:rPr lang="en-US" sz="1600">
                          <a:effectLst/>
                        </a:rPr>
                        <a:t>Close Coord with AQMD and SCAG on the regional infra implementation plan</a:t>
                      </a:r>
                    </a:p>
                  </a:txBody>
                  <a:tcPr marL="0" marR="0" marT="0" marB="0" anchor="ctr"/>
                </a:tc>
                <a:extLst>
                  <a:ext uri="{0D108BD9-81ED-4DB2-BD59-A6C34878D82A}">
                    <a16:rowId xmlns:a16="http://schemas.microsoft.com/office/drawing/2014/main" val="1371030003"/>
                  </a:ext>
                </a:extLst>
              </a:tr>
              <a:tr h="469542">
                <a:tc>
                  <a:txBody>
                    <a:bodyPr/>
                    <a:lstStyle/>
                    <a:p>
                      <a:r>
                        <a:rPr lang="en-US" sz="1600">
                          <a:effectLst/>
                        </a:rPr>
                        <a:t>12/1/2022</a:t>
                      </a:r>
                    </a:p>
                  </a:txBody>
                  <a:tcPr marL="0" marR="0" marT="0" marB="0" anchor="ctr"/>
                </a:tc>
                <a:tc>
                  <a:txBody>
                    <a:bodyPr/>
                    <a:lstStyle/>
                    <a:p>
                      <a:r>
                        <a:rPr lang="en-US" sz="1600">
                          <a:effectLst/>
                        </a:rPr>
                        <a:t>12/20/2022</a:t>
                      </a:r>
                    </a:p>
                  </a:txBody>
                  <a:tcPr marL="0" marR="0" marT="0" marB="0" anchor="ctr"/>
                </a:tc>
                <a:tc>
                  <a:txBody>
                    <a:bodyPr/>
                    <a:lstStyle/>
                    <a:p>
                      <a:r>
                        <a:rPr lang="en-US" sz="1600">
                          <a:effectLst/>
                        </a:rPr>
                        <a:t>21</a:t>
                      </a:r>
                    </a:p>
                  </a:txBody>
                  <a:tcPr marL="0" marR="0" marT="0" marB="0" anchor="ctr"/>
                </a:tc>
                <a:tc>
                  <a:txBody>
                    <a:bodyPr/>
                    <a:lstStyle/>
                    <a:p>
                      <a:r>
                        <a:rPr lang="en-US" sz="1600">
                          <a:effectLst/>
                        </a:rPr>
                        <a:t>Review and select sites from MSRC RFI</a:t>
                      </a:r>
                    </a:p>
                  </a:txBody>
                  <a:tcPr marL="0" marR="0" marT="0" marB="0" anchor="ctr"/>
                </a:tc>
                <a:extLst>
                  <a:ext uri="{0D108BD9-81ED-4DB2-BD59-A6C34878D82A}">
                    <a16:rowId xmlns:a16="http://schemas.microsoft.com/office/drawing/2014/main" val="3386822682"/>
                  </a:ext>
                </a:extLst>
              </a:tr>
              <a:tr h="482957">
                <a:tc>
                  <a:txBody>
                    <a:bodyPr/>
                    <a:lstStyle/>
                    <a:p>
                      <a:r>
                        <a:rPr lang="en-US" sz="1600">
                          <a:effectLst/>
                        </a:rPr>
                        <a:t>12/15/2022</a:t>
                      </a:r>
                    </a:p>
                  </a:txBody>
                  <a:tcPr marL="0" marR="0" marT="0" marB="0" anchor="ctr"/>
                </a:tc>
                <a:tc>
                  <a:txBody>
                    <a:bodyPr/>
                    <a:lstStyle/>
                    <a:p>
                      <a:r>
                        <a:rPr lang="en-US" sz="1600">
                          <a:effectLst/>
                        </a:rPr>
                        <a:t>2/28/2023</a:t>
                      </a:r>
                    </a:p>
                  </a:txBody>
                  <a:tcPr marL="0" marR="0" marT="0" marB="0" anchor="ctr"/>
                </a:tc>
                <a:tc>
                  <a:txBody>
                    <a:bodyPr/>
                    <a:lstStyle/>
                    <a:p>
                      <a:r>
                        <a:rPr lang="en-US" sz="1600">
                          <a:effectLst/>
                        </a:rPr>
                        <a:t>75</a:t>
                      </a:r>
                    </a:p>
                  </a:txBody>
                  <a:tcPr marL="0" marR="0" marT="0" marB="0" anchor="ctr"/>
                </a:tc>
                <a:tc>
                  <a:txBody>
                    <a:bodyPr/>
                    <a:lstStyle/>
                    <a:p>
                      <a:r>
                        <a:rPr lang="en-US" sz="1600"/>
                        <a:t>Legislative analysis on incentives and grants</a:t>
                      </a:r>
                    </a:p>
                  </a:txBody>
                  <a:tcPr marL="0" marR="0" marT="0" marB="0" anchor="ctr"/>
                </a:tc>
                <a:extLst>
                  <a:ext uri="{0D108BD9-81ED-4DB2-BD59-A6C34878D82A}">
                    <a16:rowId xmlns:a16="http://schemas.microsoft.com/office/drawing/2014/main" val="2061581737"/>
                  </a:ext>
                </a:extLst>
              </a:tr>
              <a:tr h="456126">
                <a:tc>
                  <a:txBody>
                    <a:bodyPr/>
                    <a:lstStyle/>
                    <a:p>
                      <a:pPr algn="l"/>
                      <a:r>
                        <a:rPr lang="en-US" sz="1600">
                          <a:effectLst/>
                        </a:rPr>
                        <a:t>2/1/2023</a:t>
                      </a:r>
                    </a:p>
                  </a:txBody>
                  <a:tcPr marL="0" marR="0" marT="0" marB="0" anchor="ctr"/>
                </a:tc>
                <a:tc>
                  <a:txBody>
                    <a:bodyPr/>
                    <a:lstStyle/>
                    <a:p>
                      <a:pPr algn="l"/>
                      <a:r>
                        <a:rPr lang="en-US" sz="1600">
                          <a:effectLst/>
                        </a:rPr>
                        <a:t>4/30/2023</a:t>
                      </a:r>
                    </a:p>
                  </a:txBody>
                  <a:tcPr marL="0" marR="0" marT="0" marB="0" anchor="ctr"/>
                </a:tc>
                <a:tc>
                  <a:txBody>
                    <a:bodyPr/>
                    <a:lstStyle/>
                    <a:p>
                      <a:r>
                        <a:rPr lang="en-US" sz="1600">
                          <a:effectLst/>
                        </a:rPr>
                        <a:t>120</a:t>
                      </a:r>
                    </a:p>
                  </a:txBody>
                  <a:tcPr marL="0" marR="0" marT="0" marB="0" anchor="ctr"/>
                </a:tc>
                <a:tc>
                  <a:txBody>
                    <a:bodyPr/>
                    <a:lstStyle/>
                    <a:p>
                      <a:r>
                        <a:rPr lang="en-US" sz="1600"/>
                        <a:t>Seek grants for MSRC sites</a:t>
                      </a:r>
                    </a:p>
                  </a:txBody>
                  <a:tcPr marL="0" marR="0" marT="0" marB="0" anchor="ctr"/>
                </a:tc>
                <a:extLst>
                  <a:ext uri="{0D108BD9-81ED-4DB2-BD59-A6C34878D82A}">
                    <a16:rowId xmlns:a16="http://schemas.microsoft.com/office/drawing/2014/main" val="1565045034"/>
                  </a:ext>
                </a:extLst>
              </a:tr>
            </a:tbl>
          </a:graphicData>
        </a:graphic>
      </p:graphicFrame>
      <p:sp>
        <p:nvSpPr>
          <p:cNvPr id="4" name="Slide Number Placeholder 3">
            <a:extLst>
              <a:ext uri="{FF2B5EF4-FFF2-40B4-BE49-F238E27FC236}">
                <a16:creationId xmlns:a16="http://schemas.microsoft.com/office/drawing/2014/main" id="{EF61DBD6-701A-F607-F334-96B5093BFF20}"/>
              </a:ext>
            </a:extLst>
          </p:cNvPr>
          <p:cNvSpPr>
            <a:spLocks noGrp="1"/>
          </p:cNvSpPr>
          <p:nvPr>
            <p:ph type="sldNum" sz="quarter" idx="12"/>
          </p:nvPr>
        </p:nvSpPr>
        <p:spPr/>
        <p:txBody>
          <a:bodyPr/>
          <a:lstStyle/>
          <a:p>
            <a:fld id="{2429C633-AF9B-9840-B7F1-7587910FEF71}" type="slidenum">
              <a:rPr lang="en-US" smtClean="0"/>
              <a:pPr/>
              <a:t>36</a:t>
            </a:fld>
            <a:endParaRPr lang="en-US"/>
          </a:p>
        </p:txBody>
      </p:sp>
    </p:spTree>
    <p:extLst>
      <p:ext uri="{BB962C8B-B14F-4D97-AF65-F5344CB8AC3E}">
        <p14:creationId xmlns:p14="http://schemas.microsoft.com/office/powerpoint/2010/main" val="30204173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D3D01-0AB1-A874-3C11-5727D8AE262C}"/>
              </a:ext>
            </a:extLst>
          </p:cNvPr>
          <p:cNvSpPr>
            <a:spLocks noGrp="1"/>
          </p:cNvSpPr>
          <p:nvPr>
            <p:ph type="title"/>
          </p:nvPr>
        </p:nvSpPr>
        <p:spPr/>
        <p:txBody>
          <a:bodyPr/>
          <a:lstStyle/>
          <a:p>
            <a:r>
              <a:rPr lang="en-US">
                <a:cs typeface="Calibri"/>
              </a:rPr>
              <a:t>Milestones</a:t>
            </a:r>
            <a:endParaRPr lang="en-US"/>
          </a:p>
        </p:txBody>
      </p:sp>
      <p:graphicFrame>
        <p:nvGraphicFramePr>
          <p:cNvPr id="6" name="Content Placeholder 5">
            <a:extLst>
              <a:ext uri="{FF2B5EF4-FFF2-40B4-BE49-F238E27FC236}">
                <a16:creationId xmlns:a16="http://schemas.microsoft.com/office/drawing/2014/main" id="{E02D25E5-C6C5-DAAB-4748-E67BDA4A99C1}"/>
              </a:ext>
            </a:extLst>
          </p:cNvPr>
          <p:cNvGraphicFramePr>
            <a:graphicFrameLocks noGrp="1"/>
          </p:cNvGraphicFramePr>
          <p:nvPr>
            <p:ph idx="1"/>
            <p:extLst>
              <p:ext uri="{D42A27DB-BD31-4B8C-83A1-F6EECF244321}">
                <p14:modId xmlns:p14="http://schemas.microsoft.com/office/powerpoint/2010/main" val="2858773432"/>
              </p:ext>
            </p:extLst>
          </p:nvPr>
        </p:nvGraphicFramePr>
        <p:xfrm>
          <a:off x="558084" y="1599126"/>
          <a:ext cx="11077572" cy="4388765"/>
        </p:xfrm>
        <a:graphic>
          <a:graphicData uri="http://schemas.openxmlformats.org/drawingml/2006/table">
            <a:tbl>
              <a:tblPr firstRow="1" bandRow="1">
                <a:tableStyleId>{5C22544A-7EE6-4342-B048-85BDC9FD1C3A}</a:tableStyleId>
              </a:tblPr>
              <a:tblGrid>
                <a:gridCol w="1836493">
                  <a:extLst>
                    <a:ext uri="{9D8B030D-6E8A-4147-A177-3AD203B41FA5}">
                      <a16:colId xmlns:a16="http://schemas.microsoft.com/office/drawing/2014/main" val="1955913923"/>
                    </a:ext>
                  </a:extLst>
                </a:gridCol>
                <a:gridCol w="1836493">
                  <a:extLst>
                    <a:ext uri="{9D8B030D-6E8A-4147-A177-3AD203B41FA5}">
                      <a16:colId xmlns:a16="http://schemas.microsoft.com/office/drawing/2014/main" val="2546428576"/>
                    </a:ext>
                  </a:extLst>
                </a:gridCol>
                <a:gridCol w="1543436">
                  <a:extLst>
                    <a:ext uri="{9D8B030D-6E8A-4147-A177-3AD203B41FA5}">
                      <a16:colId xmlns:a16="http://schemas.microsoft.com/office/drawing/2014/main" val="344809810"/>
                    </a:ext>
                  </a:extLst>
                </a:gridCol>
                <a:gridCol w="3887896">
                  <a:extLst>
                    <a:ext uri="{9D8B030D-6E8A-4147-A177-3AD203B41FA5}">
                      <a16:colId xmlns:a16="http://schemas.microsoft.com/office/drawing/2014/main" val="510441582"/>
                    </a:ext>
                  </a:extLst>
                </a:gridCol>
                <a:gridCol w="1973254">
                  <a:extLst>
                    <a:ext uri="{9D8B030D-6E8A-4147-A177-3AD203B41FA5}">
                      <a16:colId xmlns:a16="http://schemas.microsoft.com/office/drawing/2014/main" val="3826584744"/>
                    </a:ext>
                  </a:extLst>
                </a:gridCol>
              </a:tblGrid>
              <a:tr h="576866">
                <a:tc>
                  <a:txBody>
                    <a:bodyPr/>
                    <a:lstStyle/>
                    <a:p>
                      <a:pPr algn="ctr"/>
                      <a:r>
                        <a:rPr lang="en-US">
                          <a:effectLst/>
                        </a:rPr>
                        <a:t>Date</a:t>
                      </a:r>
                    </a:p>
                  </a:txBody>
                  <a:tcPr marL="0" marR="0" marT="0" marB="0" anchor="ctr"/>
                </a:tc>
                <a:tc>
                  <a:txBody>
                    <a:bodyPr/>
                    <a:lstStyle/>
                    <a:p>
                      <a:pPr algn="ctr"/>
                      <a:endParaRPr lang="en-US">
                        <a:effectLst/>
                      </a:endParaRPr>
                    </a:p>
                  </a:txBody>
                  <a:tcPr marL="0" marR="0" marT="0" marB="0" anchor="ctr"/>
                </a:tc>
                <a:tc>
                  <a:txBody>
                    <a:bodyPr/>
                    <a:lstStyle/>
                    <a:p>
                      <a:pPr algn="ctr"/>
                      <a:endParaRPr lang="en-US">
                        <a:effectLst/>
                      </a:endParaRPr>
                    </a:p>
                  </a:txBody>
                  <a:tcPr marL="0" marR="0" marT="0" marB="0" anchor="ctr"/>
                </a:tc>
                <a:tc>
                  <a:txBody>
                    <a:bodyPr/>
                    <a:lstStyle/>
                    <a:p>
                      <a:pPr algn="ctr"/>
                      <a:r>
                        <a:rPr lang="en-US">
                          <a:effectLst/>
                        </a:rPr>
                        <a:t>Label</a:t>
                      </a:r>
                    </a:p>
                  </a:txBody>
                  <a:tcPr marL="0" marR="0" marT="0" marB="0" anchor="ctr"/>
                </a:tc>
                <a:tc>
                  <a:txBody>
                    <a:bodyPr/>
                    <a:lstStyle/>
                    <a:p>
                      <a:pPr algn="ctr"/>
                      <a:r>
                        <a:rPr lang="en-US">
                          <a:effectLst/>
                        </a:rPr>
                        <a:t>Position</a:t>
                      </a:r>
                    </a:p>
                  </a:txBody>
                  <a:tcPr marL="0" marR="0" marT="0" marB="0" anchor="ctr"/>
                </a:tc>
                <a:extLst>
                  <a:ext uri="{0D108BD9-81ED-4DB2-BD59-A6C34878D82A}">
                    <a16:rowId xmlns:a16="http://schemas.microsoft.com/office/drawing/2014/main" val="1461988716"/>
                  </a:ext>
                </a:extLst>
              </a:tr>
              <a:tr h="293223">
                <a:tc>
                  <a:txBody>
                    <a:bodyPr/>
                    <a:lstStyle/>
                    <a:p>
                      <a:endParaRPr lang="en-US">
                        <a:effectLst/>
                      </a:endParaRPr>
                    </a:p>
                  </a:txBody>
                  <a:tcPr marL="0" marR="0" marT="0" marB="0" anchor="ctr"/>
                </a:tc>
                <a:tc>
                  <a:txBody>
                    <a:bodyPr/>
                    <a:lstStyle/>
                    <a:p>
                      <a:endParaRPr lang="en-US"/>
                    </a:p>
                  </a:txBody>
                  <a:tcPr marL="0" marR="0" marT="0" marB="0" anchor="ctr"/>
                </a:tc>
                <a:tc>
                  <a:txBody>
                    <a:bodyPr/>
                    <a:lstStyle/>
                    <a:p>
                      <a:endParaRPr lang="en-US"/>
                    </a:p>
                  </a:txBody>
                  <a:tcPr marL="0" marR="0" marT="0" marB="0" anchor="ctr"/>
                </a:tc>
                <a:tc>
                  <a:txBody>
                    <a:bodyPr/>
                    <a:lstStyle/>
                    <a:p>
                      <a:endParaRPr lang="en-US"/>
                    </a:p>
                  </a:txBody>
                  <a:tcPr marL="0" marR="0" marT="0" marB="0" anchor="ctr"/>
                </a:tc>
                <a:tc>
                  <a:txBody>
                    <a:bodyPr/>
                    <a:lstStyle/>
                    <a:p>
                      <a:endParaRPr lang="en-US"/>
                    </a:p>
                  </a:txBody>
                  <a:tcPr marL="0" marR="0" marT="0" marB="0" anchor="ctr"/>
                </a:tc>
                <a:extLst>
                  <a:ext uri="{0D108BD9-81ED-4DB2-BD59-A6C34878D82A}">
                    <a16:rowId xmlns:a16="http://schemas.microsoft.com/office/drawing/2014/main" val="1881415565"/>
                  </a:ext>
                </a:extLst>
              </a:tr>
              <a:tr h="293223">
                <a:tc>
                  <a:txBody>
                    <a:bodyPr/>
                    <a:lstStyle/>
                    <a:p>
                      <a:pPr algn="l"/>
                      <a:r>
                        <a:rPr lang="en-US" sz="1600">
                          <a:effectLst/>
                        </a:rPr>
                        <a:t>10/18/2022</a:t>
                      </a:r>
                    </a:p>
                  </a:txBody>
                  <a:tcPr marL="0" marR="0" marT="0" marB="0" anchor="ctr"/>
                </a:tc>
                <a:tc>
                  <a:txBody>
                    <a:bodyPr/>
                    <a:lstStyle/>
                    <a:p>
                      <a:endParaRPr lang="en-US" sz="1600"/>
                    </a:p>
                  </a:txBody>
                  <a:tcPr marL="0" marR="0" marT="0" marB="0" anchor="ctr"/>
                </a:tc>
                <a:tc>
                  <a:txBody>
                    <a:bodyPr/>
                    <a:lstStyle/>
                    <a:p>
                      <a:endParaRPr lang="en-US" sz="1600"/>
                    </a:p>
                  </a:txBody>
                  <a:tcPr marL="0" marR="0" marT="0" marB="0" anchor="ctr"/>
                </a:tc>
                <a:tc>
                  <a:txBody>
                    <a:bodyPr/>
                    <a:lstStyle/>
                    <a:p>
                      <a:r>
                        <a:rPr lang="en-US" sz="1600">
                          <a:effectLst/>
                        </a:rPr>
                        <a:t>WG #11 (10/18) </a:t>
                      </a:r>
                    </a:p>
                  </a:txBody>
                  <a:tcPr marL="0" marR="0" marT="0" marB="0" anchor="ctr"/>
                </a:tc>
                <a:tc>
                  <a:txBody>
                    <a:bodyPr/>
                    <a:lstStyle/>
                    <a:p>
                      <a:r>
                        <a:rPr lang="en-US" sz="1600"/>
                        <a:t>30</a:t>
                      </a:r>
                    </a:p>
                  </a:txBody>
                  <a:tcPr marL="0" marR="0" marT="0" marB="0" anchor="ctr"/>
                </a:tc>
                <a:extLst>
                  <a:ext uri="{0D108BD9-81ED-4DB2-BD59-A6C34878D82A}">
                    <a16:rowId xmlns:a16="http://schemas.microsoft.com/office/drawing/2014/main" val="2735345352"/>
                  </a:ext>
                </a:extLst>
              </a:tr>
              <a:tr h="293223">
                <a:tc>
                  <a:txBody>
                    <a:bodyPr/>
                    <a:lstStyle/>
                    <a:p>
                      <a:r>
                        <a:rPr lang="en-US" sz="1600">
                          <a:effectLst/>
                        </a:rPr>
                        <a:t>11/3/2022</a:t>
                      </a:r>
                    </a:p>
                  </a:txBody>
                  <a:tcPr marL="0" marR="0" marT="0" marB="0" anchor="ctr"/>
                </a:tc>
                <a:tc>
                  <a:txBody>
                    <a:bodyPr/>
                    <a:lstStyle/>
                    <a:p>
                      <a:endParaRPr lang="en-US" sz="1600"/>
                    </a:p>
                  </a:txBody>
                  <a:tcPr marL="0" marR="0" marT="0" marB="0" anchor="ctr"/>
                </a:tc>
                <a:tc>
                  <a:txBody>
                    <a:bodyPr/>
                    <a:lstStyle/>
                    <a:p>
                      <a:endParaRPr lang="en-US" sz="1600"/>
                    </a:p>
                  </a:txBody>
                  <a:tcPr marL="0" marR="0" marT="0" marB="0" anchor="ctr"/>
                </a:tc>
                <a:tc>
                  <a:txBody>
                    <a:bodyPr/>
                    <a:lstStyle/>
                    <a:p>
                      <a:r>
                        <a:rPr lang="en-US" sz="1600">
                          <a:effectLst/>
                        </a:rPr>
                        <a:t>DOE Concept paper announcement</a:t>
                      </a:r>
                    </a:p>
                  </a:txBody>
                  <a:tcPr marL="0" marR="0" marT="0" marB="0" anchor="ctr"/>
                </a:tc>
                <a:tc>
                  <a:txBody>
                    <a:bodyPr/>
                    <a:lstStyle/>
                    <a:p>
                      <a:r>
                        <a:rPr lang="en-US" sz="1600"/>
                        <a:t>15</a:t>
                      </a:r>
                    </a:p>
                  </a:txBody>
                  <a:tcPr marL="0" marR="0" marT="0" marB="0" anchor="ctr"/>
                </a:tc>
                <a:extLst>
                  <a:ext uri="{0D108BD9-81ED-4DB2-BD59-A6C34878D82A}">
                    <a16:rowId xmlns:a16="http://schemas.microsoft.com/office/drawing/2014/main" val="3900604024"/>
                  </a:ext>
                </a:extLst>
              </a:tr>
              <a:tr h="293223">
                <a:tc>
                  <a:txBody>
                    <a:bodyPr/>
                    <a:lstStyle/>
                    <a:p>
                      <a:r>
                        <a:rPr lang="en-US" sz="1600">
                          <a:effectLst/>
                        </a:rPr>
                        <a:t>11/15/2022</a:t>
                      </a:r>
                    </a:p>
                  </a:txBody>
                  <a:tcPr marL="0" marR="0" marT="0" marB="0" anchor="ctr"/>
                </a:tc>
                <a:tc>
                  <a:txBody>
                    <a:bodyPr/>
                    <a:lstStyle/>
                    <a:p>
                      <a:endParaRPr lang="en-US" sz="1600">
                        <a:effectLst/>
                      </a:endParaRPr>
                    </a:p>
                  </a:txBody>
                  <a:tcPr marL="0" marR="0" marT="0" marB="0" anchor="ctr"/>
                </a:tc>
                <a:tc>
                  <a:txBody>
                    <a:bodyPr/>
                    <a:lstStyle/>
                    <a:p>
                      <a:endParaRPr lang="en-US" sz="1600">
                        <a:effectLst/>
                      </a:endParaRPr>
                    </a:p>
                  </a:txBody>
                  <a:tcPr marL="0" marR="0" marT="0" marB="0" anchor="ctr"/>
                </a:tc>
                <a:tc>
                  <a:txBody>
                    <a:bodyPr/>
                    <a:lstStyle/>
                    <a:p>
                      <a:r>
                        <a:rPr lang="en-US" sz="1600">
                          <a:effectLst/>
                        </a:rPr>
                        <a:t>WG #12 (11/15)</a:t>
                      </a:r>
                    </a:p>
                  </a:txBody>
                  <a:tcPr marL="0" marR="0" marT="0" marB="0" anchor="ctr"/>
                </a:tc>
                <a:tc>
                  <a:txBody>
                    <a:bodyPr/>
                    <a:lstStyle/>
                    <a:p>
                      <a:r>
                        <a:rPr lang="en-US" sz="1600">
                          <a:effectLst/>
                        </a:rPr>
                        <a:t>30</a:t>
                      </a:r>
                    </a:p>
                  </a:txBody>
                  <a:tcPr marL="0" marR="0" marT="0" marB="0" anchor="ctr"/>
                </a:tc>
                <a:extLst>
                  <a:ext uri="{0D108BD9-81ED-4DB2-BD59-A6C34878D82A}">
                    <a16:rowId xmlns:a16="http://schemas.microsoft.com/office/drawing/2014/main" val="1899878004"/>
                  </a:ext>
                </a:extLst>
              </a:tr>
              <a:tr h="293223">
                <a:tc>
                  <a:txBody>
                    <a:bodyPr/>
                    <a:lstStyle/>
                    <a:p>
                      <a:r>
                        <a:rPr lang="en-US" sz="1600">
                          <a:effectLst/>
                        </a:rPr>
                        <a:t>11/30/2022</a:t>
                      </a:r>
                    </a:p>
                  </a:txBody>
                  <a:tcPr marL="0" marR="0" marT="0" marB="0" anchor="ctr"/>
                </a:tc>
                <a:tc>
                  <a:txBody>
                    <a:bodyPr/>
                    <a:lstStyle/>
                    <a:p>
                      <a:endParaRPr lang="en-US" sz="1600">
                        <a:effectLst/>
                      </a:endParaRPr>
                    </a:p>
                  </a:txBody>
                  <a:tcPr marL="0" marR="0" marT="0" marB="0" anchor="ctr"/>
                </a:tc>
                <a:tc>
                  <a:txBody>
                    <a:bodyPr/>
                    <a:lstStyle/>
                    <a:p>
                      <a:endParaRPr lang="en-US" sz="1600">
                        <a:effectLst/>
                      </a:endParaRPr>
                    </a:p>
                  </a:txBody>
                  <a:tcPr marL="0" marR="0" marT="0" marB="0" anchor="ctr"/>
                </a:tc>
                <a:tc>
                  <a:txBody>
                    <a:bodyPr/>
                    <a:lstStyle/>
                    <a:p>
                      <a:r>
                        <a:rPr lang="en-US" sz="1600">
                          <a:effectLst/>
                        </a:rPr>
                        <a:t>MSRC RFI deadline</a:t>
                      </a:r>
                    </a:p>
                  </a:txBody>
                  <a:tcPr marL="0" marR="0" marT="0" marB="0" anchor="ctr"/>
                </a:tc>
                <a:tc>
                  <a:txBody>
                    <a:bodyPr/>
                    <a:lstStyle/>
                    <a:p>
                      <a:r>
                        <a:rPr lang="en-US" sz="1600">
                          <a:effectLst/>
                        </a:rPr>
                        <a:t>5</a:t>
                      </a:r>
                    </a:p>
                  </a:txBody>
                  <a:tcPr marL="0" marR="0" marT="0" marB="0" anchor="ctr"/>
                </a:tc>
                <a:extLst>
                  <a:ext uri="{0D108BD9-81ED-4DB2-BD59-A6C34878D82A}">
                    <a16:rowId xmlns:a16="http://schemas.microsoft.com/office/drawing/2014/main" val="3486978730"/>
                  </a:ext>
                </a:extLst>
              </a:tr>
              <a:tr h="293223">
                <a:tc>
                  <a:txBody>
                    <a:bodyPr/>
                    <a:lstStyle/>
                    <a:p>
                      <a:r>
                        <a:rPr lang="en-US" sz="1600">
                          <a:effectLst/>
                        </a:rPr>
                        <a:t>12/14/2022</a:t>
                      </a:r>
                    </a:p>
                  </a:txBody>
                  <a:tcPr marL="0" marR="0" marT="0" marB="0" anchor="ctr"/>
                </a:tc>
                <a:tc>
                  <a:txBody>
                    <a:bodyPr/>
                    <a:lstStyle/>
                    <a:p>
                      <a:endParaRPr lang="en-US" sz="1600">
                        <a:effectLst/>
                      </a:endParaRPr>
                    </a:p>
                  </a:txBody>
                  <a:tcPr marL="0" marR="0" marT="0" marB="0" anchor="ctr"/>
                </a:tc>
                <a:tc>
                  <a:txBody>
                    <a:bodyPr/>
                    <a:lstStyle/>
                    <a:p>
                      <a:endParaRPr lang="en-US" sz="1600">
                        <a:effectLst/>
                      </a:endParaRPr>
                    </a:p>
                  </a:txBody>
                  <a:tcPr marL="0" marR="0" marT="0" marB="0" anchor="ctr"/>
                </a:tc>
                <a:tc>
                  <a:txBody>
                    <a:bodyPr/>
                    <a:lstStyle/>
                    <a:p>
                      <a:r>
                        <a:rPr lang="en-US" sz="1600">
                          <a:effectLst/>
                        </a:rPr>
                        <a:t>DOE Full Scope Due</a:t>
                      </a:r>
                    </a:p>
                  </a:txBody>
                  <a:tcPr marL="0" marR="0" marT="0" marB="0" anchor="ctr"/>
                </a:tc>
                <a:tc>
                  <a:txBody>
                    <a:bodyPr/>
                    <a:lstStyle/>
                    <a:p>
                      <a:r>
                        <a:rPr lang="en-US" sz="1600">
                          <a:effectLst/>
                        </a:rPr>
                        <a:t>15</a:t>
                      </a:r>
                    </a:p>
                  </a:txBody>
                  <a:tcPr marL="0" marR="0" marT="0" marB="0" anchor="ctr"/>
                </a:tc>
                <a:extLst>
                  <a:ext uri="{0D108BD9-81ED-4DB2-BD59-A6C34878D82A}">
                    <a16:rowId xmlns:a16="http://schemas.microsoft.com/office/drawing/2014/main" val="399258888"/>
                  </a:ext>
                </a:extLst>
              </a:tr>
              <a:tr h="293223">
                <a:tc>
                  <a:txBody>
                    <a:bodyPr/>
                    <a:lstStyle/>
                    <a:p>
                      <a:r>
                        <a:rPr lang="en-US" sz="1600">
                          <a:effectLst/>
                        </a:rPr>
                        <a:t>1/17/2023</a:t>
                      </a:r>
                    </a:p>
                  </a:txBody>
                  <a:tcPr marL="0" marR="0" marT="0" marB="0" anchor="ctr"/>
                </a:tc>
                <a:tc>
                  <a:txBody>
                    <a:bodyPr/>
                    <a:lstStyle/>
                    <a:p>
                      <a:endParaRPr lang="en-US" sz="1600">
                        <a:effectLst/>
                      </a:endParaRPr>
                    </a:p>
                  </a:txBody>
                  <a:tcPr marL="0" marR="0" marT="0" marB="0" anchor="ctr"/>
                </a:tc>
                <a:tc>
                  <a:txBody>
                    <a:bodyPr/>
                    <a:lstStyle/>
                    <a:p>
                      <a:endParaRPr lang="en-US" sz="1600">
                        <a:effectLst/>
                      </a:endParaRPr>
                    </a:p>
                  </a:txBody>
                  <a:tcPr marL="0" marR="0" marT="0" marB="0" anchor="ctr"/>
                </a:tc>
                <a:tc>
                  <a:txBody>
                    <a:bodyPr/>
                    <a:lstStyle/>
                    <a:p>
                      <a:r>
                        <a:rPr lang="en-US" sz="1600">
                          <a:effectLst/>
                        </a:rPr>
                        <a:t>WG #13 (01/17)</a:t>
                      </a:r>
                    </a:p>
                  </a:txBody>
                  <a:tcPr marL="0" marR="0" marT="0" marB="0" anchor="ctr"/>
                </a:tc>
                <a:tc>
                  <a:txBody>
                    <a:bodyPr/>
                    <a:lstStyle/>
                    <a:p>
                      <a:r>
                        <a:rPr lang="en-US" sz="1600">
                          <a:effectLst/>
                        </a:rPr>
                        <a:t>30</a:t>
                      </a:r>
                    </a:p>
                  </a:txBody>
                  <a:tcPr marL="0" marR="0" marT="0" marB="0" anchor="ctr"/>
                </a:tc>
                <a:extLst>
                  <a:ext uri="{0D108BD9-81ED-4DB2-BD59-A6C34878D82A}">
                    <a16:rowId xmlns:a16="http://schemas.microsoft.com/office/drawing/2014/main" val="2555549814"/>
                  </a:ext>
                </a:extLst>
              </a:tr>
              <a:tr h="293223">
                <a:tc>
                  <a:txBody>
                    <a:bodyPr/>
                    <a:lstStyle/>
                    <a:p>
                      <a:r>
                        <a:rPr lang="en-US" sz="1600">
                          <a:effectLst/>
                        </a:rPr>
                        <a:t>2/21/2023</a:t>
                      </a:r>
                    </a:p>
                  </a:txBody>
                  <a:tcPr marL="0" marR="0" marT="0" marB="0" anchor="ctr"/>
                </a:tc>
                <a:tc>
                  <a:txBody>
                    <a:bodyPr/>
                    <a:lstStyle/>
                    <a:p>
                      <a:endParaRPr lang="en-US" sz="1600">
                        <a:effectLst/>
                      </a:endParaRPr>
                    </a:p>
                  </a:txBody>
                  <a:tcPr marL="0" marR="0" marT="0" marB="0" anchor="ctr"/>
                </a:tc>
                <a:tc>
                  <a:txBody>
                    <a:bodyPr/>
                    <a:lstStyle/>
                    <a:p>
                      <a:endParaRPr lang="en-US" sz="1600">
                        <a:effectLst/>
                      </a:endParaRPr>
                    </a:p>
                  </a:txBody>
                  <a:tcPr marL="0" marR="0" marT="0" marB="0" anchor="ctr"/>
                </a:tc>
                <a:tc>
                  <a:txBody>
                    <a:bodyPr/>
                    <a:lstStyle/>
                    <a:p>
                      <a:r>
                        <a:rPr lang="en-US" sz="1600">
                          <a:effectLst/>
                        </a:rPr>
                        <a:t>WG #14 (02/21)</a:t>
                      </a:r>
                    </a:p>
                  </a:txBody>
                  <a:tcPr marL="0" marR="0" marT="0" marB="0" anchor="ctr"/>
                </a:tc>
                <a:tc>
                  <a:txBody>
                    <a:bodyPr/>
                    <a:lstStyle/>
                    <a:p>
                      <a:r>
                        <a:rPr lang="en-US" sz="1600">
                          <a:effectLst/>
                        </a:rPr>
                        <a:t>30</a:t>
                      </a:r>
                    </a:p>
                  </a:txBody>
                  <a:tcPr marL="0" marR="0" marT="0" marB="0" anchor="ctr"/>
                </a:tc>
                <a:extLst>
                  <a:ext uri="{0D108BD9-81ED-4DB2-BD59-A6C34878D82A}">
                    <a16:rowId xmlns:a16="http://schemas.microsoft.com/office/drawing/2014/main" val="1039352582"/>
                  </a:ext>
                </a:extLst>
              </a:tr>
              <a:tr h="293223">
                <a:tc>
                  <a:txBody>
                    <a:bodyPr/>
                    <a:lstStyle/>
                    <a:p>
                      <a:r>
                        <a:rPr lang="en-US" sz="1600">
                          <a:effectLst/>
                        </a:rPr>
                        <a:t>3/21/2023</a:t>
                      </a:r>
                    </a:p>
                  </a:txBody>
                  <a:tcPr marL="0" marR="0" marT="0" marB="0" anchor="ctr"/>
                </a:tc>
                <a:tc>
                  <a:txBody>
                    <a:bodyPr/>
                    <a:lstStyle/>
                    <a:p>
                      <a:endParaRPr lang="en-US" sz="1600">
                        <a:effectLst/>
                      </a:endParaRPr>
                    </a:p>
                  </a:txBody>
                  <a:tcPr marL="0" marR="0" marT="0" marB="0" anchor="ctr"/>
                </a:tc>
                <a:tc>
                  <a:txBody>
                    <a:bodyPr/>
                    <a:lstStyle/>
                    <a:p>
                      <a:endParaRPr lang="en-US" sz="1600">
                        <a:effectLst/>
                      </a:endParaRPr>
                    </a:p>
                  </a:txBody>
                  <a:tcPr marL="0" marR="0" marT="0" marB="0" anchor="ctr"/>
                </a:tc>
                <a:tc>
                  <a:txBody>
                    <a:bodyPr/>
                    <a:lstStyle/>
                    <a:p>
                      <a:r>
                        <a:rPr lang="en-US" sz="1600">
                          <a:effectLst/>
                        </a:rPr>
                        <a:t>WG #15 (03/21)</a:t>
                      </a:r>
                    </a:p>
                  </a:txBody>
                  <a:tcPr marL="0" marR="0" marT="0" marB="0" anchor="ctr"/>
                </a:tc>
                <a:tc>
                  <a:txBody>
                    <a:bodyPr/>
                    <a:lstStyle/>
                    <a:p>
                      <a:r>
                        <a:rPr lang="en-US" sz="1600">
                          <a:effectLst/>
                        </a:rPr>
                        <a:t>30</a:t>
                      </a:r>
                    </a:p>
                  </a:txBody>
                  <a:tcPr marL="0" marR="0" marT="0" marB="0" anchor="ctr"/>
                </a:tc>
                <a:extLst>
                  <a:ext uri="{0D108BD9-81ED-4DB2-BD59-A6C34878D82A}">
                    <a16:rowId xmlns:a16="http://schemas.microsoft.com/office/drawing/2014/main" val="2876924075"/>
                  </a:ext>
                </a:extLst>
              </a:tr>
              <a:tr h="293223">
                <a:tc>
                  <a:txBody>
                    <a:bodyPr/>
                    <a:lstStyle/>
                    <a:p>
                      <a:r>
                        <a:rPr lang="en-US" sz="1600">
                          <a:effectLst/>
                        </a:rPr>
                        <a:t>4/15/2023</a:t>
                      </a:r>
                    </a:p>
                  </a:txBody>
                  <a:tcPr marL="0" marR="0" marT="0" marB="0" anchor="ctr"/>
                </a:tc>
                <a:tc>
                  <a:txBody>
                    <a:bodyPr/>
                    <a:lstStyle/>
                    <a:p>
                      <a:endParaRPr lang="en-US" sz="1600">
                        <a:effectLst/>
                      </a:endParaRPr>
                    </a:p>
                  </a:txBody>
                  <a:tcPr marL="0" marR="0" marT="0" marB="0" anchor="ctr"/>
                </a:tc>
                <a:tc>
                  <a:txBody>
                    <a:bodyPr/>
                    <a:lstStyle/>
                    <a:p>
                      <a:endParaRPr lang="en-US" sz="1600">
                        <a:effectLst/>
                      </a:endParaRPr>
                    </a:p>
                  </a:txBody>
                  <a:tcPr marL="0" marR="0" marT="0" marB="0" anchor="ctr"/>
                </a:tc>
                <a:tc>
                  <a:txBody>
                    <a:bodyPr/>
                    <a:lstStyle/>
                    <a:p>
                      <a:r>
                        <a:rPr lang="en-US" sz="1600">
                          <a:effectLst/>
                        </a:rPr>
                        <a:t>DOE award announcement</a:t>
                      </a:r>
                    </a:p>
                  </a:txBody>
                  <a:tcPr marL="0" marR="0" marT="0" marB="0" anchor="ctr"/>
                </a:tc>
                <a:tc>
                  <a:txBody>
                    <a:bodyPr/>
                    <a:lstStyle/>
                    <a:p>
                      <a:r>
                        <a:rPr lang="en-US" sz="1600">
                          <a:effectLst/>
                        </a:rPr>
                        <a:t>15</a:t>
                      </a:r>
                    </a:p>
                  </a:txBody>
                  <a:tcPr marL="0" marR="0" marT="0" marB="0" anchor="ctr"/>
                </a:tc>
                <a:extLst>
                  <a:ext uri="{0D108BD9-81ED-4DB2-BD59-A6C34878D82A}">
                    <a16:rowId xmlns:a16="http://schemas.microsoft.com/office/drawing/2014/main" val="475807492"/>
                  </a:ext>
                </a:extLst>
              </a:tr>
              <a:tr h="293223">
                <a:tc>
                  <a:txBody>
                    <a:bodyPr/>
                    <a:lstStyle/>
                    <a:p>
                      <a:r>
                        <a:rPr lang="en-US" sz="1600">
                          <a:effectLst/>
                        </a:rPr>
                        <a:t>4/18/2023</a:t>
                      </a:r>
                    </a:p>
                  </a:txBody>
                  <a:tcPr marL="0" marR="0" marT="0" marB="0" anchor="ctr"/>
                </a:tc>
                <a:tc>
                  <a:txBody>
                    <a:bodyPr/>
                    <a:lstStyle/>
                    <a:p>
                      <a:endParaRPr lang="en-US" sz="1600"/>
                    </a:p>
                  </a:txBody>
                  <a:tcPr marL="0" marR="0" marT="0" marB="0" anchor="ctr"/>
                </a:tc>
                <a:tc>
                  <a:txBody>
                    <a:bodyPr/>
                    <a:lstStyle/>
                    <a:p>
                      <a:endParaRPr lang="en-US" sz="1600"/>
                    </a:p>
                  </a:txBody>
                  <a:tcPr marL="0" marR="0" marT="0" marB="0" anchor="ctr"/>
                </a:tc>
                <a:tc>
                  <a:txBody>
                    <a:bodyPr/>
                    <a:lstStyle/>
                    <a:p>
                      <a:r>
                        <a:rPr lang="en-US" sz="1600">
                          <a:effectLst/>
                        </a:rPr>
                        <a:t>WG #16 (04/18)</a:t>
                      </a:r>
                    </a:p>
                  </a:txBody>
                  <a:tcPr marL="0" marR="0" marT="0" marB="0" anchor="ctr"/>
                </a:tc>
                <a:tc>
                  <a:txBody>
                    <a:bodyPr/>
                    <a:lstStyle/>
                    <a:p>
                      <a:r>
                        <a:rPr lang="en-US" sz="1600">
                          <a:effectLst/>
                        </a:rPr>
                        <a:t>30</a:t>
                      </a:r>
                    </a:p>
                  </a:txBody>
                  <a:tcPr marL="0" marR="0" marT="0" marB="0" anchor="ctr"/>
                </a:tc>
                <a:extLst>
                  <a:ext uri="{0D108BD9-81ED-4DB2-BD59-A6C34878D82A}">
                    <a16:rowId xmlns:a16="http://schemas.microsoft.com/office/drawing/2014/main" val="2207775702"/>
                  </a:ext>
                </a:extLst>
              </a:tr>
              <a:tr h="293223">
                <a:tc>
                  <a:txBody>
                    <a:bodyPr/>
                    <a:lstStyle/>
                    <a:p>
                      <a:r>
                        <a:rPr lang="en-US" sz="1600">
                          <a:effectLst/>
                        </a:rPr>
                        <a:t>5/16/2023</a:t>
                      </a:r>
                    </a:p>
                  </a:txBody>
                  <a:tcPr marL="0" marR="0" marT="0" marB="0" anchor="ctr"/>
                </a:tc>
                <a:tc>
                  <a:txBody>
                    <a:bodyPr/>
                    <a:lstStyle/>
                    <a:p>
                      <a:endParaRPr lang="en-US" sz="1600"/>
                    </a:p>
                  </a:txBody>
                  <a:tcPr marL="0" marR="0" marT="0" marB="0" anchor="ctr"/>
                </a:tc>
                <a:tc>
                  <a:txBody>
                    <a:bodyPr/>
                    <a:lstStyle/>
                    <a:p>
                      <a:endParaRPr lang="en-US" sz="1600"/>
                    </a:p>
                  </a:txBody>
                  <a:tcPr marL="0" marR="0" marT="0" marB="0" anchor="ctr"/>
                </a:tc>
                <a:tc>
                  <a:txBody>
                    <a:bodyPr/>
                    <a:lstStyle/>
                    <a:p>
                      <a:r>
                        <a:rPr lang="en-US" sz="1600">
                          <a:effectLst/>
                        </a:rPr>
                        <a:t>WG #17 (05/16)</a:t>
                      </a:r>
                    </a:p>
                  </a:txBody>
                  <a:tcPr marL="0" marR="0" marT="0" marB="0" anchor="ctr"/>
                </a:tc>
                <a:tc>
                  <a:txBody>
                    <a:bodyPr/>
                    <a:lstStyle/>
                    <a:p>
                      <a:r>
                        <a:rPr lang="en-US" sz="1600">
                          <a:effectLst/>
                        </a:rPr>
                        <a:t>30</a:t>
                      </a:r>
                    </a:p>
                  </a:txBody>
                  <a:tcPr marL="0" marR="0" marT="0" marB="0" anchor="ctr"/>
                </a:tc>
                <a:extLst>
                  <a:ext uri="{0D108BD9-81ED-4DB2-BD59-A6C34878D82A}">
                    <a16:rowId xmlns:a16="http://schemas.microsoft.com/office/drawing/2014/main" val="1393475686"/>
                  </a:ext>
                </a:extLst>
              </a:tr>
              <a:tr h="293223">
                <a:tc>
                  <a:txBody>
                    <a:bodyPr/>
                    <a:lstStyle/>
                    <a:p>
                      <a:r>
                        <a:rPr lang="en-US" sz="1600">
                          <a:effectLst/>
                        </a:rPr>
                        <a:t>6/20/2023</a:t>
                      </a:r>
                    </a:p>
                  </a:txBody>
                  <a:tcPr marL="0" marR="0" marT="0" marB="0" anchor="ctr"/>
                </a:tc>
                <a:tc>
                  <a:txBody>
                    <a:bodyPr/>
                    <a:lstStyle/>
                    <a:p>
                      <a:endParaRPr lang="en-US" sz="1600"/>
                    </a:p>
                  </a:txBody>
                  <a:tcPr marL="0" marR="0" marT="0" marB="0" anchor="ctr"/>
                </a:tc>
                <a:tc>
                  <a:txBody>
                    <a:bodyPr/>
                    <a:lstStyle/>
                    <a:p>
                      <a:endParaRPr lang="en-US" sz="1600"/>
                    </a:p>
                  </a:txBody>
                  <a:tcPr marL="0" marR="0" marT="0" marB="0" anchor="ctr"/>
                </a:tc>
                <a:tc>
                  <a:txBody>
                    <a:bodyPr/>
                    <a:lstStyle/>
                    <a:p>
                      <a:r>
                        <a:rPr lang="en-US" sz="1600">
                          <a:effectLst/>
                        </a:rPr>
                        <a:t>WG #18 (06/20)</a:t>
                      </a:r>
                    </a:p>
                  </a:txBody>
                  <a:tcPr marL="0" marR="0" marT="0" marB="0" anchor="ctr"/>
                </a:tc>
                <a:tc>
                  <a:txBody>
                    <a:bodyPr/>
                    <a:lstStyle/>
                    <a:p>
                      <a:r>
                        <a:rPr lang="en-US" sz="1600">
                          <a:effectLst/>
                        </a:rPr>
                        <a:t>30</a:t>
                      </a:r>
                    </a:p>
                  </a:txBody>
                  <a:tcPr marL="0" marR="0" marT="0" marB="0" anchor="ctr"/>
                </a:tc>
                <a:extLst>
                  <a:ext uri="{0D108BD9-81ED-4DB2-BD59-A6C34878D82A}">
                    <a16:rowId xmlns:a16="http://schemas.microsoft.com/office/drawing/2014/main" val="1039659173"/>
                  </a:ext>
                </a:extLst>
              </a:tr>
            </a:tbl>
          </a:graphicData>
        </a:graphic>
      </p:graphicFrame>
      <p:sp>
        <p:nvSpPr>
          <p:cNvPr id="4" name="Slide Number Placeholder 3">
            <a:extLst>
              <a:ext uri="{FF2B5EF4-FFF2-40B4-BE49-F238E27FC236}">
                <a16:creationId xmlns:a16="http://schemas.microsoft.com/office/drawing/2014/main" id="{BE35C3BC-EFF7-1730-5CF6-C424CD2C92FD}"/>
              </a:ext>
            </a:extLst>
          </p:cNvPr>
          <p:cNvSpPr>
            <a:spLocks noGrp="1"/>
          </p:cNvSpPr>
          <p:nvPr>
            <p:ph type="sldNum" sz="quarter" idx="12"/>
          </p:nvPr>
        </p:nvSpPr>
        <p:spPr/>
        <p:txBody>
          <a:bodyPr/>
          <a:lstStyle/>
          <a:p>
            <a:fld id="{2429C633-AF9B-9840-B7F1-7587910FEF71}" type="slidenum">
              <a:rPr lang="en-US" smtClean="0"/>
              <a:pPr/>
              <a:t>37</a:t>
            </a:fld>
            <a:endParaRPr lang="en-US"/>
          </a:p>
        </p:txBody>
      </p:sp>
    </p:spTree>
    <p:extLst>
      <p:ext uri="{BB962C8B-B14F-4D97-AF65-F5344CB8AC3E}">
        <p14:creationId xmlns:p14="http://schemas.microsoft.com/office/powerpoint/2010/main" val="12607567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9A6B343D-FE25-474C-9E1A-F6B1A029E64E}"/>
              </a:ext>
            </a:extLst>
          </p:cNvPr>
          <p:cNvSpPr txBox="1"/>
          <p:nvPr/>
        </p:nvSpPr>
        <p:spPr>
          <a:xfrm>
            <a:off x="407489" y="200672"/>
            <a:ext cx="9865515" cy="523220"/>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Calibri" panose="020F0502020204030204"/>
                <a:ea typeface="+mn-ea"/>
                <a:cs typeface="+mn-cs"/>
              </a:rPr>
              <a:t>RFI for Zero-Emission Infrastructure to Support Goods Movement</a:t>
            </a:r>
            <a:endParaRPr kumimoji="0" lang="en-US" sz="2800" b="1" i="0" u="none" strike="noStrike" kern="1200" cap="none" spc="0" normalizeH="0" baseline="0" noProof="0">
              <a:ln>
                <a:noFill/>
              </a:ln>
              <a:solidFill>
                <a:srgbClr val="FFFFFF"/>
              </a:solidFill>
              <a:effectLst/>
              <a:uLnTx/>
              <a:uFillTx/>
              <a:latin typeface="Calibri" panose="020F0502020204030204"/>
              <a:ea typeface="Calibri"/>
              <a:cs typeface="Calibri"/>
            </a:endParaRPr>
          </a:p>
        </p:txBody>
      </p:sp>
      <p:sp>
        <p:nvSpPr>
          <p:cNvPr id="5" name="Content Placeholder 2">
            <a:extLst>
              <a:ext uri="{FF2B5EF4-FFF2-40B4-BE49-F238E27FC236}">
                <a16:creationId xmlns:a16="http://schemas.microsoft.com/office/drawing/2014/main" id="{35432D64-52B9-495D-85A6-1C187566A189}"/>
              </a:ext>
            </a:extLst>
          </p:cNvPr>
          <p:cNvSpPr>
            <a:spLocks noGrp="1"/>
          </p:cNvSpPr>
          <p:nvPr>
            <p:ph idx="1"/>
          </p:nvPr>
        </p:nvSpPr>
        <p:spPr>
          <a:xfrm>
            <a:off x="474487" y="1101667"/>
            <a:ext cx="10984407" cy="5100821"/>
          </a:xfrm>
        </p:spPr>
        <p:txBody>
          <a:bodyPr vert="horz" lIns="91440" tIns="45720" rIns="91440" bIns="45720" rtlCol="0" anchor="t">
            <a:noAutofit/>
          </a:bodyPr>
          <a:lstStyle/>
          <a:p>
            <a:pPr marL="0" indent="0">
              <a:buNone/>
              <a:defRPr/>
            </a:pPr>
            <a:r>
              <a:rPr kumimoji="0" lang="en-US" sz="2400" b="1" i="0" u="none" strike="noStrike" kern="1200" cap="none" spc="0" normalizeH="0" baseline="0" noProof="0">
                <a:ln>
                  <a:noFill/>
                </a:ln>
                <a:solidFill>
                  <a:srgbClr val="2AB4C8"/>
                </a:solidFill>
                <a:effectLst/>
                <a:uLnTx/>
                <a:uFillTx/>
                <a:ea typeface="+mn-ea"/>
                <a:cs typeface="+mn-cs"/>
              </a:rPr>
              <a:t>Summary</a:t>
            </a:r>
            <a:endParaRPr lang="en-US" sz="2400" b="1">
              <a:ea typeface="Calibri" panose="020F0502020204030204"/>
              <a:cs typeface="Calibri"/>
            </a:endParaRPr>
          </a:p>
          <a:p>
            <a:pPr>
              <a:lnSpc>
                <a:spcPct val="100000"/>
              </a:lnSpc>
              <a:spcBef>
                <a:spcPts val="600"/>
              </a:spcBef>
              <a:buFont typeface="Calibri" panose="020F0502020204030204" pitchFamily="34" charset="0"/>
              <a:buChar char="&gt;"/>
              <a:defRPr/>
            </a:pPr>
            <a:r>
              <a:rPr kumimoji="0" lang="en-US" sz="2400" b="0" i="0" u="none" strike="noStrike" kern="1200" cap="none" spc="0" normalizeH="0" baseline="0" noProof="0">
                <a:ln>
                  <a:noFill/>
                </a:ln>
                <a:solidFill>
                  <a:srgbClr val="000000"/>
                </a:solidFill>
                <a:effectLst/>
                <a:uLnTx/>
                <a:uFillTx/>
                <a:ea typeface="+mn-ea"/>
                <a:cs typeface="+mn-cs"/>
              </a:rPr>
              <a:t>23 responses submitted on November 30, 2022</a:t>
            </a:r>
          </a:p>
          <a:p>
            <a:pPr>
              <a:lnSpc>
                <a:spcPct val="100000"/>
              </a:lnSpc>
              <a:spcBef>
                <a:spcPts val="600"/>
              </a:spcBef>
              <a:buFont typeface="Calibri" panose="020F0502020204030204" pitchFamily="34" charset="0"/>
              <a:buChar char="&gt;"/>
              <a:defRPr/>
            </a:pPr>
            <a:r>
              <a:rPr lang="en-US" sz="2400">
                <a:solidFill>
                  <a:srgbClr val="000000"/>
                </a:solidFill>
              </a:rPr>
              <a:t>Metro expressed our interest to partner with MSRC to support promising proposals within the 710 Corridor.</a:t>
            </a:r>
          </a:p>
          <a:p>
            <a:pPr>
              <a:lnSpc>
                <a:spcPct val="100000"/>
              </a:lnSpc>
              <a:spcBef>
                <a:spcPts val="600"/>
              </a:spcBef>
              <a:buFont typeface="Calibri" panose="020F0502020204030204" pitchFamily="34" charset="0"/>
              <a:buChar char="&gt;"/>
              <a:defRPr/>
            </a:pPr>
            <a:r>
              <a:rPr lang="en-US" sz="2400">
                <a:solidFill>
                  <a:srgbClr val="000000"/>
                </a:solidFill>
                <a:ea typeface="Calibri"/>
                <a:cs typeface="Calibri"/>
              </a:rPr>
              <a:t>Some responses include multiple sites.</a:t>
            </a:r>
          </a:p>
          <a:p>
            <a:pPr>
              <a:lnSpc>
                <a:spcPct val="100000"/>
              </a:lnSpc>
              <a:spcBef>
                <a:spcPts val="600"/>
              </a:spcBef>
              <a:buFont typeface="Calibri" panose="020F0502020204030204" pitchFamily="34" charset="0"/>
              <a:buChar char="&gt;"/>
              <a:defRPr/>
            </a:pPr>
            <a:r>
              <a:rPr lang="en-US" sz="2400">
                <a:solidFill>
                  <a:srgbClr val="000000"/>
                </a:solidFill>
                <a:ea typeface="Calibri"/>
                <a:cs typeface="Calibri"/>
              </a:rPr>
              <a:t>Not all responses are located within the 710 Corridor.</a:t>
            </a:r>
          </a:p>
          <a:p>
            <a:pPr>
              <a:lnSpc>
                <a:spcPct val="100000"/>
              </a:lnSpc>
              <a:spcBef>
                <a:spcPts val="600"/>
              </a:spcBef>
              <a:buFont typeface="Calibri" panose="020F0502020204030204" pitchFamily="34" charset="0"/>
              <a:buChar char="&gt;"/>
              <a:defRPr/>
            </a:pPr>
            <a:r>
              <a:rPr lang="en-US" sz="2400">
                <a:solidFill>
                  <a:srgbClr val="000000"/>
                </a:solidFill>
                <a:ea typeface="Calibri"/>
                <a:cs typeface="Calibri"/>
              </a:rPr>
              <a:t>Metro identified total 18 sites within the Corridor. </a:t>
            </a:r>
            <a:endParaRPr lang="en-US" sz="2400">
              <a:ea typeface="Calibri"/>
              <a:cs typeface="Calibri"/>
            </a:endParaRPr>
          </a:p>
          <a:p>
            <a:pPr marL="0" indent="0">
              <a:buNone/>
              <a:defRPr/>
            </a:pPr>
            <a:r>
              <a:rPr lang="en-US" sz="2400" b="1" i="0" u="none" strike="noStrike" kern="1200" cap="none" spc="0" normalizeH="0" baseline="0" noProof="0">
                <a:ln>
                  <a:noFill/>
                </a:ln>
                <a:solidFill>
                  <a:srgbClr val="2AB4C8"/>
                </a:solidFill>
                <a:effectLst/>
                <a:uLnTx/>
                <a:uFillTx/>
                <a:ea typeface="Calibri"/>
                <a:cs typeface="Calibri"/>
              </a:rPr>
              <a:t>Metro’s initial evaluation criteria</a:t>
            </a:r>
          </a:p>
          <a:p>
            <a:pPr>
              <a:lnSpc>
                <a:spcPct val="100000"/>
              </a:lnSpc>
              <a:spcBef>
                <a:spcPts val="0"/>
              </a:spcBef>
              <a:defRPr/>
            </a:pPr>
            <a:r>
              <a:rPr lang="en-US" sz="2400">
                <a:ea typeface="+mn-lt"/>
                <a:cs typeface="+mn-lt"/>
              </a:rPr>
              <a:t>The proposed project is located within the 710 Corridor.</a:t>
            </a:r>
          </a:p>
          <a:p>
            <a:pPr>
              <a:lnSpc>
                <a:spcPct val="100000"/>
              </a:lnSpc>
              <a:spcBef>
                <a:spcPts val="0"/>
              </a:spcBef>
              <a:defRPr/>
            </a:pPr>
            <a:r>
              <a:rPr lang="en-US" sz="2400">
                <a:ea typeface="+mn-lt"/>
                <a:cs typeface="+mn-lt"/>
              </a:rPr>
              <a:t>The target customers are heavy-duty trucks.</a:t>
            </a:r>
          </a:p>
          <a:p>
            <a:pPr>
              <a:lnSpc>
                <a:spcPct val="100000"/>
              </a:lnSpc>
              <a:spcBef>
                <a:spcPts val="0"/>
              </a:spcBef>
              <a:defRPr/>
            </a:pPr>
            <a:r>
              <a:rPr lang="en-US" sz="2400">
                <a:ea typeface="+mn-lt"/>
                <a:cs typeface="+mn-lt"/>
              </a:rPr>
              <a:t>The project includes committed site(s) for charging or refueling.</a:t>
            </a:r>
          </a:p>
          <a:p>
            <a:pPr>
              <a:lnSpc>
                <a:spcPct val="100000"/>
              </a:lnSpc>
              <a:spcBef>
                <a:spcPts val="0"/>
              </a:spcBef>
              <a:defRPr/>
            </a:pPr>
            <a:r>
              <a:rPr lang="en-US" sz="2400">
                <a:ea typeface="+mn-lt"/>
                <a:cs typeface="+mn-lt"/>
              </a:rPr>
              <a:t>The project aligns with the 710 ZET Program Principles.</a:t>
            </a:r>
            <a:endParaRPr lang="en-US">
              <a:ea typeface="+mn-lt"/>
              <a:cs typeface="+mn-lt"/>
            </a:endParaRPr>
          </a:p>
          <a:p>
            <a:pPr>
              <a:buFont typeface="System Font Regular"/>
              <a:buChar char="&gt;"/>
              <a:defRPr/>
            </a:pPr>
            <a:endParaRPr lang="en-US" sz="2200">
              <a:ea typeface="Calibri"/>
              <a:cs typeface="Calibri"/>
            </a:endParaRPr>
          </a:p>
          <a:p>
            <a:pPr>
              <a:lnSpc>
                <a:spcPct val="100000"/>
              </a:lnSpc>
              <a:spcBef>
                <a:spcPts val="600"/>
              </a:spcBef>
              <a:buFont typeface="Calibri,Sans-Serif"/>
              <a:buChar char="&gt;"/>
            </a:pPr>
            <a:endParaRPr lang="en-US" sz="2200">
              <a:ea typeface="Calibri"/>
              <a:cs typeface="Calibri"/>
            </a:endParaRPr>
          </a:p>
          <a:p>
            <a:pPr>
              <a:lnSpc>
                <a:spcPct val="100000"/>
              </a:lnSpc>
              <a:spcBef>
                <a:spcPts val="600"/>
              </a:spcBef>
              <a:buFont typeface="Calibri,Sans-Serif"/>
              <a:buChar char="&gt;"/>
            </a:pPr>
            <a:endParaRPr lang="en-US" sz="2200">
              <a:ea typeface="Calibri"/>
              <a:cs typeface="Calibri"/>
            </a:endParaRPr>
          </a:p>
          <a:p>
            <a:pPr marL="0" indent="0">
              <a:buFont typeface="System Font Regular"/>
              <a:buNone/>
            </a:pPr>
            <a:endParaRPr lang="en-US" sz="2200">
              <a:ea typeface="Calibri"/>
              <a:cs typeface="Calibri"/>
            </a:endParaRPr>
          </a:p>
          <a:p>
            <a:pPr marL="0" indent="0">
              <a:buFont typeface="System Font Regular"/>
              <a:buNone/>
            </a:pPr>
            <a:endParaRPr lang="en-US" sz="2200">
              <a:ea typeface="Calibri"/>
              <a:cs typeface="Calibri"/>
            </a:endParaRPr>
          </a:p>
          <a:p>
            <a:pPr marL="0" lvl="1" indent="0">
              <a:lnSpc>
                <a:spcPct val="100000"/>
              </a:lnSpc>
              <a:spcBef>
                <a:spcPts val="0"/>
              </a:spcBef>
              <a:spcAft>
                <a:spcPts val="1000"/>
              </a:spcAft>
              <a:buNone/>
            </a:pPr>
            <a:endParaRPr lang="en-US" sz="2200">
              <a:ea typeface="Calibri"/>
              <a:cs typeface="Calibri"/>
            </a:endParaRPr>
          </a:p>
        </p:txBody>
      </p:sp>
      <p:sp>
        <p:nvSpPr>
          <p:cNvPr id="4" name="TextBox 3">
            <a:extLst>
              <a:ext uri="{FF2B5EF4-FFF2-40B4-BE49-F238E27FC236}">
                <a16:creationId xmlns:a16="http://schemas.microsoft.com/office/drawing/2014/main" id="{11FB580D-DDAE-B9A6-A478-3489664E9358}"/>
              </a:ext>
            </a:extLst>
          </p:cNvPr>
          <p:cNvSpPr txBox="1"/>
          <p:nvPr/>
        </p:nvSpPr>
        <p:spPr>
          <a:xfrm>
            <a:off x="5966691" y="6411129"/>
            <a:ext cx="6096000" cy="276999"/>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3903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9A6B343D-FE25-474C-9E1A-F6B1A029E64E}"/>
              </a:ext>
            </a:extLst>
          </p:cNvPr>
          <p:cNvSpPr txBox="1"/>
          <p:nvPr/>
        </p:nvSpPr>
        <p:spPr>
          <a:xfrm>
            <a:off x="407489" y="200672"/>
            <a:ext cx="9865515" cy="523220"/>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Calibri" panose="020F0502020204030204"/>
                <a:ea typeface="+mn-ea"/>
                <a:cs typeface="+mn-cs"/>
              </a:rPr>
              <a:t>RFI for Zero-Emission Infrastructure to Support Goods Movement</a:t>
            </a:r>
            <a:endParaRPr kumimoji="0" lang="en-US" sz="2800" b="1" i="0" u="none" strike="noStrike" kern="1200" cap="none" spc="0" normalizeH="0" baseline="0" noProof="0">
              <a:ln>
                <a:noFill/>
              </a:ln>
              <a:solidFill>
                <a:srgbClr val="FFFFFF"/>
              </a:solidFill>
              <a:effectLst/>
              <a:uLnTx/>
              <a:uFillTx/>
              <a:latin typeface="Calibri" panose="020F0502020204030204"/>
              <a:ea typeface="Calibri"/>
              <a:cs typeface="Calibri"/>
            </a:endParaRPr>
          </a:p>
        </p:txBody>
      </p:sp>
      <p:sp>
        <p:nvSpPr>
          <p:cNvPr id="4" name="TextBox 3">
            <a:extLst>
              <a:ext uri="{FF2B5EF4-FFF2-40B4-BE49-F238E27FC236}">
                <a16:creationId xmlns:a16="http://schemas.microsoft.com/office/drawing/2014/main" id="{11FB580D-DDAE-B9A6-A478-3489664E9358}"/>
              </a:ext>
            </a:extLst>
          </p:cNvPr>
          <p:cNvSpPr txBox="1"/>
          <p:nvPr/>
        </p:nvSpPr>
        <p:spPr>
          <a:xfrm>
            <a:off x="5966691" y="6411129"/>
            <a:ext cx="6096000" cy="276999"/>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graphicFrame>
        <p:nvGraphicFramePr>
          <p:cNvPr id="6" name="Content Placeholder 5">
            <a:extLst>
              <a:ext uri="{FF2B5EF4-FFF2-40B4-BE49-F238E27FC236}">
                <a16:creationId xmlns:a16="http://schemas.microsoft.com/office/drawing/2014/main" id="{ED4902B5-A3AE-2819-FD51-C3FB6E3FDE4B}"/>
              </a:ext>
            </a:extLst>
          </p:cNvPr>
          <p:cNvGraphicFramePr>
            <a:graphicFrameLocks noGrp="1"/>
          </p:cNvGraphicFramePr>
          <p:nvPr>
            <p:ph idx="1"/>
            <p:extLst>
              <p:ext uri="{D42A27DB-BD31-4B8C-83A1-F6EECF244321}">
                <p14:modId xmlns:p14="http://schemas.microsoft.com/office/powerpoint/2010/main" val="2641680346"/>
              </p:ext>
            </p:extLst>
          </p:nvPr>
        </p:nvGraphicFramePr>
        <p:xfrm>
          <a:off x="69272" y="762990"/>
          <a:ext cx="12054833" cy="5181585"/>
        </p:xfrm>
        <a:graphic>
          <a:graphicData uri="http://schemas.openxmlformats.org/drawingml/2006/table">
            <a:tbl>
              <a:tblPr/>
              <a:tblGrid>
                <a:gridCol w="366155">
                  <a:extLst>
                    <a:ext uri="{9D8B030D-6E8A-4147-A177-3AD203B41FA5}">
                      <a16:colId xmlns:a16="http://schemas.microsoft.com/office/drawing/2014/main" val="2891303486"/>
                    </a:ext>
                  </a:extLst>
                </a:gridCol>
                <a:gridCol w="1447800">
                  <a:extLst>
                    <a:ext uri="{9D8B030D-6E8A-4147-A177-3AD203B41FA5}">
                      <a16:colId xmlns:a16="http://schemas.microsoft.com/office/drawing/2014/main" val="203151502"/>
                    </a:ext>
                  </a:extLst>
                </a:gridCol>
                <a:gridCol w="685800">
                  <a:extLst>
                    <a:ext uri="{9D8B030D-6E8A-4147-A177-3AD203B41FA5}">
                      <a16:colId xmlns:a16="http://schemas.microsoft.com/office/drawing/2014/main" val="3911409630"/>
                    </a:ext>
                  </a:extLst>
                </a:gridCol>
                <a:gridCol w="1371600">
                  <a:extLst>
                    <a:ext uri="{9D8B030D-6E8A-4147-A177-3AD203B41FA5}">
                      <a16:colId xmlns:a16="http://schemas.microsoft.com/office/drawing/2014/main" val="3650308394"/>
                    </a:ext>
                  </a:extLst>
                </a:gridCol>
                <a:gridCol w="1284512">
                  <a:extLst>
                    <a:ext uri="{9D8B030D-6E8A-4147-A177-3AD203B41FA5}">
                      <a16:colId xmlns:a16="http://schemas.microsoft.com/office/drawing/2014/main" val="577864150"/>
                    </a:ext>
                  </a:extLst>
                </a:gridCol>
                <a:gridCol w="1436914">
                  <a:extLst>
                    <a:ext uri="{9D8B030D-6E8A-4147-A177-3AD203B41FA5}">
                      <a16:colId xmlns:a16="http://schemas.microsoft.com/office/drawing/2014/main" val="984424480"/>
                    </a:ext>
                  </a:extLst>
                </a:gridCol>
                <a:gridCol w="1436914">
                  <a:extLst>
                    <a:ext uri="{9D8B030D-6E8A-4147-A177-3AD203B41FA5}">
                      <a16:colId xmlns:a16="http://schemas.microsoft.com/office/drawing/2014/main" val="474716819"/>
                    </a:ext>
                  </a:extLst>
                </a:gridCol>
                <a:gridCol w="1850571">
                  <a:extLst>
                    <a:ext uri="{9D8B030D-6E8A-4147-A177-3AD203B41FA5}">
                      <a16:colId xmlns:a16="http://schemas.microsoft.com/office/drawing/2014/main" val="2527635376"/>
                    </a:ext>
                  </a:extLst>
                </a:gridCol>
                <a:gridCol w="2174567">
                  <a:extLst>
                    <a:ext uri="{9D8B030D-6E8A-4147-A177-3AD203B41FA5}">
                      <a16:colId xmlns:a16="http://schemas.microsoft.com/office/drawing/2014/main" val="4292096354"/>
                    </a:ext>
                  </a:extLst>
                </a:gridCol>
              </a:tblGrid>
              <a:tr h="326571">
                <a:tc>
                  <a:txBody>
                    <a:bodyPr/>
                    <a:lstStyle/>
                    <a:p>
                      <a:pPr algn="ctr" fontAlgn="b"/>
                      <a:endParaRPr lang="en-US" sz="1100" b="1"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US" sz="1100" b="1" i="0" u="none" strike="noStrike">
                          <a:solidFill>
                            <a:srgbClr val="000000"/>
                          </a:solidFill>
                          <a:effectLst/>
                          <a:latin typeface="Calibri"/>
                        </a:rPr>
                        <a:t>City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US" sz="1100" b="1" i="0" u="none" strike="noStrike">
                          <a:solidFill>
                            <a:srgbClr val="000000"/>
                          </a:solidFill>
                          <a:effectLst/>
                          <a:latin typeface="Calibri"/>
                        </a:rPr>
                        <a:t># of Chargers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US" sz="1100" b="1" i="0" u="none" strike="noStrike">
                          <a:solidFill>
                            <a:srgbClr val="000000"/>
                          </a:solidFill>
                          <a:effectLst/>
                          <a:latin typeface="Calibri"/>
                        </a:rPr>
                        <a:t>Electric Energy Range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US" sz="1100" b="1" i="0" u="none" strike="noStrike">
                          <a:solidFill>
                            <a:srgbClr val="000000"/>
                          </a:solidFill>
                          <a:effectLst/>
                          <a:latin typeface="Calibri"/>
                        </a:rPr>
                        <a:t># of Hydrogen Dispensers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US" sz="1100" b="1" i="0" u="none" strike="noStrike">
                          <a:solidFill>
                            <a:srgbClr val="000000"/>
                          </a:solidFill>
                          <a:effectLst/>
                          <a:latin typeface="Calibri"/>
                        </a:rPr>
                        <a:t>Total Project Cost ($ in millions)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US" sz="1100" b="1" i="0" u="none" strike="noStrike">
                          <a:solidFill>
                            <a:srgbClr val="000000"/>
                          </a:solidFill>
                          <a:effectLst/>
                          <a:latin typeface="Calibri"/>
                        </a:rPr>
                        <a:t>MSRC Fund Requested ($ in millions)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US" sz="1100" b="1" i="0" u="none" strike="noStrike">
                          <a:solidFill>
                            <a:srgbClr val="000000"/>
                          </a:solidFill>
                          <a:effectLst/>
                          <a:latin typeface="Calibri"/>
                        </a:rPr>
                        <a:t>Possible Metro Contribution ($ in millions)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US" sz="1100" b="1" i="0" u="none" strike="noStrike">
                          <a:solidFill>
                            <a:srgbClr val="000000"/>
                          </a:solidFill>
                          <a:effectLst/>
                          <a:latin typeface="Calibri"/>
                        </a:rPr>
                        <a:t>Completion Date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1595107291"/>
                  </a:ext>
                </a:extLst>
              </a:tr>
              <a:tr h="184731">
                <a:tc>
                  <a:txBody>
                    <a:bodyPr/>
                    <a:lstStyle/>
                    <a:p>
                      <a:pPr algn="ctr" fontAlgn="b">
                        <a:lnSpc>
                          <a:spcPct val="150000"/>
                        </a:lnSpc>
                      </a:pPr>
                      <a:r>
                        <a:rPr lang="en-US" sz="1100" b="0" i="0" u="none" strike="noStrike">
                          <a:solidFill>
                            <a:srgbClr val="000000"/>
                          </a:solidFill>
                          <a:effectLst/>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lnSpc>
                          <a:spcPct val="150000"/>
                        </a:lnSpc>
                      </a:pPr>
                      <a:r>
                        <a:rPr lang="en-US" sz="1100" b="0" i="0" u="none" strike="noStrike">
                          <a:solidFill>
                            <a:srgbClr val="000000"/>
                          </a:solidFill>
                          <a:effectLst/>
                          <a:latin typeface="Calibri"/>
                        </a:rPr>
                        <a:t>Commerce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lnSpc>
                          <a:spcPct val="150000"/>
                        </a:lnSpc>
                      </a:pPr>
                      <a:endParaRPr lang="en-US" sz="11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endParaRPr lang="en-US" sz="11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endParaRPr lang="en-US" sz="11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endParaRPr lang="en-US" sz="11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N.S.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endParaRPr lang="en-US" sz="11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endParaRPr lang="en-US" sz="11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61809421"/>
                  </a:ext>
                </a:extLst>
              </a:tr>
              <a:tr h="184731">
                <a:tc>
                  <a:txBody>
                    <a:bodyPr/>
                    <a:lstStyle/>
                    <a:p>
                      <a:pPr algn="ctr" fontAlgn="b">
                        <a:lnSpc>
                          <a:spcPct val="150000"/>
                        </a:lnSpc>
                      </a:pPr>
                      <a:r>
                        <a:rPr lang="en-US" sz="1100" b="0" i="0" u="none" strike="noStrike">
                          <a:solidFill>
                            <a:srgbClr val="000000"/>
                          </a:solidFill>
                          <a:effectLst/>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lnSpc>
                          <a:spcPct val="150000"/>
                        </a:lnSpc>
                      </a:pPr>
                      <a:r>
                        <a:rPr lang="en-US" sz="1100" b="0" i="0" u="none" strike="noStrike">
                          <a:solidFill>
                            <a:srgbClr val="000000"/>
                          </a:solidFill>
                          <a:effectLst/>
                          <a:latin typeface="Calibri"/>
                        </a:rPr>
                        <a:t>Compton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lnSpc>
                          <a:spcPct val="150000"/>
                        </a:lnSpc>
                      </a:pPr>
                      <a:endParaRPr lang="en-US" sz="11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endParaRPr lang="en-US" sz="11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endParaRPr lang="en-US" sz="11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endParaRPr lang="en-US" sz="11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N.S.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endParaRPr lang="en-US" sz="11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endParaRPr lang="en-US" sz="11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4807685"/>
                  </a:ext>
                </a:extLst>
              </a:tr>
              <a:tr h="163285">
                <a:tc>
                  <a:txBody>
                    <a:bodyPr/>
                    <a:lstStyle/>
                    <a:p>
                      <a:pPr algn="ctr" fontAlgn="b">
                        <a:lnSpc>
                          <a:spcPct val="150000"/>
                        </a:lnSpc>
                      </a:pPr>
                      <a:r>
                        <a:rPr lang="en-US" sz="1100" b="0" i="0" u="none" strike="noStrike">
                          <a:solidFill>
                            <a:srgbClr val="000000"/>
                          </a:solidFill>
                          <a:effectLst/>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lnSpc>
                          <a:spcPct val="150000"/>
                        </a:lnSpc>
                      </a:pPr>
                      <a:r>
                        <a:rPr lang="en-US" sz="1100" b="0" i="0" u="none" strike="noStrike">
                          <a:solidFill>
                            <a:srgbClr val="000000"/>
                          </a:solidFill>
                          <a:effectLst/>
                          <a:latin typeface="Calibri"/>
                        </a:rPr>
                        <a:t>Compton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lnSpc>
                          <a:spcPct val="150000"/>
                        </a:lnSpc>
                      </a:pPr>
                      <a:r>
                        <a:rPr lang="en-US" sz="1100" b="0" i="0" u="none" strike="noStrike">
                          <a:solidFill>
                            <a:srgbClr val="000000"/>
                          </a:solidFill>
                          <a:effectLst/>
                          <a:latin typeface="Calibri"/>
                        </a:rPr>
                        <a:t>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r>
                        <a:rPr lang="en-US" sz="1100" b="0" i="0" u="none" strike="noStrike">
                          <a:solidFill>
                            <a:srgbClr val="000000"/>
                          </a:solidFill>
                          <a:effectLst/>
                          <a:latin typeface="Calibri"/>
                        </a:rPr>
                        <a:t>150 kW</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r>
                        <a:rPr lang="en-US" sz="1100" b="0" i="0" u="none" strike="noStrike">
                          <a:solidFill>
                            <a:srgbClr val="000000"/>
                          </a:solidFill>
                          <a:effectLst/>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 $                           2.5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N.S.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 $                           0.5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endParaRPr lang="en-US" sz="11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4164684"/>
                  </a:ext>
                </a:extLst>
              </a:tr>
              <a:tr h="163285">
                <a:tc>
                  <a:txBody>
                    <a:bodyPr/>
                    <a:lstStyle/>
                    <a:p>
                      <a:pPr algn="ctr" fontAlgn="b">
                        <a:lnSpc>
                          <a:spcPct val="150000"/>
                        </a:lnSpc>
                      </a:pPr>
                      <a:r>
                        <a:rPr lang="en-US" sz="1100" b="0" i="0" u="none" strike="noStrike">
                          <a:solidFill>
                            <a:srgbClr val="000000"/>
                          </a:solidFill>
                          <a:effectLst/>
                          <a:latin typeface="Calibri"/>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lnSpc>
                          <a:spcPct val="150000"/>
                        </a:lnSpc>
                      </a:pPr>
                      <a:r>
                        <a:rPr lang="en-US" sz="1100" b="0" i="0" u="none" strike="noStrike">
                          <a:solidFill>
                            <a:srgbClr val="000000"/>
                          </a:solidFill>
                          <a:effectLst/>
                          <a:latin typeface="Calibri"/>
                        </a:rPr>
                        <a:t>Existing Truck Stops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lnSpc>
                          <a:spcPct val="150000"/>
                        </a:lnSpc>
                      </a:pPr>
                      <a:r>
                        <a:rPr lang="en-US" sz="1100" b="0" i="0" u="none" strike="noStrike">
                          <a:solidFill>
                            <a:srgbClr val="000000"/>
                          </a:solidFill>
                          <a:effectLst/>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r>
                        <a:rPr lang="en-US" sz="1100" b="0" i="0" u="none" strike="noStrike">
                          <a:solidFill>
                            <a:srgbClr val="000000"/>
                          </a:solidFill>
                          <a:effectLst/>
                          <a:latin typeface="Calibri"/>
                        </a:rPr>
                        <a:t>N/A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r>
                        <a:rPr lang="en-US" sz="1100" b="0" i="0" u="none" strike="noStrike">
                          <a:solidFill>
                            <a:srgbClr val="000000"/>
                          </a:solidFill>
                          <a:effectLst/>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 $                        10.0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 $                           2.0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 $                           2.0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r>
                        <a:rPr lang="en-US" sz="1100" b="0" i="0" u="none" strike="noStrike">
                          <a:solidFill>
                            <a:srgbClr val="000000"/>
                          </a:solidFill>
                          <a:effectLst/>
                          <a:latin typeface="Calibri"/>
                        </a:rPr>
                        <a:t>Q4 2024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val="1031915147"/>
                  </a:ext>
                </a:extLst>
              </a:tr>
              <a:tr h="326571">
                <a:tc>
                  <a:txBody>
                    <a:bodyPr/>
                    <a:lstStyle/>
                    <a:p>
                      <a:pPr algn="ctr" fontAlgn="b">
                        <a:lnSpc>
                          <a:spcPct val="150000"/>
                        </a:lnSpc>
                      </a:pPr>
                      <a:r>
                        <a:rPr lang="en-US" sz="1100" b="0" i="0" u="none" strike="noStrike">
                          <a:solidFill>
                            <a:srgbClr val="000000"/>
                          </a:solidFill>
                          <a:effectLst/>
                          <a:latin typeface="Calibri"/>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lnSpc>
                          <a:spcPct val="150000"/>
                        </a:lnSpc>
                      </a:pPr>
                      <a:r>
                        <a:rPr lang="en-US" sz="1100" b="0" i="0" u="none" strike="noStrike">
                          <a:solidFill>
                            <a:srgbClr val="000000"/>
                          </a:solidFill>
                          <a:effectLst/>
                          <a:latin typeface="Calibri"/>
                        </a:rPr>
                        <a:t>Long Beach</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lnSpc>
                          <a:spcPct val="150000"/>
                        </a:lnSpc>
                      </a:pPr>
                      <a:r>
                        <a:rPr lang="en-US" sz="1100" b="0" i="0" u="none" strike="noStrike">
                          <a:solidFill>
                            <a:srgbClr val="000000"/>
                          </a:solidFill>
                          <a:effectLst/>
                          <a:latin typeface="Calibri"/>
                        </a:rPr>
                        <a:t>54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r>
                        <a:rPr lang="en-US" sz="1100" b="0" i="0" u="none" strike="noStrike">
                          <a:solidFill>
                            <a:srgbClr val="000000"/>
                          </a:solidFill>
                          <a:effectLst/>
                          <a:latin typeface="Calibri"/>
                        </a:rPr>
                        <a:t>360 kW</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r>
                        <a:rPr lang="en-US" sz="1100" b="0" i="0" u="none" strike="noStrike">
                          <a:solidFill>
                            <a:srgbClr val="000000"/>
                          </a:solidFill>
                          <a:effectLst/>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 $                           9.3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N.S.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 $                           1.9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r>
                        <a:rPr lang="en-US" sz="1100" b="0" i="0" u="none" strike="noStrike">
                          <a:solidFill>
                            <a:srgbClr val="000000"/>
                          </a:solidFill>
                          <a:effectLst/>
                          <a:latin typeface="Calibri"/>
                        </a:rPr>
                        <a:t>1 </a:t>
                      </a:r>
                      <a:r>
                        <a:rPr lang="en-US" sz="1100" b="0" i="0" u="none" strike="noStrike" err="1">
                          <a:solidFill>
                            <a:srgbClr val="000000"/>
                          </a:solidFill>
                          <a:effectLst/>
                          <a:latin typeface="Calibri"/>
                        </a:rPr>
                        <a:t>Yr</a:t>
                      </a:r>
                      <a:r>
                        <a:rPr lang="en-US" sz="1100" b="0" i="0" u="none" strike="noStrike">
                          <a:solidFill>
                            <a:srgbClr val="000000"/>
                          </a:solidFill>
                          <a:effectLst/>
                          <a:latin typeface="Calibri"/>
                        </a:rPr>
                        <a:t> from the start of Engineering and Permitting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10662195"/>
                  </a:ext>
                </a:extLst>
              </a:tr>
              <a:tr h="163285">
                <a:tc>
                  <a:txBody>
                    <a:bodyPr/>
                    <a:lstStyle/>
                    <a:p>
                      <a:pPr algn="ctr" fontAlgn="b">
                        <a:lnSpc>
                          <a:spcPct val="150000"/>
                        </a:lnSpc>
                      </a:pPr>
                      <a:r>
                        <a:rPr lang="en-US" sz="1100" b="0" i="0" u="none" strike="noStrike">
                          <a:solidFill>
                            <a:srgbClr val="000000"/>
                          </a:solidFill>
                          <a:effectLst/>
                          <a:latin typeface="Calibri"/>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lnSpc>
                          <a:spcPct val="150000"/>
                        </a:lnSpc>
                      </a:pPr>
                      <a:r>
                        <a:rPr lang="en-US" sz="1100" b="0" i="0" u="none" strike="noStrike">
                          <a:solidFill>
                            <a:srgbClr val="000000"/>
                          </a:solidFill>
                          <a:effectLst/>
                          <a:latin typeface="Calibri"/>
                        </a:rPr>
                        <a:t>Long Beach</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lnSpc>
                          <a:spcPct val="150000"/>
                        </a:lnSpc>
                      </a:pPr>
                      <a:r>
                        <a:rPr lang="en-US" sz="1100" b="0" i="0" u="none" strike="noStrike">
                          <a:solidFill>
                            <a:srgbClr val="000000"/>
                          </a:solidFill>
                          <a:effectLst/>
                          <a:latin typeface="Calibri"/>
                        </a:rPr>
                        <a:t>30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r>
                        <a:rPr lang="en-US" sz="1100" b="0" i="0" u="none" strike="noStrike">
                          <a:solidFill>
                            <a:srgbClr val="000000"/>
                          </a:solidFill>
                          <a:effectLst/>
                          <a:latin typeface="Calibri"/>
                        </a:rPr>
                        <a:t>350 kW</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r>
                        <a:rPr lang="en-US" sz="1100" b="0" i="0" u="none" strike="noStrike">
                          <a:solidFill>
                            <a:srgbClr val="000000"/>
                          </a:solidFill>
                          <a:effectLst/>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 $                           9.7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N.S.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 $                           1.9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r>
                        <a:rPr lang="en-US" sz="1100" b="0" i="0" u="none" strike="noStrike">
                          <a:solidFill>
                            <a:srgbClr val="000000"/>
                          </a:solidFill>
                          <a:effectLst/>
                          <a:latin typeface="Calibri"/>
                        </a:rPr>
                        <a:t>Q2 2024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val="2671812334"/>
                  </a:ext>
                </a:extLst>
              </a:tr>
              <a:tr h="163285">
                <a:tc>
                  <a:txBody>
                    <a:bodyPr/>
                    <a:lstStyle/>
                    <a:p>
                      <a:pPr algn="ctr" fontAlgn="b">
                        <a:lnSpc>
                          <a:spcPct val="150000"/>
                        </a:lnSpc>
                      </a:pPr>
                      <a:r>
                        <a:rPr lang="en-US" sz="1100" b="0" i="0" u="none" strike="noStrike">
                          <a:solidFill>
                            <a:srgbClr val="000000"/>
                          </a:solidFill>
                          <a:effectLst/>
                          <a:latin typeface="Calibri"/>
                        </a:rPr>
                        <a:t>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lnSpc>
                          <a:spcPct val="150000"/>
                        </a:lnSpc>
                      </a:pPr>
                      <a:r>
                        <a:rPr lang="en-US" sz="1100" b="0" i="0" u="none" strike="noStrike">
                          <a:solidFill>
                            <a:srgbClr val="000000"/>
                          </a:solidFill>
                          <a:effectLst/>
                          <a:latin typeface="Calibri"/>
                        </a:rPr>
                        <a:t>Long Beach</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lnSpc>
                          <a:spcPct val="150000"/>
                        </a:lnSpc>
                      </a:pPr>
                      <a:r>
                        <a:rPr lang="en-US" sz="1100" b="0" i="0" u="none" strike="noStrike">
                          <a:solidFill>
                            <a:srgbClr val="000000"/>
                          </a:solidFill>
                          <a:effectLst/>
                          <a:latin typeface="Calibri"/>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r>
                        <a:rPr lang="en-US" sz="1100" b="0" i="0" u="none" strike="noStrike">
                          <a:solidFill>
                            <a:srgbClr val="000000"/>
                          </a:solidFill>
                          <a:effectLst/>
                          <a:latin typeface="Calibri"/>
                        </a:rPr>
                        <a:t>360 kW and MCS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r>
                        <a:rPr lang="en-US" sz="1100" b="0" i="0" u="none" strike="noStrike">
                          <a:solidFill>
                            <a:srgbClr val="000000"/>
                          </a:solidFill>
                          <a:effectLst/>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 $                           5.4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N.S.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 $                           1.1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r>
                        <a:rPr lang="en-US" sz="1100" b="0" i="0" u="none" strike="noStrike">
                          <a:solidFill>
                            <a:srgbClr val="000000"/>
                          </a:solidFill>
                          <a:effectLst/>
                          <a:latin typeface="Calibri"/>
                        </a:rPr>
                        <a:t>Dec-24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val="1011872452"/>
                  </a:ext>
                </a:extLst>
              </a:tr>
              <a:tr h="356259">
                <a:tc>
                  <a:txBody>
                    <a:bodyPr/>
                    <a:lstStyle/>
                    <a:p>
                      <a:pPr algn="ctr" fontAlgn="b">
                        <a:lnSpc>
                          <a:spcPct val="150000"/>
                        </a:lnSpc>
                      </a:pPr>
                      <a:r>
                        <a:rPr lang="en-US" sz="1100" b="0" i="0" u="none" strike="noStrike">
                          <a:solidFill>
                            <a:srgbClr val="000000"/>
                          </a:solidFill>
                          <a:effectLst/>
                          <a:latin typeface="Calibri"/>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lnSpc>
                          <a:spcPct val="150000"/>
                        </a:lnSpc>
                      </a:pPr>
                      <a:r>
                        <a:rPr lang="en-US" sz="1100" b="0" i="0" u="none" strike="noStrike">
                          <a:solidFill>
                            <a:srgbClr val="000000"/>
                          </a:solidFill>
                          <a:effectLst/>
                          <a:latin typeface="Calibri"/>
                        </a:rPr>
                        <a:t>Long Beach</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lnSpc>
                          <a:spcPct val="150000"/>
                        </a:lnSpc>
                      </a:pPr>
                      <a:r>
                        <a:rPr lang="en-US" sz="1100" b="0" i="0" u="none" strike="noStrike">
                          <a:solidFill>
                            <a:srgbClr val="000000"/>
                          </a:solidFill>
                          <a:effectLst/>
                          <a:latin typeface="Calibri"/>
                        </a:rPr>
                        <a:t>31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r>
                        <a:rPr lang="en-US" sz="1100" b="0" i="0" u="none" strike="noStrike">
                          <a:solidFill>
                            <a:srgbClr val="000000"/>
                          </a:solidFill>
                          <a:effectLst/>
                          <a:latin typeface="Calibri"/>
                        </a:rPr>
                        <a:t>180 kW &amp; 350 kW</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r>
                        <a:rPr lang="en-US" sz="1100" b="0" i="0" u="none" strike="noStrike">
                          <a:solidFill>
                            <a:srgbClr val="000000"/>
                          </a:solidFill>
                          <a:effectLst/>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 $                        12.9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 $                        13.9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 $                           2.6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r>
                        <a:rPr lang="en-US" sz="1100" b="0" i="0" u="none" strike="noStrike">
                          <a:solidFill>
                            <a:srgbClr val="000000"/>
                          </a:solidFill>
                          <a:effectLst/>
                          <a:latin typeface="Calibri"/>
                        </a:rPr>
                        <a:t>Q2 2024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val="2408749349"/>
                  </a:ext>
                </a:extLst>
              </a:tr>
              <a:tr h="184731">
                <a:tc>
                  <a:txBody>
                    <a:bodyPr/>
                    <a:lstStyle/>
                    <a:p>
                      <a:pPr algn="ctr" fontAlgn="b">
                        <a:lnSpc>
                          <a:spcPct val="150000"/>
                        </a:lnSpc>
                      </a:pPr>
                      <a:r>
                        <a:rPr lang="en-US" sz="1100" b="0" i="0" u="none" strike="noStrike">
                          <a:solidFill>
                            <a:srgbClr val="000000"/>
                          </a:solidFill>
                          <a:effectLst/>
                          <a:latin typeface="Calibri"/>
                        </a:rPr>
                        <a:t>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lnSpc>
                          <a:spcPct val="150000"/>
                        </a:lnSpc>
                      </a:pPr>
                      <a:r>
                        <a:rPr lang="en-US" sz="1100" b="0" i="0" u="none" strike="noStrike">
                          <a:solidFill>
                            <a:srgbClr val="000000"/>
                          </a:solidFill>
                          <a:effectLst/>
                          <a:latin typeface="Calibri"/>
                        </a:rPr>
                        <a:t>Long Beach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lnSpc>
                          <a:spcPct val="150000"/>
                        </a:lnSpc>
                      </a:pPr>
                      <a:r>
                        <a:rPr lang="en-US" sz="1100" b="0" i="0" u="none" strike="noStrike">
                          <a:solidFill>
                            <a:srgbClr val="000000"/>
                          </a:solidFill>
                          <a:effectLst/>
                          <a:latin typeface="Calibri"/>
                        </a:rPr>
                        <a:t>TBD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endParaRPr lang="en-US" sz="11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endParaRPr lang="en-US" sz="11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endParaRPr lang="en-US" sz="11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N.S.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endParaRPr lang="en-US" sz="11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endParaRPr lang="en-US" sz="11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09455337"/>
                  </a:ext>
                </a:extLst>
              </a:tr>
              <a:tr h="184731">
                <a:tc>
                  <a:txBody>
                    <a:bodyPr/>
                    <a:lstStyle/>
                    <a:p>
                      <a:pPr algn="ctr" fontAlgn="b">
                        <a:lnSpc>
                          <a:spcPct val="150000"/>
                        </a:lnSpc>
                      </a:pPr>
                      <a:r>
                        <a:rPr lang="en-US" sz="1100" b="0" i="0" u="none" strike="noStrike">
                          <a:solidFill>
                            <a:srgbClr val="000000"/>
                          </a:solidFill>
                          <a:effectLst/>
                          <a:latin typeface="Calibri"/>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lnSpc>
                          <a:spcPct val="150000"/>
                        </a:lnSpc>
                      </a:pPr>
                      <a:r>
                        <a:rPr lang="en-US" sz="1100" b="0" i="0" u="none" strike="noStrike">
                          <a:solidFill>
                            <a:srgbClr val="000000"/>
                          </a:solidFill>
                          <a:effectLst/>
                          <a:latin typeface="Calibri"/>
                        </a:rPr>
                        <a:t>Los Angeles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lnSpc>
                          <a:spcPct val="150000"/>
                        </a:lnSpc>
                      </a:pPr>
                      <a:r>
                        <a:rPr lang="en-US" sz="1100" b="0" i="0" u="none" strike="noStrike">
                          <a:solidFill>
                            <a:srgbClr val="000000"/>
                          </a:solidFill>
                          <a:effectLst/>
                          <a:latin typeface="Calibri"/>
                        </a:rPr>
                        <a:t>TBD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endParaRPr lang="en-US" sz="11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endParaRPr lang="en-US" sz="11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endParaRPr lang="en-US" sz="11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N.S.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endParaRPr lang="en-US" sz="11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endParaRPr lang="en-US" sz="11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3373526"/>
                  </a:ext>
                </a:extLst>
              </a:tr>
              <a:tr h="184731">
                <a:tc>
                  <a:txBody>
                    <a:bodyPr/>
                    <a:lstStyle/>
                    <a:p>
                      <a:pPr algn="ctr" fontAlgn="b">
                        <a:lnSpc>
                          <a:spcPct val="150000"/>
                        </a:lnSpc>
                      </a:pPr>
                      <a:r>
                        <a:rPr lang="en-US" sz="1100" b="0" i="0" u="none" strike="noStrike">
                          <a:solidFill>
                            <a:srgbClr val="000000"/>
                          </a:solidFill>
                          <a:effectLst/>
                          <a:latin typeface="Calibri"/>
                        </a:rPr>
                        <a:t>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lnSpc>
                          <a:spcPct val="150000"/>
                        </a:lnSpc>
                      </a:pPr>
                      <a:r>
                        <a:rPr lang="en-US" sz="1100" b="0" i="0" u="none" strike="noStrike">
                          <a:solidFill>
                            <a:srgbClr val="000000"/>
                          </a:solidFill>
                          <a:effectLst/>
                          <a:latin typeface="Calibri"/>
                        </a:rPr>
                        <a:t>Los Angeles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lnSpc>
                          <a:spcPct val="150000"/>
                        </a:lnSpc>
                      </a:pPr>
                      <a:r>
                        <a:rPr lang="en-US" sz="1100" b="0" i="0" u="none" strike="noStrike">
                          <a:solidFill>
                            <a:srgbClr val="000000"/>
                          </a:solidFill>
                          <a:effectLst/>
                          <a:latin typeface="Calibri"/>
                        </a:rPr>
                        <a:t>TBD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endParaRPr lang="en-US" sz="11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endParaRPr lang="en-US" sz="11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endParaRPr lang="en-US" sz="11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N.S.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endParaRPr lang="en-US" sz="11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endParaRPr lang="en-US" sz="11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25371138"/>
                  </a:ext>
                </a:extLst>
              </a:tr>
              <a:tr h="195942">
                <a:tc>
                  <a:txBody>
                    <a:bodyPr/>
                    <a:lstStyle/>
                    <a:p>
                      <a:pPr algn="ctr" fontAlgn="b">
                        <a:lnSpc>
                          <a:spcPct val="150000"/>
                        </a:lnSpc>
                      </a:pPr>
                      <a:r>
                        <a:rPr lang="en-US" sz="1100" b="0" i="0" u="none" strike="noStrike">
                          <a:solidFill>
                            <a:srgbClr val="000000"/>
                          </a:solidFill>
                          <a:effectLst/>
                          <a:latin typeface="Calibri"/>
                        </a:rPr>
                        <a:t>12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lnSpc>
                          <a:spcPct val="150000"/>
                        </a:lnSpc>
                      </a:pPr>
                      <a:r>
                        <a:rPr lang="en-US" sz="1100" b="0" i="0" u="none" strike="noStrike">
                          <a:solidFill>
                            <a:srgbClr val="000000"/>
                          </a:solidFill>
                          <a:effectLst/>
                          <a:latin typeface="Calibri"/>
                        </a:rPr>
                        <a:t>Los Angeles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lnSpc>
                          <a:spcPct val="150000"/>
                        </a:lnSpc>
                      </a:pPr>
                      <a:r>
                        <a:rPr lang="en-US" sz="1100" b="0" i="0" u="none" strike="noStrike">
                          <a:solidFill>
                            <a:srgbClr val="000000"/>
                          </a:solidFill>
                          <a:effectLst/>
                          <a:latin typeface="Calibri"/>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r>
                        <a:rPr lang="en-US" sz="1100" b="0" i="0" u="none" strike="noStrike">
                          <a:solidFill>
                            <a:srgbClr val="000000"/>
                          </a:solidFill>
                          <a:effectLst/>
                          <a:latin typeface="Calibri"/>
                        </a:rPr>
                        <a:t>350 kW</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r>
                        <a:rPr lang="en-US" sz="1100" b="0" i="0" u="none" strike="noStrike">
                          <a:solidFill>
                            <a:srgbClr val="000000"/>
                          </a:solidFill>
                          <a:effectLst/>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 $                           2.7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 $                           0.3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 $                           0.5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r>
                        <a:rPr lang="en-US" sz="1100" b="0" i="0" u="none" strike="noStrike">
                          <a:solidFill>
                            <a:srgbClr val="000000"/>
                          </a:solidFill>
                          <a:effectLst/>
                          <a:latin typeface="Calibri"/>
                        </a:rPr>
                        <a:t>Q3 2024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val="3368953694"/>
                  </a:ext>
                </a:extLst>
              </a:tr>
              <a:tr h="206828">
                <a:tc>
                  <a:txBody>
                    <a:bodyPr/>
                    <a:lstStyle/>
                    <a:p>
                      <a:pPr algn="ctr" fontAlgn="b">
                        <a:lnSpc>
                          <a:spcPct val="150000"/>
                        </a:lnSpc>
                      </a:pPr>
                      <a:r>
                        <a:rPr lang="en-US" sz="1100" b="0" i="0" u="none" strike="noStrike">
                          <a:solidFill>
                            <a:srgbClr val="000000"/>
                          </a:solidFill>
                          <a:effectLst/>
                          <a:latin typeface="Calibri"/>
                        </a:rPr>
                        <a:t>13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lnSpc>
                          <a:spcPct val="150000"/>
                        </a:lnSpc>
                      </a:pPr>
                      <a:r>
                        <a:rPr lang="en-US" sz="1100" b="0" i="0" u="none" strike="noStrike">
                          <a:solidFill>
                            <a:srgbClr val="000000"/>
                          </a:solidFill>
                          <a:effectLst/>
                          <a:latin typeface="Calibri"/>
                        </a:rPr>
                        <a:t>Rancho Dominguez</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lnSpc>
                          <a:spcPct val="150000"/>
                        </a:lnSpc>
                      </a:pPr>
                      <a:r>
                        <a:rPr lang="en-US" sz="1100" b="0" i="0" u="none" strike="noStrike">
                          <a:solidFill>
                            <a:srgbClr val="000000"/>
                          </a:solidFill>
                          <a:effectLst/>
                          <a:latin typeface="Calibri"/>
                        </a:rPr>
                        <a:t>40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r>
                        <a:rPr lang="en-US" sz="1100" b="0" i="0" u="none" strike="noStrike">
                          <a:solidFill>
                            <a:srgbClr val="000000"/>
                          </a:solidFill>
                          <a:effectLst/>
                          <a:latin typeface="Calibri"/>
                        </a:rPr>
                        <a:t>175 kW</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r>
                        <a:rPr lang="en-US" sz="1100" b="0" i="0" u="none" strike="noStrike">
                          <a:solidFill>
                            <a:srgbClr val="000000"/>
                          </a:solidFill>
                          <a:effectLst/>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 $                        39.0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 $                        20.0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 $                           7.8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r>
                        <a:rPr lang="en-US" sz="1100" b="0" i="0" u="none" strike="noStrike">
                          <a:solidFill>
                            <a:srgbClr val="000000"/>
                          </a:solidFill>
                          <a:effectLst/>
                          <a:latin typeface="Calibri"/>
                        </a:rPr>
                        <a:t>Q2 2024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val="3125213619"/>
                  </a:ext>
                </a:extLst>
              </a:tr>
              <a:tr h="326571">
                <a:tc>
                  <a:txBody>
                    <a:bodyPr/>
                    <a:lstStyle/>
                    <a:p>
                      <a:pPr algn="ctr" fontAlgn="b">
                        <a:lnSpc>
                          <a:spcPct val="150000"/>
                        </a:lnSpc>
                      </a:pPr>
                      <a:r>
                        <a:rPr lang="en-US" sz="1100" b="0" i="0" u="none" strike="noStrike">
                          <a:solidFill>
                            <a:srgbClr val="000000"/>
                          </a:solidFill>
                          <a:effectLst/>
                          <a:latin typeface="Calibri"/>
                        </a:rPr>
                        <a:t>14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lnSpc>
                          <a:spcPct val="150000"/>
                        </a:lnSpc>
                      </a:pPr>
                      <a:r>
                        <a:rPr lang="en-US" sz="1100" b="0" i="0" u="none" strike="noStrike">
                          <a:solidFill>
                            <a:srgbClr val="000000"/>
                          </a:solidFill>
                          <a:effectLst/>
                          <a:latin typeface="Calibri"/>
                        </a:rPr>
                        <a:t>Vernon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lnSpc>
                          <a:spcPct val="150000"/>
                        </a:lnSpc>
                      </a:pPr>
                      <a:r>
                        <a:rPr lang="en-US" sz="1100" b="0" i="0" u="none" strike="noStrike">
                          <a:solidFill>
                            <a:srgbClr val="000000"/>
                          </a:solidFill>
                          <a:effectLst/>
                          <a:latin typeface="Calibri"/>
                        </a:rPr>
                        <a:t>12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r>
                        <a:rPr lang="en-US" sz="1100" b="0" i="0" u="none" strike="noStrike">
                          <a:solidFill>
                            <a:srgbClr val="000000"/>
                          </a:solidFill>
                          <a:effectLst/>
                          <a:latin typeface="Calibri"/>
                        </a:rPr>
                        <a:t>360 kW</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r>
                        <a:rPr lang="en-US" sz="1100" b="0" i="0" u="none" strike="noStrike">
                          <a:solidFill>
                            <a:srgbClr val="000000"/>
                          </a:solidFill>
                          <a:effectLst/>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 $                        13.9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N.S.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 $                           2.8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r>
                        <a:rPr lang="en-US" sz="1100" b="0" i="0" u="none" strike="noStrike">
                          <a:solidFill>
                            <a:srgbClr val="000000"/>
                          </a:solidFill>
                          <a:effectLst/>
                          <a:latin typeface="Calibri"/>
                        </a:rPr>
                        <a:t>1 </a:t>
                      </a:r>
                      <a:r>
                        <a:rPr lang="en-US" sz="1100" b="0" i="0" u="none" strike="noStrike" err="1">
                          <a:solidFill>
                            <a:srgbClr val="000000"/>
                          </a:solidFill>
                          <a:effectLst/>
                          <a:latin typeface="Calibri"/>
                        </a:rPr>
                        <a:t>Yr</a:t>
                      </a:r>
                      <a:r>
                        <a:rPr lang="en-US" sz="1100" b="0" i="0" u="none" strike="noStrike">
                          <a:solidFill>
                            <a:srgbClr val="000000"/>
                          </a:solidFill>
                          <a:effectLst/>
                          <a:latin typeface="Calibri"/>
                        </a:rPr>
                        <a:t> from the start of Engineering and Permitting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44435386"/>
                  </a:ext>
                </a:extLst>
              </a:tr>
              <a:tr h="197922">
                <a:tc>
                  <a:txBody>
                    <a:bodyPr/>
                    <a:lstStyle/>
                    <a:p>
                      <a:pPr algn="ctr" fontAlgn="b">
                        <a:lnSpc>
                          <a:spcPct val="150000"/>
                        </a:lnSpc>
                      </a:pPr>
                      <a:r>
                        <a:rPr lang="en-US" sz="1100" b="0" i="0" u="none" strike="noStrike">
                          <a:solidFill>
                            <a:srgbClr val="000000"/>
                          </a:solidFill>
                          <a:effectLst/>
                          <a:latin typeface="Calibri"/>
                        </a:rPr>
                        <a:t>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lnSpc>
                          <a:spcPct val="150000"/>
                        </a:lnSpc>
                      </a:pPr>
                      <a:r>
                        <a:rPr lang="en-US" sz="1100" b="0" i="0" u="none" strike="noStrike">
                          <a:solidFill>
                            <a:srgbClr val="000000"/>
                          </a:solidFill>
                          <a:effectLst/>
                          <a:latin typeface="Calibri"/>
                        </a:rPr>
                        <a:t>Vernon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lnSpc>
                          <a:spcPct val="150000"/>
                        </a:lnSpc>
                      </a:pPr>
                      <a:r>
                        <a:rPr lang="en-US" sz="1100" b="0" i="0" u="none" strike="noStrike">
                          <a:solidFill>
                            <a:srgbClr val="000000"/>
                          </a:solidFill>
                          <a:effectLst/>
                          <a:latin typeface="Calibri"/>
                        </a:rPr>
                        <a:t>29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r>
                        <a:rPr lang="en-US" sz="1100" b="0" i="0" u="none" strike="noStrike">
                          <a:solidFill>
                            <a:srgbClr val="000000"/>
                          </a:solidFill>
                          <a:effectLst/>
                          <a:latin typeface="Calibri"/>
                        </a:rPr>
                        <a:t>180 kW</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r>
                        <a:rPr lang="en-US" sz="1100" b="0" i="0" u="none" strike="noStrike">
                          <a:solidFill>
                            <a:srgbClr val="000000"/>
                          </a:solidFill>
                          <a:effectLst/>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 $                        29.0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 $                        16.8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 $                           5.8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r>
                        <a:rPr lang="en-US" sz="1100" b="0" i="0" u="none" strike="noStrike">
                          <a:solidFill>
                            <a:srgbClr val="000000"/>
                          </a:solidFill>
                          <a:effectLst/>
                          <a:latin typeface="Calibri"/>
                        </a:rPr>
                        <a:t>Q2 2024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val="950181171"/>
                  </a:ext>
                </a:extLst>
              </a:tr>
              <a:tr h="168233">
                <a:tc>
                  <a:txBody>
                    <a:bodyPr/>
                    <a:lstStyle/>
                    <a:p>
                      <a:pPr algn="ctr" fontAlgn="b">
                        <a:lnSpc>
                          <a:spcPct val="150000"/>
                        </a:lnSpc>
                      </a:pPr>
                      <a:r>
                        <a:rPr lang="en-US" sz="1100" b="0" i="0" u="none" strike="noStrike">
                          <a:solidFill>
                            <a:srgbClr val="000000"/>
                          </a:solidFill>
                          <a:effectLst/>
                          <a:latin typeface="Calibri"/>
                        </a:rPr>
                        <a:t>16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lnSpc>
                          <a:spcPct val="150000"/>
                        </a:lnSpc>
                      </a:pPr>
                      <a:r>
                        <a:rPr lang="en-US" sz="1100" b="0" i="0" u="none" strike="noStrike">
                          <a:solidFill>
                            <a:srgbClr val="000000"/>
                          </a:solidFill>
                          <a:effectLst/>
                          <a:latin typeface="Calibri"/>
                        </a:rPr>
                        <a:t>Vernon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lnSpc>
                          <a:spcPct val="150000"/>
                        </a:lnSpc>
                      </a:pPr>
                      <a:r>
                        <a:rPr lang="en-US" sz="1100" b="0" i="0" u="none" strike="noStrike">
                          <a:solidFill>
                            <a:srgbClr val="000000"/>
                          </a:solidFill>
                          <a:effectLst/>
                          <a:latin typeface="Calibri"/>
                        </a:rPr>
                        <a:t>5 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r>
                        <a:rPr lang="en-US" sz="1100" b="0" i="0" u="none" strike="noStrike">
                          <a:solidFill>
                            <a:srgbClr val="000000"/>
                          </a:solidFill>
                          <a:effectLst/>
                          <a:latin typeface="Calibri"/>
                        </a:rPr>
                        <a:t>350 kW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r>
                        <a:rPr lang="en-US" sz="1100" b="0" i="0" u="none" strike="noStrike">
                          <a:solidFill>
                            <a:srgbClr val="000000"/>
                          </a:solidFill>
                          <a:effectLst/>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 $                           2.7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 $                           0.3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 $                           0.5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r>
                        <a:rPr lang="en-US" sz="1100" b="0" i="0" u="none" strike="noStrike">
                          <a:solidFill>
                            <a:srgbClr val="000000"/>
                          </a:solidFill>
                          <a:effectLst/>
                          <a:latin typeface="Calibri"/>
                        </a:rPr>
                        <a:t>Q3 2024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val="1337355968"/>
                  </a:ext>
                </a:extLst>
              </a:tr>
              <a:tr h="336467">
                <a:tc>
                  <a:txBody>
                    <a:bodyPr/>
                    <a:lstStyle/>
                    <a:p>
                      <a:pPr algn="ctr" fontAlgn="b">
                        <a:lnSpc>
                          <a:spcPct val="150000"/>
                        </a:lnSpc>
                      </a:pPr>
                      <a:r>
                        <a:rPr lang="en-US" sz="1100" b="0" i="0" u="none" strike="noStrike">
                          <a:solidFill>
                            <a:srgbClr val="000000"/>
                          </a:solidFill>
                          <a:effectLst/>
                          <a:latin typeface="Calibri"/>
                        </a:rPr>
                        <a:t>17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lnSpc>
                          <a:spcPct val="150000"/>
                        </a:lnSpc>
                      </a:pPr>
                      <a:r>
                        <a:rPr lang="en-US" sz="1100" b="0" i="0" u="none" strike="noStrike">
                          <a:solidFill>
                            <a:srgbClr val="000000"/>
                          </a:solidFill>
                          <a:effectLst/>
                          <a:latin typeface="Calibri"/>
                        </a:rPr>
                        <a:t>Wilmington/Los Angeles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lnSpc>
                          <a:spcPct val="150000"/>
                        </a:lnSpc>
                      </a:pPr>
                      <a:r>
                        <a:rPr lang="en-US" sz="1100" b="0" i="0" u="none" strike="noStrike">
                          <a:solidFill>
                            <a:srgbClr val="000000"/>
                          </a:solidFill>
                          <a:effectLst/>
                          <a:latin typeface="Calibri"/>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r>
                        <a:rPr lang="en-US" sz="1100" b="0" i="0" u="none" strike="noStrike">
                          <a:solidFill>
                            <a:srgbClr val="000000"/>
                          </a:solidFill>
                          <a:effectLst/>
                          <a:latin typeface="Calibri"/>
                        </a:rPr>
                        <a:t>350 kW</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r>
                        <a:rPr lang="en-US" sz="1100" b="0" i="0" u="none" strike="noStrike">
                          <a:solidFill>
                            <a:srgbClr val="000000"/>
                          </a:solidFill>
                          <a:effectLst/>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 $                           4.2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N.S.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 $                           0.8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r>
                        <a:rPr lang="en-US" sz="1100" b="0" i="0" u="none" strike="noStrike">
                          <a:solidFill>
                            <a:srgbClr val="000000"/>
                          </a:solidFill>
                          <a:effectLst/>
                          <a:latin typeface="Calibri"/>
                        </a:rPr>
                        <a:t>Dec-23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2800970769"/>
                  </a:ext>
                </a:extLst>
              </a:tr>
              <a:tr h="168233">
                <a:tc>
                  <a:txBody>
                    <a:bodyPr/>
                    <a:lstStyle/>
                    <a:p>
                      <a:pPr algn="ctr" fontAlgn="b">
                        <a:lnSpc>
                          <a:spcPct val="150000"/>
                        </a:lnSpc>
                      </a:pPr>
                      <a:r>
                        <a:rPr lang="en-US" sz="1100" b="0" i="0" u="none" strike="noStrike">
                          <a:solidFill>
                            <a:srgbClr val="000000"/>
                          </a:solidFill>
                          <a:effectLst/>
                          <a:latin typeface="Calibri"/>
                        </a:rPr>
                        <a:t>18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lnSpc>
                          <a:spcPct val="150000"/>
                        </a:lnSpc>
                      </a:pPr>
                      <a:r>
                        <a:rPr lang="en-US" sz="1100" b="0" i="0" u="none" strike="noStrike">
                          <a:solidFill>
                            <a:srgbClr val="000000"/>
                          </a:solidFill>
                          <a:effectLst/>
                          <a:latin typeface="Calibri"/>
                        </a:rPr>
                        <a:t>Wilmington/Los Angeles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lnSpc>
                          <a:spcPct val="150000"/>
                        </a:lnSpc>
                      </a:pPr>
                      <a:endParaRPr lang="en-US" sz="11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lnSpc>
                          <a:spcPct val="150000"/>
                        </a:lnSpc>
                      </a:pPr>
                      <a:endParaRPr lang="en-US" sz="11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lnSpc>
                          <a:spcPct val="150000"/>
                        </a:lnSpc>
                      </a:pPr>
                      <a:endParaRPr lang="en-US" sz="11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lnSpc>
                          <a:spcPct val="150000"/>
                        </a:lnSpc>
                      </a:pPr>
                      <a:endParaRPr lang="en-US" sz="11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N.S.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lnSpc>
                          <a:spcPct val="150000"/>
                        </a:lnSpc>
                      </a:pPr>
                      <a:endParaRPr lang="en-US" sz="11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lnSpc>
                          <a:spcPct val="150000"/>
                        </a:lnSpc>
                      </a:pPr>
                      <a:endParaRPr lang="en-US" sz="11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99562220"/>
                  </a:ext>
                </a:extLst>
              </a:tr>
              <a:tr h="336467">
                <a:tc>
                  <a:txBody>
                    <a:bodyPr/>
                    <a:lstStyle/>
                    <a:p>
                      <a:pPr algn="ctr" fontAlgn="b">
                        <a:lnSpc>
                          <a:spcPct val="150000"/>
                        </a:lnSpc>
                      </a:pPr>
                      <a:endParaRPr lang="en-US" sz="1100" b="0" i="0" u="none" strike="noStrike">
                        <a:solidFill>
                          <a:srgbClr val="000000"/>
                        </a:solidFill>
                        <a:effectLst/>
                        <a:latin typeface="Calibri"/>
                      </a:endParaRP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b">
                        <a:lnSpc>
                          <a:spcPct val="150000"/>
                        </a:lnSpc>
                      </a:pPr>
                      <a:endParaRPr lang="en-US" sz="11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b">
                        <a:lnSpc>
                          <a:spcPct val="150000"/>
                        </a:lnSpc>
                      </a:pPr>
                      <a:r>
                        <a:rPr lang="en-US" sz="1100" b="1" i="0" u="none" strike="noStrike">
                          <a:solidFill>
                            <a:srgbClr val="000000"/>
                          </a:solidFill>
                          <a:effectLst/>
                          <a:latin typeface="Calibri"/>
                        </a:rPr>
                        <a:t>241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b">
                        <a:lnSpc>
                          <a:spcPct val="150000"/>
                        </a:lnSpc>
                      </a:pPr>
                      <a:endParaRPr lang="en-US" sz="1100" b="1"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b">
                        <a:lnSpc>
                          <a:spcPct val="150000"/>
                        </a:lnSpc>
                      </a:pPr>
                      <a:r>
                        <a:rPr lang="en-US" sz="1100" b="1" i="0" u="none" strike="noStrike">
                          <a:solidFill>
                            <a:srgbClr val="000000"/>
                          </a:solidFill>
                          <a:effectLst/>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l" fontAlgn="b">
                        <a:lnSpc>
                          <a:spcPct val="150000"/>
                        </a:lnSpc>
                      </a:pPr>
                      <a:r>
                        <a:rPr lang="en-US" sz="1100" b="1" i="0" u="none" strike="noStrike">
                          <a:solidFill>
                            <a:srgbClr val="000000"/>
                          </a:solidFill>
                          <a:effectLst/>
                          <a:latin typeface="Calibri"/>
                        </a:rPr>
                        <a:t> $                      141.3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l" fontAlgn="b">
                        <a:lnSpc>
                          <a:spcPct val="150000"/>
                        </a:lnSpc>
                      </a:pPr>
                      <a:endParaRPr lang="en-US" sz="1100" b="1"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l" fontAlgn="b">
                        <a:lnSpc>
                          <a:spcPct val="150000"/>
                        </a:lnSpc>
                      </a:pPr>
                      <a:r>
                        <a:rPr lang="en-US" sz="1100" b="1" i="0" u="none" strike="noStrike">
                          <a:solidFill>
                            <a:srgbClr val="000000"/>
                          </a:solidFill>
                          <a:effectLst/>
                          <a:latin typeface="Calibri"/>
                        </a:rPr>
                        <a:t> $                        28.3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b"/>
                      <a:endParaRPr lang="en-US" sz="11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2288430329"/>
                  </a:ext>
                </a:extLst>
              </a:tr>
            </a:tbl>
          </a:graphicData>
        </a:graphic>
      </p:graphicFrame>
      <p:sp>
        <p:nvSpPr>
          <p:cNvPr id="7" name="TextBox 6">
            <a:extLst>
              <a:ext uri="{FF2B5EF4-FFF2-40B4-BE49-F238E27FC236}">
                <a16:creationId xmlns:a16="http://schemas.microsoft.com/office/drawing/2014/main" id="{5B2455F3-825C-9324-8016-E3C17F22CC13}"/>
              </a:ext>
            </a:extLst>
          </p:cNvPr>
          <p:cNvSpPr txBox="1"/>
          <p:nvPr/>
        </p:nvSpPr>
        <p:spPr>
          <a:xfrm>
            <a:off x="238125" y="6597576"/>
            <a:ext cx="3000375" cy="261610"/>
          </a:xfrm>
          <a:prstGeom prst="rect">
            <a:avLst/>
          </a:prstGeom>
          <a:noFill/>
        </p:spPr>
        <p:txBody>
          <a:bodyPr wrap="square" lIns="91440" tIns="45720" rIns="91440" bIns="45720" rtlCol="0" anchor="t">
            <a:spAutoFit/>
          </a:bodyPr>
          <a:lstStyle/>
          <a:p>
            <a:r>
              <a:rPr lang="en-US" sz="1100"/>
              <a:t>N.S.: Not specified in the application </a:t>
            </a:r>
            <a:endParaRPr lang="en-US" sz="1100">
              <a:cs typeface="Calibri"/>
            </a:endParaRPr>
          </a:p>
        </p:txBody>
      </p:sp>
    </p:spTree>
    <p:extLst>
      <p:ext uri="{BB962C8B-B14F-4D97-AF65-F5344CB8AC3E}">
        <p14:creationId xmlns:p14="http://schemas.microsoft.com/office/powerpoint/2010/main" val="1391644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45DE2E82-6A91-7673-F382-2DC22DADD9B7}"/>
              </a:ext>
            </a:extLst>
          </p:cNvPr>
          <p:cNvSpPr/>
          <p:nvPr/>
        </p:nvSpPr>
        <p:spPr>
          <a:xfrm>
            <a:off x="4822279" y="1352651"/>
            <a:ext cx="3683624" cy="30909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02A076-3AF5-1549-9640-55A0BE694BA2}"/>
              </a:ext>
            </a:extLst>
          </p:cNvPr>
          <p:cNvSpPr>
            <a:spLocks noGrp="1"/>
          </p:cNvSpPr>
          <p:nvPr>
            <p:ph type="title"/>
          </p:nvPr>
        </p:nvSpPr>
        <p:spPr>
          <a:xfrm>
            <a:off x="380999" y="285749"/>
            <a:ext cx="11077575" cy="796291"/>
          </a:xfrm>
        </p:spPr>
        <p:txBody>
          <a:bodyPr/>
          <a:lstStyle/>
          <a:p>
            <a:r>
              <a:rPr lang="en-US" sz="2800"/>
              <a:t>Logistics</a:t>
            </a:r>
            <a:br>
              <a:rPr lang="en-US" sz="2800"/>
            </a:br>
            <a:endParaRPr lang="en-US" sz="2800"/>
          </a:p>
        </p:txBody>
      </p:sp>
      <p:sp>
        <p:nvSpPr>
          <p:cNvPr id="4" name="Slide Number Placeholder 3">
            <a:extLst>
              <a:ext uri="{FF2B5EF4-FFF2-40B4-BE49-F238E27FC236}">
                <a16:creationId xmlns:a16="http://schemas.microsoft.com/office/drawing/2014/main" id="{6CAAFC58-8A40-6A45-B35A-E8076B5C570E}"/>
              </a:ext>
            </a:extLst>
          </p:cNvPr>
          <p:cNvSpPr>
            <a:spLocks noGrp="1"/>
          </p:cNvSpPr>
          <p:nvPr>
            <p:ph type="sldNum" sz="quarter" idx="12"/>
          </p:nvPr>
        </p:nvSpPr>
        <p:spPr/>
        <p:txBody>
          <a:bodyPr/>
          <a:lstStyle/>
          <a:p>
            <a:fld id="{2429C633-AF9B-9840-B7F1-7587910FEF71}" type="slidenum">
              <a:rPr lang="en-US" smtClean="0"/>
              <a:pPr/>
              <a:t>4</a:t>
            </a:fld>
            <a:endParaRPr lang="en-US"/>
          </a:p>
        </p:txBody>
      </p:sp>
      <p:pic>
        <p:nvPicPr>
          <p:cNvPr id="6" name="Picture 2">
            <a:extLst>
              <a:ext uri="{FF2B5EF4-FFF2-40B4-BE49-F238E27FC236}">
                <a16:creationId xmlns:a16="http://schemas.microsoft.com/office/drawing/2014/main" id="{DDD6585B-D44E-4703-9F39-5397646F15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1307" y="1323192"/>
            <a:ext cx="335074" cy="327789"/>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6C9BFD66-B7AF-7C16-FC94-6F9D8EB2B3AE}"/>
              </a:ext>
            </a:extLst>
          </p:cNvPr>
          <p:cNvSpPr/>
          <p:nvPr/>
        </p:nvSpPr>
        <p:spPr>
          <a:xfrm>
            <a:off x="4822279" y="2155597"/>
            <a:ext cx="3683624" cy="59004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56070FF8-DBCF-6CE6-2D94-22DABA2763BE}"/>
              </a:ext>
            </a:extLst>
          </p:cNvPr>
          <p:cNvSpPr>
            <a:spLocks noGrp="1"/>
          </p:cNvSpPr>
          <p:nvPr/>
        </p:nvSpPr>
        <p:spPr>
          <a:xfrm>
            <a:off x="4533989" y="1356785"/>
            <a:ext cx="3977964" cy="3351928"/>
          </a:xfrm>
          <a:prstGeom prst="rect">
            <a:avLst/>
          </a:prstGeom>
        </p:spPr>
        <p:txBody>
          <a:bodyPr vert="horz" lIns="91440" tIns="45720" rIns="91440" bIns="45720" rtlCol="0" anchor="t">
            <a:no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a:solidFill>
                  <a:schemeClr val="bg1"/>
                </a:solidFill>
              </a:rPr>
              <a:t>Click </a:t>
            </a:r>
            <a:r>
              <a:rPr lang="en-US" sz="1400" b="1">
                <a:solidFill>
                  <a:schemeClr val="bg1"/>
                </a:solidFill>
              </a:rPr>
              <a:t>Interpretation</a:t>
            </a:r>
            <a:r>
              <a:rPr lang="en-US" sz="1400">
                <a:solidFill>
                  <a:schemeClr val="bg1"/>
                </a:solidFill>
              </a:rPr>
              <a:t> to choose your language.</a:t>
            </a:r>
            <a:endParaRPr lang="en-US" sz="1400">
              <a:solidFill>
                <a:schemeClr val="bg1"/>
              </a:solidFill>
              <a:cs typeface="Calibri"/>
            </a:endParaRPr>
          </a:p>
          <a:p>
            <a:r>
              <a:rPr lang="en-US" sz="1400"/>
              <a:t>To hear the interpreted language only, click </a:t>
            </a:r>
            <a:r>
              <a:rPr lang="en-US" sz="1400" b="1"/>
              <a:t>Mute Original Audio </a:t>
            </a:r>
            <a:r>
              <a:rPr lang="en-US" sz="1400"/>
              <a:t>(Optional).</a:t>
            </a:r>
            <a:endParaRPr lang="en-US" sz="1400" b="1">
              <a:cs typeface="Calibri"/>
            </a:endParaRPr>
          </a:p>
          <a:p>
            <a:r>
              <a:rPr lang="en-US" sz="1400" b="1">
                <a:solidFill>
                  <a:schemeClr val="bg1"/>
                </a:solidFill>
              </a:rPr>
              <a:t>Change your Zoom screen name </a:t>
            </a:r>
            <a:r>
              <a:rPr lang="en-US" sz="1400">
                <a:solidFill>
                  <a:schemeClr val="bg1"/>
                </a:solidFill>
              </a:rPr>
              <a:t>to include name,  agency/organization.</a:t>
            </a:r>
            <a:endParaRPr lang="en-US" sz="1400">
              <a:solidFill>
                <a:schemeClr val="bg1"/>
              </a:solidFill>
              <a:cs typeface="Calibri"/>
            </a:endParaRPr>
          </a:p>
          <a:p>
            <a:pPr marL="342900" indent="-342900"/>
            <a:r>
              <a:rPr lang="en-US" sz="1400"/>
              <a:t>Click </a:t>
            </a:r>
            <a:r>
              <a:rPr lang="en-US" sz="1400" b="1"/>
              <a:t>Raise Hand </a:t>
            </a:r>
            <a:r>
              <a:rPr lang="en-US" sz="1400"/>
              <a:t>in your meeting controls, </a:t>
            </a:r>
            <a:r>
              <a:rPr lang="en-US" sz="1400" b="1"/>
              <a:t>Press*9 </a:t>
            </a:r>
            <a:r>
              <a:rPr lang="en-US" sz="1400"/>
              <a:t>on the phone line, or raise your hand physically.</a:t>
            </a:r>
            <a:endParaRPr lang="en-US" sz="1400">
              <a:cs typeface="Calibri" panose="020F0502020204030204"/>
            </a:endParaRPr>
          </a:p>
          <a:p>
            <a:pPr marL="342900" indent="-342900"/>
            <a:r>
              <a:rPr lang="en-US" sz="1400"/>
              <a:t>To lower your hand, click </a:t>
            </a:r>
            <a:r>
              <a:rPr lang="en-US" sz="1400" b="1"/>
              <a:t>Raise Hand </a:t>
            </a:r>
            <a:r>
              <a:rPr lang="en-US" sz="1400"/>
              <a:t>in your meeting controls.</a:t>
            </a:r>
            <a:endParaRPr lang="en-US" sz="1400">
              <a:cs typeface="Calibri"/>
            </a:endParaRPr>
          </a:p>
          <a:p>
            <a:pPr marL="342900" indent="-342900"/>
            <a:r>
              <a:rPr lang="en-US" sz="1400"/>
              <a:t>The </a:t>
            </a:r>
            <a:r>
              <a:rPr lang="en-US" sz="1400" b="1"/>
              <a:t>Q&amp;A </a:t>
            </a:r>
            <a:r>
              <a:rPr lang="en-US" sz="1400"/>
              <a:t>button is located on the control  panel at the bottom of your screen.</a:t>
            </a:r>
            <a:endParaRPr lang="en-US" sz="1400">
              <a:cs typeface="Calibri"/>
            </a:endParaRPr>
          </a:p>
          <a:p>
            <a:r>
              <a:rPr kumimoji="0" lang="en-US" sz="140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To </a:t>
            </a:r>
            <a:r>
              <a:rPr kumimoji="0" lang="en-US" sz="1400" b="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mute</a:t>
            </a:r>
            <a:r>
              <a:rPr kumimoji="0" lang="en-US" sz="140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and </a:t>
            </a:r>
            <a:r>
              <a:rPr kumimoji="0" lang="en-US" sz="1400" b="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unmute</a:t>
            </a:r>
            <a:r>
              <a:rPr kumimoji="0" lang="en-US" sz="140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click the microphone</a:t>
            </a:r>
            <a:r>
              <a:rPr lang="en-US" sz="1400">
                <a:solidFill>
                  <a:srgbClr val="000000"/>
                </a:solidFill>
                <a:latin typeface="Calibri" panose="020F0502020204030204"/>
                <a:ea typeface="+mn-lt"/>
                <a:cs typeface="Calibri" panose="020F0502020204030204"/>
              </a:rPr>
              <a:t>  </a:t>
            </a:r>
            <a:r>
              <a:rPr kumimoji="0" lang="en-US" sz="140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icon on the bottom left of your control panel.</a:t>
            </a:r>
            <a:r>
              <a:rPr lang="en-US" sz="1400">
                <a:solidFill>
                  <a:srgbClr val="000000"/>
                </a:solidFill>
                <a:latin typeface="Calibri" panose="020F0502020204030204"/>
                <a:ea typeface="+mn-lt"/>
                <a:cs typeface="Calibri" panose="020F0502020204030204"/>
              </a:rPr>
              <a:t> </a:t>
            </a:r>
            <a:endParaRPr lang="en-US" sz="1400"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285750" indent="-285750" defTabSz="914400">
              <a:lnSpc>
                <a:spcPct val="90000"/>
              </a:lnSpc>
              <a:spcBef>
                <a:spcPts val="1000"/>
              </a:spcBef>
              <a:buSzPct val="90000"/>
              <a:buFont typeface="System Font Regular"/>
              <a:buChar char="&gt;"/>
            </a:pPr>
            <a:r>
              <a:rPr lang="en-US" sz="1400">
                <a:solidFill>
                  <a:srgbClr val="000000"/>
                </a:solidFill>
                <a:latin typeface="Calibri" panose="020F0502020204030204"/>
                <a:ea typeface="+mn-lt"/>
                <a:cs typeface="Calibri" panose="020F0502020204030204"/>
              </a:rPr>
              <a:t>To </a:t>
            </a:r>
            <a:r>
              <a:rPr lang="en-US" sz="1400" b="1">
                <a:solidFill>
                  <a:srgbClr val="000000"/>
                </a:solidFill>
                <a:latin typeface="Calibri" panose="020F0502020204030204"/>
                <a:ea typeface="+mn-lt"/>
                <a:cs typeface="Calibri" panose="020F0502020204030204"/>
              </a:rPr>
              <a:t>start</a:t>
            </a:r>
            <a:r>
              <a:rPr lang="en-US" sz="1400">
                <a:solidFill>
                  <a:srgbClr val="000000"/>
                </a:solidFill>
                <a:latin typeface="Calibri" panose="020F0502020204030204"/>
                <a:ea typeface="+mn-lt"/>
                <a:cs typeface="Calibri" panose="020F0502020204030204"/>
              </a:rPr>
              <a:t> and </a:t>
            </a:r>
            <a:r>
              <a:rPr lang="en-US" sz="1400" b="1">
                <a:solidFill>
                  <a:srgbClr val="000000"/>
                </a:solidFill>
                <a:latin typeface="Calibri" panose="020F0502020204030204"/>
                <a:ea typeface="+mn-lt"/>
                <a:cs typeface="Calibri" panose="020F0502020204030204"/>
              </a:rPr>
              <a:t>stop</a:t>
            </a:r>
            <a:r>
              <a:rPr lang="en-US" sz="1400">
                <a:solidFill>
                  <a:srgbClr val="000000"/>
                </a:solidFill>
                <a:latin typeface="Calibri" panose="020F0502020204030204"/>
                <a:ea typeface="+mn-lt"/>
                <a:cs typeface="Calibri" panose="020F0502020204030204"/>
              </a:rPr>
              <a:t> your video, click the camera icon at the bottom left of your control panel.</a:t>
            </a:r>
          </a:p>
          <a:p>
            <a:pPr defTabSz="914400">
              <a:lnSpc>
                <a:spcPct val="90000"/>
              </a:lnSpc>
              <a:spcBef>
                <a:spcPts val="1000"/>
              </a:spcBef>
              <a:buSzPct val="90000"/>
              <a:defRPr/>
            </a:pPr>
            <a:r>
              <a:rPr kumimoji="0" lang="en-US" sz="1400" b="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Technology &amp; interpretation support: </a:t>
            </a:r>
            <a:r>
              <a:rPr lang="es-ES" sz="1400"/>
              <a:t>323.609.3345</a:t>
            </a:r>
            <a:endParaRPr lang="en-US" sz="1400"/>
          </a:p>
          <a:p>
            <a:endParaRPr lang="en-US" sz="1400"/>
          </a:p>
          <a:p>
            <a:endParaRPr lang="en-US" sz="1400"/>
          </a:p>
          <a:p>
            <a:endParaRPr lang="en-US" sz="1400"/>
          </a:p>
          <a:p>
            <a:endParaRPr lang="en-US" sz="1400"/>
          </a:p>
          <a:p>
            <a:endParaRPr lang="en-US" sz="1400"/>
          </a:p>
        </p:txBody>
      </p:sp>
      <p:pic>
        <p:nvPicPr>
          <p:cNvPr id="7" name="Picture 6" descr="A picture containing timeline&#10;&#10;Description automatically generated">
            <a:extLst>
              <a:ext uri="{FF2B5EF4-FFF2-40B4-BE49-F238E27FC236}">
                <a16:creationId xmlns:a16="http://schemas.microsoft.com/office/drawing/2014/main" id="{CEE2D947-9093-F92B-514D-5F88491BCDB4}"/>
              </a:ext>
            </a:extLst>
          </p:cNvPr>
          <p:cNvPicPr>
            <a:picLocks noChangeAspect="1"/>
          </p:cNvPicPr>
          <p:nvPr/>
        </p:nvPicPr>
        <p:blipFill rotWithShape="1">
          <a:blip r:embed="rId4"/>
          <a:srcRect t="75665" r="37634" b="-259"/>
          <a:stretch/>
        </p:blipFill>
        <p:spPr>
          <a:xfrm>
            <a:off x="2585230" y="2159363"/>
            <a:ext cx="1580126" cy="587991"/>
          </a:xfrm>
          <a:prstGeom prst="rect">
            <a:avLst/>
          </a:prstGeom>
        </p:spPr>
      </p:pic>
      <p:pic>
        <p:nvPicPr>
          <p:cNvPr id="11" name="Picture 10" descr="Graphical user interface, text, application&#10;&#10;Description automatically generated">
            <a:extLst>
              <a:ext uri="{FF2B5EF4-FFF2-40B4-BE49-F238E27FC236}">
                <a16:creationId xmlns:a16="http://schemas.microsoft.com/office/drawing/2014/main" id="{BC96D686-8EA6-ED4B-2E87-85D5CC435FB9}"/>
              </a:ext>
            </a:extLst>
          </p:cNvPr>
          <p:cNvPicPr>
            <a:picLocks noChangeAspect="1"/>
          </p:cNvPicPr>
          <p:nvPr/>
        </p:nvPicPr>
        <p:blipFill rotWithShape="1">
          <a:blip r:embed="rId5"/>
          <a:srcRect t="18844" b="66991"/>
          <a:stretch/>
        </p:blipFill>
        <p:spPr>
          <a:xfrm>
            <a:off x="1687160" y="2746104"/>
            <a:ext cx="2543900" cy="272226"/>
          </a:xfrm>
          <a:prstGeom prst="rect">
            <a:avLst/>
          </a:prstGeom>
        </p:spPr>
      </p:pic>
      <p:cxnSp>
        <p:nvCxnSpPr>
          <p:cNvPr id="14" name="Straight Arrow Connector 13">
            <a:extLst>
              <a:ext uri="{FF2B5EF4-FFF2-40B4-BE49-F238E27FC236}">
                <a16:creationId xmlns:a16="http://schemas.microsoft.com/office/drawing/2014/main" id="{272331FD-4103-FB5B-8304-99EF2E3B570C}"/>
              </a:ext>
            </a:extLst>
          </p:cNvPr>
          <p:cNvCxnSpPr>
            <a:cxnSpLocks/>
          </p:cNvCxnSpPr>
          <p:nvPr/>
        </p:nvCxnSpPr>
        <p:spPr>
          <a:xfrm flipH="1">
            <a:off x="4234361" y="2407920"/>
            <a:ext cx="576631" cy="0"/>
          </a:xfrm>
          <a:prstGeom prst="straightConnector1">
            <a:avLst/>
          </a:prstGeom>
          <a:ln w="571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CC72715-73BD-A734-ACA6-E64774EC4864}"/>
              </a:ext>
            </a:extLst>
          </p:cNvPr>
          <p:cNvCxnSpPr>
            <a:cxnSpLocks/>
          </p:cNvCxnSpPr>
          <p:nvPr/>
        </p:nvCxnSpPr>
        <p:spPr>
          <a:xfrm flipH="1">
            <a:off x="4234361" y="1493520"/>
            <a:ext cx="576631" cy="0"/>
          </a:xfrm>
          <a:prstGeom prst="straightConnector1">
            <a:avLst/>
          </a:prstGeom>
          <a:ln w="57150">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36017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9A6B343D-FE25-474C-9E1A-F6B1A029E64E}"/>
              </a:ext>
            </a:extLst>
          </p:cNvPr>
          <p:cNvSpPr txBox="1"/>
          <p:nvPr/>
        </p:nvSpPr>
        <p:spPr>
          <a:xfrm>
            <a:off x="407489" y="200672"/>
            <a:ext cx="9865515" cy="523220"/>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Calibri" panose="020F0502020204030204"/>
                <a:ea typeface="+mn-ea"/>
                <a:cs typeface="+mn-cs"/>
              </a:rPr>
              <a:t>RFI for Zero-Emission Infrastructure to Support Goods Movement</a:t>
            </a:r>
            <a:endParaRPr kumimoji="0" lang="en-US" sz="2800" b="1" i="0" u="none" strike="noStrike" kern="1200" cap="none" spc="0" normalizeH="0" baseline="0" noProof="0">
              <a:ln>
                <a:noFill/>
              </a:ln>
              <a:solidFill>
                <a:srgbClr val="FFFFFF"/>
              </a:solidFill>
              <a:effectLst/>
              <a:uLnTx/>
              <a:uFillTx/>
              <a:latin typeface="Calibri" panose="020F0502020204030204"/>
              <a:ea typeface="Calibri"/>
              <a:cs typeface="Calibri"/>
            </a:endParaRPr>
          </a:p>
        </p:txBody>
      </p:sp>
      <p:sp>
        <p:nvSpPr>
          <p:cNvPr id="4" name="TextBox 3">
            <a:extLst>
              <a:ext uri="{FF2B5EF4-FFF2-40B4-BE49-F238E27FC236}">
                <a16:creationId xmlns:a16="http://schemas.microsoft.com/office/drawing/2014/main" id="{11FB580D-DDAE-B9A6-A478-3489664E9358}"/>
              </a:ext>
            </a:extLst>
          </p:cNvPr>
          <p:cNvSpPr txBox="1"/>
          <p:nvPr/>
        </p:nvSpPr>
        <p:spPr>
          <a:xfrm>
            <a:off x="5956762" y="6380329"/>
            <a:ext cx="6096000" cy="276999"/>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7" name="Content Placeholder 6">
            <a:extLst>
              <a:ext uri="{FF2B5EF4-FFF2-40B4-BE49-F238E27FC236}">
                <a16:creationId xmlns:a16="http://schemas.microsoft.com/office/drawing/2014/main" id="{CE754C3F-265F-9C56-D3E3-B8AC6B5E33D5}"/>
              </a:ext>
            </a:extLst>
          </p:cNvPr>
          <p:cNvPicPr>
            <a:picLocks noGrp="1" noChangeAspect="1"/>
          </p:cNvPicPr>
          <p:nvPr>
            <p:ph idx="1"/>
          </p:nvPr>
        </p:nvPicPr>
        <p:blipFill>
          <a:blip r:embed="rId3"/>
          <a:stretch>
            <a:fillRect/>
          </a:stretch>
        </p:blipFill>
        <p:spPr>
          <a:xfrm>
            <a:off x="812805" y="1184275"/>
            <a:ext cx="4627552" cy="4751388"/>
          </a:xfrm>
        </p:spPr>
      </p:pic>
      <p:sp>
        <p:nvSpPr>
          <p:cNvPr id="13" name="Content Placeholder 12">
            <a:extLst>
              <a:ext uri="{FF2B5EF4-FFF2-40B4-BE49-F238E27FC236}">
                <a16:creationId xmlns:a16="http://schemas.microsoft.com/office/drawing/2014/main" id="{6A3A3A8A-98CC-966E-F9B1-6297C29DD743}"/>
              </a:ext>
            </a:extLst>
          </p:cNvPr>
          <p:cNvSpPr>
            <a:spLocks noGrp="1"/>
          </p:cNvSpPr>
          <p:nvPr>
            <p:ph idx="12"/>
          </p:nvPr>
        </p:nvSpPr>
        <p:spPr>
          <a:xfrm>
            <a:off x="6248400" y="1184223"/>
            <a:ext cx="4867275" cy="4751882"/>
          </a:xfrm>
        </p:spPr>
        <p:txBody>
          <a:bodyPr/>
          <a:lstStyle/>
          <a:p>
            <a:pPr marL="0" indent="0">
              <a:buNone/>
            </a:pPr>
            <a:r>
              <a:rPr lang="en-US" sz="2400" b="1">
                <a:solidFill>
                  <a:srgbClr val="2AB4C8"/>
                </a:solidFill>
              </a:rPr>
              <a:t>Mapping of 11 sites with known addresses</a:t>
            </a:r>
          </a:p>
          <a:p>
            <a:r>
              <a:rPr lang="en-US"/>
              <a:t>Several sites are within the Port owned properties</a:t>
            </a:r>
          </a:p>
          <a:p>
            <a:r>
              <a:rPr lang="en-US"/>
              <a:t>Two major clusters; near the ports and northern end of the 710 Corridor</a:t>
            </a:r>
          </a:p>
          <a:p>
            <a:r>
              <a:rPr lang="en-US"/>
              <a:t>Need to work through MSRC to get addresses of unidentified sites</a:t>
            </a:r>
          </a:p>
          <a:p>
            <a:endParaRPr lang="en-US"/>
          </a:p>
        </p:txBody>
      </p:sp>
    </p:spTree>
    <p:extLst>
      <p:ext uri="{BB962C8B-B14F-4D97-AF65-F5344CB8AC3E}">
        <p14:creationId xmlns:p14="http://schemas.microsoft.com/office/powerpoint/2010/main" val="2523853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9A6B343D-FE25-474C-9E1A-F6B1A029E64E}"/>
              </a:ext>
            </a:extLst>
          </p:cNvPr>
          <p:cNvSpPr txBox="1"/>
          <p:nvPr/>
        </p:nvSpPr>
        <p:spPr>
          <a:xfrm>
            <a:off x="407489" y="200672"/>
            <a:ext cx="9865515" cy="523220"/>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Calibri" panose="020F0502020204030204"/>
                <a:ea typeface="+mn-ea"/>
                <a:cs typeface="+mn-cs"/>
              </a:rPr>
              <a:t>RFI for Zero-Emission Infrastructure to Support Goods Movement</a:t>
            </a:r>
            <a:endParaRPr kumimoji="0" lang="en-US" sz="2800" b="1" i="0" u="none" strike="noStrike" kern="1200" cap="none" spc="0" normalizeH="0" baseline="0" noProof="0">
              <a:ln>
                <a:noFill/>
              </a:ln>
              <a:solidFill>
                <a:srgbClr val="FFFFFF"/>
              </a:solidFill>
              <a:effectLst/>
              <a:uLnTx/>
              <a:uFillTx/>
              <a:latin typeface="Calibri" panose="020F0502020204030204"/>
              <a:ea typeface="Calibri"/>
              <a:cs typeface="Calibri"/>
            </a:endParaRPr>
          </a:p>
        </p:txBody>
      </p:sp>
      <p:sp>
        <p:nvSpPr>
          <p:cNvPr id="4" name="TextBox 3">
            <a:extLst>
              <a:ext uri="{FF2B5EF4-FFF2-40B4-BE49-F238E27FC236}">
                <a16:creationId xmlns:a16="http://schemas.microsoft.com/office/drawing/2014/main" id="{11FB580D-DDAE-B9A6-A478-3489664E9358}"/>
              </a:ext>
            </a:extLst>
          </p:cNvPr>
          <p:cNvSpPr txBox="1"/>
          <p:nvPr/>
        </p:nvSpPr>
        <p:spPr>
          <a:xfrm>
            <a:off x="5966691" y="6411129"/>
            <a:ext cx="6096000" cy="276999"/>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graphicFrame>
        <p:nvGraphicFramePr>
          <p:cNvPr id="8" name="Table 7">
            <a:extLst>
              <a:ext uri="{FF2B5EF4-FFF2-40B4-BE49-F238E27FC236}">
                <a16:creationId xmlns:a16="http://schemas.microsoft.com/office/drawing/2014/main" id="{8A1E340B-65D9-91E4-2BBB-6ABD14A47216}"/>
              </a:ext>
            </a:extLst>
          </p:cNvPr>
          <p:cNvGraphicFramePr>
            <a:graphicFrameLocks noGrp="1"/>
          </p:cNvGraphicFramePr>
          <p:nvPr>
            <p:extLst>
              <p:ext uri="{D42A27DB-BD31-4B8C-83A1-F6EECF244321}">
                <p14:modId xmlns:p14="http://schemas.microsoft.com/office/powerpoint/2010/main" val="2797345802"/>
              </p:ext>
            </p:extLst>
          </p:nvPr>
        </p:nvGraphicFramePr>
        <p:xfrm>
          <a:off x="733425" y="1646115"/>
          <a:ext cx="10964588" cy="4480560"/>
        </p:xfrm>
        <a:graphic>
          <a:graphicData uri="http://schemas.openxmlformats.org/drawingml/2006/table">
            <a:tbl>
              <a:tblPr/>
              <a:tblGrid>
                <a:gridCol w="354193">
                  <a:extLst>
                    <a:ext uri="{9D8B030D-6E8A-4147-A177-3AD203B41FA5}">
                      <a16:colId xmlns:a16="http://schemas.microsoft.com/office/drawing/2014/main" val="1272910227"/>
                    </a:ext>
                  </a:extLst>
                </a:gridCol>
                <a:gridCol w="1493771">
                  <a:extLst>
                    <a:ext uri="{9D8B030D-6E8A-4147-A177-3AD203B41FA5}">
                      <a16:colId xmlns:a16="http://schemas.microsoft.com/office/drawing/2014/main" val="3858798368"/>
                    </a:ext>
                  </a:extLst>
                </a:gridCol>
                <a:gridCol w="1139578">
                  <a:extLst>
                    <a:ext uri="{9D8B030D-6E8A-4147-A177-3AD203B41FA5}">
                      <a16:colId xmlns:a16="http://schemas.microsoft.com/office/drawing/2014/main" val="806461896"/>
                    </a:ext>
                  </a:extLst>
                </a:gridCol>
                <a:gridCol w="1139578">
                  <a:extLst>
                    <a:ext uri="{9D8B030D-6E8A-4147-A177-3AD203B41FA5}">
                      <a16:colId xmlns:a16="http://schemas.microsoft.com/office/drawing/2014/main" val="1458335819"/>
                    </a:ext>
                  </a:extLst>
                </a:gridCol>
                <a:gridCol w="1139578">
                  <a:extLst>
                    <a:ext uri="{9D8B030D-6E8A-4147-A177-3AD203B41FA5}">
                      <a16:colId xmlns:a16="http://schemas.microsoft.com/office/drawing/2014/main" val="681142195"/>
                    </a:ext>
                  </a:extLst>
                </a:gridCol>
                <a:gridCol w="1139578">
                  <a:extLst>
                    <a:ext uri="{9D8B030D-6E8A-4147-A177-3AD203B41FA5}">
                      <a16:colId xmlns:a16="http://schemas.microsoft.com/office/drawing/2014/main" val="2179168082"/>
                    </a:ext>
                  </a:extLst>
                </a:gridCol>
                <a:gridCol w="1139578">
                  <a:extLst>
                    <a:ext uri="{9D8B030D-6E8A-4147-A177-3AD203B41FA5}">
                      <a16:colId xmlns:a16="http://schemas.microsoft.com/office/drawing/2014/main" val="4128176812"/>
                    </a:ext>
                  </a:extLst>
                </a:gridCol>
                <a:gridCol w="1139578">
                  <a:extLst>
                    <a:ext uri="{9D8B030D-6E8A-4147-A177-3AD203B41FA5}">
                      <a16:colId xmlns:a16="http://schemas.microsoft.com/office/drawing/2014/main" val="1893994834"/>
                    </a:ext>
                  </a:extLst>
                </a:gridCol>
                <a:gridCol w="1139578">
                  <a:extLst>
                    <a:ext uri="{9D8B030D-6E8A-4147-A177-3AD203B41FA5}">
                      <a16:colId xmlns:a16="http://schemas.microsoft.com/office/drawing/2014/main" val="1457811856"/>
                    </a:ext>
                  </a:extLst>
                </a:gridCol>
                <a:gridCol w="1139578">
                  <a:extLst>
                    <a:ext uri="{9D8B030D-6E8A-4147-A177-3AD203B41FA5}">
                      <a16:colId xmlns:a16="http://schemas.microsoft.com/office/drawing/2014/main" val="2649110265"/>
                    </a:ext>
                  </a:extLst>
                </a:gridCol>
              </a:tblGrid>
              <a:tr h="548640">
                <a:tc>
                  <a:txBody>
                    <a:bodyPr/>
                    <a:lstStyle/>
                    <a:p>
                      <a:pPr algn="ctr" fontAlgn="b"/>
                      <a:r>
                        <a:rPr lang="en-US" sz="14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US" sz="1400" b="1" i="0" u="none" strike="noStrike">
                          <a:solidFill>
                            <a:srgbClr val="000000"/>
                          </a:solidFill>
                          <a:effectLst/>
                          <a:latin typeface="Calibri"/>
                        </a:rPr>
                        <a:t>City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US" sz="1400" b="1" i="0" u="none" strike="noStrike">
                          <a:solidFill>
                            <a:srgbClr val="000000"/>
                          </a:solidFill>
                          <a:effectLst/>
                          <a:latin typeface="Calibri"/>
                        </a:rPr>
                        <a:t>1. Maximizing leverage of seed funding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US" sz="1400" b="1" i="0" u="none" strike="noStrike">
                          <a:solidFill>
                            <a:srgbClr val="000000"/>
                          </a:solidFill>
                          <a:effectLst/>
                          <a:latin typeface="Calibri"/>
                        </a:rPr>
                        <a:t>2. Community Engagement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US" sz="1400" b="1" i="0" u="none" strike="noStrike">
                          <a:solidFill>
                            <a:srgbClr val="000000"/>
                          </a:solidFill>
                          <a:effectLst/>
                          <a:latin typeface="Calibri"/>
                        </a:rPr>
                        <a:t>3. Corridor Community Benefits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US" sz="1400" b="1" i="0" u="none" strike="noStrike">
                          <a:solidFill>
                            <a:srgbClr val="000000"/>
                          </a:solidFill>
                          <a:effectLst/>
                          <a:latin typeface="Calibri"/>
                        </a:rPr>
                        <a:t>4. Coordination </a:t>
                      </a:r>
                      <a:endParaRPr lang="en-US"/>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US" sz="1400" b="1" i="0" u="none" strike="noStrike">
                          <a:solidFill>
                            <a:srgbClr val="000000"/>
                          </a:solidFill>
                          <a:effectLst/>
                          <a:latin typeface="Calibri"/>
                        </a:rPr>
                        <a:t>5. Workforce Development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US" sz="1400" b="1" i="0" u="none" strike="noStrike">
                          <a:solidFill>
                            <a:srgbClr val="000000"/>
                          </a:solidFill>
                          <a:effectLst/>
                          <a:latin typeface="Calibri"/>
                        </a:rPr>
                        <a:t>6. Equitable Outcomes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US" sz="1400" b="1" i="0" u="none" strike="noStrike">
                          <a:solidFill>
                            <a:srgbClr val="000000"/>
                          </a:solidFill>
                          <a:effectLst/>
                          <a:latin typeface="Calibri"/>
                        </a:rPr>
                        <a:t>7. Legislative Platform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US" sz="1400" b="1" i="0" u="none" strike="noStrike">
                          <a:solidFill>
                            <a:srgbClr val="000000"/>
                          </a:solidFill>
                          <a:effectLst/>
                          <a:latin typeface="Calibri"/>
                        </a:rPr>
                        <a:t>8. Expeditious Deployment of Resources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4173503730"/>
                  </a:ext>
                </a:extLst>
              </a:tr>
              <a:tr h="182880">
                <a:tc>
                  <a:txBody>
                    <a:bodyPr/>
                    <a:lstStyle/>
                    <a:p>
                      <a:pPr algn="ctr" fontAlgn="b"/>
                      <a:r>
                        <a:rPr lang="en-US" sz="1400" b="0" i="0" u="none" strike="noStrike">
                          <a:solidFill>
                            <a:srgbClr val="000000"/>
                          </a:solidFill>
                          <a:effectLst/>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Commerce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 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Vehicle Pool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4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74065688"/>
                  </a:ext>
                </a:extLst>
              </a:tr>
              <a:tr h="182880">
                <a:tc>
                  <a:txBody>
                    <a:bodyPr/>
                    <a:lstStyle/>
                    <a:p>
                      <a:pPr algn="ctr" fontAlgn="b"/>
                      <a:r>
                        <a:rPr lang="en-US" sz="1400" b="0" i="0" u="none" strike="noStrike">
                          <a:solidFill>
                            <a:srgbClr val="000000"/>
                          </a:solidFill>
                          <a:effectLst/>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Compton </a:t>
                      </a:r>
                      <a:endParaRPr lang="en-US" sz="14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 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Vehicle Pool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4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62939274"/>
                  </a:ext>
                </a:extLst>
              </a:tr>
              <a:tr h="365760">
                <a:tc>
                  <a:txBody>
                    <a:bodyPr/>
                    <a:lstStyle/>
                    <a:p>
                      <a:pPr algn="ctr" fontAlgn="b"/>
                      <a:r>
                        <a:rPr lang="en-US" sz="1400" b="0" i="0" u="none" strike="noStrike">
                          <a:solidFill>
                            <a:srgbClr val="000000"/>
                          </a:solidFill>
                          <a:effectLst/>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Compton </a:t>
                      </a:r>
                      <a:endParaRPr lang="en-US" sz="14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4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31131947"/>
                  </a:ext>
                </a:extLst>
              </a:tr>
              <a:tr h="914400">
                <a:tc>
                  <a:txBody>
                    <a:bodyPr/>
                    <a:lstStyle/>
                    <a:p>
                      <a:pPr algn="ctr" fontAlgn="b"/>
                      <a:r>
                        <a:rPr lang="en-US" sz="1400" b="0" i="0" u="none" strike="noStrike">
                          <a:solidFill>
                            <a:srgbClr val="000000"/>
                          </a:solidFill>
                          <a:effectLst/>
                          <a:latin typeface="Calibri"/>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Existing Truck Stops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Coordinates through Coalition for Clean Air and Breathe SoCal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10197043"/>
                  </a:ext>
                </a:extLst>
              </a:tr>
              <a:tr h="548640">
                <a:tc>
                  <a:txBody>
                    <a:bodyPr/>
                    <a:lstStyle/>
                    <a:p>
                      <a:pPr algn="ctr" fontAlgn="b"/>
                      <a:r>
                        <a:rPr lang="en-US" sz="1400" b="0" i="0" u="none" strike="noStrike">
                          <a:solidFill>
                            <a:srgbClr val="000000"/>
                          </a:solidFill>
                          <a:effectLst/>
                          <a:latin typeface="Calibri"/>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Long Beach</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X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Vehicle Pool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90557551"/>
                  </a:ext>
                </a:extLst>
              </a:tr>
              <a:tr h="182880">
                <a:tc>
                  <a:txBody>
                    <a:bodyPr/>
                    <a:lstStyle/>
                    <a:p>
                      <a:pPr algn="ctr" fontAlgn="b"/>
                      <a:r>
                        <a:rPr lang="en-US" sz="1400" b="0" i="0" u="none" strike="noStrike">
                          <a:solidFill>
                            <a:srgbClr val="000000"/>
                          </a:solidFill>
                          <a:effectLst/>
                          <a:latin typeface="Calibri"/>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Long Beach</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73372029"/>
                  </a:ext>
                </a:extLst>
              </a:tr>
              <a:tr h="365760">
                <a:tc>
                  <a:txBody>
                    <a:bodyPr/>
                    <a:lstStyle/>
                    <a:p>
                      <a:pPr algn="ctr" fontAlgn="b"/>
                      <a:r>
                        <a:rPr lang="en-US" sz="1400" b="0" i="0" u="none" strike="noStrike">
                          <a:solidFill>
                            <a:srgbClr val="000000"/>
                          </a:solidFill>
                          <a:effectLst/>
                          <a:latin typeface="Calibri"/>
                        </a:rPr>
                        <a:t>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Long Beach</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Truck-as-a-Service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03125321"/>
                  </a:ext>
                </a:extLst>
              </a:tr>
              <a:tr h="365760">
                <a:tc>
                  <a:txBody>
                    <a:bodyPr/>
                    <a:lstStyle/>
                    <a:p>
                      <a:pPr algn="ctr" fontAlgn="b"/>
                      <a:r>
                        <a:rPr lang="en-US" sz="1400" b="0" i="0" u="none" strike="noStrike">
                          <a:solidFill>
                            <a:srgbClr val="000000"/>
                          </a:solidFill>
                          <a:effectLst/>
                          <a:latin typeface="Calibri"/>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Long Beach</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Long-term vehicle lease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14791367"/>
                  </a:ext>
                </a:extLst>
              </a:tr>
              <a:tr h="365760">
                <a:tc>
                  <a:txBody>
                    <a:bodyPr/>
                    <a:lstStyle/>
                    <a:p>
                      <a:pPr algn="ctr" fontAlgn="b"/>
                      <a:r>
                        <a:rPr lang="en-US" sz="1400" b="0" i="0" u="none" strike="noStrike">
                          <a:solidFill>
                            <a:srgbClr val="000000"/>
                          </a:solidFill>
                          <a:effectLst/>
                          <a:latin typeface="Calibri" panose="020F0502020204030204" pitchFamily="34" charset="0"/>
                        </a:rPr>
                        <a:t>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Long Beach </a:t>
                      </a:r>
                      <a:endParaRPr lang="en-US" sz="14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4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6525794"/>
                  </a:ext>
                </a:extLst>
              </a:tr>
            </a:tbl>
          </a:graphicData>
        </a:graphic>
      </p:graphicFrame>
      <p:sp>
        <p:nvSpPr>
          <p:cNvPr id="10" name="Content Placeholder 9">
            <a:extLst>
              <a:ext uri="{FF2B5EF4-FFF2-40B4-BE49-F238E27FC236}">
                <a16:creationId xmlns:a16="http://schemas.microsoft.com/office/drawing/2014/main" id="{727CB97D-73FC-265A-7B20-5BBA92D1BA9E}"/>
              </a:ext>
            </a:extLst>
          </p:cNvPr>
          <p:cNvSpPr>
            <a:spLocks noGrp="1"/>
          </p:cNvSpPr>
          <p:nvPr>
            <p:ph idx="1"/>
          </p:nvPr>
        </p:nvSpPr>
        <p:spPr>
          <a:xfrm>
            <a:off x="381000" y="1276351"/>
            <a:ext cx="11077575" cy="668064"/>
          </a:xfrm>
        </p:spPr>
        <p:txBody>
          <a:bodyPr/>
          <a:lstStyle/>
          <a:p>
            <a:pPr marL="0" indent="0">
              <a:buNone/>
            </a:pPr>
            <a:r>
              <a:rPr lang="en-US"/>
              <a:t>Preliminary evaluation against the ZET Program Principles</a:t>
            </a:r>
          </a:p>
        </p:txBody>
      </p:sp>
    </p:spTree>
    <p:extLst>
      <p:ext uri="{BB962C8B-B14F-4D97-AF65-F5344CB8AC3E}">
        <p14:creationId xmlns:p14="http://schemas.microsoft.com/office/powerpoint/2010/main" val="3155417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9A6B343D-FE25-474C-9E1A-F6B1A029E64E}"/>
              </a:ext>
            </a:extLst>
          </p:cNvPr>
          <p:cNvSpPr txBox="1"/>
          <p:nvPr/>
        </p:nvSpPr>
        <p:spPr>
          <a:xfrm>
            <a:off x="407489" y="200672"/>
            <a:ext cx="9865515" cy="523220"/>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Calibri" panose="020F0502020204030204"/>
                <a:ea typeface="+mn-ea"/>
                <a:cs typeface="+mn-cs"/>
              </a:rPr>
              <a:t>RFI for Zero-Emission Infrastructure to Support Goods Movement</a:t>
            </a:r>
            <a:endParaRPr kumimoji="0" lang="en-US" sz="2800" b="1" i="0" u="none" strike="noStrike" kern="1200" cap="none" spc="0" normalizeH="0" baseline="0" noProof="0">
              <a:ln>
                <a:noFill/>
              </a:ln>
              <a:solidFill>
                <a:srgbClr val="FFFFFF"/>
              </a:solidFill>
              <a:effectLst/>
              <a:uLnTx/>
              <a:uFillTx/>
              <a:latin typeface="Calibri" panose="020F0502020204030204"/>
              <a:ea typeface="Calibri"/>
              <a:cs typeface="Calibri"/>
            </a:endParaRPr>
          </a:p>
        </p:txBody>
      </p:sp>
      <p:sp>
        <p:nvSpPr>
          <p:cNvPr id="4" name="TextBox 3">
            <a:extLst>
              <a:ext uri="{FF2B5EF4-FFF2-40B4-BE49-F238E27FC236}">
                <a16:creationId xmlns:a16="http://schemas.microsoft.com/office/drawing/2014/main" id="{11FB580D-DDAE-B9A6-A478-3489664E9358}"/>
              </a:ext>
            </a:extLst>
          </p:cNvPr>
          <p:cNvSpPr txBox="1"/>
          <p:nvPr/>
        </p:nvSpPr>
        <p:spPr>
          <a:xfrm>
            <a:off x="5966691" y="6411129"/>
            <a:ext cx="6096000" cy="276999"/>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graphicFrame>
        <p:nvGraphicFramePr>
          <p:cNvPr id="6" name="Content Placeholder 5">
            <a:extLst>
              <a:ext uri="{FF2B5EF4-FFF2-40B4-BE49-F238E27FC236}">
                <a16:creationId xmlns:a16="http://schemas.microsoft.com/office/drawing/2014/main" id="{9CA0125C-C432-8582-3EEA-EFA94B751202}"/>
              </a:ext>
            </a:extLst>
          </p:cNvPr>
          <p:cNvGraphicFramePr>
            <a:graphicFrameLocks noGrp="1"/>
          </p:cNvGraphicFramePr>
          <p:nvPr>
            <p:ph idx="1"/>
            <p:extLst>
              <p:ext uri="{D42A27DB-BD31-4B8C-83A1-F6EECF244321}">
                <p14:modId xmlns:p14="http://schemas.microsoft.com/office/powerpoint/2010/main" val="2145184610"/>
              </p:ext>
            </p:extLst>
          </p:nvPr>
        </p:nvGraphicFramePr>
        <p:xfrm>
          <a:off x="733425" y="1761722"/>
          <a:ext cx="10607240" cy="4206240"/>
        </p:xfrm>
        <a:graphic>
          <a:graphicData uri="http://schemas.openxmlformats.org/drawingml/2006/table">
            <a:tbl>
              <a:tblPr/>
              <a:tblGrid>
                <a:gridCol w="386065">
                  <a:extLst>
                    <a:ext uri="{9D8B030D-6E8A-4147-A177-3AD203B41FA5}">
                      <a16:colId xmlns:a16="http://schemas.microsoft.com/office/drawing/2014/main" val="1984215387"/>
                    </a:ext>
                  </a:extLst>
                </a:gridCol>
                <a:gridCol w="1116551">
                  <a:extLst>
                    <a:ext uri="{9D8B030D-6E8A-4147-A177-3AD203B41FA5}">
                      <a16:colId xmlns:a16="http://schemas.microsoft.com/office/drawing/2014/main" val="21883768"/>
                    </a:ext>
                  </a:extLst>
                </a:gridCol>
                <a:gridCol w="1071655">
                  <a:extLst>
                    <a:ext uri="{9D8B030D-6E8A-4147-A177-3AD203B41FA5}">
                      <a16:colId xmlns:a16="http://schemas.microsoft.com/office/drawing/2014/main" val="3055922551"/>
                    </a:ext>
                  </a:extLst>
                </a:gridCol>
                <a:gridCol w="1147567">
                  <a:extLst>
                    <a:ext uri="{9D8B030D-6E8A-4147-A177-3AD203B41FA5}">
                      <a16:colId xmlns:a16="http://schemas.microsoft.com/office/drawing/2014/main" val="2494799584"/>
                    </a:ext>
                  </a:extLst>
                </a:gridCol>
                <a:gridCol w="1147567">
                  <a:extLst>
                    <a:ext uri="{9D8B030D-6E8A-4147-A177-3AD203B41FA5}">
                      <a16:colId xmlns:a16="http://schemas.microsoft.com/office/drawing/2014/main" val="4036491279"/>
                    </a:ext>
                  </a:extLst>
                </a:gridCol>
                <a:gridCol w="1147567">
                  <a:extLst>
                    <a:ext uri="{9D8B030D-6E8A-4147-A177-3AD203B41FA5}">
                      <a16:colId xmlns:a16="http://schemas.microsoft.com/office/drawing/2014/main" val="1033633123"/>
                    </a:ext>
                  </a:extLst>
                </a:gridCol>
                <a:gridCol w="1147567">
                  <a:extLst>
                    <a:ext uri="{9D8B030D-6E8A-4147-A177-3AD203B41FA5}">
                      <a16:colId xmlns:a16="http://schemas.microsoft.com/office/drawing/2014/main" val="1501999489"/>
                    </a:ext>
                  </a:extLst>
                </a:gridCol>
                <a:gridCol w="1147567">
                  <a:extLst>
                    <a:ext uri="{9D8B030D-6E8A-4147-A177-3AD203B41FA5}">
                      <a16:colId xmlns:a16="http://schemas.microsoft.com/office/drawing/2014/main" val="392970394"/>
                    </a:ext>
                  </a:extLst>
                </a:gridCol>
                <a:gridCol w="1147567">
                  <a:extLst>
                    <a:ext uri="{9D8B030D-6E8A-4147-A177-3AD203B41FA5}">
                      <a16:colId xmlns:a16="http://schemas.microsoft.com/office/drawing/2014/main" val="2444724875"/>
                    </a:ext>
                  </a:extLst>
                </a:gridCol>
                <a:gridCol w="1147567">
                  <a:extLst>
                    <a:ext uri="{9D8B030D-6E8A-4147-A177-3AD203B41FA5}">
                      <a16:colId xmlns:a16="http://schemas.microsoft.com/office/drawing/2014/main" val="3049432396"/>
                    </a:ext>
                  </a:extLst>
                </a:gridCol>
              </a:tblGrid>
              <a:tr h="548640">
                <a:tc>
                  <a:txBody>
                    <a:bodyPr/>
                    <a:lstStyle/>
                    <a:p>
                      <a:pPr algn="ctr" fontAlgn="b"/>
                      <a:endParaRPr lang="en-US" sz="1400" b="1"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US" sz="1400" b="1" i="0" u="none" strike="noStrike">
                          <a:solidFill>
                            <a:srgbClr val="000000"/>
                          </a:solidFill>
                          <a:effectLst/>
                          <a:latin typeface="Calibri"/>
                        </a:rPr>
                        <a:t>City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US" sz="1400" b="1" i="0" u="none" strike="noStrike">
                          <a:solidFill>
                            <a:srgbClr val="000000"/>
                          </a:solidFill>
                          <a:effectLst/>
                          <a:latin typeface="Calibri"/>
                        </a:rPr>
                        <a:t>1. Maximizing leverage of seed funding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US" sz="1400" b="1" i="0" u="none" strike="noStrike">
                          <a:solidFill>
                            <a:srgbClr val="000000"/>
                          </a:solidFill>
                          <a:effectLst/>
                          <a:latin typeface="Calibri"/>
                        </a:rPr>
                        <a:t>2. Community Engagement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US" sz="1400" b="1" i="0" u="none" strike="noStrike">
                          <a:solidFill>
                            <a:srgbClr val="000000"/>
                          </a:solidFill>
                          <a:effectLst/>
                          <a:latin typeface="Calibri"/>
                        </a:rPr>
                        <a:t>3. Corridor Community Benefits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US" sz="1400" b="1" i="0" u="none" strike="noStrike">
                          <a:solidFill>
                            <a:srgbClr val="000000"/>
                          </a:solidFill>
                          <a:effectLst/>
                          <a:latin typeface="Calibri"/>
                        </a:rPr>
                        <a:t>4. Coordination </a:t>
                      </a:r>
                      <a:endParaRPr lang="en-US" sz="1400" b="1"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US" sz="1400" b="1" i="0" u="none" strike="noStrike">
                          <a:solidFill>
                            <a:srgbClr val="000000"/>
                          </a:solidFill>
                          <a:effectLst/>
                          <a:latin typeface="Calibri"/>
                        </a:rPr>
                        <a:t>5. Workforce Development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US" sz="1400" b="1" i="0" u="none" strike="noStrike">
                          <a:solidFill>
                            <a:srgbClr val="000000"/>
                          </a:solidFill>
                          <a:effectLst/>
                          <a:latin typeface="Calibri"/>
                        </a:rPr>
                        <a:t>6. Equitable Outcomes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US" sz="1400" b="1" i="0" u="none" strike="noStrike">
                          <a:solidFill>
                            <a:srgbClr val="000000"/>
                          </a:solidFill>
                          <a:effectLst/>
                          <a:latin typeface="Calibri"/>
                        </a:rPr>
                        <a:t>7. Legislative Platform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US" sz="1400" b="1" i="0" u="none" strike="noStrike">
                          <a:solidFill>
                            <a:srgbClr val="000000"/>
                          </a:solidFill>
                          <a:effectLst/>
                          <a:latin typeface="Calibri"/>
                        </a:rPr>
                        <a:t>8. Expeditious Deployment of Resources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3817796084"/>
                  </a:ext>
                </a:extLst>
              </a:tr>
              <a:tr h="182880">
                <a:tc>
                  <a:txBody>
                    <a:bodyPr/>
                    <a:lstStyle/>
                    <a:p>
                      <a:pPr algn="ctr" fontAlgn="b"/>
                      <a:r>
                        <a:rPr lang="en-US" sz="1400" b="0" i="0" u="none" strike="noStrike">
                          <a:solidFill>
                            <a:srgbClr val="000000"/>
                          </a:solidFill>
                          <a:effectLst/>
                          <a:latin typeface="Calibri"/>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Los Angeles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4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24291727"/>
                  </a:ext>
                </a:extLst>
              </a:tr>
              <a:tr h="182880">
                <a:tc>
                  <a:txBody>
                    <a:bodyPr/>
                    <a:lstStyle/>
                    <a:p>
                      <a:pPr algn="ctr" fontAlgn="b"/>
                      <a:r>
                        <a:rPr lang="en-US" sz="1400" b="0" i="0" u="none" strike="noStrike">
                          <a:solidFill>
                            <a:srgbClr val="000000"/>
                          </a:solidFill>
                          <a:effectLst/>
                          <a:latin typeface="Calibri"/>
                        </a:rPr>
                        <a:t>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Los Angeles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4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9918568"/>
                  </a:ext>
                </a:extLst>
              </a:tr>
              <a:tr h="365760">
                <a:tc>
                  <a:txBody>
                    <a:bodyPr/>
                    <a:lstStyle/>
                    <a:p>
                      <a:pPr algn="ctr" fontAlgn="b"/>
                      <a:r>
                        <a:rPr lang="en-US" sz="1400" b="0" i="0" u="none" strike="noStrike">
                          <a:solidFill>
                            <a:srgbClr val="000000"/>
                          </a:solidFill>
                          <a:effectLst/>
                          <a:latin typeface="Calibri"/>
                        </a:rPr>
                        <a:t>12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Los Angeles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Fleet Rental </a:t>
                      </a:r>
                      <a:endParaRPr lang="en-US" sz="14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2306147"/>
                  </a:ext>
                </a:extLst>
              </a:tr>
              <a:tr h="914400">
                <a:tc>
                  <a:txBody>
                    <a:bodyPr/>
                    <a:lstStyle/>
                    <a:p>
                      <a:pPr algn="ctr" fontAlgn="b"/>
                      <a:r>
                        <a:rPr lang="en-US" sz="1400" b="0" i="0" u="none" strike="noStrike">
                          <a:solidFill>
                            <a:srgbClr val="000000"/>
                          </a:solidFill>
                          <a:effectLst/>
                          <a:latin typeface="Calibri"/>
                        </a:rPr>
                        <a:t>13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Rancho Domingues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35923793"/>
                  </a:ext>
                </a:extLst>
              </a:tr>
              <a:tr h="548640">
                <a:tc>
                  <a:txBody>
                    <a:bodyPr/>
                    <a:lstStyle/>
                    <a:p>
                      <a:pPr algn="ctr" fontAlgn="b"/>
                      <a:r>
                        <a:rPr lang="en-US" sz="1400" b="0" i="0" u="none" strike="noStrike">
                          <a:solidFill>
                            <a:srgbClr val="000000"/>
                          </a:solidFill>
                          <a:effectLst/>
                          <a:latin typeface="Calibri"/>
                        </a:rPr>
                        <a:t>14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Vernon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 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6962039"/>
                  </a:ext>
                </a:extLst>
              </a:tr>
              <a:tr h="182880">
                <a:tc>
                  <a:txBody>
                    <a:bodyPr/>
                    <a:lstStyle/>
                    <a:p>
                      <a:pPr algn="ctr" fontAlgn="b"/>
                      <a:r>
                        <a:rPr lang="en-US" sz="1400" b="0" i="0" u="none" strike="noStrike">
                          <a:solidFill>
                            <a:srgbClr val="000000"/>
                          </a:solidFill>
                          <a:effectLst/>
                          <a:latin typeface="Calibri"/>
                        </a:rPr>
                        <a:t>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Vernon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44628274"/>
                  </a:ext>
                </a:extLst>
              </a:tr>
              <a:tr h="365760">
                <a:tc>
                  <a:txBody>
                    <a:bodyPr/>
                    <a:lstStyle/>
                    <a:p>
                      <a:pPr algn="ctr" fontAlgn="b"/>
                      <a:r>
                        <a:rPr lang="en-US" sz="1400" b="0" i="0" u="none" strike="noStrike">
                          <a:solidFill>
                            <a:srgbClr val="000000"/>
                          </a:solidFill>
                          <a:effectLst/>
                          <a:latin typeface="Calibri"/>
                        </a:rPr>
                        <a:t>16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Vernon </a:t>
                      </a:r>
                      <a:endParaRPr lang="en-US" sz="14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Fleet Rental </a:t>
                      </a:r>
                      <a:endParaRPr lang="en-US" sz="14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05390506"/>
                  </a:ext>
                </a:extLst>
              </a:tr>
              <a:tr h="365760">
                <a:tc>
                  <a:txBody>
                    <a:bodyPr/>
                    <a:lstStyle/>
                    <a:p>
                      <a:pPr algn="ctr" fontAlgn="b"/>
                      <a:r>
                        <a:rPr lang="en-US" sz="1400" b="0" i="0" u="none" strike="noStrike">
                          <a:solidFill>
                            <a:srgbClr val="000000"/>
                          </a:solidFill>
                          <a:effectLst/>
                          <a:latin typeface="Calibri"/>
                        </a:rPr>
                        <a:t>17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Wilmington/LA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4177160"/>
                  </a:ext>
                </a:extLst>
              </a:tr>
              <a:tr h="365760">
                <a:tc>
                  <a:txBody>
                    <a:bodyPr/>
                    <a:lstStyle/>
                    <a:p>
                      <a:pPr algn="ctr" fontAlgn="b"/>
                      <a:r>
                        <a:rPr lang="en-US" sz="1400" b="0" i="0" u="none" strike="noStrike">
                          <a:solidFill>
                            <a:srgbClr val="000000"/>
                          </a:solidFill>
                          <a:effectLst/>
                          <a:latin typeface="Calibri"/>
                        </a:rPr>
                        <a:t>18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Wilmington/LA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4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5677368"/>
                  </a:ext>
                </a:extLst>
              </a:tr>
            </a:tbl>
          </a:graphicData>
        </a:graphic>
      </p:graphicFrame>
      <p:sp>
        <p:nvSpPr>
          <p:cNvPr id="7" name="Content Placeholder 9">
            <a:extLst>
              <a:ext uri="{FF2B5EF4-FFF2-40B4-BE49-F238E27FC236}">
                <a16:creationId xmlns:a16="http://schemas.microsoft.com/office/drawing/2014/main" id="{130F51AA-7574-5131-FBAE-7C2CC15081F2}"/>
              </a:ext>
            </a:extLst>
          </p:cNvPr>
          <p:cNvSpPr txBox="1">
            <a:spLocks/>
          </p:cNvSpPr>
          <p:nvPr/>
        </p:nvSpPr>
        <p:spPr>
          <a:xfrm>
            <a:off x="381000" y="1276351"/>
            <a:ext cx="11077575" cy="668064"/>
          </a:xfrm>
          <a:prstGeom prst="rect">
            <a:avLst/>
          </a:prstGeom>
        </p:spPr>
        <p:txBody>
          <a:bodyPr vert="horz" lIns="91440" tIns="45720" rIns="91440" bIns="45720" rtlCol="0">
            <a:norm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ystem Font Regular"/>
              <a:buNone/>
            </a:pPr>
            <a:r>
              <a:rPr lang="en-US"/>
              <a:t>Preliminary evaluation against the ZET Program Principles</a:t>
            </a:r>
          </a:p>
        </p:txBody>
      </p:sp>
    </p:spTree>
    <p:extLst>
      <p:ext uri="{BB962C8B-B14F-4D97-AF65-F5344CB8AC3E}">
        <p14:creationId xmlns:p14="http://schemas.microsoft.com/office/powerpoint/2010/main" val="1531213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5" y="1647115"/>
            <a:ext cx="12172405" cy="1323439"/>
          </a:xfrm>
          <a:prstGeom prst="rect">
            <a:avLst/>
          </a:prstGeom>
          <a:solidFill>
            <a:srgbClr val="00B4BD"/>
          </a:solidFill>
        </p:spPr>
        <p:txBody>
          <a:bodyPr wrap="square" lIns="91440" tIns="45720" rIns="91440" bIns="45720" rtlCol="0" anchor="t">
            <a:spAutoFit/>
          </a:bodyPr>
          <a:lstStyle/>
          <a:p>
            <a:pPr algn="ctr">
              <a:spcAft>
                <a:spcPts val="600"/>
              </a:spcAft>
              <a:defRPr/>
            </a:pPr>
            <a:r>
              <a:rPr lang="en-US" sz="4000" b="1">
                <a:solidFill>
                  <a:schemeClr val="bg1"/>
                </a:solidFill>
                <a:ea typeface="+mn-lt"/>
                <a:cs typeface="+mn-lt"/>
              </a:rPr>
              <a:t>Agenda Item #5: Community Education &amp; CBO Partnerships</a:t>
            </a:r>
            <a:endParaRPr lang="en-US">
              <a:solidFill>
                <a:schemeClr val="bg1"/>
              </a:solidFill>
              <a:cs typeface="Calibri"/>
            </a:endParaRPr>
          </a:p>
        </p:txBody>
      </p:sp>
      <p:sp>
        <p:nvSpPr>
          <p:cNvPr id="2" name="TextBox 1">
            <a:extLst>
              <a:ext uri="{FF2B5EF4-FFF2-40B4-BE49-F238E27FC236}">
                <a16:creationId xmlns:a16="http://schemas.microsoft.com/office/drawing/2014/main" id="{C9D7062F-A958-EBEA-969A-76E4042D9FCC}"/>
              </a:ext>
            </a:extLst>
          </p:cNvPr>
          <p:cNvSpPr txBox="1"/>
          <p:nvPr/>
        </p:nvSpPr>
        <p:spPr>
          <a:xfrm>
            <a:off x="4602941" y="3427209"/>
            <a:ext cx="3002653" cy="1015663"/>
          </a:xfrm>
          <a:prstGeom prst="rect">
            <a:avLst/>
          </a:prstGeom>
          <a:noFill/>
        </p:spPr>
        <p:txBody>
          <a:bodyPr wrap="square" lIns="91440" tIns="45720" rIns="91440" bIns="45720" rtlCol="0" anchor="t">
            <a:spAutoFit/>
          </a:bodyPr>
          <a:lstStyle/>
          <a:p>
            <a:pPr marL="457200" indent="-457200">
              <a:buAutoNum type="romanLcPeriod"/>
            </a:pPr>
            <a:r>
              <a:rPr lang="en-US" sz="2000" b="1">
                <a:solidFill>
                  <a:schemeClr val="bg1"/>
                </a:solidFill>
                <a:ea typeface="Yu Mincho"/>
                <a:cs typeface="+mn-lt"/>
              </a:rPr>
              <a:t>Introduction</a:t>
            </a:r>
          </a:p>
          <a:p>
            <a:pPr marL="457200" indent="-457200">
              <a:buAutoNum type="romanLcPeriod"/>
            </a:pPr>
            <a:r>
              <a:rPr lang="en-US" sz="2000" b="1">
                <a:solidFill>
                  <a:schemeClr val="bg1"/>
                </a:solidFill>
                <a:ea typeface="Yu Mincho"/>
                <a:cs typeface="+mn-lt"/>
              </a:rPr>
              <a:t>Panel Discussion</a:t>
            </a:r>
            <a:endParaRPr lang="en-US" b="1">
              <a:solidFill>
                <a:schemeClr val="bg1"/>
              </a:solidFill>
              <a:ea typeface="Yu Mincho"/>
              <a:cs typeface="Calibri"/>
            </a:endParaRPr>
          </a:p>
          <a:p>
            <a:pPr marL="457200" indent="-457200">
              <a:buAutoNum type="romanLcPeriod"/>
            </a:pPr>
            <a:r>
              <a:rPr lang="en-US" sz="2000" b="1">
                <a:solidFill>
                  <a:schemeClr val="bg1"/>
                </a:solidFill>
                <a:ea typeface="Yu Mincho"/>
                <a:cs typeface="Calibri"/>
              </a:rPr>
              <a:t>Task Force Discussion</a:t>
            </a:r>
            <a:endParaRPr lang="en-US" b="1">
              <a:solidFill>
                <a:schemeClr val="bg1"/>
              </a:solidFill>
              <a:cs typeface="Calibri"/>
            </a:endParaRPr>
          </a:p>
        </p:txBody>
      </p:sp>
    </p:spTree>
    <p:extLst>
      <p:ext uri="{BB962C8B-B14F-4D97-AF65-F5344CB8AC3E}">
        <p14:creationId xmlns:p14="http://schemas.microsoft.com/office/powerpoint/2010/main" val="42076251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72">
            <a:extLst>
              <a:ext uri="{FF2B5EF4-FFF2-40B4-BE49-F238E27FC236}">
                <a16:creationId xmlns:a16="http://schemas.microsoft.com/office/drawing/2014/main" id="{01A88491-0AD4-C3DE-6E4D-EA50261ED820}"/>
              </a:ext>
            </a:extLst>
          </p:cNvPr>
          <p:cNvSpPr txBox="1"/>
          <p:nvPr/>
        </p:nvSpPr>
        <p:spPr>
          <a:xfrm>
            <a:off x="85427" y="92041"/>
            <a:ext cx="11655198" cy="646331"/>
          </a:xfrm>
          <a:prstGeom prst="rect">
            <a:avLst/>
          </a:prstGeom>
          <a:noFill/>
          <a:ln cap="flat">
            <a:noFill/>
          </a:ln>
        </p:spPr>
        <p:txBody>
          <a:bodyPr vert="horz" wrap="square" lIns="91440" tIns="45720" rIns="91440" bIns="45720" anchor="t" anchorCtr="0" compatLnSpc="1">
            <a:spAutoFit/>
          </a:bodyPr>
          <a:lstStyle/>
          <a:p>
            <a:pPr>
              <a:spcAft>
                <a:spcPts val="1000"/>
              </a:spcAft>
            </a:pPr>
            <a:r>
              <a:rPr lang="en-US" sz="3600" b="1">
                <a:solidFill>
                  <a:schemeClr val="bg1"/>
                </a:solidFill>
                <a:ea typeface="+mn-lt"/>
                <a:cs typeface="+mn-lt"/>
              </a:rPr>
              <a:t>Community Education &amp; Engagement</a:t>
            </a:r>
            <a:endParaRPr lang="en-US" sz="3600">
              <a:solidFill>
                <a:schemeClr val="bg1"/>
              </a:solidFill>
            </a:endParaRPr>
          </a:p>
        </p:txBody>
      </p:sp>
      <p:sp>
        <p:nvSpPr>
          <p:cNvPr id="4" name="TextBox 3">
            <a:extLst>
              <a:ext uri="{FF2B5EF4-FFF2-40B4-BE49-F238E27FC236}">
                <a16:creationId xmlns:a16="http://schemas.microsoft.com/office/drawing/2014/main" id="{3955FE3C-7B1F-84D5-05A5-F1B342820066}"/>
              </a:ext>
            </a:extLst>
          </p:cNvPr>
          <p:cNvSpPr txBox="1"/>
          <p:nvPr/>
        </p:nvSpPr>
        <p:spPr>
          <a:xfrm>
            <a:off x="5966688" y="6411132"/>
            <a:ext cx="6096003" cy="276999"/>
          </a:xfrm>
          <a:prstGeom prst="rect">
            <a:avLst/>
          </a:prstGeom>
          <a:noFill/>
          <a:ln cap="flat">
            <a:noFill/>
          </a:ln>
        </p:spPr>
        <p:txBody>
          <a:bodyPr vert="horz" wrap="square" lIns="91440" tIns="45720" rIns="91440" bIns="45720" anchor="t" anchorCtr="0" compatLnSpc="1">
            <a:spAutoFit/>
          </a:bodyPr>
          <a:lstStyle/>
          <a:p>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16AFE4E1-E23F-CF4E-8483-1C2CD76305F0}" type="slidenum">
              <a:rPr kumimoji="0" 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44</a:t>
            </a:fld>
            <a:endParaRPr kumimoji="0" lang="en-US" sz="1200" b="0" i="0" u="none" strike="noStrike" kern="1200" cap="none" spc="0" normalizeH="0" baseline="0" noProof="0">
              <a:ln>
                <a:noFill/>
              </a:ln>
              <a:solidFill>
                <a:srgbClr val="898989"/>
              </a:solidFill>
              <a:effectLst/>
              <a:uLnTx/>
              <a:uFillTx/>
              <a:latin typeface="Calibri"/>
              <a:ea typeface="+mn-ea"/>
              <a:cs typeface="+mn-cs"/>
            </a:endParaRPr>
          </a:p>
        </p:txBody>
      </p:sp>
      <p:pic>
        <p:nvPicPr>
          <p:cNvPr id="3" name="Picture 4" descr="Graphical user interface, text, website&#10;&#10;Description automatically generated">
            <a:extLst>
              <a:ext uri="{FF2B5EF4-FFF2-40B4-BE49-F238E27FC236}">
                <a16:creationId xmlns:a16="http://schemas.microsoft.com/office/drawing/2014/main" id="{96F7F442-97D6-C6CE-BDA2-B01BC03239AD}"/>
              </a:ext>
            </a:extLst>
          </p:cNvPr>
          <p:cNvPicPr>
            <a:picLocks noChangeAspect="1"/>
          </p:cNvPicPr>
          <p:nvPr/>
        </p:nvPicPr>
        <p:blipFill rotWithShape="1">
          <a:blip r:embed="rId3"/>
          <a:srcRect l="35294" t="13194" r="36471" b="22917"/>
          <a:stretch/>
        </p:blipFill>
        <p:spPr>
          <a:xfrm>
            <a:off x="3658852" y="951919"/>
            <a:ext cx="4627487" cy="5847612"/>
          </a:xfrm>
          <a:prstGeom prst="rect">
            <a:avLst/>
          </a:prstGeom>
        </p:spPr>
      </p:pic>
    </p:spTree>
    <p:extLst>
      <p:ext uri="{BB962C8B-B14F-4D97-AF65-F5344CB8AC3E}">
        <p14:creationId xmlns:p14="http://schemas.microsoft.com/office/powerpoint/2010/main" val="3418244495"/>
      </p:ext>
    </p:extLst>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8050" y="2074296"/>
            <a:ext cx="12183950" cy="707886"/>
          </a:xfrm>
          <a:prstGeom prst="rect">
            <a:avLst/>
          </a:prstGeom>
          <a:solidFill>
            <a:srgbClr val="00B4BD"/>
          </a:solidFill>
        </p:spPr>
        <p:txBody>
          <a:bodyPr wrap="square" lIns="91440" tIns="45720" rIns="91440" bIns="45720" rtlCol="0" anchor="t">
            <a:spAutoFit/>
          </a:bodyPr>
          <a:lstStyle/>
          <a:p>
            <a:pPr algn="ctr">
              <a:spcAft>
                <a:spcPts val="600"/>
              </a:spcAft>
              <a:defRPr/>
            </a:pPr>
            <a:r>
              <a:rPr lang="en-US" sz="4000" b="1">
                <a:solidFill>
                  <a:schemeClr val="bg1"/>
                </a:solidFill>
                <a:ea typeface="+mn-lt"/>
                <a:cs typeface="+mn-lt"/>
              </a:rPr>
              <a:t>Agenda Item #6: Identifying Sensitive Receptors</a:t>
            </a:r>
            <a:endParaRPr lang="en-US">
              <a:solidFill>
                <a:schemeClr val="bg1"/>
              </a:solidFill>
              <a:cs typeface="Calibri"/>
            </a:endParaRPr>
          </a:p>
        </p:txBody>
      </p:sp>
      <p:sp>
        <p:nvSpPr>
          <p:cNvPr id="2" name="TextBox 1">
            <a:extLst>
              <a:ext uri="{FF2B5EF4-FFF2-40B4-BE49-F238E27FC236}">
                <a16:creationId xmlns:a16="http://schemas.microsoft.com/office/drawing/2014/main" id="{C9D7062F-A958-EBEA-969A-76E4042D9FCC}"/>
              </a:ext>
            </a:extLst>
          </p:cNvPr>
          <p:cNvSpPr txBox="1"/>
          <p:nvPr/>
        </p:nvSpPr>
        <p:spPr>
          <a:xfrm>
            <a:off x="4602941" y="3427209"/>
            <a:ext cx="3002653" cy="707886"/>
          </a:xfrm>
          <a:prstGeom prst="rect">
            <a:avLst/>
          </a:prstGeom>
          <a:noFill/>
        </p:spPr>
        <p:txBody>
          <a:bodyPr wrap="square" lIns="91440" tIns="45720" rIns="91440" bIns="45720" rtlCol="0" anchor="t">
            <a:spAutoFit/>
          </a:bodyPr>
          <a:lstStyle/>
          <a:p>
            <a:pPr marL="457200" indent="-457200">
              <a:buAutoNum type="romanLcPeriod"/>
            </a:pPr>
            <a:r>
              <a:rPr lang="en-US" sz="2000" b="1">
                <a:solidFill>
                  <a:schemeClr val="bg1"/>
                </a:solidFill>
                <a:ea typeface="Yu Mincho"/>
                <a:cs typeface="+mn-lt"/>
              </a:rPr>
              <a:t>Introduction</a:t>
            </a:r>
          </a:p>
          <a:p>
            <a:pPr marL="457200" indent="-457200">
              <a:buAutoNum type="romanLcPeriod"/>
            </a:pPr>
            <a:r>
              <a:rPr lang="en-US" sz="2000" b="1">
                <a:solidFill>
                  <a:schemeClr val="bg1"/>
                </a:solidFill>
                <a:ea typeface="Yu Mincho"/>
                <a:cs typeface="Calibri"/>
              </a:rPr>
              <a:t>Task Force Discussion</a:t>
            </a:r>
            <a:endParaRPr lang="en-US" b="1">
              <a:solidFill>
                <a:schemeClr val="bg1"/>
              </a:solidFill>
              <a:cs typeface="Calibri"/>
            </a:endParaRPr>
          </a:p>
        </p:txBody>
      </p:sp>
    </p:spTree>
    <p:extLst>
      <p:ext uri="{BB962C8B-B14F-4D97-AF65-F5344CB8AC3E}">
        <p14:creationId xmlns:p14="http://schemas.microsoft.com/office/powerpoint/2010/main" val="37775852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9A6B343D-FE25-474C-9E1A-F6B1A029E64E}"/>
              </a:ext>
            </a:extLst>
          </p:cNvPr>
          <p:cNvSpPr txBox="1"/>
          <p:nvPr/>
        </p:nvSpPr>
        <p:spPr>
          <a:xfrm>
            <a:off x="160644" y="157743"/>
            <a:ext cx="9865515" cy="584775"/>
          </a:xfrm>
          <a:prstGeom prst="rect">
            <a:avLst/>
          </a:prstGeom>
          <a:noFill/>
        </p:spPr>
        <p:txBody>
          <a:bodyPr wrap="square" lIns="91440" tIns="45720" rIns="91440" bIns="45720" rtlCol="0" anchor="t">
            <a:spAutoFit/>
          </a:bodyPr>
          <a:lstStyle/>
          <a:p>
            <a:pPr>
              <a:defRPr/>
            </a:pPr>
            <a:r>
              <a:rPr lang="en-US" sz="3200" b="1">
                <a:solidFill>
                  <a:srgbClr val="FFFFFF"/>
                </a:solidFill>
                <a:ea typeface="+mn-lt"/>
                <a:cs typeface="+mn-lt"/>
              </a:rPr>
              <a:t>Community Engagement around Sensitive Receptors</a:t>
            </a:r>
            <a:endParaRPr lang="en-US" sz="3200">
              <a:cs typeface="Calibri"/>
            </a:endParaRPr>
          </a:p>
        </p:txBody>
      </p:sp>
      <p:sp>
        <p:nvSpPr>
          <p:cNvPr id="4" name="TextBox 3">
            <a:extLst>
              <a:ext uri="{FF2B5EF4-FFF2-40B4-BE49-F238E27FC236}">
                <a16:creationId xmlns:a16="http://schemas.microsoft.com/office/drawing/2014/main" id="{11FB580D-DDAE-B9A6-A478-3489664E9358}"/>
              </a:ext>
            </a:extLst>
          </p:cNvPr>
          <p:cNvSpPr txBox="1"/>
          <p:nvPr/>
        </p:nvSpPr>
        <p:spPr>
          <a:xfrm>
            <a:off x="5966691" y="6411129"/>
            <a:ext cx="6096000" cy="276999"/>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Content Placeholder 4">
            <a:extLst>
              <a:ext uri="{FF2B5EF4-FFF2-40B4-BE49-F238E27FC236}">
                <a16:creationId xmlns:a16="http://schemas.microsoft.com/office/drawing/2014/main" id="{50677AB8-546E-DCE4-C023-DEF74AE852B2}"/>
              </a:ext>
            </a:extLst>
          </p:cNvPr>
          <p:cNvSpPr>
            <a:spLocks noGrp="1"/>
          </p:cNvSpPr>
          <p:nvPr>
            <p:ph idx="1"/>
          </p:nvPr>
        </p:nvSpPr>
        <p:spPr>
          <a:xfrm>
            <a:off x="381000" y="1276350"/>
            <a:ext cx="7235377" cy="4742065"/>
          </a:xfrm>
        </p:spPr>
        <p:txBody>
          <a:bodyPr vert="horz" lIns="91440" tIns="45720" rIns="91440" bIns="45720" rtlCol="0" anchor="t">
            <a:normAutofit/>
          </a:bodyPr>
          <a:lstStyle/>
          <a:p>
            <a:r>
              <a:rPr lang="en-US">
                <a:ea typeface="+mn-lt"/>
                <a:cs typeface="+mn-lt"/>
              </a:rPr>
              <a:t>The California Air Resources Board (CARB) defines sensitive receptors as places where children, the elderly, and those with pre-existing respiratory health conditions are most likely to congregate, such as:</a:t>
            </a:r>
          </a:p>
          <a:p>
            <a:pPr lvl="1"/>
            <a:r>
              <a:rPr lang="en-US">
                <a:ea typeface="+mn-lt"/>
                <a:cs typeface="+mn-lt"/>
              </a:rPr>
              <a:t>Schools and schoolyards, </a:t>
            </a:r>
          </a:p>
          <a:p>
            <a:pPr lvl="1"/>
            <a:r>
              <a:rPr lang="en-US">
                <a:ea typeface="+mn-lt"/>
                <a:cs typeface="+mn-lt"/>
              </a:rPr>
              <a:t>Parks and playgrounds, </a:t>
            </a:r>
          </a:p>
          <a:p>
            <a:pPr lvl="1"/>
            <a:r>
              <a:rPr lang="en-US">
                <a:ea typeface="+mn-lt"/>
                <a:cs typeface="+mn-lt"/>
              </a:rPr>
              <a:t>Daycare centers, </a:t>
            </a:r>
          </a:p>
          <a:p>
            <a:pPr lvl="1"/>
            <a:r>
              <a:rPr lang="en-US">
                <a:ea typeface="+mn-lt"/>
                <a:cs typeface="+mn-lt"/>
              </a:rPr>
              <a:t>Nursing homes, </a:t>
            </a:r>
          </a:p>
          <a:p>
            <a:pPr lvl="1"/>
            <a:r>
              <a:rPr lang="en-US">
                <a:ea typeface="+mn-lt"/>
                <a:cs typeface="+mn-lt"/>
              </a:rPr>
              <a:t>Hospitals, and </a:t>
            </a:r>
          </a:p>
          <a:p>
            <a:pPr lvl="1"/>
            <a:r>
              <a:rPr lang="en-US">
                <a:ea typeface="+mn-lt"/>
                <a:cs typeface="+mn-lt"/>
              </a:rPr>
              <a:t>Residential communities</a:t>
            </a:r>
            <a:endParaRPr lang="en-US">
              <a:cs typeface="Calibri"/>
            </a:endParaRPr>
          </a:p>
          <a:p>
            <a:r>
              <a:rPr lang="en-US">
                <a:cs typeface="Calibri"/>
              </a:rPr>
              <a:t>Local government can play a significant role in improving health outcomes through land use decisions, truck route planning, and mitigation measures</a:t>
            </a:r>
          </a:p>
          <a:p>
            <a:r>
              <a:rPr lang="en-US">
                <a:cs typeface="Calibri"/>
              </a:rPr>
              <a:t>Communities can develop effective outreach programs to reduce the exposure of children and the elderly by developing a list of sensitive receptor sites to aid in planning efforts</a:t>
            </a:r>
          </a:p>
        </p:txBody>
      </p:sp>
      <p:pic>
        <p:nvPicPr>
          <p:cNvPr id="2" name="Picture 2" descr="Map&#10;&#10;Description automatically generated">
            <a:extLst>
              <a:ext uri="{FF2B5EF4-FFF2-40B4-BE49-F238E27FC236}">
                <a16:creationId xmlns:a16="http://schemas.microsoft.com/office/drawing/2014/main" id="{EB29AC31-0879-429C-3647-895F256AEE6A}"/>
              </a:ext>
            </a:extLst>
          </p:cNvPr>
          <p:cNvPicPr>
            <a:picLocks noChangeAspect="1"/>
          </p:cNvPicPr>
          <p:nvPr/>
        </p:nvPicPr>
        <p:blipFill>
          <a:blip r:embed="rId3"/>
          <a:stretch>
            <a:fillRect/>
          </a:stretch>
        </p:blipFill>
        <p:spPr>
          <a:xfrm>
            <a:off x="7825532" y="1006699"/>
            <a:ext cx="3527726" cy="5692461"/>
          </a:xfrm>
          <a:prstGeom prst="rect">
            <a:avLst/>
          </a:prstGeom>
        </p:spPr>
      </p:pic>
    </p:spTree>
    <p:extLst>
      <p:ext uri="{BB962C8B-B14F-4D97-AF65-F5344CB8AC3E}">
        <p14:creationId xmlns:p14="http://schemas.microsoft.com/office/powerpoint/2010/main" val="1157129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9A6B343D-FE25-474C-9E1A-F6B1A029E64E}"/>
              </a:ext>
            </a:extLst>
          </p:cNvPr>
          <p:cNvSpPr txBox="1"/>
          <p:nvPr/>
        </p:nvSpPr>
        <p:spPr>
          <a:xfrm>
            <a:off x="160644" y="157743"/>
            <a:ext cx="9865515" cy="584775"/>
          </a:xfrm>
          <a:prstGeom prst="rect">
            <a:avLst/>
          </a:prstGeom>
          <a:noFill/>
        </p:spPr>
        <p:txBody>
          <a:bodyPr wrap="square" lIns="91440" tIns="45720" rIns="91440" bIns="45720" rtlCol="0" anchor="t">
            <a:spAutoFit/>
          </a:bodyPr>
          <a:lstStyle/>
          <a:p>
            <a:pPr>
              <a:defRPr/>
            </a:pPr>
            <a:r>
              <a:rPr lang="en-US" sz="3200" b="1">
                <a:solidFill>
                  <a:srgbClr val="FFFFFF"/>
                </a:solidFill>
                <a:ea typeface="+mn-lt"/>
                <a:cs typeface="+mn-lt"/>
              </a:rPr>
              <a:t>Community Engagement around Sensitive Receptors</a:t>
            </a:r>
            <a:endParaRPr lang="en-US" sz="3200">
              <a:cs typeface="Calibri"/>
            </a:endParaRPr>
          </a:p>
        </p:txBody>
      </p:sp>
      <p:sp>
        <p:nvSpPr>
          <p:cNvPr id="4" name="TextBox 3">
            <a:extLst>
              <a:ext uri="{FF2B5EF4-FFF2-40B4-BE49-F238E27FC236}">
                <a16:creationId xmlns:a16="http://schemas.microsoft.com/office/drawing/2014/main" id="{11FB580D-DDAE-B9A6-A478-3489664E9358}"/>
              </a:ext>
            </a:extLst>
          </p:cNvPr>
          <p:cNvSpPr txBox="1"/>
          <p:nvPr/>
        </p:nvSpPr>
        <p:spPr>
          <a:xfrm>
            <a:off x="5966691" y="6411129"/>
            <a:ext cx="6096000" cy="276999"/>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7" name="Picture 7" descr="A screenshot of a map&#10;&#10;Description automatically generated">
            <a:extLst>
              <a:ext uri="{FF2B5EF4-FFF2-40B4-BE49-F238E27FC236}">
                <a16:creationId xmlns:a16="http://schemas.microsoft.com/office/drawing/2014/main" id="{4DAEE117-A9E8-062B-F5D3-5F699135AAAF}"/>
              </a:ext>
            </a:extLst>
          </p:cNvPr>
          <p:cNvPicPr>
            <a:picLocks noChangeAspect="1"/>
          </p:cNvPicPr>
          <p:nvPr/>
        </p:nvPicPr>
        <p:blipFill rotWithShape="1">
          <a:blip r:embed="rId3"/>
          <a:srcRect l="23355" t="15393" r="45806" b="32831"/>
          <a:stretch/>
        </p:blipFill>
        <p:spPr>
          <a:xfrm>
            <a:off x="6538174" y="1101278"/>
            <a:ext cx="5485532" cy="5171200"/>
          </a:xfrm>
          <a:prstGeom prst="rect">
            <a:avLst/>
          </a:prstGeom>
        </p:spPr>
      </p:pic>
      <p:pic>
        <p:nvPicPr>
          <p:cNvPr id="8" name="Picture 8">
            <a:extLst>
              <a:ext uri="{FF2B5EF4-FFF2-40B4-BE49-F238E27FC236}">
                <a16:creationId xmlns:a16="http://schemas.microsoft.com/office/drawing/2014/main" id="{096055CD-457C-D345-7437-75C6CEF23FA0}"/>
              </a:ext>
            </a:extLst>
          </p:cNvPr>
          <p:cNvPicPr>
            <a:picLocks noChangeAspect="1"/>
          </p:cNvPicPr>
          <p:nvPr/>
        </p:nvPicPr>
        <p:blipFill rotWithShape="1">
          <a:blip r:embed="rId4"/>
          <a:srcRect l="47198" t="33333" r="29793" b="37213"/>
          <a:stretch/>
        </p:blipFill>
        <p:spPr>
          <a:xfrm>
            <a:off x="2760790" y="1100581"/>
            <a:ext cx="3574778" cy="2577558"/>
          </a:xfrm>
          <a:prstGeom prst="rect">
            <a:avLst/>
          </a:prstGeom>
        </p:spPr>
      </p:pic>
    </p:spTree>
    <p:extLst>
      <p:ext uri="{BB962C8B-B14F-4D97-AF65-F5344CB8AC3E}">
        <p14:creationId xmlns:p14="http://schemas.microsoft.com/office/powerpoint/2010/main" val="2966137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9A6B343D-FE25-474C-9E1A-F6B1A029E64E}"/>
              </a:ext>
            </a:extLst>
          </p:cNvPr>
          <p:cNvSpPr txBox="1"/>
          <p:nvPr/>
        </p:nvSpPr>
        <p:spPr>
          <a:xfrm>
            <a:off x="160644" y="157743"/>
            <a:ext cx="9865515" cy="584775"/>
          </a:xfrm>
          <a:prstGeom prst="rect">
            <a:avLst/>
          </a:prstGeom>
          <a:noFill/>
        </p:spPr>
        <p:txBody>
          <a:bodyPr wrap="square" lIns="91440" tIns="45720" rIns="91440" bIns="45720" rtlCol="0" anchor="t">
            <a:spAutoFit/>
          </a:bodyPr>
          <a:lstStyle/>
          <a:p>
            <a:pPr>
              <a:defRPr/>
            </a:pPr>
            <a:r>
              <a:rPr lang="en-US" sz="3200" b="1">
                <a:solidFill>
                  <a:srgbClr val="FFFFFF"/>
                </a:solidFill>
                <a:ea typeface="+mn-lt"/>
                <a:cs typeface="+mn-lt"/>
              </a:rPr>
              <a:t>Community Engagement around Sensitive Receptors</a:t>
            </a:r>
            <a:endParaRPr lang="en-US" sz="3200">
              <a:cs typeface="Calibri"/>
            </a:endParaRPr>
          </a:p>
        </p:txBody>
      </p:sp>
      <p:sp>
        <p:nvSpPr>
          <p:cNvPr id="4" name="TextBox 3">
            <a:extLst>
              <a:ext uri="{FF2B5EF4-FFF2-40B4-BE49-F238E27FC236}">
                <a16:creationId xmlns:a16="http://schemas.microsoft.com/office/drawing/2014/main" id="{11FB580D-DDAE-B9A6-A478-3489664E9358}"/>
              </a:ext>
            </a:extLst>
          </p:cNvPr>
          <p:cNvSpPr txBox="1"/>
          <p:nvPr/>
        </p:nvSpPr>
        <p:spPr>
          <a:xfrm>
            <a:off x="5966691" y="6411129"/>
            <a:ext cx="6096000" cy="276999"/>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2" name="Picture 2" descr="Graphical user interface, application&#10;&#10;Description automatically generated">
            <a:extLst>
              <a:ext uri="{FF2B5EF4-FFF2-40B4-BE49-F238E27FC236}">
                <a16:creationId xmlns:a16="http://schemas.microsoft.com/office/drawing/2014/main" id="{B2B0EA60-F0CD-68D5-36DD-D7BEF9CEDBD3}"/>
              </a:ext>
            </a:extLst>
          </p:cNvPr>
          <p:cNvPicPr>
            <a:picLocks noChangeAspect="1"/>
          </p:cNvPicPr>
          <p:nvPr/>
        </p:nvPicPr>
        <p:blipFill rotWithShape="1">
          <a:blip r:embed="rId3"/>
          <a:srcRect l="29236" t="15385" r="23234" b="8345"/>
          <a:stretch/>
        </p:blipFill>
        <p:spPr>
          <a:xfrm>
            <a:off x="4839781" y="1079812"/>
            <a:ext cx="6097307" cy="5477282"/>
          </a:xfrm>
          <a:prstGeom prst="rect">
            <a:avLst/>
          </a:prstGeom>
        </p:spPr>
      </p:pic>
      <p:sp>
        <p:nvSpPr>
          <p:cNvPr id="5" name="Content Placeholder 4">
            <a:extLst>
              <a:ext uri="{FF2B5EF4-FFF2-40B4-BE49-F238E27FC236}">
                <a16:creationId xmlns:a16="http://schemas.microsoft.com/office/drawing/2014/main" id="{B720B753-BCA6-4D49-EFCA-F5C14001E9FE}"/>
              </a:ext>
            </a:extLst>
          </p:cNvPr>
          <p:cNvSpPr>
            <a:spLocks noGrp="1"/>
          </p:cNvSpPr>
          <p:nvPr>
            <p:ph idx="1"/>
          </p:nvPr>
        </p:nvSpPr>
        <p:spPr>
          <a:xfrm>
            <a:off x="381000" y="1276350"/>
            <a:ext cx="4434223" cy="4742065"/>
          </a:xfrm>
        </p:spPr>
        <p:txBody>
          <a:bodyPr vert="horz" lIns="91440" tIns="45720" rIns="91440" bIns="45720" rtlCol="0" anchor="t">
            <a:normAutofit/>
          </a:bodyPr>
          <a:lstStyle/>
          <a:p>
            <a:r>
              <a:rPr lang="en-US" b="1">
                <a:ea typeface="+mn-lt"/>
                <a:cs typeface="+mn-lt"/>
              </a:rPr>
              <a:t>Schools and schoolyards</a:t>
            </a:r>
          </a:p>
          <a:p>
            <a:pPr>
              <a:buFont typeface="System Font Regular" panose="020B0604020202020204" pitchFamily="34" charset="0"/>
              <a:buChar char="&gt;"/>
            </a:pPr>
            <a:r>
              <a:rPr lang="en-US">
                <a:ea typeface="+mn-lt"/>
                <a:cs typeface="+mn-lt"/>
              </a:rPr>
              <a:t>Hospitals</a:t>
            </a:r>
          </a:p>
          <a:p>
            <a:pPr>
              <a:buFont typeface="System Font Regular" panose="020B0604020202020204" pitchFamily="34" charset="0"/>
              <a:buChar char="&gt;"/>
            </a:pPr>
            <a:r>
              <a:rPr lang="en-US">
                <a:ea typeface="+mn-lt"/>
                <a:cs typeface="+mn-lt"/>
              </a:rPr>
              <a:t>Parks</a:t>
            </a:r>
          </a:p>
          <a:p>
            <a:pPr>
              <a:buFont typeface="System Font Regular" panose="020B0604020202020204" pitchFamily="34" charset="0"/>
              <a:buChar char="&gt;"/>
            </a:pPr>
            <a:r>
              <a:rPr lang="en-US">
                <a:ea typeface="+mn-lt"/>
                <a:cs typeface="+mn-lt"/>
              </a:rPr>
              <a:t>Available parcels of land</a:t>
            </a:r>
          </a:p>
          <a:p>
            <a:pPr>
              <a:buFont typeface="System Font Regular" panose="020B0604020202020204" pitchFamily="34" charset="0"/>
              <a:buChar char="&gt;"/>
            </a:pPr>
            <a:r>
              <a:rPr lang="en-US">
                <a:cs typeface="Calibri"/>
              </a:rPr>
              <a:t>Grid capacity</a:t>
            </a:r>
          </a:p>
          <a:p>
            <a:pPr lvl="1"/>
            <a:endParaRPr lang="en-US">
              <a:cs typeface="Calibri"/>
            </a:endParaRPr>
          </a:p>
          <a:p>
            <a:endParaRPr lang="en-US">
              <a:cs typeface="Calibri"/>
            </a:endParaRPr>
          </a:p>
        </p:txBody>
      </p:sp>
    </p:spTree>
    <p:extLst>
      <p:ext uri="{BB962C8B-B14F-4D97-AF65-F5344CB8AC3E}">
        <p14:creationId xmlns:p14="http://schemas.microsoft.com/office/powerpoint/2010/main" val="1086402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9A6B343D-FE25-474C-9E1A-F6B1A029E64E}"/>
              </a:ext>
            </a:extLst>
          </p:cNvPr>
          <p:cNvSpPr txBox="1"/>
          <p:nvPr/>
        </p:nvSpPr>
        <p:spPr>
          <a:xfrm>
            <a:off x="160644" y="157743"/>
            <a:ext cx="9865515" cy="584775"/>
          </a:xfrm>
          <a:prstGeom prst="rect">
            <a:avLst/>
          </a:prstGeom>
          <a:noFill/>
        </p:spPr>
        <p:txBody>
          <a:bodyPr wrap="square" lIns="91440" tIns="45720" rIns="91440" bIns="45720" rtlCol="0" anchor="t">
            <a:spAutoFit/>
          </a:bodyPr>
          <a:lstStyle/>
          <a:p>
            <a:pPr>
              <a:defRPr/>
            </a:pPr>
            <a:r>
              <a:rPr lang="en-US" sz="3200" b="1">
                <a:solidFill>
                  <a:srgbClr val="FFFFFF"/>
                </a:solidFill>
                <a:ea typeface="+mn-lt"/>
                <a:cs typeface="+mn-lt"/>
              </a:rPr>
              <a:t>Community Engagement around Sensitive Receptors</a:t>
            </a:r>
            <a:endParaRPr lang="en-US" sz="3200">
              <a:cs typeface="Calibri"/>
            </a:endParaRPr>
          </a:p>
        </p:txBody>
      </p:sp>
      <p:sp>
        <p:nvSpPr>
          <p:cNvPr id="4" name="TextBox 3">
            <a:extLst>
              <a:ext uri="{FF2B5EF4-FFF2-40B4-BE49-F238E27FC236}">
                <a16:creationId xmlns:a16="http://schemas.microsoft.com/office/drawing/2014/main" id="{11FB580D-DDAE-B9A6-A478-3489664E9358}"/>
              </a:ext>
            </a:extLst>
          </p:cNvPr>
          <p:cNvSpPr txBox="1"/>
          <p:nvPr/>
        </p:nvSpPr>
        <p:spPr>
          <a:xfrm>
            <a:off x="5966691" y="6411129"/>
            <a:ext cx="6096000" cy="276999"/>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Content Placeholder 4">
            <a:extLst>
              <a:ext uri="{FF2B5EF4-FFF2-40B4-BE49-F238E27FC236}">
                <a16:creationId xmlns:a16="http://schemas.microsoft.com/office/drawing/2014/main" id="{B720B753-BCA6-4D49-EFCA-F5C14001E9FE}"/>
              </a:ext>
            </a:extLst>
          </p:cNvPr>
          <p:cNvSpPr>
            <a:spLocks noGrp="1"/>
          </p:cNvSpPr>
          <p:nvPr>
            <p:ph idx="1"/>
          </p:nvPr>
        </p:nvSpPr>
        <p:spPr>
          <a:xfrm>
            <a:off x="381000" y="1276350"/>
            <a:ext cx="4434223" cy="4742065"/>
          </a:xfrm>
        </p:spPr>
        <p:txBody>
          <a:bodyPr vert="horz" lIns="91440" tIns="45720" rIns="91440" bIns="45720" rtlCol="0" anchor="t">
            <a:normAutofit/>
          </a:bodyPr>
          <a:lstStyle/>
          <a:p>
            <a:r>
              <a:rPr lang="en-US" b="1">
                <a:ea typeface="+mn-lt"/>
                <a:cs typeface="+mn-lt"/>
              </a:rPr>
              <a:t>Schools and schoolyards</a:t>
            </a:r>
          </a:p>
          <a:p>
            <a:pPr>
              <a:buFont typeface="System Font Regular" panose="020B0604020202020204" pitchFamily="34" charset="0"/>
              <a:buChar char="&gt;"/>
            </a:pPr>
            <a:r>
              <a:rPr lang="en-US" b="1">
                <a:ea typeface="+mn-lt"/>
                <a:cs typeface="+mn-lt"/>
              </a:rPr>
              <a:t>Hospitals</a:t>
            </a:r>
          </a:p>
          <a:p>
            <a:pPr>
              <a:buFont typeface="System Font Regular" panose="020B0604020202020204" pitchFamily="34" charset="0"/>
              <a:buChar char="&gt;"/>
            </a:pPr>
            <a:r>
              <a:rPr lang="en-US">
                <a:ea typeface="+mn-lt"/>
                <a:cs typeface="+mn-lt"/>
              </a:rPr>
              <a:t>Parks</a:t>
            </a:r>
          </a:p>
          <a:p>
            <a:pPr>
              <a:buFont typeface="System Font Regular" panose="020B0604020202020204" pitchFamily="34" charset="0"/>
              <a:buChar char="&gt;"/>
            </a:pPr>
            <a:r>
              <a:rPr lang="en-US">
                <a:ea typeface="+mn-lt"/>
                <a:cs typeface="+mn-lt"/>
              </a:rPr>
              <a:t>Available parcels of land</a:t>
            </a:r>
          </a:p>
          <a:p>
            <a:pPr>
              <a:buFont typeface="System Font Regular" panose="020B0604020202020204" pitchFamily="34" charset="0"/>
              <a:buChar char="&gt;"/>
            </a:pPr>
            <a:r>
              <a:rPr lang="en-US">
                <a:cs typeface="Calibri"/>
              </a:rPr>
              <a:t>Grid capacity</a:t>
            </a:r>
          </a:p>
          <a:p>
            <a:pPr lvl="1"/>
            <a:endParaRPr lang="en-US">
              <a:cs typeface="Calibri"/>
            </a:endParaRPr>
          </a:p>
          <a:p>
            <a:endParaRPr lang="en-US">
              <a:cs typeface="Calibri"/>
            </a:endParaRPr>
          </a:p>
        </p:txBody>
      </p:sp>
      <p:pic>
        <p:nvPicPr>
          <p:cNvPr id="3" name="Picture 5" descr="Graphical user interface, application&#10;&#10;Description automatically generated">
            <a:extLst>
              <a:ext uri="{FF2B5EF4-FFF2-40B4-BE49-F238E27FC236}">
                <a16:creationId xmlns:a16="http://schemas.microsoft.com/office/drawing/2014/main" id="{70FD9E98-D1FE-807C-91A9-84D35F528008}"/>
              </a:ext>
            </a:extLst>
          </p:cNvPr>
          <p:cNvPicPr>
            <a:picLocks noChangeAspect="1"/>
          </p:cNvPicPr>
          <p:nvPr/>
        </p:nvPicPr>
        <p:blipFill rotWithShape="1">
          <a:blip r:embed="rId3"/>
          <a:srcRect l="29351" t="13982" r="23549" b="7295"/>
          <a:stretch/>
        </p:blipFill>
        <p:spPr>
          <a:xfrm>
            <a:off x="4818772" y="1017825"/>
            <a:ext cx="6034646" cy="5621877"/>
          </a:xfrm>
          <a:prstGeom prst="rect">
            <a:avLst/>
          </a:prstGeom>
        </p:spPr>
      </p:pic>
    </p:spTree>
    <p:extLst>
      <p:ext uri="{BB962C8B-B14F-4D97-AF65-F5344CB8AC3E}">
        <p14:creationId xmlns:p14="http://schemas.microsoft.com/office/powerpoint/2010/main" val="427050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184A1-DE27-7A45-9B31-C720E8E84AFE}"/>
              </a:ext>
            </a:extLst>
          </p:cNvPr>
          <p:cNvSpPr>
            <a:spLocks noGrp="1"/>
          </p:cNvSpPr>
          <p:nvPr>
            <p:ph type="title"/>
          </p:nvPr>
        </p:nvSpPr>
        <p:spPr>
          <a:xfrm>
            <a:off x="337705" y="320385"/>
            <a:ext cx="9045633" cy="429145"/>
          </a:xfrm>
        </p:spPr>
        <p:txBody>
          <a:bodyPr/>
          <a:lstStyle/>
          <a:p>
            <a:r>
              <a:rPr lang="en-US"/>
              <a:t>Detailed Agenda</a:t>
            </a:r>
          </a:p>
        </p:txBody>
      </p:sp>
      <p:sp>
        <p:nvSpPr>
          <p:cNvPr id="4" name="Slide Number Placeholder 3">
            <a:extLst>
              <a:ext uri="{FF2B5EF4-FFF2-40B4-BE49-F238E27FC236}">
                <a16:creationId xmlns:a16="http://schemas.microsoft.com/office/drawing/2014/main" id="{8296C3F6-4276-DB4E-87F1-E6DE8EADFAF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A8851A11-8BD3-4E55-9037-FFC9836318EB}"/>
              </a:ext>
            </a:extLst>
          </p:cNvPr>
          <p:cNvGrpSpPr/>
          <p:nvPr/>
        </p:nvGrpSpPr>
        <p:grpSpPr>
          <a:xfrm>
            <a:off x="249639" y="6154509"/>
            <a:ext cx="1457119" cy="470357"/>
            <a:chOff x="2085360" y="5841270"/>
            <a:chExt cx="1457119" cy="470357"/>
          </a:xfrm>
        </p:grpSpPr>
        <p:sp>
          <p:nvSpPr>
            <p:cNvPr id="6" name="Rectangle 5">
              <a:extLst>
                <a:ext uri="{FF2B5EF4-FFF2-40B4-BE49-F238E27FC236}">
                  <a16:creationId xmlns:a16="http://schemas.microsoft.com/office/drawing/2014/main" id="{19C35315-0CEA-4994-893F-529A51D2C6A7}"/>
                </a:ext>
              </a:extLst>
            </p:cNvPr>
            <p:cNvSpPr/>
            <p:nvPr/>
          </p:nvSpPr>
          <p:spPr>
            <a:xfrm>
              <a:off x="2085360" y="5841270"/>
              <a:ext cx="1457119" cy="4703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691D307B-63BA-4D0E-B27A-294FA0A8F25F}"/>
                </a:ext>
              </a:extLst>
            </p:cNvPr>
            <p:cNvGrpSpPr/>
            <p:nvPr/>
          </p:nvGrpSpPr>
          <p:grpSpPr>
            <a:xfrm>
              <a:off x="2154894" y="5873388"/>
              <a:ext cx="1387585" cy="406123"/>
              <a:chOff x="299780" y="6166127"/>
              <a:chExt cx="1387585" cy="406123"/>
            </a:xfrm>
          </p:grpSpPr>
          <p:pic>
            <p:nvPicPr>
              <p:cNvPr id="8" name="Picture 7" descr="Logo&#10;&#10;Description automatically generated">
                <a:extLst>
                  <a:ext uri="{FF2B5EF4-FFF2-40B4-BE49-F238E27FC236}">
                    <a16:creationId xmlns:a16="http://schemas.microsoft.com/office/drawing/2014/main" id="{74BA9C04-9E0B-4DE0-9C84-F05BA046FEA0}"/>
                  </a:ext>
                </a:extLst>
              </p:cNvPr>
              <p:cNvPicPr>
                <a:picLocks noChangeAspect="1"/>
              </p:cNvPicPr>
              <p:nvPr/>
            </p:nvPicPr>
            <p:blipFill>
              <a:blip r:embed="rId3"/>
              <a:stretch>
                <a:fillRect/>
              </a:stretch>
            </p:blipFill>
            <p:spPr>
              <a:xfrm>
                <a:off x="299780" y="6166127"/>
                <a:ext cx="406123" cy="406123"/>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DFDA7EE9-5F69-407C-8E61-856E9524BC97}"/>
                  </a:ext>
                </a:extLst>
              </p:cNvPr>
              <p:cNvPicPr>
                <a:picLocks noChangeAspect="1"/>
              </p:cNvPicPr>
              <p:nvPr/>
            </p:nvPicPr>
            <p:blipFill>
              <a:blip r:embed="rId4"/>
              <a:stretch>
                <a:fillRect/>
              </a:stretch>
            </p:blipFill>
            <p:spPr>
              <a:xfrm>
                <a:off x="672497" y="6223259"/>
                <a:ext cx="1014868" cy="297998"/>
              </a:xfrm>
              <a:prstGeom prst="rect">
                <a:avLst/>
              </a:prstGeom>
            </p:spPr>
          </p:pic>
        </p:grpSp>
      </p:grpSp>
      <p:graphicFrame>
        <p:nvGraphicFramePr>
          <p:cNvPr id="13" name="Table 12">
            <a:extLst>
              <a:ext uri="{FF2B5EF4-FFF2-40B4-BE49-F238E27FC236}">
                <a16:creationId xmlns:a16="http://schemas.microsoft.com/office/drawing/2014/main" id="{87890FE8-DC81-4F6C-924D-9512C69F00E0}"/>
              </a:ext>
            </a:extLst>
          </p:cNvPr>
          <p:cNvGraphicFramePr>
            <a:graphicFrameLocks noGrp="1"/>
          </p:cNvGraphicFramePr>
          <p:nvPr>
            <p:extLst>
              <p:ext uri="{D42A27DB-BD31-4B8C-83A1-F6EECF244321}">
                <p14:modId xmlns:p14="http://schemas.microsoft.com/office/powerpoint/2010/main" val="1606042027"/>
              </p:ext>
            </p:extLst>
          </p:nvPr>
        </p:nvGraphicFramePr>
        <p:xfrm>
          <a:off x="249639" y="994622"/>
          <a:ext cx="6000082" cy="6570472"/>
        </p:xfrm>
        <a:graphic>
          <a:graphicData uri="http://schemas.openxmlformats.org/drawingml/2006/table">
            <a:tbl>
              <a:tblPr firstRow="1" firstCol="1" bandRow="1"/>
              <a:tblGrid>
                <a:gridCol w="1037056">
                  <a:extLst>
                    <a:ext uri="{9D8B030D-6E8A-4147-A177-3AD203B41FA5}">
                      <a16:colId xmlns:a16="http://schemas.microsoft.com/office/drawing/2014/main" val="984520195"/>
                    </a:ext>
                  </a:extLst>
                </a:gridCol>
                <a:gridCol w="4963026">
                  <a:extLst>
                    <a:ext uri="{9D8B030D-6E8A-4147-A177-3AD203B41FA5}">
                      <a16:colId xmlns:a16="http://schemas.microsoft.com/office/drawing/2014/main" val="2901526785"/>
                    </a:ext>
                  </a:extLst>
                </a:gridCol>
              </a:tblGrid>
              <a:tr h="1265039">
                <a:tc>
                  <a:txBody>
                    <a:bodyPr/>
                    <a:lstStyle/>
                    <a:p>
                      <a:pPr marL="0" marR="0">
                        <a:spcBef>
                          <a:spcPts val="0"/>
                        </a:spcBef>
                        <a:spcAft>
                          <a:spcPts val="0"/>
                        </a:spcAft>
                      </a:pPr>
                      <a:r>
                        <a:rPr lang="en-US" sz="1600" b="1">
                          <a:effectLst/>
                          <a:latin typeface="Calibri"/>
                          <a:ea typeface="Yu Mincho"/>
                          <a:cs typeface="Arial"/>
                        </a:rPr>
                        <a:t>1:00pm</a:t>
                      </a:r>
                    </a:p>
                    <a:p>
                      <a:pPr marL="0" marR="0">
                        <a:spcBef>
                          <a:spcPts val="0"/>
                        </a:spcBef>
                        <a:spcAft>
                          <a:spcPts val="0"/>
                        </a:spcAft>
                      </a:pPr>
                      <a:endParaRPr lang="en-US" sz="1600" b="1">
                        <a:effectLst/>
                        <a:latin typeface="Calibri"/>
                        <a:ea typeface="Yu Mincho"/>
                        <a:cs typeface="Arial"/>
                      </a:endParaRPr>
                    </a:p>
                    <a:p>
                      <a:pPr marL="0" marR="0">
                        <a:spcBef>
                          <a:spcPts val="0"/>
                        </a:spcBef>
                        <a:spcAft>
                          <a:spcPts val="0"/>
                        </a:spcAft>
                      </a:pPr>
                      <a:endParaRPr lang="en-US" sz="1600" b="1">
                        <a:effectLst/>
                        <a:latin typeface="Calibri"/>
                        <a:ea typeface="Yu Mincho"/>
                        <a:cs typeface="Arial"/>
                      </a:endParaRPr>
                    </a:p>
                    <a:p>
                      <a:pPr marL="0" marR="0">
                        <a:spcBef>
                          <a:spcPts val="0"/>
                        </a:spcBef>
                        <a:spcAft>
                          <a:spcPts val="0"/>
                        </a:spcAft>
                      </a:pPr>
                      <a:r>
                        <a:rPr lang="en-US" sz="1600" b="1">
                          <a:effectLst/>
                          <a:latin typeface="Calibri"/>
                          <a:ea typeface="Yu Mincho"/>
                          <a:cs typeface="Arial"/>
                        </a:rPr>
                        <a:t>1:05pm </a:t>
                      </a:r>
                    </a:p>
                  </a:txBody>
                  <a:tcPr marL="59388" marR="59388" marT="0" marB="0">
                    <a:lnL>
                      <a:noFill/>
                    </a:lnL>
                    <a:lnR>
                      <a:noFill/>
                    </a:lnR>
                    <a:lnT>
                      <a:noFill/>
                    </a:lnT>
                    <a:lnB>
                      <a:noFill/>
                    </a:lnB>
                  </a:tcPr>
                </a:tc>
                <a:tc>
                  <a:txBody>
                    <a:bodyPr/>
                    <a:lstStyle/>
                    <a:p>
                      <a:pPr marL="0" marR="91440" lvl="0" indent="0">
                        <a:spcBef>
                          <a:spcPts val="0"/>
                        </a:spcBef>
                        <a:spcAft>
                          <a:spcPts val="0"/>
                        </a:spcAft>
                        <a:buNone/>
                      </a:pPr>
                      <a:r>
                        <a:rPr lang="en-US" sz="1600" b="1">
                          <a:effectLst/>
                          <a:latin typeface="Calibri"/>
                          <a:ea typeface="Yu Mincho"/>
                          <a:cs typeface="Times New Roman"/>
                        </a:rPr>
                        <a:t>Welcome, Agenda Review, and Purpose of the</a:t>
                      </a:r>
                      <a:br>
                        <a:rPr lang="en-US" sz="1600" b="1">
                          <a:effectLst/>
                          <a:latin typeface="Calibri"/>
                          <a:ea typeface="Yu Mincho"/>
                          <a:cs typeface="Times New Roman"/>
                        </a:rPr>
                      </a:br>
                      <a:r>
                        <a:rPr lang="en-US" sz="1600" b="1">
                          <a:effectLst/>
                          <a:latin typeface="Calibri"/>
                          <a:ea typeface="Yu Mincho"/>
                          <a:cs typeface="Times New Roman"/>
                        </a:rPr>
                        <a:t>Zero-Emission Truck Working Group </a:t>
                      </a:r>
                      <a:endParaRPr lang="en-US" sz="1600">
                        <a:effectLst/>
                        <a:latin typeface="Calibri"/>
                        <a:ea typeface="Yu Mincho"/>
                        <a:cs typeface="Times New Roman"/>
                      </a:endParaRPr>
                    </a:p>
                    <a:p>
                      <a:pPr marL="0" marR="91440" lvl="0" indent="0">
                        <a:spcBef>
                          <a:spcPts val="0"/>
                        </a:spcBef>
                        <a:spcAft>
                          <a:spcPts val="0"/>
                        </a:spcAft>
                        <a:buNone/>
                      </a:pPr>
                      <a:endParaRPr lang="en-US" sz="1600">
                        <a:effectLst/>
                        <a:latin typeface="Calibri"/>
                        <a:ea typeface="Yu Mincho"/>
                        <a:cs typeface="Times New Roman"/>
                      </a:endParaRPr>
                    </a:p>
                    <a:p>
                      <a:pPr marL="0" marR="91440" lvl="0" indent="0" algn="l" defTabSz="914400" rtl="0" eaLnBrk="1" fontAlgn="auto" latinLnBrk="0" hangingPunct="1">
                        <a:lnSpc>
                          <a:spcPct val="100000"/>
                        </a:lnSpc>
                        <a:spcBef>
                          <a:spcPts val="0"/>
                        </a:spcBef>
                        <a:spcAft>
                          <a:spcPts val="0"/>
                        </a:spcAft>
                        <a:buClrTx/>
                        <a:buSzTx/>
                        <a:buFontTx/>
                        <a:buNone/>
                        <a:tabLst/>
                        <a:defRPr/>
                      </a:pPr>
                      <a:r>
                        <a:rPr lang="en-US" sz="1600" b="1">
                          <a:effectLst/>
                          <a:latin typeface="Calibri"/>
                          <a:ea typeface="Yu Mincho"/>
                          <a:cs typeface="Times New Roman"/>
                        </a:rPr>
                        <a:t>Agenda Item #1: Metro Update </a:t>
                      </a:r>
                      <a:r>
                        <a:rPr lang="en-US" sz="1600" kern="1200">
                          <a:solidFill>
                            <a:schemeClr val="tx1"/>
                          </a:solidFill>
                          <a:effectLst/>
                          <a:latin typeface="+mn-lt"/>
                          <a:ea typeface="Yu Mincho"/>
                          <a:cs typeface="Arial"/>
                        </a:rPr>
                        <a:t>(10 minutes)</a:t>
                      </a:r>
                      <a:endParaRPr lang="en-US" sz="1600">
                        <a:effectLst/>
                        <a:latin typeface="Calibri"/>
                        <a:ea typeface="Yu Mincho"/>
                        <a:cs typeface="Times New Roman"/>
                      </a:endParaRPr>
                    </a:p>
                    <a:p>
                      <a:pPr marL="285750" marR="91440" lvl="0" indent="-285750" algn="l">
                        <a:lnSpc>
                          <a:spcPct val="100000"/>
                        </a:lnSpc>
                        <a:spcBef>
                          <a:spcPts val="0"/>
                        </a:spcBef>
                        <a:spcAft>
                          <a:spcPts val="0"/>
                        </a:spcAft>
                        <a:buClrTx/>
                        <a:buSzTx/>
                        <a:buFont typeface="Arial"/>
                        <a:buChar char="•"/>
                      </a:pPr>
                      <a:r>
                        <a:rPr lang="en-US" sz="1400" b="0" i="0" u="none" strike="noStrike" kern="1200" noProof="0">
                          <a:solidFill>
                            <a:schemeClr val="tx1"/>
                          </a:solidFill>
                          <a:effectLst/>
                          <a:latin typeface="Calibri"/>
                        </a:rPr>
                        <a:t>MSRC Cooperative Agreement</a:t>
                      </a:r>
                    </a:p>
                    <a:p>
                      <a:pPr marL="285750" marR="91440" lvl="0" indent="-285750" algn="l">
                        <a:lnSpc>
                          <a:spcPct val="100000"/>
                        </a:lnSpc>
                        <a:spcBef>
                          <a:spcPts val="0"/>
                        </a:spcBef>
                        <a:spcAft>
                          <a:spcPts val="0"/>
                        </a:spcAft>
                        <a:buClrTx/>
                        <a:buSzTx/>
                        <a:buFont typeface="Arial"/>
                        <a:buChar char="•"/>
                      </a:pPr>
                      <a:r>
                        <a:rPr lang="en-US" sz="1400" b="0" i="0" u="none" strike="noStrike" kern="1200" noProof="0">
                          <a:solidFill>
                            <a:schemeClr val="tx1"/>
                          </a:solidFill>
                          <a:effectLst/>
                          <a:latin typeface="Calibri"/>
                        </a:rPr>
                        <a:t>LACI Program Update</a:t>
                      </a:r>
                      <a:endParaRPr lang="en-US" sz="1400" kern="1200">
                        <a:solidFill>
                          <a:schemeClr val="tx1"/>
                        </a:solidFill>
                        <a:effectLst/>
                        <a:latin typeface="+mn-lt"/>
                        <a:ea typeface="Yu Mincho"/>
                        <a:cs typeface="Arial"/>
                      </a:endParaRPr>
                    </a:p>
                    <a:p>
                      <a:pPr marL="285750" marR="91440" lvl="0" indent="-285750" algn="l">
                        <a:lnSpc>
                          <a:spcPct val="100000"/>
                        </a:lnSpc>
                        <a:spcBef>
                          <a:spcPts val="0"/>
                        </a:spcBef>
                        <a:spcAft>
                          <a:spcPts val="0"/>
                        </a:spcAft>
                        <a:buClrTx/>
                        <a:buSzTx/>
                        <a:buFont typeface="Arial"/>
                        <a:buChar char="•"/>
                      </a:pPr>
                      <a:r>
                        <a:rPr lang="en-US" sz="1400" kern="1200">
                          <a:solidFill>
                            <a:schemeClr val="tx1"/>
                          </a:solidFill>
                          <a:effectLst/>
                          <a:latin typeface="+mn-lt"/>
                          <a:ea typeface="Yu Mincho"/>
                          <a:cs typeface="Arial"/>
                        </a:rPr>
                        <a:t>CFI Grant Submittal Update</a:t>
                      </a:r>
                    </a:p>
                    <a:p>
                      <a:pPr marL="285750" marR="91440" lvl="0" indent="-285750" algn="l">
                        <a:lnSpc>
                          <a:spcPct val="100000"/>
                        </a:lnSpc>
                        <a:spcBef>
                          <a:spcPts val="0"/>
                        </a:spcBef>
                        <a:spcAft>
                          <a:spcPts val="0"/>
                        </a:spcAft>
                        <a:buClrTx/>
                        <a:buSzTx/>
                        <a:buFont typeface="Arial"/>
                        <a:buChar char="•"/>
                      </a:pPr>
                      <a:r>
                        <a:rPr lang="en-US" sz="1400" b="0" i="0" u="none" strike="noStrike" kern="1200" noProof="0">
                          <a:solidFill>
                            <a:schemeClr val="tx1"/>
                          </a:solidFill>
                          <a:effectLst/>
                          <a:latin typeface="Calibri"/>
                        </a:rPr>
                        <a:t>US EPA Request for Information</a:t>
                      </a:r>
                      <a:endParaRPr lang="en-US" sz="1400" kern="1200">
                        <a:solidFill>
                          <a:schemeClr val="tx1"/>
                        </a:solidFill>
                        <a:effectLst/>
                        <a:latin typeface="+mn-lt"/>
                        <a:ea typeface="Yu Mincho"/>
                        <a:cs typeface="Arial"/>
                      </a:endParaRPr>
                    </a:p>
                    <a:p>
                      <a:pPr marL="285750" marR="91440" lvl="0" indent="-285750" algn="l">
                        <a:lnSpc>
                          <a:spcPct val="100000"/>
                        </a:lnSpc>
                        <a:spcBef>
                          <a:spcPts val="0"/>
                        </a:spcBef>
                        <a:spcAft>
                          <a:spcPts val="0"/>
                        </a:spcAft>
                        <a:buClr>
                          <a:srgbClr val="000000"/>
                        </a:buClr>
                        <a:buSzTx/>
                        <a:buFont typeface="Arial,Sans-Serif"/>
                        <a:buChar char="•"/>
                      </a:pPr>
                      <a:endParaRPr lang="en-US" sz="1400" b="0" i="0" u="none" strike="noStrike" kern="1200" noProof="0">
                        <a:solidFill>
                          <a:schemeClr val="tx1"/>
                        </a:solidFill>
                        <a:effectLst/>
                        <a:latin typeface="Calibri"/>
                      </a:endParaRPr>
                    </a:p>
                  </a:txBody>
                  <a:tcPr marL="59388" marR="59388" marT="0" marB="0">
                    <a:lnL>
                      <a:noFill/>
                    </a:lnL>
                    <a:lnR>
                      <a:noFill/>
                    </a:lnR>
                    <a:lnT>
                      <a:noFill/>
                    </a:lnT>
                    <a:lnB>
                      <a:noFill/>
                    </a:lnB>
                  </a:tcPr>
                </a:tc>
                <a:extLst>
                  <a:ext uri="{0D108BD9-81ED-4DB2-BD59-A6C34878D82A}">
                    <a16:rowId xmlns:a16="http://schemas.microsoft.com/office/drawing/2014/main" val="3021193500"/>
                  </a:ext>
                </a:extLst>
              </a:tr>
              <a:tr h="1190194">
                <a:tc>
                  <a:txBody>
                    <a:bodyPr/>
                    <a:lstStyle/>
                    <a:p>
                      <a:pPr marL="0" marR="0" lvl="0" indent="0" algn="l" rtl="0" eaLnBrk="1" fontAlgn="auto" latinLnBrk="0" hangingPunct="1">
                        <a:lnSpc>
                          <a:spcPct val="100000"/>
                        </a:lnSpc>
                        <a:spcBef>
                          <a:spcPts val="0"/>
                        </a:spcBef>
                        <a:spcAft>
                          <a:spcPts val="0"/>
                        </a:spcAft>
                        <a:buClrTx/>
                        <a:buSzTx/>
                        <a:buFontTx/>
                        <a:buNone/>
                      </a:pPr>
                      <a:r>
                        <a:rPr lang="es-US" sz="1600" b="1">
                          <a:effectLst/>
                          <a:latin typeface="Calibri"/>
                          <a:ea typeface="Yu Mincho"/>
                          <a:cs typeface="Arial"/>
                        </a:rPr>
                        <a:t>1:15pm</a:t>
                      </a:r>
                    </a:p>
                    <a:p>
                      <a:pPr marL="0" marR="0" lvl="0" indent="0" algn="l">
                        <a:lnSpc>
                          <a:spcPct val="100000"/>
                        </a:lnSpc>
                        <a:spcBef>
                          <a:spcPts val="0"/>
                        </a:spcBef>
                        <a:spcAft>
                          <a:spcPts val="0"/>
                        </a:spcAft>
                        <a:buClrTx/>
                        <a:buSzTx/>
                        <a:buFontTx/>
                        <a:buNone/>
                      </a:pPr>
                      <a:endParaRPr lang="es-US" sz="1600" b="1">
                        <a:effectLst/>
                        <a:latin typeface="Calibri"/>
                        <a:ea typeface="Yu Mincho"/>
                        <a:cs typeface="Arial"/>
                      </a:endParaRPr>
                    </a:p>
                    <a:p>
                      <a:pPr marL="0" marR="0" lvl="0" indent="0" algn="l">
                        <a:lnSpc>
                          <a:spcPct val="100000"/>
                        </a:lnSpc>
                        <a:spcBef>
                          <a:spcPts val="0"/>
                        </a:spcBef>
                        <a:spcAft>
                          <a:spcPts val="0"/>
                        </a:spcAft>
                        <a:buClrTx/>
                        <a:buSzTx/>
                        <a:buFontTx/>
                        <a:buNone/>
                      </a:pPr>
                      <a:endParaRPr lang="es-US" sz="1600" b="1">
                        <a:effectLst/>
                        <a:latin typeface="Calibri"/>
                        <a:ea typeface="Yu Mincho"/>
                        <a:cs typeface="Arial"/>
                      </a:endParaRPr>
                    </a:p>
                    <a:p>
                      <a:pPr marL="0" marR="0" lvl="0" indent="0" algn="l">
                        <a:lnSpc>
                          <a:spcPct val="100000"/>
                        </a:lnSpc>
                        <a:spcBef>
                          <a:spcPts val="0"/>
                        </a:spcBef>
                        <a:spcAft>
                          <a:spcPts val="0"/>
                        </a:spcAft>
                        <a:buClrTx/>
                        <a:buSzTx/>
                        <a:buFontTx/>
                        <a:buNone/>
                      </a:pPr>
                      <a:endParaRPr lang="es-US" sz="1600" b="1">
                        <a:effectLst/>
                        <a:latin typeface="Calibri"/>
                        <a:ea typeface="Yu Mincho"/>
                        <a:cs typeface="Arial"/>
                      </a:endParaRPr>
                    </a:p>
                    <a:p>
                      <a:pPr marL="0" marR="0" lvl="0" indent="0" algn="l">
                        <a:lnSpc>
                          <a:spcPct val="100000"/>
                        </a:lnSpc>
                        <a:spcBef>
                          <a:spcPts val="0"/>
                        </a:spcBef>
                        <a:spcAft>
                          <a:spcPts val="0"/>
                        </a:spcAft>
                        <a:buClrTx/>
                        <a:buSzTx/>
                        <a:buFontTx/>
                        <a:buNone/>
                      </a:pPr>
                      <a:endParaRPr lang="es-US" sz="1600" b="1">
                        <a:effectLst/>
                        <a:latin typeface="Calibri"/>
                        <a:ea typeface="Yu Mincho"/>
                        <a:cs typeface="Arial"/>
                      </a:endParaRPr>
                    </a:p>
                    <a:p>
                      <a:pPr marL="0" marR="0" lvl="0" indent="0" algn="l">
                        <a:lnSpc>
                          <a:spcPct val="100000"/>
                        </a:lnSpc>
                        <a:spcBef>
                          <a:spcPts val="0"/>
                        </a:spcBef>
                        <a:spcAft>
                          <a:spcPts val="0"/>
                        </a:spcAft>
                        <a:buClrTx/>
                        <a:buSzTx/>
                        <a:buFontTx/>
                        <a:buNone/>
                      </a:pPr>
                      <a:endParaRPr lang="es-US" sz="1600" b="1">
                        <a:effectLst/>
                        <a:latin typeface="Calibri"/>
                        <a:ea typeface="Yu Mincho"/>
                        <a:cs typeface="Arial"/>
                      </a:endParaRPr>
                    </a:p>
                    <a:p>
                      <a:pPr marL="0" marR="0" lvl="0" indent="0" algn="l">
                        <a:lnSpc>
                          <a:spcPct val="100000"/>
                        </a:lnSpc>
                        <a:spcBef>
                          <a:spcPts val="0"/>
                        </a:spcBef>
                        <a:spcAft>
                          <a:spcPts val="0"/>
                        </a:spcAft>
                        <a:buClrTx/>
                        <a:buSzTx/>
                        <a:buFontTx/>
                        <a:buNone/>
                      </a:pPr>
                      <a:endParaRPr lang="es-US" sz="1600" b="1">
                        <a:effectLst/>
                        <a:latin typeface="Calibri"/>
                        <a:ea typeface="Yu Mincho"/>
                        <a:cs typeface="Arial"/>
                      </a:endParaRPr>
                    </a:p>
                    <a:p>
                      <a:pPr marL="0" marR="0" lvl="0" indent="0" algn="l">
                        <a:lnSpc>
                          <a:spcPct val="100000"/>
                        </a:lnSpc>
                        <a:spcBef>
                          <a:spcPts val="0"/>
                        </a:spcBef>
                        <a:spcAft>
                          <a:spcPts val="0"/>
                        </a:spcAft>
                        <a:buClrTx/>
                        <a:buSzTx/>
                        <a:buFontTx/>
                        <a:buNone/>
                      </a:pPr>
                      <a:endParaRPr lang="es-US" sz="1600" b="1">
                        <a:effectLst/>
                        <a:latin typeface="Calibri"/>
                        <a:ea typeface="Yu Mincho"/>
                        <a:cs typeface="Arial"/>
                      </a:endParaRPr>
                    </a:p>
                    <a:p>
                      <a:pPr marL="0" marR="0" lvl="0" indent="0" algn="l">
                        <a:lnSpc>
                          <a:spcPct val="100000"/>
                        </a:lnSpc>
                        <a:spcBef>
                          <a:spcPts val="0"/>
                        </a:spcBef>
                        <a:spcAft>
                          <a:spcPts val="0"/>
                        </a:spcAft>
                        <a:buClrTx/>
                        <a:buSzTx/>
                        <a:buFontTx/>
                        <a:buNone/>
                      </a:pPr>
                      <a:endParaRPr lang="es-US" sz="1600" b="1">
                        <a:effectLst/>
                        <a:latin typeface="Calibri"/>
                        <a:ea typeface="Yu Mincho"/>
                        <a:cs typeface="Arial"/>
                      </a:endParaRPr>
                    </a:p>
                    <a:p>
                      <a:pPr marL="0" marR="0" lvl="0" indent="0" algn="l">
                        <a:lnSpc>
                          <a:spcPct val="100000"/>
                        </a:lnSpc>
                        <a:spcBef>
                          <a:spcPts val="0"/>
                        </a:spcBef>
                        <a:spcAft>
                          <a:spcPts val="0"/>
                        </a:spcAft>
                        <a:buClrTx/>
                        <a:buSzTx/>
                        <a:buFontTx/>
                        <a:buNone/>
                      </a:pPr>
                      <a:endParaRPr lang="es-US" sz="1600" b="1">
                        <a:effectLst/>
                        <a:latin typeface="Calibri"/>
                        <a:ea typeface="Yu Mincho"/>
                        <a:cs typeface="Arial"/>
                      </a:endParaRPr>
                    </a:p>
                    <a:p>
                      <a:pPr marL="0" marR="0" lvl="0" indent="0" algn="l">
                        <a:lnSpc>
                          <a:spcPct val="100000"/>
                        </a:lnSpc>
                        <a:spcBef>
                          <a:spcPts val="0"/>
                        </a:spcBef>
                        <a:spcAft>
                          <a:spcPts val="0"/>
                        </a:spcAft>
                        <a:buClrTx/>
                        <a:buSzTx/>
                        <a:buFontTx/>
                        <a:buNone/>
                      </a:pPr>
                      <a:endParaRPr lang="es-US" sz="16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rtl="0" eaLnBrk="1" fontAlgn="auto" latinLnBrk="0" hangingPunct="1">
                        <a:lnSpc>
                          <a:spcPct val="100000"/>
                        </a:lnSpc>
                        <a:spcBef>
                          <a:spcPts val="0"/>
                        </a:spcBef>
                        <a:spcAft>
                          <a:spcPts val="0"/>
                        </a:spcAft>
                        <a:buClrTx/>
                        <a:buSzTx/>
                        <a:buFontTx/>
                        <a:buNone/>
                      </a:pPr>
                      <a:endParaRPr lang="en-US" sz="1600" b="1">
                        <a:effectLst/>
                        <a:latin typeface="+mn-lt"/>
                        <a:ea typeface="Yu Mincho"/>
                        <a:cs typeface="Arial"/>
                      </a:endParaRPr>
                    </a:p>
                  </a:txBody>
                  <a:tcPr marL="59388" marR="59388" marT="0" marB="0">
                    <a:lnL>
                      <a:noFill/>
                    </a:lnL>
                    <a:lnR>
                      <a:noFill/>
                    </a:lnR>
                    <a:lnT>
                      <a:noFill/>
                    </a:lnT>
                    <a:lnB>
                      <a:noFill/>
                    </a:lnB>
                  </a:tcPr>
                </a:tc>
                <a:tc>
                  <a:txBody>
                    <a:bodyPr/>
                    <a:lstStyle/>
                    <a:p>
                      <a:pPr lvl="0">
                        <a:buNone/>
                      </a:pPr>
                      <a:r>
                        <a:rPr lang="en-US" sz="1600" b="1" i="0" u="none" strike="noStrike" kern="1200" noProof="0">
                          <a:solidFill>
                            <a:schemeClr val="tx1"/>
                          </a:solidFill>
                          <a:effectLst/>
                          <a:latin typeface="Calibri"/>
                        </a:rPr>
                        <a:t>Agenda Item #2:  Scaling Beyond Pilot Projects - Lessons Learned in Developing Charging/Fueling Infrastructure</a:t>
                      </a:r>
                    </a:p>
                    <a:p>
                      <a:pPr lvl="0" algn="l">
                        <a:lnSpc>
                          <a:spcPct val="100000"/>
                        </a:lnSpc>
                        <a:spcBef>
                          <a:spcPts val="0"/>
                        </a:spcBef>
                        <a:spcAft>
                          <a:spcPts val="0"/>
                        </a:spcAft>
                        <a:buNone/>
                      </a:pPr>
                      <a:endParaRPr lang="en-US" sz="1400" b="0" i="0" u="none" strike="noStrike" kern="1200" noProof="0">
                        <a:solidFill>
                          <a:srgbClr val="000000"/>
                        </a:solidFill>
                        <a:effectLst/>
                        <a:latin typeface="Calibri"/>
                      </a:endParaRPr>
                    </a:p>
                    <a:p>
                      <a:pPr lvl="0" algn="l">
                        <a:lnSpc>
                          <a:spcPct val="100000"/>
                        </a:lnSpc>
                        <a:spcBef>
                          <a:spcPts val="0"/>
                        </a:spcBef>
                        <a:spcAft>
                          <a:spcPts val="0"/>
                        </a:spcAft>
                        <a:buNone/>
                      </a:pPr>
                      <a:r>
                        <a:rPr lang="en-US" sz="1400" b="0" i="0" u="none" strike="noStrike" kern="1200" noProof="0">
                          <a:solidFill>
                            <a:srgbClr val="000000"/>
                          </a:solidFill>
                          <a:effectLst/>
                          <a:latin typeface="Calibri"/>
                        </a:rPr>
                        <a:t>Moderator:</a:t>
                      </a:r>
                      <a:r>
                        <a:rPr lang="en-US" sz="1400" b="0" i="1" u="none" strike="noStrike" kern="1200" noProof="0">
                          <a:solidFill>
                            <a:srgbClr val="000000"/>
                          </a:solidFill>
                          <a:effectLst/>
                          <a:latin typeface="Calibri"/>
                        </a:rPr>
                        <a:t> Akiko </a:t>
                      </a:r>
                      <a:r>
                        <a:rPr lang="en-US" sz="1400" b="0" i="1" u="none" strike="noStrike" kern="1200" noProof="0" err="1">
                          <a:solidFill>
                            <a:srgbClr val="000000"/>
                          </a:solidFill>
                          <a:effectLst/>
                          <a:latin typeface="Calibri"/>
                        </a:rPr>
                        <a:t>Yamagami</a:t>
                      </a:r>
                      <a:r>
                        <a:rPr lang="en-US" sz="1400" b="0" i="1" u="none" strike="noStrike" kern="1200" noProof="0">
                          <a:solidFill>
                            <a:srgbClr val="000000"/>
                          </a:solidFill>
                          <a:effectLst/>
                          <a:latin typeface="Calibri"/>
                        </a:rPr>
                        <a:t>, Sr Transportation Manager, Metro</a:t>
                      </a:r>
                      <a:endParaRPr lang="en-US" sz="1400" b="0" i="0" u="none" strike="noStrike" kern="1200" noProof="0">
                        <a:solidFill>
                          <a:srgbClr val="000000"/>
                        </a:solidFill>
                        <a:effectLst/>
                        <a:latin typeface="Calibri"/>
                      </a:endParaRPr>
                    </a:p>
                    <a:p>
                      <a:pPr lvl="0" algn="l">
                        <a:lnSpc>
                          <a:spcPct val="100000"/>
                        </a:lnSpc>
                        <a:spcBef>
                          <a:spcPts val="0"/>
                        </a:spcBef>
                        <a:spcAft>
                          <a:spcPts val="0"/>
                        </a:spcAft>
                        <a:buNone/>
                      </a:pPr>
                      <a:endParaRPr lang="en-US" sz="1400" b="0" i="0" u="none" strike="noStrike" kern="1200" noProof="0">
                        <a:solidFill>
                          <a:srgbClr val="000000"/>
                        </a:solidFill>
                        <a:effectLst/>
                        <a:latin typeface="Calibri"/>
                      </a:endParaRPr>
                    </a:p>
                    <a:p>
                      <a:pPr lvl="0" algn="l">
                        <a:lnSpc>
                          <a:spcPct val="100000"/>
                        </a:lnSpc>
                        <a:spcBef>
                          <a:spcPts val="0"/>
                        </a:spcBef>
                        <a:spcAft>
                          <a:spcPts val="0"/>
                        </a:spcAft>
                        <a:buNone/>
                      </a:pPr>
                      <a:r>
                        <a:rPr lang="en-US" sz="1400" b="0" i="0" u="none" strike="noStrike" kern="1200" noProof="0">
                          <a:solidFill>
                            <a:srgbClr val="000000"/>
                          </a:solidFill>
                          <a:effectLst/>
                          <a:latin typeface="Calibri"/>
                        </a:rPr>
                        <a:t>Panelists:</a:t>
                      </a:r>
                      <a:endParaRPr lang="en-US"/>
                    </a:p>
                    <a:p>
                      <a:pPr marL="285750" lvl="0" indent="-285750" algn="l">
                        <a:lnSpc>
                          <a:spcPct val="100000"/>
                        </a:lnSpc>
                        <a:spcBef>
                          <a:spcPts val="0"/>
                        </a:spcBef>
                        <a:spcAft>
                          <a:spcPts val="0"/>
                        </a:spcAft>
                        <a:buClr>
                          <a:srgbClr val="000000"/>
                        </a:buClr>
                        <a:buFont typeface="Arial"/>
                        <a:buChar char="•"/>
                      </a:pPr>
                      <a:r>
                        <a:rPr lang="en-US" sz="1400" b="0" i="1" u="none" strike="noStrike" kern="1200" noProof="0" err="1">
                          <a:effectLst/>
                        </a:rPr>
                        <a:t>Seungbum</a:t>
                      </a:r>
                      <a:r>
                        <a:rPr lang="en-US" sz="1400" b="0" i="1" u="none" strike="noStrike" kern="1200" noProof="0">
                          <a:effectLst/>
                        </a:rPr>
                        <a:t> Ha, Program Supervisor – Electric &amp; Hybrid Vehicles, South Coast Air Quality Management District</a:t>
                      </a:r>
                      <a:endParaRPr lang="en-US" sz="1400" b="0" i="1" u="none" strike="noStrike" kern="1200" noProof="0">
                        <a:solidFill>
                          <a:srgbClr val="000000"/>
                        </a:solidFill>
                        <a:effectLst/>
                        <a:latin typeface="Calibri"/>
                      </a:endParaRPr>
                    </a:p>
                    <a:p>
                      <a:pPr marL="285750" lvl="0" indent="-285750" algn="l">
                        <a:lnSpc>
                          <a:spcPct val="100000"/>
                        </a:lnSpc>
                        <a:spcBef>
                          <a:spcPts val="0"/>
                        </a:spcBef>
                        <a:spcAft>
                          <a:spcPts val="0"/>
                        </a:spcAft>
                        <a:buClr>
                          <a:srgbClr val="000000"/>
                        </a:buClr>
                        <a:buFont typeface="Arial,Sans-Serif"/>
                        <a:buChar char="•"/>
                      </a:pPr>
                      <a:r>
                        <a:rPr lang="en-US" sz="1400" b="0" i="1" u="none" strike="noStrike" kern="1200" noProof="0">
                          <a:solidFill>
                            <a:srgbClr val="000000"/>
                          </a:solidFill>
                          <a:effectLst/>
                          <a:latin typeface="Calibri"/>
                        </a:rPr>
                        <a:t>Leela Rao, Environmental Specialist, Port of Long Beach</a:t>
                      </a:r>
                      <a:endParaRPr lang="en-US" sz="1400" b="0" i="0" u="none" strike="noStrike" kern="1200" noProof="0">
                        <a:solidFill>
                          <a:srgbClr val="000000"/>
                        </a:solidFill>
                        <a:effectLst/>
                        <a:latin typeface="Calibri"/>
                      </a:endParaRPr>
                    </a:p>
                    <a:p>
                      <a:pPr marL="285750" lvl="0" indent="-285750" algn="l">
                        <a:lnSpc>
                          <a:spcPct val="100000"/>
                        </a:lnSpc>
                        <a:spcBef>
                          <a:spcPts val="0"/>
                        </a:spcBef>
                        <a:spcAft>
                          <a:spcPts val="0"/>
                        </a:spcAft>
                        <a:buClr>
                          <a:srgbClr val="000000"/>
                        </a:buClr>
                        <a:buFont typeface="Arial,Sans-Serif"/>
                        <a:buChar char="•"/>
                      </a:pPr>
                      <a:r>
                        <a:rPr lang="en-US" sz="1400" b="0" i="1" u="none" strike="noStrike" kern="1200" noProof="0">
                          <a:solidFill>
                            <a:srgbClr val="000000"/>
                          </a:solidFill>
                          <a:effectLst/>
                          <a:latin typeface="Calibri"/>
                        </a:rPr>
                        <a:t>Jacob Goldberg, Environmental Specialist, Port of Los Angeles</a:t>
                      </a:r>
                      <a:endParaRPr lang="en-US"/>
                    </a:p>
                    <a:p>
                      <a:pPr marL="342900" lvl="0" indent="-342900">
                        <a:buAutoNum type="romanLcPeriod"/>
                      </a:pPr>
                      <a:endParaRPr lang="en-US" sz="1600" b="0" kern="1200">
                        <a:solidFill>
                          <a:schemeClr val="tx1"/>
                        </a:solidFill>
                        <a:effectLst/>
                        <a:latin typeface="Calibri"/>
                        <a:ea typeface="Yu Mincho"/>
                        <a:cs typeface="Times New Roman"/>
                      </a:endParaRPr>
                    </a:p>
                    <a:p>
                      <a:pPr lvl="0">
                        <a:buNone/>
                      </a:pPr>
                      <a:endParaRPr lang="en-US"/>
                    </a:p>
                    <a:p>
                      <a:pPr lvl="0">
                        <a:buNone/>
                      </a:pPr>
                      <a:endParaRPr lang="en-US"/>
                    </a:p>
                    <a:p>
                      <a:pPr lvl="0">
                        <a:buNone/>
                      </a:pPr>
                      <a:endParaRPr lang="en-US" sz="1600" b="1" kern="1200">
                        <a:solidFill>
                          <a:schemeClr val="tx1"/>
                        </a:solidFill>
                        <a:effectLst/>
                        <a:latin typeface="Calibri"/>
                        <a:ea typeface="Yu Mincho"/>
                        <a:cs typeface="Times New Roman"/>
                      </a:endParaRPr>
                    </a:p>
                    <a:p>
                      <a:pPr marL="342900" lvl="0" indent="-342900">
                        <a:buAutoNum type="romanLcPeriod"/>
                      </a:pPr>
                      <a:endParaRPr lang="en-US" sz="1600" b="0" i="0" u="none" strike="noStrike" kern="1200" noProof="0">
                        <a:solidFill>
                          <a:schemeClr val="tx1"/>
                        </a:solidFill>
                        <a:effectLst/>
                        <a:latin typeface="Calibri"/>
                      </a:endParaRPr>
                    </a:p>
                    <a:p>
                      <a:pPr marL="0" marR="91440" lvl="0" indent="0" algn="l">
                        <a:lnSpc>
                          <a:spcPct val="100000"/>
                        </a:lnSpc>
                        <a:spcBef>
                          <a:spcPts val="0"/>
                        </a:spcBef>
                        <a:spcAft>
                          <a:spcPts val="0"/>
                        </a:spcAft>
                        <a:buNone/>
                      </a:pPr>
                      <a:endParaRPr lang="en-US" sz="1600" b="0" i="0" u="none" strike="noStrike" kern="1200" noProof="0">
                        <a:solidFill>
                          <a:schemeClr val="tx1"/>
                        </a:solidFill>
                        <a:effectLst/>
                        <a:latin typeface="Calibri"/>
                      </a:endParaRPr>
                    </a:p>
                    <a:p>
                      <a:pPr lvl="0">
                        <a:buNone/>
                      </a:pPr>
                      <a:endParaRPr lang="en-US" sz="1600" b="0" i="0" u="none" strike="noStrike" kern="1200" noProof="0">
                        <a:solidFill>
                          <a:schemeClr val="tx1"/>
                        </a:solidFill>
                        <a:effectLst/>
                        <a:latin typeface="Calibri"/>
                      </a:endParaRPr>
                    </a:p>
                    <a:p>
                      <a:pPr marL="800100" marR="0" lvl="1" indent="-342900" algn="l">
                        <a:lnSpc>
                          <a:spcPct val="90000"/>
                        </a:lnSpc>
                        <a:spcBef>
                          <a:spcPts val="500"/>
                        </a:spcBef>
                        <a:spcAft>
                          <a:spcPts val="0"/>
                        </a:spcAft>
                        <a:buFont typeface="+mj-lt"/>
                        <a:buAutoNum type="alphaLcPeriod"/>
                      </a:pPr>
                      <a:endParaRPr lang="en-US" sz="1600" b="0" i="0" u="none" strike="noStrike" kern="1200" noProof="0">
                        <a:solidFill>
                          <a:schemeClr val="tx1"/>
                        </a:solidFill>
                        <a:effectLst/>
                        <a:latin typeface="Calibri"/>
                      </a:endParaRPr>
                    </a:p>
                    <a:p>
                      <a:pPr marL="800100" marR="0" lvl="1" indent="-342900" algn="l">
                        <a:lnSpc>
                          <a:spcPct val="90000"/>
                        </a:lnSpc>
                        <a:spcBef>
                          <a:spcPts val="500"/>
                        </a:spcBef>
                        <a:spcAft>
                          <a:spcPts val="0"/>
                        </a:spcAft>
                        <a:buAutoNum type="alphaLcPeriod"/>
                      </a:pPr>
                      <a:endParaRPr lang="en-US" sz="1600" b="0" i="0" u="none" strike="noStrike" kern="1200" noProof="0">
                        <a:solidFill>
                          <a:schemeClr val="tx1"/>
                        </a:solidFill>
                        <a:effectLst/>
                        <a:latin typeface="Calibri"/>
                      </a:endParaRPr>
                    </a:p>
                  </a:txBody>
                  <a:tcPr marL="59388" marR="59388" marT="0" marB="0">
                    <a:lnL>
                      <a:noFill/>
                    </a:lnL>
                    <a:lnR>
                      <a:noFill/>
                    </a:lnR>
                    <a:lnT>
                      <a:noFill/>
                    </a:lnT>
                    <a:lnB>
                      <a:noFill/>
                    </a:lnB>
                  </a:tcPr>
                </a:tc>
                <a:extLst>
                  <a:ext uri="{0D108BD9-81ED-4DB2-BD59-A6C34878D82A}">
                    <a16:rowId xmlns:a16="http://schemas.microsoft.com/office/drawing/2014/main" val="3090728760"/>
                  </a:ext>
                </a:extLst>
              </a:tr>
            </a:tbl>
          </a:graphicData>
        </a:graphic>
      </p:graphicFrame>
      <p:graphicFrame>
        <p:nvGraphicFramePr>
          <p:cNvPr id="11" name="Table 10">
            <a:extLst>
              <a:ext uri="{FF2B5EF4-FFF2-40B4-BE49-F238E27FC236}">
                <a16:creationId xmlns:a16="http://schemas.microsoft.com/office/drawing/2014/main" id="{DB99B034-4BB4-1925-F12C-2FA7112CCED3}"/>
              </a:ext>
            </a:extLst>
          </p:cNvPr>
          <p:cNvGraphicFramePr>
            <a:graphicFrameLocks noGrp="1"/>
          </p:cNvGraphicFramePr>
          <p:nvPr>
            <p:extLst>
              <p:ext uri="{D42A27DB-BD31-4B8C-83A1-F6EECF244321}">
                <p14:modId xmlns:p14="http://schemas.microsoft.com/office/powerpoint/2010/main" val="87204367"/>
              </p:ext>
            </p:extLst>
          </p:nvPr>
        </p:nvGraphicFramePr>
        <p:xfrm>
          <a:off x="6252890" y="1020792"/>
          <a:ext cx="5760402" cy="4693920"/>
        </p:xfrm>
        <a:graphic>
          <a:graphicData uri="http://schemas.openxmlformats.org/drawingml/2006/table">
            <a:tbl>
              <a:tblPr firstRow="1" firstCol="1" bandRow="1"/>
              <a:tblGrid>
                <a:gridCol w="835526">
                  <a:extLst>
                    <a:ext uri="{9D8B030D-6E8A-4147-A177-3AD203B41FA5}">
                      <a16:colId xmlns:a16="http://schemas.microsoft.com/office/drawing/2014/main" val="4270607320"/>
                    </a:ext>
                  </a:extLst>
                </a:gridCol>
                <a:gridCol w="4924876">
                  <a:extLst>
                    <a:ext uri="{9D8B030D-6E8A-4147-A177-3AD203B41FA5}">
                      <a16:colId xmlns:a16="http://schemas.microsoft.com/office/drawing/2014/main" val="1438370606"/>
                    </a:ext>
                  </a:extLst>
                </a:gridCol>
              </a:tblGrid>
              <a:tr h="1449466">
                <a:tc>
                  <a:txBody>
                    <a:bodyPr/>
                    <a:lstStyle/>
                    <a:p>
                      <a:pPr marL="0" marR="0" lvl="0">
                        <a:lnSpc>
                          <a:spcPct val="100000"/>
                        </a:lnSpc>
                        <a:spcBef>
                          <a:spcPts val="0"/>
                        </a:spcBef>
                        <a:spcAft>
                          <a:spcPts val="0"/>
                        </a:spcAft>
                        <a:buNone/>
                      </a:pPr>
                      <a:r>
                        <a:rPr lang="en-US" sz="1600" b="1">
                          <a:solidFill>
                            <a:schemeClr val="tx1"/>
                          </a:solidFill>
                          <a:effectLst/>
                          <a:latin typeface="Calibri"/>
                          <a:ea typeface="Yu Mincho"/>
                          <a:cs typeface="Arial"/>
                        </a:rPr>
                        <a:t>1:50pm</a:t>
                      </a:r>
                      <a:endParaRPr lang="en-US"/>
                    </a:p>
                    <a:p>
                      <a:pPr marL="0" marR="0" lvl="0">
                        <a:lnSpc>
                          <a:spcPct val="100000"/>
                        </a:lnSpc>
                        <a:spcBef>
                          <a:spcPts val="0"/>
                        </a:spcBef>
                        <a:spcAft>
                          <a:spcPts val="0"/>
                        </a:spcAft>
                        <a:buNone/>
                      </a:pPr>
                      <a:r>
                        <a:rPr lang="en-US" sz="600" b="1">
                          <a:solidFill>
                            <a:schemeClr val="tx1"/>
                          </a:solidFill>
                          <a:effectLst/>
                          <a:latin typeface="Calibri"/>
                          <a:ea typeface="Yu Mincho"/>
                          <a:cs typeface="Arial"/>
                        </a:rPr>
                        <a:t>.</a:t>
                      </a:r>
                    </a:p>
                    <a:p>
                      <a:pPr marL="0" marR="0" lvl="0">
                        <a:lnSpc>
                          <a:spcPct val="100000"/>
                        </a:lnSpc>
                        <a:spcBef>
                          <a:spcPts val="0"/>
                        </a:spcBef>
                        <a:spcAft>
                          <a:spcPts val="0"/>
                        </a:spcAft>
                        <a:buNone/>
                      </a:pPr>
                      <a:endParaRPr lang="en-US" sz="600" b="1">
                        <a:solidFill>
                          <a:schemeClr val="tx1"/>
                        </a:solidFill>
                        <a:effectLst/>
                        <a:latin typeface="Calibri"/>
                        <a:ea typeface="Yu Mincho"/>
                        <a:cs typeface="Arial"/>
                      </a:endParaRPr>
                    </a:p>
                    <a:p>
                      <a:pPr marL="0" marR="0" lvl="0">
                        <a:lnSpc>
                          <a:spcPct val="100000"/>
                        </a:lnSpc>
                        <a:spcBef>
                          <a:spcPts val="0"/>
                        </a:spcBef>
                        <a:spcAft>
                          <a:spcPts val="0"/>
                        </a:spcAft>
                        <a:buNone/>
                      </a:pPr>
                      <a:endParaRPr lang="en-US" sz="1600" b="1">
                        <a:solidFill>
                          <a:srgbClr val="000000"/>
                        </a:solidFill>
                        <a:effectLst/>
                        <a:latin typeface="Calibri"/>
                        <a:ea typeface="Yu Mincho"/>
                        <a:cs typeface="Arial"/>
                      </a:endParaRPr>
                    </a:p>
                    <a:p>
                      <a:pPr marL="0" marR="0" lvl="0">
                        <a:lnSpc>
                          <a:spcPct val="100000"/>
                        </a:lnSpc>
                        <a:spcBef>
                          <a:spcPts val="0"/>
                        </a:spcBef>
                        <a:spcAft>
                          <a:spcPts val="0"/>
                        </a:spcAft>
                        <a:buNone/>
                      </a:pPr>
                      <a:endParaRPr lang="en-US" sz="1600" b="1">
                        <a:solidFill>
                          <a:srgbClr val="000000"/>
                        </a:solidFill>
                        <a:effectLst/>
                        <a:latin typeface="Calibri"/>
                        <a:ea typeface="Yu Mincho"/>
                        <a:cs typeface="Arial"/>
                      </a:endParaRPr>
                    </a:p>
                    <a:p>
                      <a:pPr marL="0" marR="0" lvl="0">
                        <a:lnSpc>
                          <a:spcPct val="100000"/>
                        </a:lnSpc>
                        <a:spcBef>
                          <a:spcPts val="0"/>
                        </a:spcBef>
                        <a:spcAft>
                          <a:spcPts val="0"/>
                        </a:spcAft>
                        <a:buNone/>
                      </a:pPr>
                      <a:endParaRPr lang="en-US" sz="1600" b="1">
                        <a:solidFill>
                          <a:srgbClr val="000000"/>
                        </a:solidFill>
                        <a:effectLst/>
                        <a:latin typeface="Calibri"/>
                        <a:ea typeface="Yu Mincho"/>
                        <a:cs typeface="Arial"/>
                      </a:endParaRPr>
                    </a:p>
                    <a:p>
                      <a:pPr marL="0" marR="0" lvl="0">
                        <a:lnSpc>
                          <a:spcPct val="100000"/>
                        </a:lnSpc>
                        <a:spcBef>
                          <a:spcPts val="0"/>
                        </a:spcBef>
                        <a:spcAft>
                          <a:spcPts val="0"/>
                        </a:spcAft>
                        <a:buNone/>
                      </a:pPr>
                      <a:endParaRPr lang="en-US" sz="1600" b="1">
                        <a:solidFill>
                          <a:srgbClr val="000000"/>
                        </a:solidFill>
                        <a:effectLst/>
                        <a:latin typeface="Calibri"/>
                        <a:ea typeface="Yu Mincho"/>
                        <a:cs typeface="Arial"/>
                      </a:endParaRPr>
                    </a:p>
                    <a:p>
                      <a:pPr marL="0" marR="0" lvl="0">
                        <a:lnSpc>
                          <a:spcPct val="100000"/>
                        </a:lnSpc>
                        <a:spcBef>
                          <a:spcPts val="0"/>
                        </a:spcBef>
                        <a:spcAft>
                          <a:spcPts val="0"/>
                        </a:spcAft>
                        <a:buNone/>
                      </a:pPr>
                      <a:endParaRPr lang="en-US" sz="1600" b="1">
                        <a:solidFill>
                          <a:srgbClr val="000000"/>
                        </a:solidFill>
                        <a:effectLst/>
                        <a:latin typeface="Calibri"/>
                        <a:ea typeface="Yu Mincho"/>
                        <a:cs typeface="Arial"/>
                      </a:endParaRPr>
                    </a:p>
                    <a:p>
                      <a:pPr marL="0" marR="0" lvl="0">
                        <a:lnSpc>
                          <a:spcPct val="100000"/>
                        </a:lnSpc>
                        <a:spcBef>
                          <a:spcPts val="0"/>
                        </a:spcBef>
                        <a:spcAft>
                          <a:spcPts val="0"/>
                        </a:spcAft>
                        <a:buNone/>
                      </a:pPr>
                      <a:endParaRPr lang="en-US" sz="1600" b="1">
                        <a:solidFill>
                          <a:srgbClr val="000000"/>
                        </a:solidFill>
                        <a:effectLst/>
                        <a:latin typeface="Calibri"/>
                        <a:ea typeface="Yu Mincho"/>
                        <a:cs typeface="Arial"/>
                      </a:endParaRPr>
                    </a:p>
                    <a:p>
                      <a:pPr marL="0" marR="0" lvl="0">
                        <a:lnSpc>
                          <a:spcPct val="100000"/>
                        </a:lnSpc>
                        <a:spcBef>
                          <a:spcPts val="0"/>
                        </a:spcBef>
                        <a:spcAft>
                          <a:spcPts val="0"/>
                        </a:spcAft>
                        <a:buNone/>
                      </a:pPr>
                      <a:endParaRPr lang="en-US" sz="1600" b="1">
                        <a:solidFill>
                          <a:srgbClr val="000000"/>
                        </a:solidFill>
                        <a:effectLst/>
                        <a:latin typeface="Calibri"/>
                        <a:ea typeface="Yu Mincho"/>
                        <a:cs typeface="Arial"/>
                      </a:endParaRPr>
                    </a:p>
                    <a:p>
                      <a:pPr marL="0" marR="0" lvl="0">
                        <a:lnSpc>
                          <a:spcPct val="100000"/>
                        </a:lnSpc>
                        <a:spcBef>
                          <a:spcPts val="0"/>
                        </a:spcBef>
                        <a:spcAft>
                          <a:spcPts val="0"/>
                        </a:spcAft>
                        <a:buNone/>
                      </a:pPr>
                      <a:endParaRPr lang="en-US" sz="1600" b="1">
                        <a:solidFill>
                          <a:srgbClr val="000000"/>
                        </a:solidFill>
                        <a:effectLst/>
                        <a:latin typeface="Calibri"/>
                        <a:ea typeface="Yu Mincho"/>
                        <a:cs typeface="Arial"/>
                      </a:endParaRPr>
                    </a:p>
                    <a:p>
                      <a:pPr marL="0" marR="0" lvl="0">
                        <a:lnSpc>
                          <a:spcPct val="100000"/>
                        </a:lnSpc>
                        <a:spcBef>
                          <a:spcPts val="0"/>
                        </a:spcBef>
                        <a:spcAft>
                          <a:spcPts val="0"/>
                        </a:spcAft>
                        <a:buNone/>
                      </a:pPr>
                      <a:endParaRPr lang="en-US" sz="1600" b="1">
                        <a:solidFill>
                          <a:srgbClr val="000000"/>
                        </a:solidFill>
                        <a:effectLst/>
                        <a:latin typeface="Calibri"/>
                        <a:ea typeface="Yu Mincho"/>
                        <a:cs typeface="Arial"/>
                      </a:endParaRPr>
                    </a:p>
                    <a:p>
                      <a:pPr marL="0" marR="0" lvl="0">
                        <a:lnSpc>
                          <a:spcPct val="100000"/>
                        </a:lnSpc>
                        <a:spcBef>
                          <a:spcPts val="0"/>
                        </a:spcBef>
                        <a:spcAft>
                          <a:spcPts val="0"/>
                        </a:spcAft>
                        <a:buNone/>
                      </a:pPr>
                      <a:endParaRPr lang="en-US" sz="1600" b="1">
                        <a:solidFill>
                          <a:srgbClr val="000000"/>
                        </a:solidFill>
                        <a:effectLst/>
                        <a:latin typeface="Calibri"/>
                        <a:ea typeface="Yu Mincho"/>
                        <a:cs typeface="Arial"/>
                      </a:endParaRPr>
                    </a:p>
                    <a:p>
                      <a:pPr marL="0" marR="0" lvl="0">
                        <a:lnSpc>
                          <a:spcPct val="100000"/>
                        </a:lnSpc>
                        <a:spcBef>
                          <a:spcPts val="0"/>
                        </a:spcBef>
                        <a:spcAft>
                          <a:spcPts val="0"/>
                        </a:spcAft>
                        <a:buNone/>
                      </a:pPr>
                      <a:endParaRPr lang="en-US" sz="1600" b="1">
                        <a:solidFill>
                          <a:srgbClr val="000000"/>
                        </a:solidFill>
                        <a:effectLst/>
                        <a:latin typeface="Calibri"/>
                        <a:ea typeface="Yu Mincho"/>
                        <a:cs typeface="Arial"/>
                      </a:endParaRPr>
                    </a:p>
                    <a:p>
                      <a:pPr marL="0" marR="0" lvl="0">
                        <a:lnSpc>
                          <a:spcPct val="100000"/>
                        </a:lnSpc>
                        <a:spcBef>
                          <a:spcPts val="0"/>
                        </a:spcBef>
                        <a:spcAft>
                          <a:spcPts val="0"/>
                        </a:spcAft>
                        <a:buNone/>
                      </a:pPr>
                      <a:endParaRPr lang="en-US" sz="1600" b="1">
                        <a:solidFill>
                          <a:srgbClr val="000000"/>
                        </a:solidFill>
                        <a:effectLst/>
                        <a:latin typeface="Calibri"/>
                        <a:ea typeface="Yu Mincho"/>
                        <a:cs typeface="Arial"/>
                      </a:endParaRPr>
                    </a:p>
                    <a:p>
                      <a:pPr marL="0" marR="0" lvl="0">
                        <a:lnSpc>
                          <a:spcPct val="100000"/>
                        </a:lnSpc>
                        <a:spcBef>
                          <a:spcPts val="0"/>
                        </a:spcBef>
                        <a:spcAft>
                          <a:spcPts val="0"/>
                        </a:spcAft>
                        <a:buNone/>
                      </a:pPr>
                      <a:endParaRPr lang="en-US" sz="1600" b="1">
                        <a:solidFill>
                          <a:srgbClr val="000000"/>
                        </a:solidFill>
                        <a:effectLst/>
                        <a:latin typeface="Calibri"/>
                        <a:ea typeface="Yu Mincho"/>
                        <a:cs typeface="Arial"/>
                      </a:endParaRPr>
                    </a:p>
                    <a:p>
                      <a:pPr marL="0" marR="0" lvl="0">
                        <a:lnSpc>
                          <a:spcPct val="100000"/>
                        </a:lnSpc>
                        <a:spcBef>
                          <a:spcPts val="0"/>
                        </a:spcBef>
                        <a:spcAft>
                          <a:spcPts val="0"/>
                        </a:spcAft>
                        <a:buNone/>
                      </a:pPr>
                      <a:endParaRPr lang="en-US" sz="800" b="1">
                        <a:solidFill>
                          <a:srgbClr val="000000"/>
                        </a:solidFill>
                        <a:effectLst/>
                        <a:latin typeface="Calibri"/>
                        <a:ea typeface="Yu Mincho"/>
                        <a:cs typeface="Arial"/>
                      </a:endParaRPr>
                    </a:p>
                    <a:p>
                      <a:pPr marL="0" marR="0" lvl="0">
                        <a:lnSpc>
                          <a:spcPct val="100000"/>
                        </a:lnSpc>
                        <a:spcBef>
                          <a:spcPts val="0"/>
                        </a:spcBef>
                        <a:spcAft>
                          <a:spcPts val="0"/>
                        </a:spcAft>
                        <a:buNone/>
                      </a:pPr>
                      <a:endParaRPr lang="en-US" sz="1600" b="1">
                        <a:solidFill>
                          <a:schemeClr val="tx1"/>
                        </a:solidFill>
                        <a:effectLst/>
                        <a:latin typeface="Calibri"/>
                        <a:ea typeface="Yu Mincho"/>
                        <a:cs typeface="Arial"/>
                      </a:endParaRPr>
                    </a:p>
                    <a:p>
                      <a:pPr marL="0" marR="0" lvl="0">
                        <a:lnSpc>
                          <a:spcPct val="100000"/>
                        </a:lnSpc>
                        <a:spcBef>
                          <a:spcPts val="0"/>
                        </a:spcBef>
                        <a:spcAft>
                          <a:spcPts val="0"/>
                        </a:spcAft>
                        <a:buNone/>
                      </a:pPr>
                      <a:r>
                        <a:rPr lang="en-US" sz="1600" b="1">
                          <a:solidFill>
                            <a:schemeClr val="tx1"/>
                          </a:solidFill>
                          <a:effectLst/>
                          <a:latin typeface="Calibri"/>
                          <a:ea typeface="Yu Mincho"/>
                          <a:cs typeface="Arial"/>
                        </a:rPr>
                        <a:t>2:50pm</a:t>
                      </a:r>
                    </a:p>
                    <a:p>
                      <a:pPr marL="0" marR="0" lvl="0">
                        <a:lnSpc>
                          <a:spcPct val="100000"/>
                        </a:lnSpc>
                        <a:spcBef>
                          <a:spcPts val="0"/>
                        </a:spcBef>
                        <a:spcAft>
                          <a:spcPts val="0"/>
                        </a:spcAft>
                        <a:buNone/>
                      </a:pPr>
                      <a:endParaRPr lang="en-US" sz="1600" b="1">
                        <a:solidFill>
                          <a:schemeClr val="tx1"/>
                        </a:solidFill>
                        <a:effectLst/>
                        <a:latin typeface="Calibri"/>
                        <a:ea typeface="Yu Mincho"/>
                        <a:cs typeface="Arial"/>
                      </a:endParaRPr>
                    </a:p>
                    <a:p>
                      <a:pPr marL="0" marR="0" lvl="0">
                        <a:lnSpc>
                          <a:spcPct val="100000"/>
                        </a:lnSpc>
                        <a:spcBef>
                          <a:spcPts val="0"/>
                        </a:spcBef>
                        <a:spcAft>
                          <a:spcPts val="0"/>
                        </a:spcAft>
                        <a:buNone/>
                      </a:pPr>
                      <a:r>
                        <a:rPr lang="en-US" sz="1600" b="1">
                          <a:solidFill>
                            <a:schemeClr val="tx1"/>
                          </a:solidFill>
                          <a:effectLst/>
                          <a:latin typeface="Calibri"/>
                          <a:ea typeface="Yu Mincho"/>
                          <a:cs typeface="Arial"/>
                        </a:rPr>
                        <a:t>3:00pm</a:t>
                      </a:r>
                    </a:p>
                  </a:txBody>
                  <a:tcPr marL="42098" marR="42098" marT="0" marB="0">
                    <a:lnL>
                      <a:noFill/>
                    </a:lnL>
                    <a:lnR>
                      <a:noFill/>
                    </a:lnR>
                    <a:lnT>
                      <a:noFill/>
                    </a:lnT>
                    <a:lnB>
                      <a:noFill/>
                    </a:lnB>
                  </a:tcPr>
                </a:tc>
                <a:tc>
                  <a:txBody>
                    <a:bodyPr/>
                    <a:lstStyle/>
                    <a:p>
                      <a:pPr lvl="0">
                        <a:buNone/>
                      </a:pPr>
                      <a:r>
                        <a:rPr lang="en-US" sz="1600" b="1" i="0" u="none" strike="noStrike" kern="1200" noProof="0">
                          <a:solidFill>
                            <a:schemeClr val="tx1"/>
                          </a:solidFill>
                          <a:effectLst/>
                          <a:latin typeface="Calibri"/>
                        </a:rPr>
                        <a:t>Agenda Item #3: ZET Program as a Catalyst for</a:t>
                      </a:r>
                      <a:br>
                        <a:rPr lang="en-US" sz="1600" b="1" i="0" u="none" strike="noStrike" kern="1200" noProof="0">
                          <a:solidFill>
                            <a:srgbClr val="000000"/>
                          </a:solidFill>
                          <a:effectLst/>
                          <a:latin typeface="Calibri"/>
                        </a:rPr>
                      </a:br>
                      <a:r>
                        <a:rPr lang="en-US" sz="1600" b="1" i="0" u="none" strike="noStrike" kern="1200" noProof="0">
                          <a:solidFill>
                            <a:schemeClr val="tx1"/>
                          </a:solidFill>
                          <a:effectLst/>
                          <a:latin typeface="Calibri"/>
                        </a:rPr>
                        <a:t>Workforce Development &amp; Job Training</a:t>
                      </a:r>
                      <a:endParaRPr lang="en-US" sz="1600" b="0" i="0" u="none" strike="noStrike" kern="1200" noProof="0">
                        <a:solidFill>
                          <a:srgbClr val="000000"/>
                        </a:solidFill>
                        <a:effectLst/>
                        <a:latin typeface="Calibri"/>
                      </a:endParaRPr>
                    </a:p>
                    <a:p>
                      <a:pPr marL="0" marR="0" lvl="0" indent="0" algn="l">
                        <a:lnSpc>
                          <a:spcPct val="100000"/>
                        </a:lnSpc>
                        <a:spcBef>
                          <a:spcPts val="0"/>
                        </a:spcBef>
                        <a:spcAft>
                          <a:spcPts val="0"/>
                        </a:spcAft>
                        <a:buNone/>
                      </a:pPr>
                      <a:endParaRPr lang="en-US" sz="1400" b="0" i="0" u="none" strike="noStrike" kern="1200" noProof="0">
                        <a:solidFill>
                          <a:srgbClr val="000000"/>
                        </a:solidFill>
                        <a:effectLst/>
                        <a:latin typeface="Calibri"/>
                      </a:endParaRPr>
                    </a:p>
                    <a:p>
                      <a:pPr marL="0" marR="0" lvl="0" indent="0" algn="l">
                        <a:lnSpc>
                          <a:spcPct val="100000"/>
                        </a:lnSpc>
                        <a:spcBef>
                          <a:spcPts val="0"/>
                        </a:spcBef>
                        <a:spcAft>
                          <a:spcPts val="0"/>
                        </a:spcAft>
                        <a:buNone/>
                      </a:pPr>
                      <a:r>
                        <a:rPr lang="en-US" sz="1400" b="0" i="0" u="none" strike="noStrike" kern="1200" noProof="0">
                          <a:solidFill>
                            <a:srgbClr val="000000"/>
                          </a:solidFill>
                          <a:effectLst/>
                          <a:latin typeface="Calibri"/>
                        </a:rPr>
                        <a:t>Moderator:</a:t>
                      </a:r>
                      <a:r>
                        <a:rPr lang="en-US" sz="1400" b="0" i="1" u="none" strike="noStrike" kern="1200" noProof="0">
                          <a:solidFill>
                            <a:srgbClr val="000000"/>
                          </a:solidFill>
                          <a:effectLst/>
                          <a:latin typeface="Calibri"/>
                        </a:rPr>
                        <a:t> Akiko </a:t>
                      </a:r>
                      <a:r>
                        <a:rPr lang="en-US" sz="1400" b="0" i="1" u="none" strike="noStrike" kern="1200" noProof="0" err="1">
                          <a:solidFill>
                            <a:srgbClr val="000000"/>
                          </a:solidFill>
                          <a:effectLst/>
                          <a:latin typeface="Calibri"/>
                        </a:rPr>
                        <a:t>Yamagami</a:t>
                      </a:r>
                      <a:r>
                        <a:rPr lang="en-US" sz="1400" b="0" i="1" u="none" strike="noStrike" kern="1200" noProof="0">
                          <a:solidFill>
                            <a:srgbClr val="000000"/>
                          </a:solidFill>
                          <a:effectLst/>
                          <a:latin typeface="Calibri"/>
                        </a:rPr>
                        <a:t>, Sr Transportation Manager, Metro</a:t>
                      </a:r>
                      <a:endParaRPr lang="en-US" sz="1400" b="0" i="0" u="none" strike="noStrike" kern="1200" noProof="0">
                        <a:solidFill>
                          <a:srgbClr val="000000"/>
                        </a:solidFill>
                        <a:effectLst/>
                        <a:latin typeface="Calibri"/>
                      </a:endParaRPr>
                    </a:p>
                    <a:p>
                      <a:pPr marL="0" marR="0" lvl="0" indent="0" algn="l">
                        <a:lnSpc>
                          <a:spcPct val="100000"/>
                        </a:lnSpc>
                        <a:spcBef>
                          <a:spcPts val="0"/>
                        </a:spcBef>
                        <a:spcAft>
                          <a:spcPts val="0"/>
                        </a:spcAft>
                        <a:buNone/>
                      </a:pPr>
                      <a:endParaRPr lang="en-US" sz="1400" b="0" i="0" u="none" strike="noStrike" kern="1200" noProof="0">
                        <a:solidFill>
                          <a:srgbClr val="000000"/>
                        </a:solidFill>
                        <a:effectLst/>
                        <a:latin typeface="Calibri"/>
                      </a:endParaRPr>
                    </a:p>
                    <a:p>
                      <a:pPr marL="0" marR="0" lvl="0" indent="0" algn="l">
                        <a:lnSpc>
                          <a:spcPct val="100000"/>
                        </a:lnSpc>
                        <a:spcBef>
                          <a:spcPts val="0"/>
                        </a:spcBef>
                        <a:spcAft>
                          <a:spcPts val="0"/>
                        </a:spcAft>
                        <a:buNone/>
                      </a:pPr>
                      <a:r>
                        <a:rPr lang="en-US" sz="1400" b="0" i="0" u="none" strike="noStrike" kern="1200" noProof="0">
                          <a:solidFill>
                            <a:srgbClr val="000000"/>
                          </a:solidFill>
                          <a:effectLst/>
                          <a:latin typeface="Calibri"/>
                        </a:rPr>
                        <a:t>Panelists:</a:t>
                      </a:r>
                      <a:endParaRPr lang="en-US"/>
                    </a:p>
                    <a:p>
                      <a:pPr marL="285750" marR="0" lvl="0" indent="-285750" algn="l">
                        <a:lnSpc>
                          <a:spcPct val="100000"/>
                        </a:lnSpc>
                        <a:spcBef>
                          <a:spcPts val="0"/>
                        </a:spcBef>
                        <a:spcAft>
                          <a:spcPts val="0"/>
                        </a:spcAft>
                        <a:buClr>
                          <a:srgbClr val="000000"/>
                        </a:buClr>
                        <a:buFont typeface="Arial,Sans-Serif"/>
                        <a:buChar char="•"/>
                      </a:pPr>
                      <a:r>
                        <a:rPr lang="en-US" sz="1400" b="0" i="1" u="none" strike="noStrike" kern="1200" noProof="0">
                          <a:solidFill>
                            <a:srgbClr val="000000"/>
                          </a:solidFill>
                          <a:effectLst/>
                          <a:latin typeface="Calibri"/>
                        </a:rPr>
                        <a:t>Dr. Tyler Reeb, Director of Research &amp; Workforce Development </a:t>
                      </a:r>
                      <a:br>
                        <a:rPr lang="en-US" sz="1400" b="0" i="1" u="none" strike="noStrike" kern="1200" noProof="0">
                          <a:solidFill>
                            <a:srgbClr val="000000"/>
                          </a:solidFill>
                          <a:effectLst/>
                          <a:latin typeface="Calibri"/>
                        </a:rPr>
                      </a:br>
                      <a:r>
                        <a:rPr lang="en-US" sz="1400" b="0" i="1" u="none" strike="noStrike" kern="1200" noProof="0">
                          <a:solidFill>
                            <a:srgbClr val="000000"/>
                          </a:solidFill>
                          <a:effectLst/>
                          <a:latin typeface="Calibri"/>
                        </a:rPr>
                        <a:t>Center for International Trade and Transportation (CITT)</a:t>
                      </a:r>
                      <a:br>
                        <a:rPr lang="en-US" sz="1400" b="0" i="1" u="none" strike="noStrike" kern="1200" noProof="0">
                          <a:solidFill>
                            <a:srgbClr val="000000"/>
                          </a:solidFill>
                          <a:effectLst/>
                          <a:latin typeface="Calibri"/>
                        </a:rPr>
                      </a:br>
                      <a:r>
                        <a:rPr lang="en-US" sz="1400" b="0" i="1" u="none" strike="noStrike" kern="1200" noProof="0">
                          <a:solidFill>
                            <a:srgbClr val="000000"/>
                          </a:solidFill>
                          <a:effectLst/>
                          <a:latin typeface="Calibri"/>
                        </a:rPr>
                        <a:t>Cal State University of Long Beach (CSULB)</a:t>
                      </a:r>
                      <a:endParaRPr lang="en-US" sz="1400" b="0" i="0" u="none" strike="noStrike" kern="1200" noProof="0">
                        <a:solidFill>
                          <a:srgbClr val="000000"/>
                        </a:solidFill>
                        <a:effectLst/>
                        <a:latin typeface="Calibri"/>
                      </a:endParaRPr>
                    </a:p>
                    <a:p>
                      <a:pPr marL="285750" marR="0" lvl="0" indent="-285750" algn="l">
                        <a:lnSpc>
                          <a:spcPct val="100000"/>
                        </a:lnSpc>
                        <a:spcBef>
                          <a:spcPts val="0"/>
                        </a:spcBef>
                        <a:spcAft>
                          <a:spcPts val="0"/>
                        </a:spcAft>
                        <a:buClr>
                          <a:srgbClr val="000000"/>
                        </a:buClr>
                        <a:buFont typeface="Arial,Sans-Serif"/>
                        <a:buChar char="•"/>
                      </a:pPr>
                      <a:r>
                        <a:rPr lang="en-US" sz="1400" b="0" i="1" u="none" strike="noStrike" kern="1200" noProof="0" err="1">
                          <a:solidFill>
                            <a:srgbClr val="000000"/>
                          </a:solidFill>
                          <a:effectLst/>
                          <a:latin typeface="Calibri"/>
                        </a:rPr>
                        <a:t>Jannet</a:t>
                      </a:r>
                      <a:r>
                        <a:rPr lang="en-US" sz="1400" b="0" i="1" u="none" strike="noStrike" kern="1200" noProof="0">
                          <a:solidFill>
                            <a:srgbClr val="000000"/>
                          </a:solidFill>
                          <a:effectLst/>
                          <a:latin typeface="Calibri"/>
                        </a:rPr>
                        <a:t> Malig, </a:t>
                      </a:r>
                      <a:r>
                        <a:rPr lang="en-US" sz="1400" b="0" i="1" u="none" strike="noStrike" kern="1200" noProof="0">
                          <a:solidFill>
                            <a:schemeClr val="tx1"/>
                          </a:solidFill>
                          <a:effectLst/>
                          <a:latin typeface="Calibri"/>
                        </a:rPr>
                        <a:t>Statewide Director Advanced Transportation &amp; Logistics, </a:t>
                      </a:r>
                      <a:r>
                        <a:rPr lang="en-US" sz="1400" b="0" i="1" u="none" strike="noStrike" kern="1200" noProof="0">
                          <a:solidFill>
                            <a:srgbClr val="000000"/>
                          </a:solidFill>
                          <a:effectLst/>
                          <a:latin typeface="Calibri"/>
                        </a:rPr>
                        <a:t>Cerritos College; Co-Director, Long Beach Clean Cities</a:t>
                      </a:r>
                      <a:endParaRPr lang="en-US" sz="1400" b="0" i="0" u="none" strike="noStrike" kern="1200" noProof="0">
                        <a:solidFill>
                          <a:srgbClr val="000000"/>
                        </a:solidFill>
                        <a:effectLst/>
                        <a:latin typeface="Calibri"/>
                      </a:endParaRPr>
                    </a:p>
                    <a:p>
                      <a:pPr marL="285750" marR="0" lvl="0" indent="-285750" algn="l">
                        <a:lnSpc>
                          <a:spcPct val="100000"/>
                        </a:lnSpc>
                        <a:spcBef>
                          <a:spcPts val="0"/>
                        </a:spcBef>
                        <a:spcAft>
                          <a:spcPts val="0"/>
                        </a:spcAft>
                        <a:buClr>
                          <a:srgbClr val="000000"/>
                        </a:buClr>
                        <a:buFont typeface="Arial,Sans-Serif"/>
                        <a:buChar char="•"/>
                      </a:pPr>
                      <a:r>
                        <a:rPr lang="en-US" sz="1400" b="0" i="1" u="none" strike="noStrike" kern="1200" noProof="0">
                          <a:solidFill>
                            <a:srgbClr val="000000"/>
                          </a:solidFill>
                          <a:effectLst/>
                          <a:latin typeface="Calibri"/>
                        </a:rPr>
                        <a:t>John </a:t>
                      </a:r>
                      <a:r>
                        <a:rPr lang="en-US" sz="1400" b="0" i="1" u="none" strike="noStrike" kern="1200" noProof="0" err="1">
                          <a:solidFill>
                            <a:srgbClr val="000000"/>
                          </a:solidFill>
                          <a:effectLst/>
                          <a:latin typeface="Calibri"/>
                        </a:rPr>
                        <a:t>Frala</a:t>
                      </a:r>
                      <a:r>
                        <a:rPr lang="en-US" sz="1400" b="0" i="1" u="none" strike="noStrike" kern="1200" noProof="0">
                          <a:solidFill>
                            <a:srgbClr val="000000"/>
                          </a:solidFill>
                          <a:effectLst/>
                          <a:latin typeface="Calibri"/>
                        </a:rPr>
                        <a:t>, Professor Alternative Fuels Technology, Rio Hondo College; Clean Transportation Program Advisor</a:t>
                      </a:r>
                      <a:r>
                        <a:rPr lang="en-US" sz="1400" b="0" i="0" u="none" strike="noStrike" kern="1200" noProof="0">
                          <a:solidFill>
                            <a:srgbClr val="000000"/>
                          </a:solidFill>
                          <a:effectLst/>
                          <a:latin typeface="Calibri"/>
                        </a:rPr>
                        <a:t>, </a:t>
                      </a:r>
                      <a:r>
                        <a:rPr lang="en-US" sz="1400" b="0" i="1" u="none" strike="noStrike" kern="1200" noProof="0">
                          <a:solidFill>
                            <a:srgbClr val="000000"/>
                          </a:solidFill>
                          <a:effectLst/>
                          <a:latin typeface="Calibri"/>
                        </a:rPr>
                        <a:t>California Energy Commission</a:t>
                      </a:r>
                      <a:endParaRPr lang="en-US" sz="1400" b="0" i="0" u="none" strike="noStrike" kern="1200" noProof="0">
                        <a:solidFill>
                          <a:srgbClr val="000000"/>
                        </a:solidFill>
                        <a:effectLst/>
                        <a:latin typeface="Calibri"/>
                      </a:endParaRPr>
                    </a:p>
                    <a:p>
                      <a:pPr marL="285750" marR="0" lvl="0" indent="-285750" algn="l">
                        <a:lnSpc>
                          <a:spcPct val="100000"/>
                        </a:lnSpc>
                        <a:spcBef>
                          <a:spcPts val="0"/>
                        </a:spcBef>
                        <a:spcAft>
                          <a:spcPts val="0"/>
                        </a:spcAft>
                        <a:buClr>
                          <a:srgbClr val="000000"/>
                        </a:buClr>
                        <a:buFont typeface="Arial,Sans-Serif"/>
                        <a:buChar char="•"/>
                      </a:pPr>
                      <a:r>
                        <a:rPr lang="en-US" sz="1400" b="0" i="1" u="none" strike="noStrike" kern="1200" noProof="0">
                          <a:solidFill>
                            <a:srgbClr val="000000"/>
                          </a:solidFill>
                          <a:effectLst/>
                          <a:latin typeface="Calibri"/>
                        </a:rPr>
                        <a:t>Robert Chavez, Program Manager, South Bay Workforce Investment Board</a:t>
                      </a:r>
                      <a:endParaRPr lang="en-US"/>
                    </a:p>
                    <a:p>
                      <a:pPr lvl="0">
                        <a:buNone/>
                      </a:pPr>
                      <a:endParaRPr lang="en-US" sz="1600" b="1" i="0" u="none" strike="noStrike" kern="1200" noProof="0">
                        <a:effectLst/>
                      </a:endParaRPr>
                    </a:p>
                    <a:p>
                      <a:pPr marL="0" marR="91440" lvl="0" indent="0" algn="l" defTabSz="914400" rtl="0" eaLnBrk="1" fontAlgn="auto" latinLnBrk="0" hangingPunct="1">
                        <a:lnSpc>
                          <a:spcPct val="100000"/>
                        </a:lnSpc>
                        <a:spcBef>
                          <a:spcPts val="0"/>
                        </a:spcBef>
                        <a:spcAft>
                          <a:spcPts val="0"/>
                        </a:spcAft>
                        <a:buClrTx/>
                        <a:buSzTx/>
                        <a:buFontTx/>
                        <a:buNone/>
                      </a:pPr>
                      <a:r>
                        <a:rPr lang="en-US" sz="1600" b="1" kern="1200">
                          <a:solidFill>
                            <a:schemeClr val="tx1"/>
                          </a:solidFill>
                          <a:effectLst/>
                          <a:latin typeface="+mn-lt"/>
                          <a:ea typeface="Yu Mincho"/>
                          <a:cs typeface="Arial"/>
                        </a:rPr>
                        <a:t>Closing Remarks and Upcoming Meetings</a:t>
                      </a:r>
                    </a:p>
                    <a:p>
                      <a:pPr marL="0" marR="0" lvl="0" indent="-28702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600" b="1" kern="1200">
                        <a:solidFill>
                          <a:schemeClr val="tx1"/>
                        </a:solidFill>
                        <a:effectLst/>
                        <a:latin typeface="+mn-lt"/>
                        <a:ea typeface="Calibri" panose="020F0502020204030204" pitchFamily="34" charset="0"/>
                        <a:cs typeface="Arial"/>
                      </a:endParaRPr>
                    </a:p>
                    <a:p>
                      <a:pPr marL="0" marR="0" lvl="0" indent="-287020" algn="l" defTabSz="914400">
                        <a:lnSpc>
                          <a:spcPct val="100000"/>
                        </a:lnSpc>
                        <a:spcBef>
                          <a:spcPts val="0"/>
                        </a:spcBef>
                        <a:spcAft>
                          <a:spcPts val="0"/>
                        </a:spcAft>
                        <a:buClrTx/>
                        <a:buSzTx/>
                        <a:buFont typeface="Arial" panose="020B0604020202020204" pitchFamily="34" charset="0"/>
                        <a:buNone/>
                        <a:tabLst/>
                        <a:defRPr/>
                      </a:pPr>
                      <a:r>
                        <a:rPr lang="en-US" sz="1600" b="1" kern="1200">
                          <a:solidFill>
                            <a:schemeClr val="tx1"/>
                          </a:solidFill>
                          <a:effectLst/>
                          <a:latin typeface="+mn-lt"/>
                          <a:ea typeface="Calibri" panose="020F0502020204030204" pitchFamily="34" charset="0"/>
                          <a:cs typeface="Arial"/>
                        </a:rPr>
                        <a:t>Adjournment</a:t>
                      </a:r>
                      <a:endParaRPr lang="en-US"/>
                    </a:p>
                  </a:txBody>
                  <a:tcPr marL="42098" marR="42098" marT="0" marB="0">
                    <a:lnL>
                      <a:noFill/>
                    </a:lnL>
                    <a:lnR>
                      <a:noFill/>
                    </a:lnR>
                    <a:lnT>
                      <a:noFill/>
                    </a:lnT>
                    <a:lnB>
                      <a:noFill/>
                    </a:lnB>
                  </a:tcPr>
                </a:tc>
                <a:extLst>
                  <a:ext uri="{0D108BD9-81ED-4DB2-BD59-A6C34878D82A}">
                    <a16:rowId xmlns:a16="http://schemas.microsoft.com/office/drawing/2014/main" val="2643615021"/>
                  </a:ext>
                </a:extLst>
              </a:tr>
            </a:tbl>
          </a:graphicData>
        </a:graphic>
      </p:graphicFrame>
    </p:spTree>
    <p:extLst>
      <p:ext uri="{BB962C8B-B14F-4D97-AF65-F5344CB8AC3E}">
        <p14:creationId xmlns:p14="http://schemas.microsoft.com/office/powerpoint/2010/main" val="20542480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9A6B343D-FE25-474C-9E1A-F6B1A029E64E}"/>
              </a:ext>
            </a:extLst>
          </p:cNvPr>
          <p:cNvSpPr txBox="1"/>
          <p:nvPr/>
        </p:nvSpPr>
        <p:spPr>
          <a:xfrm>
            <a:off x="160644" y="157743"/>
            <a:ext cx="9865515" cy="584775"/>
          </a:xfrm>
          <a:prstGeom prst="rect">
            <a:avLst/>
          </a:prstGeom>
          <a:noFill/>
        </p:spPr>
        <p:txBody>
          <a:bodyPr wrap="square" lIns="91440" tIns="45720" rIns="91440" bIns="45720" rtlCol="0" anchor="t">
            <a:spAutoFit/>
          </a:bodyPr>
          <a:lstStyle/>
          <a:p>
            <a:pPr>
              <a:defRPr/>
            </a:pPr>
            <a:r>
              <a:rPr lang="en-US" sz="3200" b="1">
                <a:solidFill>
                  <a:srgbClr val="FFFFFF"/>
                </a:solidFill>
                <a:ea typeface="+mn-lt"/>
                <a:cs typeface="+mn-lt"/>
              </a:rPr>
              <a:t>Community Engagement around Sensitive Receptors</a:t>
            </a:r>
            <a:endParaRPr lang="en-US" sz="3200">
              <a:cs typeface="Calibri"/>
            </a:endParaRPr>
          </a:p>
        </p:txBody>
      </p:sp>
      <p:sp>
        <p:nvSpPr>
          <p:cNvPr id="4" name="TextBox 3">
            <a:extLst>
              <a:ext uri="{FF2B5EF4-FFF2-40B4-BE49-F238E27FC236}">
                <a16:creationId xmlns:a16="http://schemas.microsoft.com/office/drawing/2014/main" id="{11FB580D-DDAE-B9A6-A478-3489664E9358}"/>
              </a:ext>
            </a:extLst>
          </p:cNvPr>
          <p:cNvSpPr txBox="1"/>
          <p:nvPr/>
        </p:nvSpPr>
        <p:spPr>
          <a:xfrm>
            <a:off x="5966691" y="6411129"/>
            <a:ext cx="6096000" cy="276999"/>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Content Placeholder 4">
            <a:extLst>
              <a:ext uri="{FF2B5EF4-FFF2-40B4-BE49-F238E27FC236}">
                <a16:creationId xmlns:a16="http://schemas.microsoft.com/office/drawing/2014/main" id="{B720B753-BCA6-4D49-EFCA-F5C14001E9FE}"/>
              </a:ext>
            </a:extLst>
          </p:cNvPr>
          <p:cNvSpPr>
            <a:spLocks noGrp="1"/>
          </p:cNvSpPr>
          <p:nvPr>
            <p:ph idx="1"/>
          </p:nvPr>
        </p:nvSpPr>
        <p:spPr>
          <a:xfrm>
            <a:off x="381000" y="1276350"/>
            <a:ext cx="4434223" cy="4742065"/>
          </a:xfrm>
        </p:spPr>
        <p:txBody>
          <a:bodyPr vert="horz" lIns="91440" tIns="45720" rIns="91440" bIns="45720" rtlCol="0" anchor="t">
            <a:normAutofit/>
          </a:bodyPr>
          <a:lstStyle/>
          <a:p>
            <a:r>
              <a:rPr lang="en-US" b="1">
                <a:ea typeface="+mn-lt"/>
                <a:cs typeface="+mn-lt"/>
              </a:rPr>
              <a:t>Schools and schoolyards</a:t>
            </a:r>
          </a:p>
          <a:p>
            <a:pPr>
              <a:buFont typeface="System Font Regular" panose="020B0604020202020204" pitchFamily="34" charset="0"/>
              <a:buChar char="&gt;"/>
            </a:pPr>
            <a:r>
              <a:rPr lang="en-US" b="1">
                <a:ea typeface="+mn-lt"/>
                <a:cs typeface="+mn-lt"/>
              </a:rPr>
              <a:t>Hospitals</a:t>
            </a:r>
          </a:p>
          <a:p>
            <a:pPr>
              <a:buFont typeface="System Font Regular" panose="020B0604020202020204" pitchFamily="34" charset="0"/>
              <a:buChar char="&gt;"/>
            </a:pPr>
            <a:r>
              <a:rPr lang="en-US" b="1">
                <a:ea typeface="+mn-lt"/>
                <a:cs typeface="+mn-lt"/>
              </a:rPr>
              <a:t>Parks</a:t>
            </a:r>
          </a:p>
          <a:p>
            <a:pPr>
              <a:buFont typeface="System Font Regular" panose="020B0604020202020204" pitchFamily="34" charset="0"/>
              <a:buChar char="&gt;"/>
            </a:pPr>
            <a:r>
              <a:rPr lang="en-US">
                <a:ea typeface="+mn-lt"/>
                <a:cs typeface="+mn-lt"/>
              </a:rPr>
              <a:t>Available parcels of land</a:t>
            </a:r>
          </a:p>
          <a:p>
            <a:pPr>
              <a:buFont typeface="System Font Regular" panose="020B0604020202020204" pitchFamily="34" charset="0"/>
              <a:buChar char="&gt;"/>
            </a:pPr>
            <a:r>
              <a:rPr lang="en-US">
                <a:cs typeface="Calibri"/>
              </a:rPr>
              <a:t>Grid capacity</a:t>
            </a:r>
          </a:p>
          <a:p>
            <a:pPr lvl="1"/>
            <a:endParaRPr lang="en-US">
              <a:cs typeface="Calibri"/>
            </a:endParaRPr>
          </a:p>
          <a:p>
            <a:endParaRPr lang="en-US">
              <a:cs typeface="Calibri"/>
            </a:endParaRPr>
          </a:p>
        </p:txBody>
      </p:sp>
      <p:pic>
        <p:nvPicPr>
          <p:cNvPr id="2" name="Picture 5" descr="Graphical user interface, application&#10;&#10;Description automatically generated">
            <a:extLst>
              <a:ext uri="{FF2B5EF4-FFF2-40B4-BE49-F238E27FC236}">
                <a16:creationId xmlns:a16="http://schemas.microsoft.com/office/drawing/2014/main" id="{0A277B8E-96F8-58C6-AAA8-6550A885F2A3}"/>
              </a:ext>
            </a:extLst>
          </p:cNvPr>
          <p:cNvPicPr>
            <a:picLocks noChangeAspect="1"/>
          </p:cNvPicPr>
          <p:nvPr/>
        </p:nvPicPr>
        <p:blipFill rotWithShape="1">
          <a:blip r:embed="rId3"/>
          <a:srcRect l="31017" t="14286" r="23651" b="6679"/>
          <a:stretch/>
        </p:blipFill>
        <p:spPr>
          <a:xfrm>
            <a:off x="5096298" y="1015418"/>
            <a:ext cx="5740673" cy="5610073"/>
          </a:xfrm>
          <a:prstGeom prst="rect">
            <a:avLst/>
          </a:prstGeom>
        </p:spPr>
      </p:pic>
    </p:spTree>
    <p:extLst>
      <p:ext uri="{BB962C8B-B14F-4D97-AF65-F5344CB8AC3E}">
        <p14:creationId xmlns:p14="http://schemas.microsoft.com/office/powerpoint/2010/main" val="1734524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9A6B343D-FE25-474C-9E1A-F6B1A029E64E}"/>
              </a:ext>
            </a:extLst>
          </p:cNvPr>
          <p:cNvSpPr txBox="1"/>
          <p:nvPr/>
        </p:nvSpPr>
        <p:spPr>
          <a:xfrm>
            <a:off x="160644" y="157743"/>
            <a:ext cx="9865515" cy="584775"/>
          </a:xfrm>
          <a:prstGeom prst="rect">
            <a:avLst/>
          </a:prstGeom>
          <a:noFill/>
        </p:spPr>
        <p:txBody>
          <a:bodyPr wrap="square" lIns="91440" tIns="45720" rIns="91440" bIns="45720" rtlCol="0" anchor="t">
            <a:spAutoFit/>
          </a:bodyPr>
          <a:lstStyle/>
          <a:p>
            <a:pPr>
              <a:defRPr/>
            </a:pPr>
            <a:r>
              <a:rPr lang="en-US" sz="3200" b="1">
                <a:solidFill>
                  <a:srgbClr val="FFFFFF"/>
                </a:solidFill>
                <a:ea typeface="+mn-lt"/>
                <a:cs typeface="+mn-lt"/>
              </a:rPr>
              <a:t>Community Engagement around Sensitive Receptors</a:t>
            </a:r>
            <a:endParaRPr lang="en-US" sz="3200">
              <a:cs typeface="Calibri"/>
            </a:endParaRPr>
          </a:p>
        </p:txBody>
      </p:sp>
      <p:sp>
        <p:nvSpPr>
          <p:cNvPr id="4" name="TextBox 3">
            <a:extLst>
              <a:ext uri="{FF2B5EF4-FFF2-40B4-BE49-F238E27FC236}">
                <a16:creationId xmlns:a16="http://schemas.microsoft.com/office/drawing/2014/main" id="{11FB580D-DDAE-B9A6-A478-3489664E9358}"/>
              </a:ext>
            </a:extLst>
          </p:cNvPr>
          <p:cNvSpPr txBox="1"/>
          <p:nvPr/>
        </p:nvSpPr>
        <p:spPr>
          <a:xfrm>
            <a:off x="5966691" y="6411129"/>
            <a:ext cx="6096000" cy="276999"/>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Content Placeholder 4">
            <a:extLst>
              <a:ext uri="{FF2B5EF4-FFF2-40B4-BE49-F238E27FC236}">
                <a16:creationId xmlns:a16="http://schemas.microsoft.com/office/drawing/2014/main" id="{B720B753-BCA6-4D49-EFCA-F5C14001E9FE}"/>
              </a:ext>
            </a:extLst>
          </p:cNvPr>
          <p:cNvSpPr>
            <a:spLocks noGrp="1"/>
          </p:cNvSpPr>
          <p:nvPr>
            <p:ph idx="1"/>
          </p:nvPr>
        </p:nvSpPr>
        <p:spPr>
          <a:xfrm>
            <a:off x="381000" y="1276350"/>
            <a:ext cx="4434223" cy="4742065"/>
          </a:xfrm>
        </p:spPr>
        <p:txBody>
          <a:bodyPr vert="horz" lIns="91440" tIns="45720" rIns="91440" bIns="45720" rtlCol="0" anchor="t">
            <a:normAutofit/>
          </a:bodyPr>
          <a:lstStyle/>
          <a:p>
            <a:r>
              <a:rPr lang="en-US" b="1">
                <a:ea typeface="+mn-lt"/>
                <a:cs typeface="+mn-lt"/>
              </a:rPr>
              <a:t>Schools and schoolyards</a:t>
            </a:r>
          </a:p>
          <a:p>
            <a:pPr>
              <a:buFont typeface="System Font Regular" panose="020B0604020202020204" pitchFamily="34" charset="0"/>
              <a:buChar char="&gt;"/>
            </a:pPr>
            <a:r>
              <a:rPr lang="en-US" b="1">
                <a:ea typeface="+mn-lt"/>
                <a:cs typeface="+mn-lt"/>
              </a:rPr>
              <a:t>Hospitals</a:t>
            </a:r>
          </a:p>
          <a:p>
            <a:pPr>
              <a:buFont typeface="System Font Regular" panose="020B0604020202020204" pitchFamily="34" charset="0"/>
              <a:buChar char="&gt;"/>
            </a:pPr>
            <a:r>
              <a:rPr lang="en-US" b="1">
                <a:ea typeface="+mn-lt"/>
                <a:cs typeface="+mn-lt"/>
              </a:rPr>
              <a:t>Parks</a:t>
            </a:r>
          </a:p>
          <a:p>
            <a:pPr>
              <a:buFont typeface="System Font Regular" panose="020B0604020202020204" pitchFamily="34" charset="0"/>
              <a:buChar char="&gt;"/>
            </a:pPr>
            <a:r>
              <a:rPr lang="en-US" b="1">
                <a:ea typeface="+mn-lt"/>
                <a:cs typeface="+mn-lt"/>
              </a:rPr>
              <a:t>Available parcels of land</a:t>
            </a:r>
          </a:p>
          <a:p>
            <a:pPr>
              <a:buFont typeface="System Font Regular" panose="020B0604020202020204" pitchFamily="34" charset="0"/>
              <a:buChar char="&gt;"/>
            </a:pPr>
            <a:r>
              <a:rPr lang="en-US">
                <a:cs typeface="Calibri"/>
              </a:rPr>
              <a:t>Grid capacity</a:t>
            </a:r>
          </a:p>
          <a:p>
            <a:pPr lvl="1"/>
            <a:endParaRPr lang="en-US">
              <a:cs typeface="Calibri"/>
            </a:endParaRPr>
          </a:p>
          <a:p>
            <a:endParaRPr lang="en-US">
              <a:cs typeface="Calibri"/>
            </a:endParaRPr>
          </a:p>
        </p:txBody>
      </p:sp>
      <p:pic>
        <p:nvPicPr>
          <p:cNvPr id="3" name="Picture 5">
            <a:extLst>
              <a:ext uri="{FF2B5EF4-FFF2-40B4-BE49-F238E27FC236}">
                <a16:creationId xmlns:a16="http://schemas.microsoft.com/office/drawing/2014/main" id="{8E9783C0-98FD-76F3-6908-1C65BB02AE70}"/>
              </a:ext>
            </a:extLst>
          </p:cNvPr>
          <p:cNvPicPr>
            <a:picLocks noChangeAspect="1"/>
          </p:cNvPicPr>
          <p:nvPr/>
        </p:nvPicPr>
        <p:blipFill rotWithShape="1">
          <a:blip r:embed="rId3"/>
          <a:srcRect l="27393" t="14863" r="23214" b="6349"/>
          <a:stretch/>
        </p:blipFill>
        <p:spPr>
          <a:xfrm>
            <a:off x="4986699" y="1100312"/>
            <a:ext cx="6019346" cy="5386730"/>
          </a:xfrm>
          <a:prstGeom prst="rect">
            <a:avLst/>
          </a:prstGeom>
        </p:spPr>
      </p:pic>
    </p:spTree>
    <p:extLst>
      <p:ext uri="{BB962C8B-B14F-4D97-AF65-F5344CB8AC3E}">
        <p14:creationId xmlns:p14="http://schemas.microsoft.com/office/powerpoint/2010/main" val="436883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9A6B343D-FE25-474C-9E1A-F6B1A029E64E}"/>
              </a:ext>
            </a:extLst>
          </p:cNvPr>
          <p:cNvSpPr txBox="1"/>
          <p:nvPr/>
        </p:nvSpPr>
        <p:spPr>
          <a:xfrm>
            <a:off x="160644" y="157743"/>
            <a:ext cx="9865515" cy="584775"/>
          </a:xfrm>
          <a:prstGeom prst="rect">
            <a:avLst/>
          </a:prstGeom>
          <a:noFill/>
        </p:spPr>
        <p:txBody>
          <a:bodyPr wrap="square" lIns="91440" tIns="45720" rIns="91440" bIns="45720" rtlCol="0" anchor="t">
            <a:spAutoFit/>
          </a:bodyPr>
          <a:lstStyle/>
          <a:p>
            <a:pPr>
              <a:defRPr/>
            </a:pPr>
            <a:r>
              <a:rPr lang="en-US" sz="3200" b="1">
                <a:solidFill>
                  <a:srgbClr val="FFFFFF"/>
                </a:solidFill>
                <a:ea typeface="+mn-lt"/>
                <a:cs typeface="+mn-lt"/>
              </a:rPr>
              <a:t>Community Engagement around Sensitive Receptors</a:t>
            </a:r>
            <a:endParaRPr lang="en-US" sz="3200">
              <a:cs typeface="Calibri"/>
            </a:endParaRPr>
          </a:p>
        </p:txBody>
      </p:sp>
      <p:sp>
        <p:nvSpPr>
          <p:cNvPr id="4" name="TextBox 3">
            <a:extLst>
              <a:ext uri="{FF2B5EF4-FFF2-40B4-BE49-F238E27FC236}">
                <a16:creationId xmlns:a16="http://schemas.microsoft.com/office/drawing/2014/main" id="{11FB580D-DDAE-B9A6-A478-3489664E9358}"/>
              </a:ext>
            </a:extLst>
          </p:cNvPr>
          <p:cNvSpPr txBox="1"/>
          <p:nvPr/>
        </p:nvSpPr>
        <p:spPr>
          <a:xfrm>
            <a:off x="5966691" y="6411129"/>
            <a:ext cx="6096000" cy="276999"/>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Content Placeholder 4">
            <a:extLst>
              <a:ext uri="{FF2B5EF4-FFF2-40B4-BE49-F238E27FC236}">
                <a16:creationId xmlns:a16="http://schemas.microsoft.com/office/drawing/2014/main" id="{B720B753-BCA6-4D49-EFCA-F5C14001E9FE}"/>
              </a:ext>
            </a:extLst>
          </p:cNvPr>
          <p:cNvSpPr>
            <a:spLocks noGrp="1"/>
          </p:cNvSpPr>
          <p:nvPr>
            <p:ph idx="1"/>
          </p:nvPr>
        </p:nvSpPr>
        <p:spPr>
          <a:xfrm>
            <a:off x="381000" y="1276350"/>
            <a:ext cx="4434223" cy="4742065"/>
          </a:xfrm>
        </p:spPr>
        <p:txBody>
          <a:bodyPr vert="horz" lIns="91440" tIns="45720" rIns="91440" bIns="45720" rtlCol="0" anchor="t">
            <a:normAutofit/>
          </a:bodyPr>
          <a:lstStyle/>
          <a:p>
            <a:r>
              <a:rPr lang="en-US" b="1">
                <a:ea typeface="+mn-lt"/>
                <a:cs typeface="+mn-lt"/>
              </a:rPr>
              <a:t>Schools and schoolyards</a:t>
            </a:r>
          </a:p>
          <a:p>
            <a:pPr>
              <a:buFont typeface="System Font Regular" panose="020B0604020202020204" pitchFamily="34" charset="0"/>
              <a:buChar char="&gt;"/>
            </a:pPr>
            <a:r>
              <a:rPr lang="en-US" b="1">
                <a:ea typeface="+mn-lt"/>
                <a:cs typeface="+mn-lt"/>
              </a:rPr>
              <a:t>Hospitals</a:t>
            </a:r>
          </a:p>
          <a:p>
            <a:pPr>
              <a:buFont typeface="System Font Regular" panose="020B0604020202020204" pitchFamily="34" charset="0"/>
              <a:buChar char="&gt;"/>
            </a:pPr>
            <a:r>
              <a:rPr lang="en-US" b="1">
                <a:ea typeface="+mn-lt"/>
                <a:cs typeface="+mn-lt"/>
              </a:rPr>
              <a:t>Parks</a:t>
            </a:r>
          </a:p>
          <a:p>
            <a:pPr>
              <a:buFont typeface="System Font Regular" panose="020B0604020202020204" pitchFamily="34" charset="0"/>
              <a:buChar char="&gt;"/>
            </a:pPr>
            <a:r>
              <a:rPr lang="en-US" b="1">
                <a:ea typeface="+mn-lt"/>
                <a:cs typeface="+mn-lt"/>
              </a:rPr>
              <a:t>Available parcels of land</a:t>
            </a:r>
          </a:p>
          <a:p>
            <a:pPr>
              <a:buFont typeface="System Font Regular" panose="020B0604020202020204" pitchFamily="34" charset="0"/>
              <a:buChar char="&gt;"/>
            </a:pPr>
            <a:r>
              <a:rPr lang="en-US" b="1">
                <a:cs typeface="Calibri"/>
              </a:rPr>
              <a:t>Grid capacity</a:t>
            </a:r>
          </a:p>
          <a:p>
            <a:pPr lvl="1"/>
            <a:endParaRPr lang="en-US">
              <a:cs typeface="Calibri"/>
            </a:endParaRPr>
          </a:p>
          <a:p>
            <a:endParaRPr lang="en-US">
              <a:cs typeface="Calibri"/>
            </a:endParaRPr>
          </a:p>
        </p:txBody>
      </p:sp>
      <p:pic>
        <p:nvPicPr>
          <p:cNvPr id="2" name="Picture 5">
            <a:extLst>
              <a:ext uri="{FF2B5EF4-FFF2-40B4-BE49-F238E27FC236}">
                <a16:creationId xmlns:a16="http://schemas.microsoft.com/office/drawing/2014/main" id="{D563F298-831E-28BE-26AD-318785ACCF45}"/>
              </a:ext>
            </a:extLst>
          </p:cNvPr>
          <p:cNvPicPr>
            <a:picLocks noChangeAspect="1"/>
          </p:cNvPicPr>
          <p:nvPr/>
        </p:nvPicPr>
        <p:blipFill rotWithShape="1">
          <a:blip r:embed="rId3"/>
          <a:srcRect l="26480" t="15188" r="23466" b="6782"/>
          <a:stretch/>
        </p:blipFill>
        <p:spPr>
          <a:xfrm>
            <a:off x="4992711" y="1179409"/>
            <a:ext cx="5981185" cy="5228229"/>
          </a:xfrm>
          <a:prstGeom prst="rect">
            <a:avLst/>
          </a:prstGeom>
        </p:spPr>
      </p:pic>
    </p:spTree>
    <p:extLst>
      <p:ext uri="{BB962C8B-B14F-4D97-AF65-F5344CB8AC3E}">
        <p14:creationId xmlns:p14="http://schemas.microsoft.com/office/powerpoint/2010/main" val="412348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9A6B343D-FE25-474C-9E1A-F6B1A029E64E}"/>
              </a:ext>
            </a:extLst>
          </p:cNvPr>
          <p:cNvSpPr txBox="1"/>
          <p:nvPr/>
        </p:nvSpPr>
        <p:spPr>
          <a:xfrm>
            <a:off x="300165" y="-3243"/>
            <a:ext cx="9865515" cy="954107"/>
          </a:xfrm>
          <a:prstGeom prst="rect">
            <a:avLst/>
          </a:prstGeom>
          <a:noFill/>
        </p:spPr>
        <p:txBody>
          <a:bodyPr wrap="square" lIns="91440" tIns="45720" rIns="91440" bIns="45720" rtlCol="0" anchor="t">
            <a:spAutoFit/>
          </a:bodyPr>
          <a:lstStyle/>
          <a:p>
            <a:pPr>
              <a:defRPr/>
            </a:pPr>
            <a:r>
              <a:rPr lang="en-US" sz="2800" b="1">
                <a:solidFill>
                  <a:srgbClr val="FFFFFF"/>
                </a:solidFill>
                <a:ea typeface="+mn-lt"/>
                <a:cs typeface="+mn-lt"/>
              </a:rPr>
              <a:t>Developing a Sensitive Receptor Exposure Reduction Plan - Example</a:t>
            </a:r>
            <a:endParaRPr lang="en-US" sz="2800">
              <a:cs typeface="Calibri"/>
            </a:endParaRPr>
          </a:p>
        </p:txBody>
      </p:sp>
      <p:sp>
        <p:nvSpPr>
          <p:cNvPr id="4" name="TextBox 3">
            <a:extLst>
              <a:ext uri="{FF2B5EF4-FFF2-40B4-BE49-F238E27FC236}">
                <a16:creationId xmlns:a16="http://schemas.microsoft.com/office/drawing/2014/main" id="{11FB580D-DDAE-B9A6-A478-3489664E9358}"/>
              </a:ext>
            </a:extLst>
          </p:cNvPr>
          <p:cNvSpPr txBox="1"/>
          <p:nvPr/>
        </p:nvSpPr>
        <p:spPr>
          <a:xfrm>
            <a:off x="5966691" y="6411129"/>
            <a:ext cx="6096000" cy="276999"/>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Content Placeholder 4">
            <a:extLst>
              <a:ext uri="{FF2B5EF4-FFF2-40B4-BE49-F238E27FC236}">
                <a16:creationId xmlns:a16="http://schemas.microsoft.com/office/drawing/2014/main" id="{50677AB8-546E-DCE4-C023-DEF74AE852B2}"/>
              </a:ext>
            </a:extLst>
          </p:cNvPr>
          <p:cNvSpPr>
            <a:spLocks noGrp="1"/>
          </p:cNvSpPr>
          <p:nvPr>
            <p:ph idx="1"/>
          </p:nvPr>
        </p:nvSpPr>
        <p:spPr/>
        <p:txBody>
          <a:bodyPr vert="horz" lIns="91440" tIns="45720" rIns="91440" bIns="45720" rtlCol="0" anchor="t">
            <a:normAutofit/>
          </a:bodyPr>
          <a:lstStyle/>
          <a:p>
            <a:pPr marL="342900" indent="-342900">
              <a:buAutoNum type="arabicPeriod"/>
            </a:pPr>
            <a:r>
              <a:rPr lang="en-US" sz="2400">
                <a:ea typeface="+mn-lt"/>
                <a:cs typeface="+mn-lt"/>
              </a:rPr>
              <a:t>Characterize and evaluate potential cancer and non-cancer health risks associated with exposure to toxic air contaminants (TACs) from both stationary and mobile sources.</a:t>
            </a:r>
            <a:endParaRPr lang="en-US" sz="2400">
              <a:cs typeface="Calibri"/>
            </a:endParaRPr>
          </a:p>
          <a:p>
            <a:pPr marL="342900" indent="-342900">
              <a:buAutoNum type="arabicPeriod"/>
            </a:pPr>
            <a:r>
              <a:rPr lang="en-US" sz="2400">
                <a:ea typeface="+mn-lt"/>
                <a:cs typeface="+mn-lt"/>
              </a:rPr>
              <a:t>Identify significant sources and locations of TAC emissions within the jurisdiction </a:t>
            </a:r>
            <a:endParaRPr lang="en-US" sz="2400">
              <a:cs typeface="Calibri"/>
            </a:endParaRPr>
          </a:p>
          <a:p>
            <a:pPr marL="342900" indent="-342900">
              <a:buAutoNum type="arabicPeriod"/>
            </a:pPr>
            <a:r>
              <a:rPr lang="en-US" sz="2400">
                <a:ea typeface="+mn-lt"/>
                <a:cs typeface="+mn-lt"/>
              </a:rPr>
              <a:t>Assess existing exposures of sensitive receptors including children, senior citizens, and people with respiratory illnesses and identify priority communities.</a:t>
            </a:r>
            <a:endParaRPr lang="en-US" sz="2400">
              <a:cs typeface="Calibri"/>
            </a:endParaRPr>
          </a:p>
          <a:p>
            <a:pPr marL="342900" indent="-342900">
              <a:buAutoNum type="arabicPeriod"/>
            </a:pPr>
            <a:r>
              <a:rPr lang="en-US" sz="2400">
                <a:ea typeface="+mn-lt"/>
                <a:cs typeface="+mn-lt"/>
              </a:rPr>
              <a:t>Develop and implement mitigation measures to reduce TAC emissions and to avoid the over-concentration of these facilities near sensitive receptors.</a:t>
            </a:r>
            <a:endParaRPr lang="en-US" sz="2400">
              <a:cs typeface="Calibri"/>
            </a:endParaRPr>
          </a:p>
          <a:p>
            <a:pPr marL="342900" indent="-342900">
              <a:buAutoNum type="arabicPeriod"/>
            </a:pPr>
            <a:r>
              <a:rPr lang="en-US" sz="2400">
                <a:ea typeface="+mn-lt"/>
                <a:cs typeface="+mn-lt"/>
              </a:rPr>
              <a:t>Prioritize use of resources to reduce TACs in the most highly impacted areas (i.e., priority communities)</a:t>
            </a:r>
            <a:endParaRPr lang="en-US" sz="2400">
              <a:cs typeface="Calibri"/>
            </a:endParaRPr>
          </a:p>
          <a:p>
            <a:pPr marL="342900" indent="-342900">
              <a:buAutoNum type="arabicPeriod"/>
            </a:pPr>
            <a:endParaRPr lang="en-US">
              <a:cs typeface="Calibri"/>
            </a:endParaRPr>
          </a:p>
        </p:txBody>
      </p:sp>
    </p:spTree>
    <p:extLst>
      <p:ext uri="{BB962C8B-B14F-4D97-AF65-F5344CB8AC3E}">
        <p14:creationId xmlns:p14="http://schemas.microsoft.com/office/powerpoint/2010/main" val="3805440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9A6B343D-FE25-474C-9E1A-F6B1A029E64E}"/>
              </a:ext>
            </a:extLst>
          </p:cNvPr>
          <p:cNvSpPr txBox="1"/>
          <p:nvPr/>
        </p:nvSpPr>
        <p:spPr>
          <a:xfrm>
            <a:off x="300165" y="-3243"/>
            <a:ext cx="9865515" cy="954107"/>
          </a:xfrm>
          <a:prstGeom prst="rect">
            <a:avLst/>
          </a:prstGeom>
          <a:noFill/>
        </p:spPr>
        <p:txBody>
          <a:bodyPr wrap="square" lIns="91440" tIns="45720" rIns="91440" bIns="45720" rtlCol="0" anchor="t">
            <a:spAutoFit/>
          </a:bodyPr>
          <a:lstStyle/>
          <a:p>
            <a:pPr>
              <a:defRPr/>
            </a:pPr>
            <a:r>
              <a:rPr lang="en-US" sz="2800" b="1">
                <a:solidFill>
                  <a:srgbClr val="FFFFFF"/>
                </a:solidFill>
                <a:ea typeface="+mn-lt"/>
                <a:cs typeface="+mn-lt"/>
              </a:rPr>
              <a:t>Developing a Sensitive Receptor Exposure Reduction Plan – </a:t>
            </a:r>
            <a:endParaRPr lang="en-US" sz="2800">
              <a:solidFill>
                <a:srgbClr val="000000"/>
              </a:solidFill>
              <a:ea typeface="+mn-lt"/>
              <a:cs typeface="+mn-lt"/>
            </a:endParaRPr>
          </a:p>
          <a:p>
            <a:pPr>
              <a:defRPr/>
            </a:pPr>
            <a:r>
              <a:rPr lang="en-US" sz="2800" b="1">
                <a:solidFill>
                  <a:srgbClr val="FFFFFF"/>
                </a:solidFill>
                <a:ea typeface="+mn-lt"/>
                <a:cs typeface="+mn-lt"/>
              </a:rPr>
              <a:t>Next Steps</a:t>
            </a:r>
            <a:endParaRPr lang="en-US" sz="2800">
              <a:cs typeface="Calibri"/>
            </a:endParaRPr>
          </a:p>
        </p:txBody>
      </p:sp>
      <p:sp>
        <p:nvSpPr>
          <p:cNvPr id="4" name="TextBox 3">
            <a:extLst>
              <a:ext uri="{FF2B5EF4-FFF2-40B4-BE49-F238E27FC236}">
                <a16:creationId xmlns:a16="http://schemas.microsoft.com/office/drawing/2014/main" id="{11FB580D-DDAE-B9A6-A478-3489664E9358}"/>
              </a:ext>
            </a:extLst>
          </p:cNvPr>
          <p:cNvSpPr txBox="1"/>
          <p:nvPr/>
        </p:nvSpPr>
        <p:spPr>
          <a:xfrm>
            <a:off x="5966691" y="6411129"/>
            <a:ext cx="6096000" cy="276999"/>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Content Placeholder 4">
            <a:extLst>
              <a:ext uri="{FF2B5EF4-FFF2-40B4-BE49-F238E27FC236}">
                <a16:creationId xmlns:a16="http://schemas.microsoft.com/office/drawing/2014/main" id="{50677AB8-546E-DCE4-C023-DEF74AE852B2}"/>
              </a:ext>
            </a:extLst>
          </p:cNvPr>
          <p:cNvSpPr>
            <a:spLocks noGrp="1"/>
          </p:cNvSpPr>
          <p:nvPr>
            <p:ph idx="1"/>
          </p:nvPr>
        </p:nvSpPr>
        <p:spPr/>
        <p:txBody>
          <a:bodyPr vert="horz" lIns="91440" tIns="45720" rIns="91440" bIns="45720" rtlCol="0" anchor="t">
            <a:normAutofit/>
          </a:bodyPr>
          <a:lstStyle/>
          <a:p>
            <a:r>
              <a:rPr lang="en-US" sz="2400">
                <a:cs typeface="Calibri"/>
              </a:rPr>
              <a:t>Gather existing sensitive receptor data from Metro projects and regional partners</a:t>
            </a:r>
            <a:endParaRPr lang="en-US" sz="2400" i="1">
              <a:solidFill>
                <a:srgbClr val="000000"/>
              </a:solidFill>
              <a:cs typeface="Calibri"/>
            </a:endParaRPr>
          </a:p>
          <a:p>
            <a:r>
              <a:rPr lang="en-US" sz="2400">
                <a:cs typeface="Calibri"/>
              </a:rPr>
              <a:t>Determine role for community members in ground-truthing existing maps for additional sites</a:t>
            </a:r>
          </a:p>
          <a:p>
            <a:r>
              <a:rPr lang="en-US" sz="2400">
                <a:cs typeface="Calibri"/>
              </a:rPr>
              <a:t>Work with regional partners to examine current truck routes, explore improvements, and determine opportunities for truck route enforcement </a:t>
            </a:r>
          </a:p>
          <a:p>
            <a:pPr lvl="1"/>
            <a:endParaRPr lang="en-US">
              <a:cs typeface="Calibri"/>
            </a:endParaRPr>
          </a:p>
        </p:txBody>
      </p:sp>
    </p:spTree>
    <p:extLst>
      <p:ext uri="{BB962C8B-B14F-4D97-AF65-F5344CB8AC3E}">
        <p14:creationId xmlns:p14="http://schemas.microsoft.com/office/powerpoint/2010/main" val="131571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48489A7-A345-254A-A2A7-86C1772623F1}"/>
              </a:ext>
            </a:extLst>
          </p:cNvPr>
          <p:cNvSpPr txBox="1"/>
          <p:nvPr/>
        </p:nvSpPr>
        <p:spPr>
          <a:xfrm>
            <a:off x="3488645" y="2967335"/>
            <a:ext cx="4966922" cy="461665"/>
          </a:xfrm>
          <a:prstGeom prst="rect">
            <a:avLst/>
          </a:prstGeom>
          <a:noFill/>
        </p:spPr>
        <p:txBody>
          <a:bodyPr wrap="square" rtlCol="0">
            <a:spAutoFit/>
          </a:bodyPr>
          <a:lstStyle/>
          <a:p>
            <a:pPr>
              <a:spcAft>
                <a:spcPts val="600"/>
              </a:spcAft>
            </a:pPr>
            <a:r>
              <a:rPr lang="en-US" sz="2400" i="1">
                <a:solidFill>
                  <a:schemeClr val="bg1"/>
                </a:solidFill>
              </a:rPr>
              <a:t>We will begin in a few moments.</a:t>
            </a:r>
          </a:p>
        </p:txBody>
      </p:sp>
      <p:sp>
        <p:nvSpPr>
          <p:cNvPr id="6" name="TextBox 5">
            <a:extLst>
              <a:ext uri="{FF2B5EF4-FFF2-40B4-BE49-F238E27FC236}">
                <a16:creationId xmlns:a16="http://schemas.microsoft.com/office/drawing/2014/main" id="{95B0ACFE-0053-C3CA-23FB-D47AB5838205}"/>
              </a:ext>
            </a:extLst>
          </p:cNvPr>
          <p:cNvSpPr txBox="1"/>
          <p:nvPr/>
        </p:nvSpPr>
        <p:spPr>
          <a:xfrm>
            <a:off x="7673408" y="4950134"/>
            <a:ext cx="3972447" cy="1323439"/>
          </a:xfrm>
          <a:prstGeom prst="rect">
            <a:avLst/>
          </a:prstGeom>
          <a:noFill/>
        </p:spPr>
        <p:txBody>
          <a:bodyPr wrap="square" lIns="91440" tIns="45720" rIns="91440" bIns="45720" rtlCol="0" anchor="t">
            <a:spAutoFit/>
          </a:bodyPr>
          <a:lstStyle/>
          <a:p>
            <a:r>
              <a:rPr lang="en-US" sz="2000" b="1">
                <a:solidFill>
                  <a:schemeClr val="bg1"/>
                </a:solidFill>
                <a:ea typeface="+mn-lt"/>
                <a:cs typeface="+mn-lt"/>
              </a:rPr>
              <a:t>LB-ELA Task Force </a:t>
            </a:r>
            <a:endParaRPr lang="en-US">
              <a:solidFill>
                <a:schemeClr val="bg1"/>
              </a:solidFill>
              <a:ea typeface="+mn-lt"/>
              <a:cs typeface="+mn-lt"/>
            </a:endParaRPr>
          </a:p>
          <a:p>
            <a:r>
              <a:rPr lang="en-US" sz="2000" b="1">
                <a:solidFill>
                  <a:schemeClr val="bg1"/>
                </a:solidFill>
                <a:ea typeface="+mn-lt"/>
                <a:cs typeface="+mn-lt"/>
              </a:rPr>
              <a:t>Zero-Emission Truck Working Group</a:t>
            </a:r>
            <a:endParaRPr lang="en-US">
              <a:solidFill>
                <a:schemeClr val="bg1"/>
              </a:solidFill>
              <a:ea typeface="+mn-lt"/>
              <a:cs typeface="+mn-lt"/>
            </a:endParaRPr>
          </a:p>
          <a:p>
            <a:r>
              <a:rPr lang="en-US" sz="2000" b="1">
                <a:solidFill>
                  <a:schemeClr val="bg1"/>
                </a:solidFill>
              </a:rPr>
              <a:t>Meeting #16</a:t>
            </a:r>
            <a:endParaRPr lang="en-US">
              <a:solidFill>
                <a:schemeClr val="bg1"/>
              </a:solidFill>
              <a:cs typeface="Calibri"/>
            </a:endParaRPr>
          </a:p>
          <a:p>
            <a:r>
              <a:rPr lang="en-US" sz="2000">
                <a:solidFill>
                  <a:schemeClr val="bg1"/>
                </a:solidFill>
              </a:rPr>
              <a:t>May 23, 2023</a:t>
            </a:r>
            <a:endParaRPr lang="en-US" sz="2000">
              <a:solidFill>
                <a:schemeClr val="bg1"/>
              </a:solidFill>
              <a:cs typeface="Calibri"/>
            </a:endParaRPr>
          </a:p>
        </p:txBody>
      </p:sp>
    </p:spTree>
    <p:extLst>
      <p:ext uri="{BB962C8B-B14F-4D97-AF65-F5344CB8AC3E}">
        <p14:creationId xmlns:p14="http://schemas.microsoft.com/office/powerpoint/2010/main" val="30156807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2A076-3AF5-1549-9640-55A0BE694BA2}"/>
              </a:ext>
            </a:extLst>
          </p:cNvPr>
          <p:cNvSpPr>
            <a:spLocks noGrp="1"/>
          </p:cNvSpPr>
          <p:nvPr>
            <p:ph type="title"/>
          </p:nvPr>
        </p:nvSpPr>
        <p:spPr/>
        <p:txBody>
          <a:bodyPr/>
          <a:lstStyle/>
          <a:p>
            <a:r>
              <a:rPr lang="en-US"/>
              <a:t>Facilitator</a:t>
            </a:r>
            <a:endParaRPr lang="en-US" i="1"/>
          </a:p>
        </p:txBody>
      </p:sp>
      <p:sp>
        <p:nvSpPr>
          <p:cNvPr id="4" name="Slide Number Placeholder 3">
            <a:extLst>
              <a:ext uri="{FF2B5EF4-FFF2-40B4-BE49-F238E27FC236}">
                <a16:creationId xmlns:a16="http://schemas.microsoft.com/office/drawing/2014/main" id="{6CAAFC58-8A40-6A45-B35A-E8076B5C570E}"/>
              </a:ext>
            </a:extLst>
          </p:cNvPr>
          <p:cNvSpPr>
            <a:spLocks noGrp="1"/>
          </p:cNvSpPr>
          <p:nvPr>
            <p:ph type="sldNum" sz="quarter" idx="12"/>
          </p:nvPr>
        </p:nvSpPr>
        <p:spPr>
          <a:xfrm>
            <a:off x="9315796" y="6389688"/>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7" name="Picture 6" descr="A person holding a tree branch&#10;&#10;Description automatically generated with low confidence">
            <a:extLst>
              <a:ext uri="{FF2B5EF4-FFF2-40B4-BE49-F238E27FC236}">
                <a16:creationId xmlns:a16="http://schemas.microsoft.com/office/drawing/2014/main" id="{0529F0A5-E3CE-405D-89E7-487CDDFB7233}"/>
              </a:ext>
            </a:extLst>
          </p:cNvPr>
          <p:cNvPicPr>
            <a:picLocks noChangeAspect="1"/>
          </p:cNvPicPr>
          <p:nvPr/>
        </p:nvPicPr>
        <p:blipFill rotWithShape="1">
          <a:blip r:embed="rId3">
            <a:grayscl/>
            <a:extLst>
              <a:ext uri="{28A0092B-C50C-407E-A947-70E740481C1C}">
                <a14:useLocalDpi xmlns:a14="http://schemas.microsoft.com/office/drawing/2010/main" val="0"/>
              </a:ext>
            </a:extLst>
          </a:blip>
          <a:srcRect l="21065" t="5509" r="44254" b="33927"/>
          <a:stretch/>
        </p:blipFill>
        <p:spPr>
          <a:xfrm>
            <a:off x="2424876" y="1804252"/>
            <a:ext cx="1946127" cy="2259292"/>
          </a:xfrm>
          <a:prstGeom prst="rect">
            <a:avLst/>
          </a:prstGeom>
        </p:spPr>
      </p:pic>
      <p:sp>
        <p:nvSpPr>
          <p:cNvPr id="8" name="TextBox 7">
            <a:extLst>
              <a:ext uri="{FF2B5EF4-FFF2-40B4-BE49-F238E27FC236}">
                <a16:creationId xmlns:a16="http://schemas.microsoft.com/office/drawing/2014/main" id="{C9D4065A-4268-442F-86C5-4FC39ED4E38B}"/>
              </a:ext>
            </a:extLst>
          </p:cNvPr>
          <p:cNvSpPr txBox="1"/>
          <p:nvPr/>
        </p:nvSpPr>
        <p:spPr>
          <a:xfrm>
            <a:off x="4457999" y="2904820"/>
            <a:ext cx="3570333" cy="584775"/>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alibri" panose="020F0502020204030204"/>
                <a:ea typeface="+mn-ea"/>
                <a:cs typeface="+mn-cs"/>
              </a:rPr>
              <a:t>Erika C.B. Morales</a:t>
            </a:r>
            <a:endParaRPr lang="en-US" sz="3200" b="1" i="0" u="none" strike="noStrike" kern="1200" cap="none" spc="0" normalizeH="0" baseline="0" noProof="0">
              <a:ln>
                <a:noFill/>
              </a:ln>
              <a:solidFill>
                <a:srgbClr val="000000"/>
              </a:solidFill>
              <a:effectLst/>
              <a:uLnTx/>
              <a:uFillTx/>
              <a:latin typeface="Calibri" panose="020F0502020204030204"/>
              <a:cs typeface="Calibri"/>
            </a:endParaRPr>
          </a:p>
        </p:txBody>
      </p:sp>
      <p:sp>
        <p:nvSpPr>
          <p:cNvPr id="9" name="TextBox 8">
            <a:extLst>
              <a:ext uri="{FF2B5EF4-FFF2-40B4-BE49-F238E27FC236}">
                <a16:creationId xmlns:a16="http://schemas.microsoft.com/office/drawing/2014/main" id="{59D4D7D0-BE5F-495B-AE30-C6BBEBAAC72D}"/>
              </a:ext>
            </a:extLst>
          </p:cNvPr>
          <p:cNvSpPr txBox="1"/>
          <p:nvPr/>
        </p:nvSpPr>
        <p:spPr>
          <a:xfrm>
            <a:off x="2334650" y="3540324"/>
            <a:ext cx="9988730" cy="523220"/>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Calibri" panose="020F0502020204030204"/>
                <a:ea typeface="+mn-ea"/>
                <a:cs typeface="Arial"/>
              </a:rPr>
              <a:t>Partner, Morales + Morales Partners</a:t>
            </a:r>
            <a:endParaRPr lang="en-US" sz="2800" b="0" i="0" u="none" strike="noStrike" kern="1200" cap="none" spc="0" normalizeH="0" baseline="0" noProof="0">
              <a:ln>
                <a:noFill/>
              </a:ln>
              <a:solidFill>
                <a:srgbClr val="000000"/>
              </a:solidFill>
              <a:effectLst/>
              <a:uLnTx/>
              <a:uFillTx/>
              <a:latin typeface="Calibri" panose="020F0502020204030204"/>
              <a:cs typeface="Arial"/>
            </a:endParaRPr>
          </a:p>
        </p:txBody>
      </p:sp>
    </p:spTree>
    <p:extLst>
      <p:ext uri="{BB962C8B-B14F-4D97-AF65-F5344CB8AC3E}">
        <p14:creationId xmlns:p14="http://schemas.microsoft.com/office/powerpoint/2010/main" val="15333821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2785378"/>
          </a:xfrm>
          <a:prstGeom prst="rect">
            <a:avLst/>
          </a:prstGeom>
          <a:solidFill>
            <a:srgbClr val="00B4BD"/>
          </a:solidFill>
        </p:spPr>
        <p:txBody>
          <a:bodyPr wrap="square" lIns="91440" tIns="45720" rIns="91440" bIns="45720" rtlCol="0" anchor="t">
            <a:spAutoFit/>
          </a:bodyPr>
          <a:lstStyle/>
          <a:p>
            <a:pPr algn="ctr">
              <a:spcAft>
                <a:spcPts val="600"/>
              </a:spcAft>
              <a:defRPr/>
            </a:pPr>
            <a:r>
              <a:rPr lang="en-US" sz="4000" b="1">
                <a:solidFill>
                  <a:srgbClr val="FFFFFF"/>
                </a:solidFill>
                <a:latin typeface="Calibri" panose="020F0502020204030204"/>
                <a:cs typeface="Calibri"/>
              </a:rPr>
              <a:t>Welcome, Agenda Review, and Purpose </a:t>
            </a:r>
            <a:endParaRPr lang="en-US">
              <a:solidFill>
                <a:srgbClr val="000000"/>
              </a:solidFill>
              <a:latin typeface="Calibri" panose="020F0502020204030204"/>
              <a:cs typeface="Calibri"/>
            </a:endParaRPr>
          </a:p>
          <a:p>
            <a:pPr algn="ctr">
              <a:spcAft>
                <a:spcPts val="600"/>
              </a:spcAft>
              <a:defRPr/>
            </a:pPr>
            <a:r>
              <a:rPr lang="en-US" sz="4000" i="1">
                <a:solidFill>
                  <a:srgbClr val="FFFFFF"/>
                </a:solidFill>
                <a:latin typeface="Calibri" panose="020F0502020204030204"/>
                <a:cs typeface="Calibri"/>
              </a:rPr>
              <a:t>of the</a:t>
            </a:r>
            <a:r>
              <a:rPr lang="en-US" sz="4000" b="1">
                <a:solidFill>
                  <a:srgbClr val="FFFFFF"/>
                </a:solidFill>
                <a:latin typeface="Calibri" panose="020F0502020204030204"/>
                <a:cs typeface="Calibri"/>
              </a:rPr>
              <a:t> </a:t>
            </a:r>
            <a:endParaRPr lang="en-US">
              <a:solidFill>
                <a:srgbClr val="000000"/>
              </a:solidFill>
              <a:latin typeface="Calibri" panose="020F0502020204030204"/>
              <a:cs typeface="Calibri"/>
            </a:endParaRPr>
          </a:p>
          <a:p>
            <a:pPr algn="ctr">
              <a:spcAft>
                <a:spcPts val="600"/>
              </a:spcAft>
              <a:defRPr/>
            </a:pPr>
            <a:r>
              <a:rPr lang="en-US" sz="4000" b="1">
                <a:solidFill>
                  <a:srgbClr val="FFFFFF"/>
                </a:solidFill>
                <a:latin typeface="Calibri" panose="020F0502020204030204"/>
                <a:cs typeface="Calibri"/>
              </a:rPr>
              <a:t>Long Beach – East LA Corridor</a:t>
            </a:r>
          </a:p>
          <a:p>
            <a:pPr algn="ctr">
              <a:spcAft>
                <a:spcPts val="600"/>
              </a:spcAft>
              <a:defRPr/>
            </a:pPr>
            <a:r>
              <a:rPr lang="en-US" sz="4000" b="1">
                <a:solidFill>
                  <a:srgbClr val="FFFFFF"/>
                </a:solidFill>
                <a:latin typeface="Calibri" panose="020F0502020204030204"/>
                <a:cs typeface="Calibri"/>
              </a:rPr>
              <a:t>Zero-Emission Truck (ZET) Working Group </a:t>
            </a:r>
            <a:endParaRPr lang="en-US">
              <a:cs typeface="Calibri"/>
            </a:endParaRPr>
          </a:p>
        </p:txBody>
      </p:sp>
    </p:spTree>
    <p:extLst>
      <p:ext uri="{BB962C8B-B14F-4D97-AF65-F5344CB8AC3E}">
        <p14:creationId xmlns:p14="http://schemas.microsoft.com/office/powerpoint/2010/main" val="8017342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184A1-DE27-7A45-9B31-C720E8E84AFE}"/>
              </a:ext>
            </a:extLst>
          </p:cNvPr>
          <p:cNvSpPr>
            <a:spLocks noGrp="1"/>
          </p:cNvSpPr>
          <p:nvPr>
            <p:ph type="title"/>
          </p:nvPr>
        </p:nvSpPr>
        <p:spPr>
          <a:xfrm>
            <a:off x="337705" y="320385"/>
            <a:ext cx="9045633" cy="429145"/>
          </a:xfrm>
        </p:spPr>
        <p:txBody>
          <a:bodyPr/>
          <a:lstStyle/>
          <a:p>
            <a:r>
              <a:rPr lang="en-US"/>
              <a:t>Detailed Agenda</a:t>
            </a:r>
          </a:p>
        </p:txBody>
      </p:sp>
      <p:sp>
        <p:nvSpPr>
          <p:cNvPr id="4" name="Slide Number Placeholder 3">
            <a:extLst>
              <a:ext uri="{FF2B5EF4-FFF2-40B4-BE49-F238E27FC236}">
                <a16:creationId xmlns:a16="http://schemas.microsoft.com/office/drawing/2014/main" id="{8296C3F6-4276-DB4E-87F1-E6DE8EADFAF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A8851A11-8BD3-4E55-9037-FFC9836318EB}"/>
              </a:ext>
            </a:extLst>
          </p:cNvPr>
          <p:cNvGrpSpPr/>
          <p:nvPr/>
        </p:nvGrpSpPr>
        <p:grpSpPr>
          <a:xfrm>
            <a:off x="249639" y="6154509"/>
            <a:ext cx="1457119" cy="470357"/>
            <a:chOff x="2085360" y="5841270"/>
            <a:chExt cx="1457119" cy="470357"/>
          </a:xfrm>
        </p:grpSpPr>
        <p:sp>
          <p:nvSpPr>
            <p:cNvPr id="6" name="Rectangle 5">
              <a:extLst>
                <a:ext uri="{FF2B5EF4-FFF2-40B4-BE49-F238E27FC236}">
                  <a16:creationId xmlns:a16="http://schemas.microsoft.com/office/drawing/2014/main" id="{19C35315-0CEA-4994-893F-529A51D2C6A7}"/>
                </a:ext>
              </a:extLst>
            </p:cNvPr>
            <p:cNvSpPr/>
            <p:nvPr/>
          </p:nvSpPr>
          <p:spPr>
            <a:xfrm>
              <a:off x="2085360" y="5841270"/>
              <a:ext cx="1457119" cy="4703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691D307B-63BA-4D0E-B27A-294FA0A8F25F}"/>
                </a:ext>
              </a:extLst>
            </p:cNvPr>
            <p:cNvGrpSpPr/>
            <p:nvPr/>
          </p:nvGrpSpPr>
          <p:grpSpPr>
            <a:xfrm>
              <a:off x="2154894" y="5873388"/>
              <a:ext cx="1387585" cy="406123"/>
              <a:chOff x="299780" y="6166127"/>
              <a:chExt cx="1387585" cy="406123"/>
            </a:xfrm>
          </p:grpSpPr>
          <p:pic>
            <p:nvPicPr>
              <p:cNvPr id="8" name="Picture 7" descr="Logo&#10;&#10;Description automatically generated">
                <a:extLst>
                  <a:ext uri="{FF2B5EF4-FFF2-40B4-BE49-F238E27FC236}">
                    <a16:creationId xmlns:a16="http://schemas.microsoft.com/office/drawing/2014/main" id="{74BA9C04-9E0B-4DE0-9C84-F05BA046FEA0}"/>
                  </a:ext>
                </a:extLst>
              </p:cNvPr>
              <p:cNvPicPr>
                <a:picLocks noChangeAspect="1"/>
              </p:cNvPicPr>
              <p:nvPr/>
            </p:nvPicPr>
            <p:blipFill>
              <a:blip r:embed="rId3"/>
              <a:stretch>
                <a:fillRect/>
              </a:stretch>
            </p:blipFill>
            <p:spPr>
              <a:xfrm>
                <a:off x="299780" y="6166127"/>
                <a:ext cx="406123" cy="406123"/>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DFDA7EE9-5F69-407C-8E61-856E9524BC97}"/>
                  </a:ext>
                </a:extLst>
              </p:cNvPr>
              <p:cNvPicPr>
                <a:picLocks noChangeAspect="1"/>
              </p:cNvPicPr>
              <p:nvPr/>
            </p:nvPicPr>
            <p:blipFill>
              <a:blip r:embed="rId4"/>
              <a:stretch>
                <a:fillRect/>
              </a:stretch>
            </p:blipFill>
            <p:spPr>
              <a:xfrm>
                <a:off x="672497" y="6223259"/>
                <a:ext cx="1014868" cy="297998"/>
              </a:xfrm>
              <a:prstGeom prst="rect">
                <a:avLst/>
              </a:prstGeom>
            </p:spPr>
          </p:pic>
        </p:grpSp>
      </p:grpSp>
      <p:graphicFrame>
        <p:nvGraphicFramePr>
          <p:cNvPr id="13" name="Table 12">
            <a:extLst>
              <a:ext uri="{FF2B5EF4-FFF2-40B4-BE49-F238E27FC236}">
                <a16:creationId xmlns:a16="http://schemas.microsoft.com/office/drawing/2014/main" id="{87890FE8-DC81-4F6C-924D-9512C69F00E0}"/>
              </a:ext>
            </a:extLst>
          </p:cNvPr>
          <p:cNvGraphicFramePr>
            <a:graphicFrameLocks noGrp="1"/>
          </p:cNvGraphicFramePr>
          <p:nvPr>
            <p:extLst>
              <p:ext uri="{D42A27DB-BD31-4B8C-83A1-F6EECF244321}">
                <p14:modId xmlns:p14="http://schemas.microsoft.com/office/powerpoint/2010/main" val="3246021369"/>
              </p:ext>
            </p:extLst>
          </p:nvPr>
        </p:nvGraphicFramePr>
        <p:xfrm>
          <a:off x="249639" y="994622"/>
          <a:ext cx="6000082" cy="6814312"/>
        </p:xfrm>
        <a:graphic>
          <a:graphicData uri="http://schemas.openxmlformats.org/drawingml/2006/table">
            <a:tbl>
              <a:tblPr firstRow="1" firstCol="1" bandRow="1"/>
              <a:tblGrid>
                <a:gridCol w="1037056">
                  <a:extLst>
                    <a:ext uri="{9D8B030D-6E8A-4147-A177-3AD203B41FA5}">
                      <a16:colId xmlns:a16="http://schemas.microsoft.com/office/drawing/2014/main" val="984520195"/>
                    </a:ext>
                  </a:extLst>
                </a:gridCol>
                <a:gridCol w="4963026">
                  <a:extLst>
                    <a:ext uri="{9D8B030D-6E8A-4147-A177-3AD203B41FA5}">
                      <a16:colId xmlns:a16="http://schemas.microsoft.com/office/drawing/2014/main" val="2901526785"/>
                    </a:ext>
                  </a:extLst>
                </a:gridCol>
              </a:tblGrid>
              <a:tr h="1265039">
                <a:tc>
                  <a:txBody>
                    <a:bodyPr/>
                    <a:lstStyle/>
                    <a:p>
                      <a:pPr marL="0" marR="0">
                        <a:spcBef>
                          <a:spcPts val="0"/>
                        </a:spcBef>
                        <a:spcAft>
                          <a:spcPts val="0"/>
                        </a:spcAft>
                      </a:pPr>
                      <a:r>
                        <a:rPr lang="en-US" sz="1600" b="1">
                          <a:effectLst/>
                          <a:latin typeface="Calibri"/>
                          <a:ea typeface="Yu Mincho"/>
                          <a:cs typeface="Arial"/>
                        </a:rPr>
                        <a:t>1:00pm</a:t>
                      </a:r>
                    </a:p>
                    <a:p>
                      <a:pPr marL="0" marR="0">
                        <a:spcBef>
                          <a:spcPts val="0"/>
                        </a:spcBef>
                        <a:spcAft>
                          <a:spcPts val="0"/>
                        </a:spcAft>
                      </a:pPr>
                      <a:endParaRPr lang="en-US" sz="1600" b="1">
                        <a:effectLst/>
                        <a:latin typeface="Calibri"/>
                        <a:ea typeface="Yu Mincho"/>
                        <a:cs typeface="Arial"/>
                      </a:endParaRPr>
                    </a:p>
                    <a:p>
                      <a:pPr marL="0" marR="0">
                        <a:spcBef>
                          <a:spcPts val="0"/>
                        </a:spcBef>
                        <a:spcAft>
                          <a:spcPts val="0"/>
                        </a:spcAft>
                      </a:pPr>
                      <a:endParaRPr lang="en-US" sz="1600" b="1">
                        <a:effectLst/>
                        <a:latin typeface="Calibri"/>
                        <a:ea typeface="Yu Mincho"/>
                        <a:cs typeface="Arial"/>
                      </a:endParaRPr>
                    </a:p>
                    <a:p>
                      <a:pPr marL="0" marR="0">
                        <a:spcBef>
                          <a:spcPts val="0"/>
                        </a:spcBef>
                        <a:spcAft>
                          <a:spcPts val="0"/>
                        </a:spcAft>
                      </a:pPr>
                      <a:r>
                        <a:rPr lang="en-US" sz="1600" b="1">
                          <a:effectLst/>
                          <a:latin typeface="Calibri"/>
                          <a:ea typeface="Yu Mincho"/>
                          <a:cs typeface="Arial"/>
                        </a:rPr>
                        <a:t>1:05pm </a:t>
                      </a:r>
                    </a:p>
                  </a:txBody>
                  <a:tcPr marL="59388" marR="59388" marT="0" marB="0">
                    <a:lnL>
                      <a:noFill/>
                    </a:lnL>
                    <a:lnR>
                      <a:noFill/>
                    </a:lnR>
                    <a:lnT>
                      <a:noFill/>
                    </a:lnT>
                    <a:lnB>
                      <a:noFill/>
                    </a:lnB>
                  </a:tcPr>
                </a:tc>
                <a:tc>
                  <a:txBody>
                    <a:bodyPr/>
                    <a:lstStyle/>
                    <a:p>
                      <a:pPr marL="0" marR="91440" lvl="0" indent="0">
                        <a:spcBef>
                          <a:spcPts val="0"/>
                        </a:spcBef>
                        <a:spcAft>
                          <a:spcPts val="0"/>
                        </a:spcAft>
                        <a:buNone/>
                      </a:pPr>
                      <a:r>
                        <a:rPr lang="en-US" sz="1600" b="1">
                          <a:effectLst/>
                          <a:latin typeface="Calibri"/>
                          <a:ea typeface="Yu Mincho"/>
                          <a:cs typeface="Times New Roman"/>
                        </a:rPr>
                        <a:t>Welcome, Agenda Review, and Purpose of the</a:t>
                      </a:r>
                      <a:br>
                        <a:rPr lang="en-US" sz="1600" b="1">
                          <a:effectLst/>
                          <a:latin typeface="Calibri"/>
                          <a:ea typeface="Yu Mincho"/>
                          <a:cs typeface="Times New Roman"/>
                        </a:rPr>
                      </a:br>
                      <a:r>
                        <a:rPr lang="en-US" sz="1600" b="1">
                          <a:effectLst/>
                          <a:latin typeface="Calibri"/>
                          <a:ea typeface="Yu Mincho"/>
                          <a:cs typeface="Times New Roman"/>
                        </a:rPr>
                        <a:t>Zero-Emission Truck Working Group </a:t>
                      </a:r>
                      <a:endParaRPr lang="en-US" sz="1600">
                        <a:effectLst/>
                        <a:latin typeface="Calibri"/>
                        <a:ea typeface="Yu Mincho"/>
                        <a:cs typeface="Times New Roman"/>
                      </a:endParaRPr>
                    </a:p>
                    <a:p>
                      <a:pPr marL="0" marR="91440" lvl="0" indent="0">
                        <a:spcBef>
                          <a:spcPts val="0"/>
                        </a:spcBef>
                        <a:spcAft>
                          <a:spcPts val="0"/>
                        </a:spcAft>
                        <a:buNone/>
                      </a:pPr>
                      <a:endParaRPr lang="en-US" sz="1600">
                        <a:effectLst/>
                        <a:latin typeface="Calibri"/>
                        <a:ea typeface="Yu Mincho"/>
                        <a:cs typeface="Times New Roman"/>
                      </a:endParaRPr>
                    </a:p>
                    <a:p>
                      <a:pPr marL="0" marR="91440" lvl="0" indent="0" algn="l" defTabSz="914400" rtl="0" eaLnBrk="1" fontAlgn="auto" latinLnBrk="0" hangingPunct="1">
                        <a:lnSpc>
                          <a:spcPct val="100000"/>
                        </a:lnSpc>
                        <a:spcBef>
                          <a:spcPts val="0"/>
                        </a:spcBef>
                        <a:spcAft>
                          <a:spcPts val="0"/>
                        </a:spcAft>
                        <a:buClrTx/>
                        <a:buSzTx/>
                        <a:buFontTx/>
                        <a:buNone/>
                        <a:tabLst/>
                        <a:defRPr/>
                      </a:pPr>
                      <a:r>
                        <a:rPr lang="en-US" sz="1600" b="1">
                          <a:effectLst/>
                          <a:latin typeface="Calibri"/>
                          <a:ea typeface="Yu Mincho"/>
                          <a:cs typeface="Times New Roman"/>
                        </a:rPr>
                        <a:t>Agenda Item #1: Metro Update </a:t>
                      </a:r>
                      <a:r>
                        <a:rPr lang="en-US" sz="1600" kern="1200">
                          <a:solidFill>
                            <a:schemeClr val="tx1"/>
                          </a:solidFill>
                          <a:effectLst/>
                          <a:latin typeface="+mn-lt"/>
                          <a:ea typeface="Yu Mincho"/>
                          <a:cs typeface="Arial"/>
                        </a:rPr>
                        <a:t>(10 minutes)</a:t>
                      </a:r>
                      <a:endParaRPr lang="en-US" sz="1600">
                        <a:effectLst/>
                        <a:latin typeface="Calibri"/>
                        <a:ea typeface="Yu Mincho"/>
                        <a:cs typeface="Times New Roman"/>
                      </a:endParaRPr>
                    </a:p>
                    <a:p>
                      <a:pPr marL="285750" marR="91440" lvl="0" indent="-285750" algn="l">
                        <a:lnSpc>
                          <a:spcPct val="100000"/>
                        </a:lnSpc>
                        <a:spcBef>
                          <a:spcPts val="0"/>
                        </a:spcBef>
                        <a:spcAft>
                          <a:spcPts val="0"/>
                        </a:spcAft>
                        <a:buClrTx/>
                        <a:buSzTx/>
                        <a:buFont typeface="Arial"/>
                        <a:buChar char="•"/>
                      </a:pPr>
                      <a:r>
                        <a:rPr lang="en-US" sz="1400" b="0" i="0" u="none" strike="noStrike" kern="1200" noProof="0">
                          <a:solidFill>
                            <a:schemeClr val="tx1"/>
                          </a:solidFill>
                          <a:effectLst/>
                          <a:latin typeface="Calibri"/>
                        </a:rPr>
                        <a:t>MSRC Cooperative Agreement</a:t>
                      </a:r>
                    </a:p>
                    <a:p>
                      <a:pPr marL="285750" marR="91440" lvl="0" indent="-285750" algn="l">
                        <a:lnSpc>
                          <a:spcPct val="100000"/>
                        </a:lnSpc>
                        <a:spcBef>
                          <a:spcPts val="0"/>
                        </a:spcBef>
                        <a:spcAft>
                          <a:spcPts val="0"/>
                        </a:spcAft>
                        <a:buClrTx/>
                        <a:buSzTx/>
                        <a:buFont typeface="Arial"/>
                        <a:buChar char="•"/>
                      </a:pPr>
                      <a:r>
                        <a:rPr lang="en-US" sz="1400" b="0" i="0" u="none" strike="noStrike" kern="1200" noProof="0">
                          <a:solidFill>
                            <a:schemeClr val="tx1"/>
                          </a:solidFill>
                          <a:effectLst/>
                          <a:latin typeface="Calibri"/>
                        </a:rPr>
                        <a:t>LACI Program Update</a:t>
                      </a:r>
                      <a:endParaRPr lang="en-US" sz="1400" kern="1200">
                        <a:solidFill>
                          <a:schemeClr val="tx1"/>
                        </a:solidFill>
                        <a:effectLst/>
                        <a:latin typeface="+mn-lt"/>
                        <a:ea typeface="Yu Mincho"/>
                        <a:cs typeface="Arial"/>
                      </a:endParaRPr>
                    </a:p>
                    <a:p>
                      <a:pPr marL="285750" marR="91440" lvl="0" indent="-285750" algn="l">
                        <a:lnSpc>
                          <a:spcPct val="100000"/>
                        </a:lnSpc>
                        <a:spcBef>
                          <a:spcPts val="0"/>
                        </a:spcBef>
                        <a:spcAft>
                          <a:spcPts val="0"/>
                        </a:spcAft>
                        <a:buClrTx/>
                        <a:buSzTx/>
                        <a:buFont typeface="Arial"/>
                        <a:buChar char="•"/>
                      </a:pPr>
                      <a:r>
                        <a:rPr lang="en-US" sz="1400" kern="1200">
                          <a:solidFill>
                            <a:schemeClr val="tx1"/>
                          </a:solidFill>
                          <a:effectLst/>
                          <a:latin typeface="+mn-lt"/>
                          <a:ea typeface="Yu Mincho"/>
                          <a:cs typeface="Arial"/>
                        </a:rPr>
                        <a:t>CFI Grant Submittal Update</a:t>
                      </a:r>
                    </a:p>
                    <a:p>
                      <a:pPr marL="285750" marR="91440" lvl="0" indent="-285750" algn="l">
                        <a:lnSpc>
                          <a:spcPct val="100000"/>
                        </a:lnSpc>
                        <a:spcBef>
                          <a:spcPts val="0"/>
                        </a:spcBef>
                        <a:spcAft>
                          <a:spcPts val="0"/>
                        </a:spcAft>
                        <a:buClrTx/>
                        <a:buSzTx/>
                        <a:buFont typeface="Arial"/>
                        <a:buChar char="•"/>
                      </a:pPr>
                      <a:r>
                        <a:rPr lang="en-US" sz="1400" kern="1200">
                          <a:solidFill>
                            <a:schemeClr val="tx1"/>
                          </a:solidFill>
                          <a:effectLst/>
                          <a:latin typeface="+mn-lt"/>
                          <a:ea typeface="Yu Mincho"/>
                          <a:cs typeface="Arial"/>
                        </a:rPr>
                        <a:t>US EPA Request for Information</a:t>
                      </a:r>
                    </a:p>
                    <a:p>
                      <a:pPr marL="285750" marR="91440" lvl="0" indent="-285750" algn="l">
                        <a:lnSpc>
                          <a:spcPct val="100000"/>
                        </a:lnSpc>
                        <a:spcBef>
                          <a:spcPts val="0"/>
                        </a:spcBef>
                        <a:spcAft>
                          <a:spcPts val="0"/>
                        </a:spcAft>
                        <a:buClr>
                          <a:srgbClr val="000000"/>
                        </a:buClr>
                        <a:buSzTx/>
                        <a:buFont typeface="Arial,Sans-Serif"/>
                        <a:buChar char="•"/>
                      </a:pPr>
                      <a:endParaRPr lang="en-US" sz="1400" b="0" i="0" u="none" strike="noStrike" kern="1200" noProof="0">
                        <a:solidFill>
                          <a:schemeClr val="tx1"/>
                        </a:solidFill>
                        <a:effectLst/>
                        <a:latin typeface="Calibri"/>
                      </a:endParaRPr>
                    </a:p>
                  </a:txBody>
                  <a:tcPr marL="59388" marR="59388" marT="0" marB="0">
                    <a:lnL>
                      <a:noFill/>
                    </a:lnL>
                    <a:lnR>
                      <a:noFill/>
                    </a:lnR>
                    <a:lnT>
                      <a:noFill/>
                    </a:lnT>
                    <a:lnB>
                      <a:noFill/>
                    </a:lnB>
                  </a:tcPr>
                </a:tc>
                <a:extLst>
                  <a:ext uri="{0D108BD9-81ED-4DB2-BD59-A6C34878D82A}">
                    <a16:rowId xmlns:a16="http://schemas.microsoft.com/office/drawing/2014/main" val="3021193500"/>
                  </a:ext>
                </a:extLst>
              </a:tr>
              <a:tr h="1190194">
                <a:tc>
                  <a:txBody>
                    <a:bodyPr/>
                    <a:lstStyle/>
                    <a:p>
                      <a:pPr marL="0" marR="0" lvl="0" indent="0" algn="l" rtl="0" eaLnBrk="1" fontAlgn="auto" latinLnBrk="0" hangingPunct="1">
                        <a:lnSpc>
                          <a:spcPct val="100000"/>
                        </a:lnSpc>
                        <a:spcBef>
                          <a:spcPts val="0"/>
                        </a:spcBef>
                        <a:spcAft>
                          <a:spcPts val="0"/>
                        </a:spcAft>
                        <a:buClrTx/>
                        <a:buSzTx/>
                        <a:buFontTx/>
                        <a:buNone/>
                      </a:pPr>
                      <a:r>
                        <a:rPr lang="es-US" sz="1600" b="1">
                          <a:effectLst/>
                          <a:latin typeface="Calibri"/>
                          <a:ea typeface="Yu Mincho"/>
                          <a:cs typeface="Arial"/>
                        </a:rPr>
                        <a:t>1:15pm</a:t>
                      </a:r>
                    </a:p>
                    <a:p>
                      <a:pPr marL="0" marR="0" lvl="0" indent="0" algn="l">
                        <a:lnSpc>
                          <a:spcPct val="100000"/>
                        </a:lnSpc>
                        <a:spcBef>
                          <a:spcPts val="0"/>
                        </a:spcBef>
                        <a:spcAft>
                          <a:spcPts val="0"/>
                        </a:spcAft>
                        <a:buClrTx/>
                        <a:buSzTx/>
                        <a:buFontTx/>
                        <a:buNone/>
                      </a:pPr>
                      <a:endParaRPr lang="es-US" sz="1600" b="1">
                        <a:effectLst/>
                        <a:latin typeface="Calibri"/>
                        <a:ea typeface="Yu Mincho"/>
                        <a:cs typeface="Arial"/>
                      </a:endParaRPr>
                    </a:p>
                    <a:p>
                      <a:pPr marL="0" marR="0" lvl="0" indent="0" algn="l">
                        <a:lnSpc>
                          <a:spcPct val="100000"/>
                        </a:lnSpc>
                        <a:spcBef>
                          <a:spcPts val="0"/>
                        </a:spcBef>
                        <a:spcAft>
                          <a:spcPts val="0"/>
                        </a:spcAft>
                        <a:buClrTx/>
                        <a:buSzTx/>
                        <a:buFontTx/>
                        <a:buNone/>
                      </a:pPr>
                      <a:endParaRPr lang="es-US" sz="1600" b="1">
                        <a:effectLst/>
                        <a:latin typeface="Calibri"/>
                        <a:ea typeface="Yu Mincho"/>
                        <a:cs typeface="Arial"/>
                      </a:endParaRPr>
                    </a:p>
                    <a:p>
                      <a:pPr marL="0" marR="0" lvl="0" indent="0" algn="l">
                        <a:lnSpc>
                          <a:spcPct val="100000"/>
                        </a:lnSpc>
                        <a:spcBef>
                          <a:spcPts val="0"/>
                        </a:spcBef>
                        <a:spcAft>
                          <a:spcPts val="0"/>
                        </a:spcAft>
                        <a:buClrTx/>
                        <a:buSzTx/>
                        <a:buFontTx/>
                        <a:buNone/>
                      </a:pPr>
                      <a:endParaRPr lang="es-US" sz="1600" b="1">
                        <a:effectLst/>
                        <a:latin typeface="Calibri"/>
                        <a:ea typeface="Yu Mincho"/>
                        <a:cs typeface="Arial"/>
                      </a:endParaRPr>
                    </a:p>
                    <a:p>
                      <a:pPr marL="0" marR="0" lvl="0" indent="0" algn="l">
                        <a:lnSpc>
                          <a:spcPct val="100000"/>
                        </a:lnSpc>
                        <a:spcBef>
                          <a:spcPts val="0"/>
                        </a:spcBef>
                        <a:spcAft>
                          <a:spcPts val="0"/>
                        </a:spcAft>
                        <a:buClrTx/>
                        <a:buSzTx/>
                        <a:buFontTx/>
                        <a:buNone/>
                      </a:pPr>
                      <a:endParaRPr lang="es-US" sz="1600" b="1">
                        <a:effectLst/>
                        <a:latin typeface="Calibri"/>
                        <a:ea typeface="Yu Mincho"/>
                        <a:cs typeface="Arial"/>
                      </a:endParaRPr>
                    </a:p>
                    <a:p>
                      <a:pPr marL="0" marR="0" lvl="0" indent="0" algn="l">
                        <a:lnSpc>
                          <a:spcPct val="100000"/>
                        </a:lnSpc>
                        <a:spcBef>
                          <a:spcPts val="0"/>
                        </a:spcBef>
                        <a:spcAft>
                          <a:spcPts val="0"/>
                        </a:spcAft>
                        <a:buClrTx/>
                        <a:buSzTx/>
                        <a:buFontTx/>
                        <a:buNone/>
                      </a:pPr>
                      <a:endParaRPr lang="es-US" sz="1600" b="1">
                        <a:effectLst/>
                        <a:latin typeface="Calibri"/>
                        <a:ea typeface="Yu Mincho"/>
                        <a:cs typeface="Arial"/>
                      </a:endParaRPr>
                    </a:p>
                    <a:p>
                      <a:pPr marL="0" marR="0" lvl="0" indent="0" algn="l">
                        <a:lnSpc>
                          <a:spcPct val="100000"/>
                        </a:lnSpc>
                        <a:spcBef>
                          <a:spcPts val="0"/>
                        </a:spcBef>
                        <a:spcAft>
                          <a:spcPts val="0"/>
                        </a:spcAft>
                        <a:buClrTx/>
                        <a:buSzTx/>
                        <a:buFontTx/>
                        <a:buNone/>
                      </a:pPr>
                      <a:endParaRPr lang="es-US" sz="1600" b="1">
                        <a:effectLst/>
                        <a:latin typeface="Calibri"/>
                        <a:ea typeface="Yu Mincho"/>
                        <a:cs typeface="Arial"/>
                      </a:endParaRPr>
                    </a:p>
                    <a:p>
                      <a:pPr marL="0" marR="0" lvl="0" indent="0" algn="l">
                        <a:lnSpc>
                          <a:spcPct val="100000"/>
                        </a:lnSpc>
                        <a:spcBef>
                          <a:spcPts val="0"/>
                        </a:spcBef>
                        <a:spcAft>
                          <a:spcPts val="0"/>
                        </a:spcAft>
                        <a:buClrTx/>
                        <a:buSzTx/>
                        <a:buFontTx/>
                        <a:buNone/>
                      </a:pPr>
                      <a:endParaRPr lang="es-US" sz="1600" b="1">
                        <a:effectLst/>
                        <a:latin typeface="Calibri"/>
                        <a:ea typeface="Yu Mincho"/>
                        <a:cs typeface="Arial"/>
                      </a:endParaRPr>
                    </a:p>
                    <a:p>
                      <a:pPr marL="0" marR="0" lvl="0" indent="0" algn="l">
                        <a:lnSpc>
                          <a:spcPct val="100000"/>
                        </a:lnSpc>
                        <a:spcBef>
                          <a:spcPts val="0"/>
                        </a:spcBef>
                        <a:spcAft>
                          <a:spcPts val="0"/>
                        </a:spcAft>
                        <a:buClrTx/>
                        <a:buSzTx/>
                        <a:buFontTx/>
                        <a:buNone/>
                      </a:pPr>
                      <a:endParaRPr lang="es-US" sz="1600" b="1">
                        <a:effectLst/>
                        <a:latin typeface="Calibri"/>
                        <a:ea typeface="Yu Mincho"/>
                        <a:cs typeface="Arial"/>
                      </a:endParaRPr>
                    </a:p>
                    <a:p>
                      <a:pPr marL="0" marR="0" lvl="0" indent="0" algn="l">
                        <a:lnSpc>
                          <a:spcPct val="100000"/>
                        </a:lnSpc>
                        <a:spcBef>
                          <a:spcPts val="0"/>
                        </a:spcBef>
                        <a:spcAft>
                          <a:spcPts val="0"/>
                        </a:spcAft>
                        <a:buClrTx/>
                        <a:buSzTx/>
                        <a:buFontTx/>
                        <a:buNone/>
                      </a:pPr>
                      <a:endParaRPr lang="es-US" sz="1600" b="1">
                        <a:effectLst/>
                        <a:latin typeface="Calibri"/>
                        <a:ea typeface="Yu Mincho"/>
                        <a:cs typeface="Arial"/>
                      </a:endParaRPr>
                    </a:p>
                    <a:p>
                      <a:pPr marL="0" marR="0" lvl="0" indent="0" algn="l">
                        <a:lnSpc>
                          <a:spcPct val="100000"/>
                        </a:lnSpc>
                        <a:spcBef>
                          <a:spcPts val="0"/>
                        </a:spcBef>
                        <a:spcAft>
                          <a:spcPts val="0"/>
                        </a:spcAft>
                        <a:buClrTx/>
                        <a:buSzTx/>
                        <a:buFontTx/>
                        <a:buNone/>
                      </a:pPr>
                      <a:endParaRPr lang="es-US" sz="16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rtl="0" eaLnBrk="1" fontAlgn="auto" latinLnBrk="0" hangingPunct="1">
                        <a:lnSpc>
                          <a:spcPct val="100000"/>
                        </a:lnSpc>
                        <a:spcBef>
                          <a:spcPts val="0"/>
                        </a:spcBef>
                        <a:spcAft>
                          <a:spcPts val="0"/>
                        </a:spcAft>
                        <a:buClrTx/>
                        <a:buSzTx/>
                        <a:buFontTx/>
                        <a:buNone/>
                      </a:pPr>
                      <a:endParaRPr lang="en-US" sz="1600" b="1">
                        <a:effectLst/>
                        <a:latin typeface="+mn-lt"/>
                        <a:ea typeface="Yu Mincho"/>
                        <a:cs typeface="Arial"/>
                      </a:endParaRPr>
                    </a:p>
                  </a:txBody>
                  <a:tcPr marL="59388" marR="59388" marT="0" marB="0">
                    <a:lnL>
                      <a:noFill/>
                    </a:lnL>
                    <a:lnR>
                      <a:noFill/>
                    </a:lnR>
                    <a:lnT>
                      <a:noFill/>
                    </a:lnT>
                    <a:lnB>
                      <a:noFill/>
                    </a:lnB>
                  </a:tcPr>
                </a:tc>
                <a:tc>
                  <a:txBody>
                    <a:bodyPr/>
                    <a:lstStyle/>
                    <a:p>
                      <a:pPr lvl="0">
                        <a:buNone/>
                      </a:pPr>
                      <a:r>
                        <a:rPr lang="en-US" sz="1600" b="1" i="0" u="none" strike="noStrike" kern="1200" noProof="0">
                          <a:solidFill>
                            <a:schemeClr val="tx1"/>
                          </a:solidFill>
                          <a:effectLst/>
                          <a:latin typeface="Calibri"/>
                        </a:rPr>
                        <a:t>Agenda Item #2:  Scaling Beyond Pilot Projects - Lessons Learned in Developing Charging/Fueling Infrastructure</a:t>
                      </a:r>
                      <a:endParaRPr lang="en-US"/>
                    </a:p>
                    <a:p>
                      <a:pPr lvl="0" algn="l">
                        <a:lnSpc>
                          <a:spcPct val="100000"/>
                        </a:lnSpc>
                        <a:spcBef>
                          <a:spcPts val="0"/>
                        </a:spcBef>
                        <a:spcAft>
                          <a:spcPts val="0"/>
                        </a:spcAft>
                        <a:buNone/>
                      </a:pPr>
                      <a:endParaRPr lang="en-US" sz="1400" b="0" i="0" u="none" strike="noStrike" kern="1200" noProof="0">
                        <a:solidFill>
                          <a:srgbClr val="000000"/>
                        </a:solidFill>
                        <a:effectLst/>
                        <a:latin typeface="Calibri"/>
                      </a:endParaRPr>
                    </a:p>
                    <a:p>
                      <a:pPr lvl="0" algn="l">
                        <a:lnSpc>
                          <a:spcPct val="100000"/>
                        </a:lnSpc>
                        <a:spcBef>
                          <a:spcPts val="0"/>
                        </a:spcBef>
                        <a:spcAft>
                          <a:spcPts val="0"/>
                        </a:spcAft>
                        <a:buNone/>
                      </a:pPr>
                      <a:r>
                        <a:rPr lang="en-US" sz="1400" b="0" i="0" u="none" strike="noStrike" kern="1200" noProof="0">
                          <a:solidFill>
                            <a:srgbClr val="000000"/>
                          </a:solidFill>
                          <a:effectLst/>
                          <a:latin typeface="Calibri"/>
                        </a:rPr>
                        <a:t>Moderator:</a:t>
                      </a:r>
                      <a:r>
                        <a:rPr lang="en-US" sz="1400" b="0" i="1" u="none" strike="noStrike" kern="1200" noProof="0">
                          <a:solidFill>
                            <a:srgbClr val="000000"/>
                          </a:solidFill>
                          <a:effectLst/>
                          <a:latin typeface="Calibri"/>
                        </a:rPr>
                        <a:t> Akiko </a:t>
                      </a:r>
                      <a:r>
                        <a:rPr lang="en-US" sz="1400" b="0" i="1" u="none" strike="noStrike" kern="1200" noProof="0" err="1">
                          <a:solidFill>
                            <a:srgbClr val="000000"/>
                          </a:solidFill>
                          <a:effectLst/>
                          <a:latin typeface="Calibri"/>
                        </a:rPr>
                        <a:t>Yamagami</a:t>
                      </a:r>
                      <a:r>
                        <a:rPr lang="en-US" sz="1400" b="0" i="1" u="none" strike="noStrike" kern="1200" noProof="0">
                          <a:solidFill>
                            <a:srgbClr val="000000"/>
                          </a:solidFill>
                          <a:effectLst/>
                          <a:latin typeface="Calibri"/>
                        </a:rPr>
                        <a:t>, Sr Transportation Manager, Metro</a:t>
                      </a:r>
                      <a:endParaRPr lang="en-US" sz="1400" b="0" i="0" u="none" strike="noStrike" kern="1200" noProof="0">
                        <a:solidFill>
                          <a:srgbClr val="000000"/>
                        </a:solidFill>
                        <a:effectLst/>
                        <a:latin typeface="Calibri"/>
                      </a:endParaRPr>
                    </a:p>
                    <a:p>
                      <a:pPr lvl="0" algn="l">
                        <a:lnSpc>
                          <a:spcPct val="100000"/>
                        </a:lnSpc>
                        <a:spcBef>
                          <a:spcPts val="0"/>
                        </a:spcBef>
                        <a:spcAft>
                          <a:spcPts val="0"/>
                        </a:spcAft>
                        <a:buNone/>
                      </a:pPr>
                      <a:endParaRPr lang="en-US" sz="1400" b="0" i="0" u="none" strike="noStrike" kern="1200" noProof="0">
                        <a:solidFill>
                          <a:srgbClr val="000000"/>
                        </a:solidFill>
                        <a:effectLst/>
                        <a:latin typeface="Calibri"/>
                      </a:endParaRPr>
                    </a:p>
                    <a:p>
                      <a:pPr lvl="0" algn="l">
                        <a:lnSpc>
                          <a:spcPct val="100000"/>
                        </a:lnSpc>
                        <a:spcBef>
                          <a:spcPts val="0"/>
                        </a:spcBef>
                        <a:spcAft>
                          <a:spcPts val="0"/>
                        </a:spcAft>
                        <a:buNone/>
                      </a:pPr>
                      <a:r>
                        <a:rPr lang="en-US" sz="1400" b="0" i="0" u="none" strike="noStrike" kern="1200" noProof="0">
                          <a:solidFill>
                            <a:srgbClr val="000000"/>
                          </a:solidFill>
                          <a:effectLst/>
                          <a:latin typeface="Calibri"/>
                        </a:rPr>
                        <a:t>Panelists:</a:t>
                      </a:r>
                      <a:endParaRPr lang="en-US"/>
                    </a:p>
                    <a:p>
                      <a:pPr marL="285750" lvl="0" indent="-285750" algn="l">
                        <a:lnSpc>
                          <a:spcPct val="100000"/>
                        </a:lnSpc>
                        <a:spcBef>
                          <a:spcPts val="0"/>
                        </a:spcBef>
                        <a:spcAft>
                          <a:spcPts val="0"/>
                        </a:spcAft>
                        <a:buClr>
                          <a:srgbClr val="000000"/>
                        </a:buClr>
                        <a:buFont typeface="Arial"/>
                        <a:buChar char="•"/>
                      </a:pPr>
                      <a:r>
                        <a:rPr lang="en-US" sz="1400" b="0" i="1" u="none" strike="noStrike" kern="1200" noProof="0" err="1">
                          <a:effectLst/>
                        </a:rPr>
                        <a:t>Seungbum</a:t>
                      </a:r>
                      <a:r>
                        <a:rPr lang="en-US" sz="1400" b="0" i="1" u="none" strike="noStrike" kern="1200" noProof="0">
                          <a:effectLst/>
                        </a:rPr>
                        <a:t> Ha, Program Supervisor – Electric &amp; Hybrid Vehicles, South Coast Air Quality Management District</a:t>
                      </a:r>
                      <a:endParaRPr lang="en-US" sz="1400" b="0" i="1" u="none" strike="noStrike" kern="1200" noProof="0">
                        <a:solidFill>
                          <a:srgbClr val="000000"/>
                        </a:solidFill>
                        <a:effectLst/>
                        <a:latin typeface="Calibri"/>
                      </a:endParaRPr>
                    </a:p>
                    <a:p>
                      <a:pPr marL="285750" lvl="0" indent="-285750" algn="l">
                        <a:lnSpc>
                          <a:spcPct val="100000"/>
                        </a:lnSpc>
                        <a:spcBef>
                          <a:spcPts val="0"/>
                        </a:spcBef>
                        <a:spcAft>
                          <a:spcPts val="0"/>
                        </a:spcAft>
                        <a:buClr>
                          <a:srgbClr val="000000"/>
                        </a:buClr>
                        <a:buFont typeface="Arial,Sans-Serif"/>
                        <a:buChar char="•"/>
                      </a:pPr>
                      <a:r>
                        <a:rPr lang="en-US" sz="1400" b="0" i="1" u="none" strike="noStrike" kern="1200" noProof="0">
                          <a:solidFill>
                            <a:srgbClr val="000000"/>
                          </a:solidFill>
                          <a:effectLst/>
                          <a:latin typeface="Calibri"/>
                        </a:rPr>
                        <a:t>Leela Rao, Environmental Specialist, Port of Long Beach</a:t>
                      </a:r>
                      <a:endParaRPr lang="en-US" sz="1400" b="0" i="0" u="none" strike="noStrike" kern="1200" noProof="0">
                        <a:solidFill>
                          <a:srgbClr val="000000"/>
                        </a:solidFill>
                        <a:effectLst/>
                        <a:latin typeface="Calibri"/>
                      </a:endParaRPr>
                    </a:p>
                    <a:p>
                      <a:pPr marL="285750" lvl="0" indent="-285750" algn="l">
                        <a:lnSpc>
                          <a:spcPct val="100000"/>
                        </a:lnSpc>
                        <a:spcBef>
                          <a:spcPts val="0"/>
                        </a:spcBef>
                        <a:spcAft>
                          <a:spcPts val="0"/>
                        </a:spcAft>
                        <a:buClr>
                          <a:srgbClr val="000000"/>
                        </a:buClr>
                        <a:buFont typeface="Arial,Sans-Serif"/>
                        <a:buChar char="•"/>
                      </a:pPr>
                      <a:r>
                        <a:rPr lang="en-US" sz="1400" b="0" i="1" u="none" strike="noStrike" kern="1200" noProof="0">
                          <a:solidFill>
                            <a:srgbClr val="000000"/>
                          </a:solidFill>
                          <a:effectLst/>
                          <a:latin typeface="Calibri"/>
                        </a:rPr>
                        <a:t>Jacob Goldberg, Environmental Specialist, Port of Los Angeles</a:t>
                      </a:r>
                      <a:endParaRPr lang="en-US"/>
                    </a:p>
                    <a:p>
                      <a:pPr marL="342900" lvl="0" indent="-342900">
                        <a:buAutoNum type="romanLcPeriod"/>
                      </a:pPr>
                      <a:endParaRPr lang="en-US" sz="1600" b="0" kern="1200">
                        <a:solidFill>
                          <a:schemeClr val="tx1"/>
                        </a:solidFill>
                        <a:effectLst/>
                        <a:latin typeface="Calibri"/>
                        <a:ea typeface="Yu Mincho"/>
                        <a:cs typeface="Times New Roman"/>
                      </a:endParaRPr>
                    </a:p>
                    <a:p>
                      <a:pPr lvl="0">
                        <a:buNone/>
                      </a:pPr>
                      <a:endParaRPr lang="en-US"/>
                    </a:p>
                    <a:p>
                      <a:pPr lvl="0">
                        <a:buNone/>
                      </a:pPr>
                      <a:endParaRPr lang="en-US"/>
                    </a:p>
                    <a:p>
                      <a:pPr lvl="0">
                        <a:buNone/>
                      </a:pPr>
                      <a:endParaRPr lang="en-US" sz="1600" b="1" kern="1200">
                        <a:solidFill>
                          <a:schemeClr val="tx1"/>
                        </a:solidFill>
                        <a:effectLst/>
                        <a:latin typeface="Calibri"/>
                        <a:ea typeface="Yu Mincho"/>
                        <a:cs typeface="Times New Roman"/>
                      </a:endParaRPr>
                    </a:p>
                    <a:p>
                      <a:pPr marL="342900" lvl="0" indent="-342900">
                        <a:buAutoNum type="romanLcPeriod"/>
                      </a:pPr>
                      <a:endParaRPr lang="en-US" sz="1600" b="0" i="0" u="none" strike="noStrike" kern="1200" noProof="0">
                        <a:solidFill>
                          <a:schemeClr val="tx1"/>
                        </a:solidFill>
                        <a:effectLst/>
                        <a:latin typeface="Calibri"/>
                      </a:endParaRPr>
                    </a:p>
                    <a:p>
                      <a:pPr marL="0" marR="91440" lvl="0" indent="0" algn="l">
                        <a:lnSpc>
                          <a:spcPct val="100000"/>
                        </a:lnSpc>
                        <a:spcBef>
                          <a:spcPts val="0"/>
                        </a:spcBef>
                        <a:spcAft>
                          <a:spcPts val="0"/>
                        </a:spcAft>
                        <a:buNone/>
                      </a:pPr>
                      <a:endParaRPr lang="en-US" sz="1600" b="0" i="0" u="none" strike="noStrike" kern="1200" noProof="0">
                        <a:solidFill>
                          <a:schemeClr val="tx1"/>
                        </a:solidFill>
                        <a:effectLst/>
                        <a:latin typeface="Calibri"/>
                      </a:endParaRPr>
                    </a:p>
                    <a:p>
                      <a:pPr lvl="0">
                        <a:buNone/>
                      </a:pPr>
                      <a:endParaRPr lang="en-US" sz="1600" b="0" i="0" u="none" strike="noStrike" kern="1200" noProof="0">
                        <a:solidFill>
                          <a:schemeClr val="tx1"/>
                        </a:solidFill>
                        <a:effectLst/>
                        <a:latin typeface="Calibri"/>
                      </a:endParaRPr>
                    </a:p>
                    <a:p>
                      <a:pPr marL="800100" marR="0" lvl="1" indent="-342900" algn="l">
                        <a:lnSpc>
                          <a:spcPct val="90000"/>
                        </a:lnSpc>
                        <a:spcBef>
                          <a:spcPts val="500"/>
                        </a:spcBef>
                        <a:spcAft>
                          <a:spcPts val="0"/>
                        </a:spcAft>
                        <a:buFont typeface="+mj-lt"/>
                        <a:buAutoNum type="alphaLcPeriod"/>
                      </a:pPr>
                      <a:endParaRPr lang="en-US" sz="1600" b="0" i="0" u="none" strike="noStrike" kern="1200" noProof="0">
                        <a:solidFill>
                          <a:schemeClr val="tx1"/>
                        </a:solidFill>
                        <a:effectLst/>
                        <a:latin typeface="Calibri"/>
                      </a:endParaRPr>
                    </a:p>
                    <a:p>
                      <a:pPr marL="800100" marR="0" lvl="1" indent="-342900" algn="l">
                        <a:lnSpc>
                          <a:spcPct val="90000"/>
                        </a:lnSpc>
                        <a:spcBef>
                          <a:spcPts val="500"/>
                        </a:spcBef>
                        <a:spcAft>
                          <a:spcPts val="0"/>
                        </a:spcAft>
                        <a:buAutoNum type="alphaLcPeriod"/>
                      </a:pPr>
                      <a:endParaRPr lang="en-US" sz="1600" b="0" i="0" u="none" strike="noStrike" kern="1200" noProof="0">
                        <a:solidFill>
                          <a:schemeClr val="tx1"/>
                        </a:solidFill>
                        <a:effectLst/>
                        <a:latin typeface="Calibri"/>
                      </a:endParaRPr>
                    </a:p>
                  </a:txBody>
                  <a:tcPr marL="59388" marR="59388" marT="0" marB="0">
                    <a:lnL>
                      <a:noFill/>
                    </a:lnL>
                    <a:lnR>
                      <a:noFill/>
                    </a:lnR>
                    <a:lnT>
                      <a:noFill/>
                    </a:lnT>
                    <a:lnB>
                      <a:noFill/>
                    </a:lnB>
                  </a:tcPr>
                </a:tc>
                <a:extLst>
                  <a:ext uri="{0D108BD9-81ED-4DB2-BD59-A6C34878D82A}">
                    <a16:rowId xmlns:a16="http://schemas.microsoft.com/office/drawing/2014/main" val="3090728760"/>
                  </a:ext>
                </a:extLst>
              </a:tr>
            </a:tbl>
          </a:graphicData>
        </a:graphic>
      </p:graphicFrame>
      <p:graphicFrame>
        <p:nvGraphicFramePr>
          <p:cNvPr id="11" name="Table 10">
            <a:extLst>
              <a:ext uri="{FF2B5EF4-FFF2-40B4-BE49-F238E27FC236}">
                <a16:creationId xmlns:a16="http://schemas.microsoft.com/office/drawing/2014/main" id="{DB99B034-4BB4-1925-F12C-2FA7112CCED3}"/>
              </a:ext>
            </a:extLst>
          </p:cNvPr>
          <p:cNvGraphicFramePr>
            <a:graphicFrameLocks noGrp="1"/>
          </p:cNvGraphicFramePr>
          <p:nvPr>
            <p:extLst>
              <p:ext uri="{D42A27DB-BD31-4B8C-83A1-F6EECF244321}">
                <p14:modId xmlns:p14="http://schemas.microsoft.com/office/powerpoint/2010/main" val="3996224173"/>
              </p:ext>
            </p:extLst>
          </p:nvPr>
        </p:nvGraphicFramePr>
        <p:xfrm>
          <a:off x="6252890" y="1020792"/>
          <a:ext cx="5760402" cy="4701540"/>
        </p:xfrm>
        <a:graphic>
          <a:graphicData uri="http://schemas.openxmlformats.org/drawingml/2006/table">
            <a:tbl>
              <a:tblPr firstRow="1" firstCol="1" bandRow="1"/>
              <a:tblGrid>
                <a:gridCol w="835526">
                  <a:extLst>
                    <a:ext uri="{9D8B030D-6E8A-4147-A177-3AD203B41FA5}">
                      <a16:colId xmlns:a16="http://schemas.microsoft.com/office/drawing/2014/main" val="4270607320"/>
                    </a:ext>
                  </a:extLst>
                </a:gridCol>
                <a:gridCol w="4924876">
                  <a:extLst>
                    <a:ext uri="{9D8B030D-6E8A-4147-A177-3AD203B41FA5}">
                      <a16:colId xmlns:a16="http://schemas.microsoft.com/office/drawing/2014/main" val="1438370606"/>
                    </a:ext>
                  </a:extLst>
                </a:gridCol>
              </a:tblGrid>
              <a:tr h="1449466">
                <a:tc>
                  <a:txBody>
                    <a:bodyPr/>
                    <a:lstStyle/>
                    <a:p>
                      <a:pPr marL="0" marR="0" lvl="0">
                        <a:lnSpc>
                          <a:spcPct val="100000"/>
                        </a:lnSpc>
                        <a:spcBef>
                          <a:spcPts val="0"/>
                        </a:spcBef>
                        <a:spcAft>
                          <a:spcPts val="0"/>
                        </a:spcAft>
                        <a:buNone/>
                      </a:pPr>
                      <a:r>
                        <a:rPr lang="en-US" sz="1600" b="1">
                          <a:solidFill>
                            <a:schemeClr val="tx1"/>
                          </a:solidFill>
                          <a:effectLst/>
                          <a:latin typeface="Calibri"/>
                          <a:ea typeface="Yu Mincho"/>
                          <a:cs typeface="Arial"/>
                        </a:rPr>
                        <a:t>1:50pm</a:t>
                      </a:r>
                      <a:endParaRPr lang="en-US"/>
                    </a:p>
                    <a:p>
                      <a:pPr marL="0" marR="0" lvl="0">
                        <a:lnSpc>
                          <a:spcPct val="100000"/>
                        </a:lnSpc>
                        <a:spcBef>
                          <a:spcPts val="0"/>
                        </a:spcBef>
                        <a:spcAft>
                          <a:spcPts val="0"/>
                        </a:spcAft>
                        <a:buNone/>
                      </a:pPr>
                      <a:r>
                        <a:rPr lang="en-US" sz="600" b="1">
                          <a:solidFill>
                            <a:schemeClr val="tx1"/>
                          </a:solidFill>
                          <a:effectLst/>
                          <a:latin typeface="Calibri"/>
                          <a:ea typeface="Yu Mincho"/>
                          <a:cs typeface="Arial"/>
                        </a:rPr>
                        <a:t>.</a:t>
                      </a:r>
                    </a:p>
                    <a:p>
                      <a:pPr marL="0" marR="0" lvl="0">
                        <a:lnSpc>
                          <a:spcPct val="100000"/>
                        </a:lnSpc>
                        <a:spcBef>
                          <a:spcPts val="0"/>
                        </a:spcBef>
                        <a:spcAft>
                          <a:spcPts val="0"/>
                        </a:spcAft>
                        <a:buNone/>
                      </a:pPr>
                      <a:endParaRPr lang="en-US" sz="600" b="1">
                        <a:solidFill>
                          <a:schemeClr val="tx1"/>
                        </a:solidFill>
                        <a:effectLst/>
                        <a:latin typeface="Calibri"/>
                        <a:ea typeface="Yu Mincho"/>
                        <a:cs typeface="Arial"/>
                      </a:endParaRPr>
                    </a:p>
                    <a:p>
                      <a:pPr marL="0" marR="0" lvl="0">
                        <a:lnSpc>
                          <a:spcPct val="100000"/>
                        </a:lnSpc>
                        <a:spcBef>
                          <a:spcPts val="0"/>
                        </a:spcBef>
                        <a:spcAft>
                          <a:spcPts val="0"/>
                        </a:spcAft>
                        <a:buNone/>
                      </a:pPr>
                      <a:endParaRPr lang="en-US" sz="1600" b="1">
                        <a:solidFill>
                          <a:srgbClr val="000000"/>
                        </a:solidFill>
                        <a:effectLst/>
                        <a:latin typeface="Calibri"/>
                        <a:ea typeface="Yu Mincho"/>
                        <a:cs typeface="Arial"/>
                      </a:endParaRPr>
                    </a:p>
                    <a:p>
                      <a:pPr marL="0" marR="0" lvl="0">
                        <a:lnSpc>
                          <a:spcPct val="100000"/>
                        </a:lnSpc>
                        <a:spcBef>
                          <a:spcPts val="0"/>
                        </a:spcBef>
                        <a:spcAft>
                          <a:spcPts val="0"/>
                        </a:spcAft>
                        <a:buNone/>
                      </a:pPr>
                      <a:endParaRPr lang="en-US" sz="1600" b="1">
                        <a:solidFill>
                          <a:srgbClr val="000000"/>
                        </a:solidFill>
                        <a:effectLst/>
                        <a:latin typeface="Calibri"/>
                        <a:ea typeface="Yu Mincho"/>
                        <a:cs typeface="Arial"/>
                      </a:endParaRPr>
                    </a:p>
                    <a:p>
                      <a:pPr marL="0" marR="0" lvl="0">
                        <a:lnSpc>
                          <a:spcPct val="100000"/>
                        </a:lnSpc>
                        <a:spcBef>
                          <a:spcPts val="0"/>
                        </a:spcBef>
                        <a:spcAft>
                          <a:spcPts val="0"/>
                        </a:spcAft>
                        <a:buNone/>
                      </a:pPr>
                      <a:endParaRPr lang="en-US" sz="1600" b="1">
                        <a:solidFill>
                          <a:srgbClr val="000000"/>
                        </a:solidFill>
                        <a:effectLst/>
                        <a:latin typeface="Calibri"/>
                        <a:ea typeface="Yu Mincho"/>
                        <a:cs typeface="Arial"/>
                      </a:endParaRPr>
                    </a:p>
                    <a:p>
                      <a:pPr marL="0" marR="0" lvl="0">
                        <a:lnSpc>
                          <a:spcPct val="100000"/>
                        </a:lnSpc>
                        <a:spcBef>
                          <a:spcPts val="0"/>
                        </a:spcBef>
                        <a:spcAft>
                          <a:spcPts val="0"/>
                        </a:spcAft>
                        <a:buNone/>
                      </a:pPr>
                      <a:endParaRPr lang="en-US" sz="1600" b="1">
                        <a:solidFill>
                          <a:srgbClr val="000000"/>
                        </a:solidFill>
                        <a:effectLst/>
                        <a:latin typeface="Calibri"/>
                        <a:ea typeface="Yu Mincho"/>
                        <a:cs typeface="Arial"/>
                      </a:endParaRPr>
                    </a:p>
                    <a:p>
                      <a:pPr marL="0" marR="0" lvl="0">
                        <a:lnSpc>
                          <a:spcPct val="100000"/>
                        </a:lnSpc>
                        <a:spcBef>
                          <a:spcPts val="0"/>
                        </a:spcBef>
                        <a:spcAft>
                          <a:spcPts val="0"/>
                        </a:spcAft>
                        <a:buNone/>
                      </a:pPr>
                      <a:endParaRPr lang="en-US" sz="1600" b="1">
                        <a:solidFill>
                          <a:srgbClr val="000000"/>
                        </a:solidFill>
                        <a:effectLst/>
                        <a:latin typeface="Calibri"/>
                        <a:ea typeface="Yu Mincho"/>
                        <a:cs typeface="Arial"/>
                      </a:endParaRPr>
                    </a:p>
                    <a:p>
                      <a:pPr marL="0" marR="0" lvl="0">
                        <a:lnSpc>
                          <a:spcPct val="100000"/>
                        </a:lnSpc>
                        <a:spcBef>
                          <a:spcPts val="0"/>
                        </a:spcBef>
                        <a:spcAft>
                          <a:spcPts val="0"/>
                        </a:spcAft>
                        <a:buNone/>
                      </a:pPr>
                      <a:endParaRPr lang="en-US" sz="1600" b="1">
                        <a:solidFill>
                          <a:srgbClr val="000000"/>
                        </a:solidFill>
                        <a:effectLst/>
                        <a:latin typeface="Calibri"/>
                        <a:ea typeface="Yu Mincho"/>
                        <a:cs typeface="Arial"/>
                      </a:endParaRPr>
                    </a:p>
                    <a:p>
                      <a:pPr marL="0" marR="0" lvl="0">
                        <a:lnSpc>
                          <a:spcPct val="100000"/>
                        </a:lnSpc>
                        <a:spcBef>
                          <a:spcPts val="0"/>
                        </a:spcBef>
                        <a:spcAft>
                          <a:spcPts val="0"/>
                        </a:spcAft>
                        <a:buNone/>
                      </a:pPr>
                      <a:endParaRPr lang="en-US" sz="1600" b="1">
                        <a:solidFill>
                          <a:srgbClr val="000000"/>
                        </a:solidFill>
                        <a:effectLst/>
                        <a:latin typeface="Calibri"/>
                        <a:ea typeface="Yu Mincho"/>
                        <a:cs typeface="Arial"/>
                      </a:endParaRPr>
                    </a:p>
                    <a:p>
                      <a:pPr marL="0" marR="0" lvl="0">
                        <a:lnSpc>
                          <a:spcPct val="100000"/>
                        </a:lnSpc>
                        <a:spcBef>
                          <a:spcPts val="0"/>
                        </a:spcBef>
                        <a:spcAft>
                          <a:spcPts val="0"/>
                        </a:spcAft>
                        <a:buNone/>
                      </a:pPr>
                      <a:endParaRPr lang="en-US" sz="1600" b="1">
                        <a:solidFill>
                          <a:srgbClr val="000000"/>
                        </a:solidFill>
                        <a:effectLst/>
                        <a:latin typeface="Calibri"/>
                        <a:ea typeface="Yu Mincho"/>
                        <a:cs typeface="Arial"/>
                      </a:endParaRPr>
                    </a:p>
                    <a:p>
                      <a:pPr marL="0" marR="0" lvl="0">
                        <a:lnSpc>
                          <a:spcPct val="100000"/>
                        </a:lnSpc>
                        <a:spcBef>
                          <a:spcPts val="0"/>
                        </a:spcBef>
                        <a:spcAft>
                          <a:spcPts val="0"/>
                        </a:spcAft>
                        <a:buNone/>
                      </a:pPr>
                      <a:endParaRPr lang="en-US" sz="1600" b="1">
                        <a:solidFill>
                          <a:srgbClr val="000000"/>
                        </a:solidFill>
                        <a:effectLst/>
                        <a:latin typeface="Calibri"/>
                        <a:ea typeface="Yu Mincho"/>
                        <a:cs typeface="Arial"/>
                      </a:endParaRPr>
                    </a:p>
                    <a:p>
                      <a:pPr marL="0" marR="0" lvl="0">
                        <a:lnSpc>
                          <a:spcPct val="100000"/>
                        </a:lnSpc>
                        <a:spcBef>
                          <a:spcPts val="0"/>
                        </a:spcBef>
                        <a:spcAft>
                          <a:spcPts val="0"/>
                        </a:spcAft>
                        <a:buNone/>
                      </a:pPr>
                      <a:endParaRPr lang="en-US" sz="1600" b="1">
                        <a:solidFill>
                          <a:srgbClr val="000000"/>
                        </a:solidFill>
                        <a:effectLst/>
                        <a:latin typeface="Calibri"/>
                        <a:ea typeface="Yu Mincho"/>
                        <a:cs typeface="Arial"/>
                      </a:endParaRPr>
                    </a:p>
                    <a:p>
                      <a:pPr marL="0" marR="0" lvl="0">
                        <a:lnSpc>
                          <a:spcPct val="100000"/>
                        </a:lnSpc>
                        <a:spcBef>
                          <a:spcPts val="0"/>
                        </a:spcBef>
                        <a:spcAft>
                          <a:spcPts val="0"/>
                        </a:spcAft>
                        <a:buNone/>
                      </a:pPr>
                      <a:endParaRPr lang="en-US" sz="1600" b="1">
                        <a:solidFill>
                          <a:srgbClr val="000000"/>
                        </a:solidFill>
                        <a:effectLst/>
                        <a:latin typeface="Calibri"/>
                        <a:ea typeface="Yu Mincho"/>
                        <a:cs typeface="Arial"/>
                      </a:endParaRPr>
                    </a:p>
                    <a:p>
                      <a:pPr marL="0" marR="0" lvl="0">
                        <a:lnSpc>
                          <a:spcPct val="100000"/>
                        </a:lnSpc>
                        <a:spcBef>
                          <a:spcPts val="0"/>
                        </a:spcBef>
                        <a:spcAft>
                          <a:spcPts val="0"/>
                        </a:spcAft>
                        <a:buNone/>
                      </a:pPr>
                      <a:endParaRPr lang="en-US" sz="1600" b="1">
                        <a:solidFill>
                          <a:srgbClr val="000000"/>
                        </a:solidFill>
                        <a:effectLst/>
                        <a:latin typeface="Calibri"/>
                        <a:ea typeface="Yu Mincho"/>
                        <a:cs typeface="Arial"/>
                      </a:endParaRPr>
                    </a:p>
                    <a:p>
                      <a:pPr marL="0" marR="0" lvl="0">
                        <a:lnSpc>
                          <a:spcPct val="100000"/>
                        </a:lnSpc>
                        <a:spcBef>
                          <a:spcPts val="0"/>
                        </a:spcBef>
                        <a:spcAft>
                          <a:spcPts val="0"/>
                        </a:spcAft>
                        <a:buNone/>
                      </a:pPr>
                      <a:endParaRPr lang="en-US" sz="1600" b="1">
                        <a:solidFill>
                          <a:srgbClr val="000000"/>
                        </a:solidFill>
                        <a:effectLst/>
                        <a:latin typeface="Calibri"/>
                        <a:ea typeface="Yu Mincho"/>
                        <a:cs typeface="Arial"/>
                      </a:endParaRPr>
                    </a:p>
                    <a:p>
                      <a:pPr marL="0" marR="0" lvl="0">
                        <a:lnSpc>
                          <a:spcPct val="100000"/>
                        </a:lnSpc>
                        <a:spcBef>
                          <a:spcPts val="0"/>
                        </a:spcBef>
                        <a:spcAft>
                          <a:spcPts val="0"/>
                        </a:spcAft>
                        <a:buNone/>
                      </a:pPr>
                      <a:endParaRPr lang="en-US" sz="1400" b="1">
                        <a:solidFill>
                          <a:srgbClr val="000000"/>
                        </a:solidFill>
                        <a:effectLst/>
                        <a:latin typeface="Calibri"/>
                        <a:ea typeface="Yu Mincho"/>
                        <a:cs typeface="Arial"/>
                      </a:endParaRPr>
                    </a:p>
                    <a:p>
                      <a:pPr marL="0" marR="0" lvl="0">
                        <a:lnSpc>
                          <a:spcPct val="100000"/>
                        </a:lnSpc>
                        <a:spcBef>
                          <a:spcPts val="0"/>
                        </a:spcBef>
                        <a:spcAft>
                          <a:spcPts val="0"/>
                        </a:spcAft>
                        <a:buNone/>
                      </a:pPr>
                      <a:endParaRPr lang="en-US" sz="1050" b="1">
                        <a:solidFill>
                          <a:srgbClr val="000000"/>
                        </a:solidFill>
                        <a:effectLst/>
                        <a:latin typeface="Calibri"/>
                        <a:ea typeface="Yu Mincho"/>
                        <a:cs typeface="Arial"/>
                      </a:endParaRPr>
                    </a:p>
                    <a:p>
                      <a:pPr marL="0" marR="0" lvl="0">
                        <a:lnSpc>
                          <a:spcPct val="100000"/>
                        </a:lnSpc>
                        <a:spcBef>
                          <a:spcPts val="0"/>
                        </a:spcBef>
                        <a:spcAft>
                          <a:spcPts val="0"/>
                        </a:spcAft>
                        <a:buNone/>
                      </a:pPr>
                      <a:r>
                        <a:rPr lang="en-US" sz="1600" b="1">
                          <a:solidFill>
                            <a:schemeClr val="tx1"/>
                          </a:solidFill>
                          <a:effectLst/>
                          <a:latin typeface="Calibri"/>
                          <a:ea typeface="Yu Mincho"/>
                          <a:cs typeface="Arial"/>
                        </a:rPr>
                        <a:t>2:50pm</a:t>
                      </a:r>
                    </a:p>
                    <a:p>
                      <a:pPr marL="0" marR="0" lvl="0">
                        <a:lnSpc>
                          <a:spcPct val="100000"/>
                        </a:lnSpc>
                        <a:spcBef>
                          <a:spcPts val="0"/>
                        </a:spcBef>
                        <a:spcAft>
                          <a:spcPts val="0"/>
                        </a:spcAft>
                        <a:buNone/>
                      </a:pPr>
                      <a:endParaRPr lang="en-US" sz="1600" b="1">
                        <a:solidFill>
                          <a:schemeClr val="tx1"/>
                        </a:solidFill>
                        <a:effectLst/>
                        <a:latin typeface="Calibri"/>
                        <a:ea typeface="Yu Mincho"/>
                        <a:cs typeface="Arial"/>
                      </a:endParaRPr>
                    </a:p>
                    <a:p>
                      <a:pPr marL="0" marR="0" lvl="0">
                        <a:lnSpc>
                          <a:spcPct val="100000"/>
                        </a:lnSpc>
                        <a:spcBef>
                          <a:spcPts val="0"/>
                        </a:spcBef>
                        <a:spcAft>
                          <a:spcPts val="0"/>
                        </a:spcAft>
                        <a:buNone/>
                      </a:pPr>
                      <a:r>
                        <a:rPr lang="en-US" sz="1600" b="1">
                          <a:solidFill>
                            <a:schemeClr val="tx1"/>
                          </a:solidFill>
                          <a:effectLst/>
                          <a:latin typeface="Calibri"/>
                          <a:ea typeface="Yu Mincho"/>
                          <a:cs typeface="Arial"/>
                        </a:rPr>
                        <a:t>3:00pm</a:t>
                      </a:r>
                    </a:p>
                  </a:txBody>
                  <a:tcPr marL="42098" marR="42098" marT="0" marB="0">
                    <a:lnL>
                      <a:noFill/>
                    </a:lnL>
                    <a:lnR>
                      <a:noFill/>
                    </a:lnR>
                    <a:lnT>
                      <a:noFill/>
                    </a:lnT>
                    <a:lnB>
                      <a:noFill/>
                    </a:lnB>
                  </a:tcPr>
                </a:tc>
                <a:tc>
                  <a:txBody>
                    <a:bodyPr/>
                    <a:lstStyle/>
                    <a:p>
                      <a:pPr lvl="0">
                        <a:buNone/>
                      </a:pPr>
                      <a:r>
                        <a:rPr lang="en-US" sz="1600" b="1" i="0" u="none" strike="noStrike" kern="1200" noProof="0">
                          <a:solidFill>
                            <a:schemeClr val="tx1"/>
                          </a:solidFill>
                          <a:effectLst/>
                          <a:latin typeface="Calibri"/>
                        </a:rPr>
                        <a:t>Agenda Item #3: ZET Program as a Catalyst for</a:t>
                      </a:r>
                      <a:br>
                        <a:rPr lang="en-US" sz="1600" b="1" i="0" u="none" strike="noStrike" kern="1200" noProof="0">
                          <a:solidFill>
                            <a:srgbClr val="000000"/>
                          </a:solidFill>
                          <a:effectLst/>
                          <a:latin typeface="Calibri"/>
                        </a:rPr>
                      </a:br>
                      <a:r>
                        <a:rPr lang="en-US" sz="1600" b="1" i="0" u="none" strike="noStrike" kern="1200" noProof="0">
                          <a:solidFill>
                            <a:schemeClr val="tx1"/>
                          </a:solidFill>
                          <a:effectLst/>
                          <a:latin typeface="Calibri"/>
                        </a:rPr>
                        <a:t>Workforce Development &amp; Job Training</a:t>
                      </a:r>
                    </a:p>
                    <a:p>
                      <a:pPr marL="0" marR="0" lvl="0" indent="0" algn="l">
                        <a:lnSpc>
                          <a:spcPct val="100000"/>
                        </a:lnSpc>
                        <a:spcBef>
                          <a:spcPts val="0"/>
                        </a:spcBef>
                        <a:spcAft>
                          <a:spcPts val="0"/>
                        </a:spcAft>
                        <a:buNone/>
                      </a:pPr>
                      <a:endParaRPr lang="en-US" sz="1400" b="0" i="0" u="none" strike="noStrike" kern="1200" noProof="0">
                        <a:solidFill>
                          <a:srgbClr val="000000"/>
                        </a:solidFill>
                        <a:effectLst/>
                        <a:latin typeface="Calibri"/>
                      </a:endParaRPr>
                    </a:p>
                    <a:p>
                      <a:pPr marL="0" marR="0" lvl="0" indent="0" algn="l">
                        <a:lnSpc>
                          <a:spcPct val="100000"/>
                        </a:lnSpc>
                        <a:spcBef>
                          <a:spcPts val="0"/>
                        </a:spcBef>
                        <a:spcAft>
                          <a:spcPts val="0"/>
                        </a:spcAft>
                        <a:buNone/>
                      </a:pPr>
                      <a:r>
                        <a:rPr lang="en-US" sz="1400" b="0" i="0" u="none" strike="noStrike" kern="1200" noProof="0">
                          <a:solidFill>
                            <a:srgbClr val="000000"/>
                          </a:solidFill>
                          <a:effectLst/>
                          <a:latin typeface="Calibri"/>
                        </a:rPr>
                        <a:t>Moderator:</a:t>
                      </a:r>
                      <a:r>
                        <a:rPr lang="en-US" sz="1400" b="0" i="1" u="none" strike="noStrike" kern="1200" noProof="0">
                          <a:solidFill>
                            <a:srgbClr val="000000"/>
                          </a:solidFill>
                          <a:effectLst/>
                          <a:latin typeface="Calibri"/>
                        </a:rPr>
                        <a:t> Akiko </a:t>
                      </a:r>
                      <a:r>
                        <a:rPr lang="en-US" sz="1400" b="0" i="1" u="none" strike="noStrike" kern="1200" noProof="0" err="1">
                          <a:solidFill>
                            <a:srgbClr val="000000"/>
                          </a:solidFill>
                          <a:effectLst/>
                          <a:latin typeface="Calibri"/>
                        </a:rPr>
                        <a:t>Yamagami</a:t>
                      </a:r>
                      <a:r>
                        <a:rPr lang="en-US" sz="1400" b="0" i="1" u="none" strike="noStrike" kern="1200" noProof="0">
                          <a:solidFill>
                            <a:srgbClr val="000000"/>
                          </a:solidFill>
                          <a:effectLst/>
                          <a:latin typeface="Calibri"/>
                        </a:rPr>
                        <a:t>, Sr Transportation Manager, Metro</a:t>
                      </a:r>
                      <a:endParaRPr lang="en-US" sz="1400" b="0" i="0" u="none" strike="noStrike" kern="1200" noProof="0">
                        <a:solidFill>
                          <a:srgbClr val="000000"/>
                        </a:solidFill>
                        <a:effectLst/>
                        <a:latin typeface="Calibri"/>
                      </a:endParaRPr>
                    </a:p>
                    <a:p>
                      <a:pPr marL="0" marR="0" lvl="0" indent="0" algn="l">
                        <a:lnSpc>
                          <a:spcPct val="100000"/>
                        </a:lnSpc>
                        <a:spcBef>
                          <a:spcPts val="0"/>
                        </a:spcBef>
                        <a:spcAft>
                          <a:spcPts val="0"/>
                        </a:spcAft>
                        <a:buNone/>
                      </a:pPr>
                      <a:endParaRPr lang="en-US" sz="1400" b="0" i="0" u="none" strike="noStrike" kern="1200" noProof="0">
                        <a:solidFill>
                          <a:srgbClr val="000000"/>
                        </a:solidFill>
                        <a:effectLst/>
                        <a:latin typeface="Calibri"/>
                      </a:endParaRPr>
                    </a:p>
                    <a:p>
                      <a:pPr marL="0" marR="0" lvl="0" indent="0" algn="l">
                        <a:lnSpc>
                          <a:spcPct val="100000"/>
                        </a:lnSpc>
                        <a:spcBef>
                          <a:spcPts val="0"/>
                        </a:spcBef>
                        <a:spcAft>
                          <a:spcPts val="0"/>
                        </a:spcAft>
                        <a:buNone/>
                      </a:pPr>
                      <a:r>
                        <a:rPr lang="en-US" sz="1400" b="0" i="0" u="none" strike="noStrike" kern="1200" noProof="0">
                          <a:solidFill>
                            <a:srgbClr val="000000"/>
                          </a:solidFill>
                          <a:effectLst/>
                          <a:latin typeface="Calibri"/>
                        </a:rPr>
                        <a:t>Panelists:</a:t>
                      </a:r>
                      <a:endParaRPr lang="en-US"/>
                    </a:p>
                    <a:p>
                      <a:pPr marL="285750" marR="0" lvl="0" indent="-285750" algn="l">
                        <a:lnSpc>
                          <a:spcPct val="100000"/>
                        </a:lnSpc>
                        <a:spcBef>
                          <a:spcPts val="0"/>
                        </a:spcBef>
                        <a:spcAft>
                          <a:spcPts val="0"/>
                        </a:spcAft>
                        <a:buClr>
                          <a:srgbClr val="000000"/>
                        </a:buClr>
                        <a:buFont typeface="Arial,Sans-Serif"/>
                        <a:buChar char="•"/>
                      </a:pPr>
                      <a:r>
                        <a:rPr lang="en-US" sz="1400" b="0" i="1" u="none" strike="noStrike" kern="1200" noProof="0">
                          <a:solidFill>
                            <a:srgbClr val="000000"/>
                          </a:solidFill>
                          <a:effectLst/>
                          <a:latin typeface="Calibri"/>
                        </a:rPr>
                        <a:t>Dr. Tyler Reeb, Director of Research &amp; Workforce Development </a:t>
                      </a:r>
                      <a:br>
                        <a:rPr lang="en-US" sz="1400" b="0" i="1" u="none" strike="noStrike" kern="1200" noProof="0">
                          <a:solidFill>
                            <a:srgbClr val="000000"/>
                          </a:solidFill>
                          <a:effectLst/>
                          <a:latin typeface="Calibri"/>
                        </a:rPr>
                      </a:br>
                      <a:r>
                        <a:rPr lang="en-US" sz="1400" b="0" i="1" u="none" strike="noStrike" kern="1200" noProof="0">
                          <a:solidFill>
                            <a:srgbClr val="000000"/>
                          </a:solidFill>
                          <a:effectLst/>
                          <a:latin typeface="Calibri"/>
                        </a:rPr>
                        <a:t>Center for International Trade and Transportation (CITT)</a:t>
                      </a:r>
                      <a:br>
                        <a:rPr lang="en-US" sz="1400" b="0" i="1" u="none" strike="noStrike" kern="1200" noProof="0">
                          <a:solidFill>
                            <a:srgbClr val="000000"/>
                          </a:solidFill>
                          <a:effectLst/>
                          <a:latin typeface="Calibri"/>
                        </a:rPr>
                      </a:br>
                      <a:r>
                        <a:rPr lang="en-US" sz="1400" b="0" i="1" u="none" strike="noStrike" kern="1200" noProof="0">
                          <a:solidFill>
                            <a:srgbClr val="000000"/>
                          </a:solidFill>
                          <a:effectLst/>
                          <a:latin typeface="Calibri"/>
                        </a:rPr>
                        <a:t>Cal State University of Long Beach (CSULB)</a:t>
                      </a:r>
                      <a:endParaRPr lang="en-US" sz="1400" b="0" i="0" u="none" strike="noStrike" kern="1200" noProof="0">
                        <a:solidFill>
                          <a:srgbClr val="000000"/>
                        </a:solidFill>
                        <a:effectLst/>
                        <a:latin typeface="Calibri"/>
                      </a:endParaRPr>
                    </a:p>
                    <a:p>
                      <a:pPr marL="285750" marR="0" lvl="0" indent="-285750" algn="l">
                        <a:lnSpc>
                          <a:spcPct val="100000"/>
                        </a:lnSpc>
                        <a:spcBef>
                          <a:spcPts val="0"/>
                        </a:spcBef>
                        <a:spcAft>
                          <a:spcPts val="0"/>
                        </a:spcAft>
                        <a:buClr>
                          <a:srgbClr val="000000"/>
                        </a:buClr>
                        <a:buFont typeface="Arial,Sans-Serif"/>
                        <a:buChar char="•"/>
                      </a:pPr>
                      <a:r>
                        <a:rPr lang="en-US" sz="1400" b="0" i="1" u="none" strike="noStrike" kern="1200" noProof="0" err="1">
                          <a:solidFill>
                            <a:srgbClr val="000000"/>
                          </a:solidFill>
                          <a:effectLst/>
                          <a:latin typeface="Calibri"/>
                        </a:rPr>
                        <a:t>Jannet</a:t>
                      </a:r>
                      <a:r>
                        <a:rPr lang="en-US" sz="1400" b="0" i="1" u="none" strike="noStrike" kern="1200" noProof="0">
                          <a:solidFill>
                            <a:srgbClr val="000000"/>
                          </a:solidFill>
                          <a:effectLst/>
                          <a:latin typeface="Calibri"/>
                        </a:rPr>
                        <a:t> Malig, </a:t>
                      </a:r>
                      <a:r>
                        <a:rPr lang="en-US" sz="1400" b="0" i="1" u="none" strike="noStrike" kern="1200" noProof="0">
                          <a:solidFill>
                            <a:schemeClr val="tx1"/>
                          </a:solidFill>
                          <a:effectLst/>
                          <a:latin typeface="Calibri"/>
                        </a:rPr>
                        <a:t>Statewide Director Advanced Transportation &amp; Logistics, </a:t>
                      </a:r>
                      <a:r>
                        <a:rPr lang="en-US" sz="1400" b="0" i="1" u="none" strike="noStrike" kern="1200" noProof="0">
                          <a:solidFill>
                            <a:srgbClr val="000000"/>
                          </a:solidFill>
                          <a:effectLst/>
                          <a:latin typeface="Calibri"/>
                        </a:rPr>
                        <a:t>Cerritos College; Co-Director, Long Beach Clean Cities</a:t>
                      </a:r>
                      <a:endParaRPr lang="en-US" sz="1400" b="0" i="0" u="none" strike="noStrike" kern="1200" noProof="0">
                        <a:solidFill>
                          <a:srgbClr val="000000"/>
                        </a:solidFill>
                        <a:effectLst/>
                        <a:latin typeface="Calibri"/>
                      </a:endParaRPr>
                    </a:p>
                    <a:p>
                      <a:pPr marL="285750" marR="0" lvl="0" indent="-285750" algn="l">
                        <a:lnSpc>
                          <a:spcPct val="100000"/>
                        </a:lnSpc>
                        <a:spcBef>
                          <a:spcPts val="0"/>
                        </a:spcBef>
                        <a:spcAft>
                          <a:spcPts val="0"/>
                        </a:spcAft>
                        <a:buClr>
                          <a:srgbClr val="000000"/>
                        </a:buClr>
                        <a:buFont typeface="Arial,Sans-Serif"/>
                        <a:buChar char="•"/>
                      </a:pPr>
                      <a:r>
                        <a:rPr lang="en-US" sz="1400" b="0" i="1" u="none" strike="noStrike" kern="1200" noProof="0">
                          <a:solidFill>
                            <a:srgbClr val="000000"/>
                          </a:solidFill>
                          <a:effectLst/>
                          <a:latin typeface="Calibri"/>
                        </a:rPr>
                        <a:t>John </a:t>
                      </a:r>
                      <a:r>
                        <a:rPr lang="en-US" sz="1400" b="0" i="1" u="none" strike="noStrike" kern="1200" noProof="0" err="1">
                          <a:solidFill>
                            <a:srgbClr val="000000"/>
                          </a:solidFill>
                          <a:effectLst/>
                          <a:latin typeface="Calibri"/>
                        </a:rPr>
                        <a:t>Frala</a:t>
                      </a:r>
                      <a:r>
                        <a:rPr lang="en-US" sz="1400" b="0" i="1" u="none" strike="noStrike" kern="1200" noProof="0">
                          <a:solidFill>
                            <a:srgbClr val="000000"/>
                          </a:solidFill>
                          <a:effectLst/>
                          <a:latin typeface="Calibri"/>
                        </a:rPr>
                        <a:t>, Professor Alternative Fuels Technology, Rio Hondo College; Clean Transportation Program Advisor</a:t>
                      </a:r>
                      <a:r>
                        <a:rPr lang="en-US" sz="1400" b="0" i="0" u="none" strike="noStrike" kern="1200" noProof="0">
                          <a:solidFill>
                            <a:srgbClr val="000000"/>
                          </a:solidFill>
                          <a:effectLst/>
                          <a:latin typeface="Calibri"/>
                        </a:rPr>
                        <a:t>, </a:t>
                      </a:r>
                      <a:r>
                        <a:rPr lang="en-US" sz="1400" b="0" i="1" u="none" strike="noStrike" kern="1200" noProof="0">
                          <a:solidFill>
                            <a:srgbClr val="000000"/>
                          </a:solidFill>
                          <a:effectLst/>
                          <a:latin typeface="Calibri"/>
                        </a:rPr>
                        <a:t>California Energy Commission</a:t>
                      </a:r>
                      <a:endParaRPr lang="en-US" sz="1400" b="0" i="0" u="none" strike="noStrike" kern="1200" noProof="0">
                        <a:solidFill>
                          <a:srgbClr val="000000"/>
                        </a:solidFill>
                        <a:effectLst/>
                        <a:latin typeface="Calibri"/>
                      </a:endParaRPr>
                    </a:p>
                    <a:p>
                      <a:pPr marL="285750" marR="0" lvl="0" indent="-285750" algn="l">
                        <a:lnSpc>
                          <a:spcPct val="100000"/>
                        </a:lnSpc>
                        <a:spcBef>
                          <a:spcPts val="0"/>
                        </a:spcBef>
                        <a:spcAft>
                          <a:spcPts val="0"/>
                        </a:spcAft>
                        <a:buClr>
                          <a:srgbClr val="000000"/>
                        </a:buClr>
                        <a:buFont typeface="Arial,Sans-Serif"/>
                        <a:buChar char="•"/>
                      </a:pPr>
                      <a:r>
                        <a:rPr lang="en-US" sz="1400" b="0" i="1" u="none" strike="noStrike" kern="1200" noProof="0">
                          <a:solidFill>
                            <a:srgbClr val="000000"/>
                          </a:solidFill>
                          <a:effectLst/>
                          <a:latin typeface="Calibri"/>
                        </a:rPr>
                        <a:t>Robert Chavez, Program Manager, South Bay Workforce Investment Board</a:t>
                      </a:r>
                      <a:endParaRPr lang="en-US"/>
                    </a:p>
                    <a:p>
                      <a:pPr lvl="0">
                        <a:buNone/>
                      </a:pPr>
                      <a:endParaRPr lang="en-US" sz="1400" b="1" i="0" u="none" strike="noStrike" kern="1200" noProof="0">
                        <a:effectLst/>
                      </a:endParaRPr>
                    </a:p>
                    <a:p>
                      <a:pPr lvl="0" defTabSz="914400">
                        <a:buNone/>
                      </a:pPr>
                      <a:r>
                        <a:rPr lang="en-US" sz="1600" b="1" kern="1200">
                          <a:solidFill>
                            <a:schemeClr val="tx1"/>
                          </a:solidFill>
                          <a:effectLst/>
                          <a:latin typeface="+mn-lt"/>
                          <a:ea typeface="Yu Mincho"/>
                          <a:cs typeface="Arial"/>
                        </a:rPr>
                        <a:t>Closing Remarks and Upcoming Meetings</a:t>
                      </a:r>
                      <a:endParaRPr lang="en-US" sz="1600" b="1" i="0" u="none" strike="noStrike" kern="1200" noProof="0">
                        <a:effectLst/>
                      </a:endParaRPr>
                    </a:p>
                    <a:p>
                      <a:pPr marL="0" marR="0" lvl="0" indent="-28702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600" b="1" kern="1200">
                        <a:solidFill>
                          <a:schemeClr val="tx1"/>
                        </a:solidFill>
                        <a:effectLst/>
                        <a:latin typeface="+mn-lt"/>
                        <a:ea typeface="Calibri" panose="020F0502020204030204" pitchFamily="34" charset="0"/>
                        <a:cs typeface="Arial"/>
                      </a:endParaRPr>
                    </a:p>
                    <a:p>
                      <a:pPr marL="0" marR="0" lvl="0" indent="-287020" algn="l" defTabSz="914400">
                        <a:lnSpc>
                          <a:spcPct val="100000"/>
                        </a:lnSpc>
                        <a:spcBef>
                          <a:spcPts val="0"/>
                        </a:spcBef>
                        <a:spcAft>
                          <a:spcPts val="0"/>
                        </a:spcAft>
                        <a:buClrTx/>
                        <a:buSzTx/>
                        <a:buFont typeface="Arial" panose="020B0604020202020204" pitchFamily="34" charset="0"/>
                        <a:buNone/>
                        <a:tabLst/>
                        <a:defRPr/>
                      </a:pPr>
                      <a:r>
                        <a:rPr lang="en-US" sz="1600" b="1" kern="1200">
                          <a:solidFill>
                            <a:schemeClr val="tx1"/>
                          </a:solidFill>
                          <a:effectLst/>
                          <a:latin typeface="+mn-lt"/>
                          <a:ea typeface="Calibri" panose="020F0502020204030204" pitchFamily="34" charset="0"/>
                          <a:cs typeface="Arial"/>
                        </a:rPr>
                        <a:t>Adjournment</a:t>
                      </a:r>
                      <a:endParaRPr lang="en-US"/>
                    </a:p>
                  </a:txBody>
                  <a:tcPr marL="42098" marR="42098" marT="0" marB="0">
                    <a:lnL>
                      <a:noFill/>
                    </a:lnL>
                    <a:lnR>
                      <a:noFill/>
                    </a:lnR>
                    <a:lnT>
                      <a:noFill/>
                    </a:lnT>
                    <a:lnB>
                      <a:noFill/>
                    </a:lnB>
                  </a:tcPr>
                </a:tc>
                <a:extLst>
                  <a:ext uri="{0D108BD9-81ED-4DB2-BD59-A6C34878D82A}">
                    <a16:rowId xmlns:a16="http://schemas.microsoft.com/office/drawing/2014/main" val="2643615021"/>
                  </a:ext>
                </a:extLst>
              </a:tr>
            </a:tbl>
          </a:graphicData>
        </a:graphic>
      </p:graphicFrame>
    </p:spTree>
    <p:extLst>
      <p:ext uri="{BB962C8B-B14F-4D97-AF65-F5344CB8AC3E}">
        <p14:creationId xmlns:p14="http://schemas.microsoft.com/office/powerpoint/2010/main" val="3907151454"/>
      </p:ext>
    </p:extLst>
  </p:cSld>
  <p:clrMapOvr>
    <a:masterClrMapping/>
  </p:clrMapOvr>
</p:sld>
</file>

<file path=ppt/theme/theme1.xml><?xml version="1.0" encoding="utf-8"?>
<a:theme xmlns:a="http://schemas.openxmlformats.org/drawingml/2006/main" name="Office Theme">
  <a:themeElements>
    <a:clrScheme name="405 Multimodal Plan">
      <a:dk1>
        <a:srgbClr val="000000"/>
      </a:dk1>
      <a:lt1>
        <a:srgbClr val="FFFFFF"/>
      </a:lt1>
      <a:dk2>
        <a:srgbClr val="2AB4C8"/>
      </a:dk2>
      <a:lt2>
        <a:srgbClr val="BEB8BD"/>
      </a:lt2>
      <a:accent1>
        <a:srgbClr val="2AB4C8"/>
      </a:accent1>
      <a:accent2>
        <a:srgbClr val="F4ED19"/>
      </a:accent2>
      <a:accent3>
        <a:srgbClr val="5078A8"/>
      </a:accent3>
      <a:accent4>
        <a:srgbClr val="D2533D"/>
      </a:accent4>
      <a:accent5>
        <a:srgbClr val="D08C33"/>
      </a:accent5>
      <a:accent6>
        <a:srgbClr val="61B9B4"/>
      </a:accent6>
      <a:hlink>
        <a:srgbClr val="5078A8"/>
      </a:hlink>
      <a:folHlink>
        <a:srgbClr val="2B415C"/>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ARB colors">
      <a:dk1>
        <a:srgbClr val="4D4D4F"/>
      </a:dk1>
      <a:lt1>
        <a:srgbClr val="FFFFFF"/>
      </a:lt1>
      <a:dk2>
        <a:srgbClr val="4D4D4F"/>
      </a:dk2>
      <a:lt2>
        <a:srgbClr val="1F8BBF"/>
      </a:lt2>
      <a:accent1>
        <a:srgbClr val="36A393"/>
      </a:accent1>
      <a:accent2>
        <a:srgbClr val="FDB727"/>
      </a:accent2>
      <a:accent3>
        <a:srgbClr val="0F597C"/>
      </a:accent3>
      <a:accent4>
        <a:srgbClr val="1F8BBF"/>
      </a:accent4>
      <a:accent5>
        <a:srgbClr val="36A393"/>
      </a:accent5>
      <a:accent6>
        <a:srgbClr val="FDB727"/>
      </a:accent6>
      <a:hlink>
        <a:srgbClr val="36A393"/>
      </a:hlink>
      <a:folHlink>
        <a:srgbClr val="4D4D4F"/>
      </a:folHlink>
    </a:clrScheme>
    <a:fontScheme name="Avenir LT Std">
      <a:majorFont>
        <a:latin typeface="Avenir LT Std 55 Roman"/>
        <a:ea typeface=""/>
        <a:cs typeface=""/>
      </a:majorFont>
      <a:minorFont>
        <a:latin typeface="Avenir LT Std 55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ARB_template_abstract" id="{CDC114BF-C83F-D348-B956-3617CF44B558}" vid="{6A250425-CC24-D544-9F1E-3AC83B430E9D}"/>
    </a:ext>
  </a:extLst>
</a:theme>
</file>

<file path=ppt/theme/theme3.xml><?xml version="1.0" encoding="utf-8"?>
<a:theme xmlns:a="http://schemas.openxmlformats.org/drawingml/2006/main" name="COVERS">
  <a:themeElements>
    <a:clrScheme name="SCAG-Report">
      <a:dk1>
        <a:srgbClr val="033E51"/>
      </a:dk1>
      <a:lt1>
        <a:sysClr val="window" lastClr="FFFFFF"/>
      </a:lt1>
      <a:dk2>
        <a:srgbClr val="3E6079"/>
      </a:dk2>
      <a:lt2>
        <a:srgbClr val="E7E6E6"/>
      </a:lt2>
      <a:accent1>
        <a:srgbClr val="BF7129"/>
      </a:accent1>
      <a:accent2>
        <a:srgbClr val="6B485F"/>
      </a:accent2>
      <a:accent3>
        <a:srgbClr val="579E9E"/>
      </a:accent3>
      <a:accent4>
        <a:srgbClr val="A63E26"/>
      </a:accent4>
      <a:accent5>
        <a:srgbClr val="82A34D"/>
      </a:accent5>
      <a:accent6>
        <a:srgbClr val="8F245C"/>
      </a:accent6>
      <a:hlink>
        <a:srgbClr val="00AEEF"/>
      </a:hlink>
      <a:folHlink>
        <a:srgbClr val="954F72"/>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CAGTemplate2022" id="{AB3DB7D0-BB1A-41D3-889C-92BC011D4599}" vid="{D87574A7-3DA7-4136-BA5A-9F290A08191D}"/>
    </a:ext>
  </a:extLst>
</a:theme>
</file>

<file path=ppt/theme/theme4.xml><?xml version="1.0" encoding="utf-8"?>
<a:theme xmlns:a="http://schemas.openxmlformats.org/drawingml/2006/main" name="CONTENT">
  <a:themeElements>
    <a:clrScheme name="SCAG-Report">
      <a:dk1>
        <a:srgbClr val="033E51"/>
      </a:dk1>
      <a:lt1>
        <a:sysClr val="window" lastClr="FFFFFF"/>
      </a:lt1>
      <a:dk2>
        <a:srgbClr val="3E6079"/>
      </a:dk2>
      <a:lt2>
        <a:srgbClr val="E7E6E6"/>
      </a:lt2>
      <a:accent1>
        <a:srgbClr val="BF7129"/>
      </a:accent1>
      <a:accent2>
        <a:srgbClr val="6B485F"/>
      </a:accent2>
      <a:accent3>
        <a:srgbClr val="579E9E"/>
      </a:accent3>
      <a:accent4>
        <a:srgbClr val="A63E26"/>
      </a:accent4>
      <a:accent5>
        <a:srgbClr val="82A34D"/>
      </a:accent5>
      <a:accent6>
        <a:srgbClr val="8F245C"/>
      </a:accent6>
      <a:hlink>
        <a:srgbClr val="00AEEF"/>
      </a:hlink>
      <a:folHlink>
        <a:srgbClr val="954F72"/>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CAGTemplate2022" id="{AB3DB7D0-BB1A-41D3-889C-92BC011D4599}" vid="{7F6A3446-12ED-4936-BF26-2ED538FF3876}"/>
    </a:ext>
  </a:extLst>
</a:theme>
</file>

<file path=ppt/theme/theme5.xml><?xml version="1.0" encoding="utf-8"?>
<a:theme xmlns:a="http://schemas.openxmlformats.org/drawingml/2006/main" name="Mærsk">
  <a:themeElements>
    <a:clrScheme name="Maersk">
      <a:dk1>
        <a:srgbClr val="141414"/>
      </a:dk1>
      <a:lt1>
        <a:srgbClr val="FFFFFF"/>
      </a:lt1>
      <a:dk2>
        <a:srgbClr val="545454"/>
      </a:dk2>
      <a:lt2>
        <a:srgbClr val="EDEDED"/>
      </a:lt2>
      <a:accent1>
        <a:srgbClr val="42B0D5"/>
      </a:accent1>
      <a:accent2>
        <a:srgbClr val="00243D"/>
      </a:accent2>
      <a:accent3>
        <a:srgbClr val="CFCFCF"/>
      </a:accent3>
      <a:accent4>
        <a:srgbClr val="ED685F"/>
      </a:accent4>
      <a:accent5>
        <a:srgbClr val="00796B"/>
      </a:accent5>
      <a:accent6>
        <a:srgbClr val="F59F19"/>
      </a:accent6>
      <a:hlink>
        <a:srgbClr val="0000FF"/>
      </a:hlink>
      <a:folHlink>
        <a:srgbClr val="800080"/>
      </a:folHlink>
    </a:clrScheme>
    <a:fontScheme name="Maersk">
      <a:majorFont>
        <a:latin typeface="Maersk Headline Light"/>
        <a:ea typeface=""/>
        <a:cs typeface=""/>
      </a:majorFont>
      <a:minorFont>
        <a:latin typeface="Maersk Tex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237600" tIns="237600" rIns="237600" bIns="237600" rtlCol="0" anchor="ctr"/>
      <a:lstStyle>
        <a:defPPr algn="ctr">
          <a:defRPr sz="2000" noProof="0" dirty="0" err="1"/>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237600" tIns="237600" rIns="237600" bIns="237600" rtlCol="0">
        <a:spAutoFit/>
      </a:bodyPr>
      <a:lstStyle>
        <a:defPPr algn="l">
          <a:defRPr sz="1600" dirty="0" err="1" smtClean="0"/>
        </a:defPPr>
      </a:lstStyle>
    </a:txDef>
  </a:objectDefaults>
  <a:extraClrSchemeLst/>
  <a:extLst>
    <a:ext uri="{05A4C25C-085E-4340-85A3-A5531E510DB2}">
      <thm15:themeFamily xmlns:thm15="http://schemas.microsoft.com/office/thememl/2012/main" name="Maersk New Template July 2019.pptx" id="{49BBB41D-CA20-4795-8791-789A2CC8836C}" vid="{F06BC87B-4534-4F50-B149-416A48A5DB9C}"/>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bd64c6d0-1ab6-42d4-9ad5-3958787b0fb1">
      <UserInfo>
        <DisplayName>Susan DeSantis</DisplayName>
        <AccountId>17</AccountId>
        <AccountType/>
      </UserInfo>
      <UserInfo>
        <DisplayName>Melissa Holguin</DisplayName>
        <AccountId>9</AccountId>
        <AccountType/>
      </UserInfo>
      <UserInfo>
        <DisplayName>Kyle Santiago</DisplayName>
        <AccountId>31</AccountId>
        <AccountType/>
      </UserInfo>
      <UserInfo>
        <DisplayName>Dave Grenier</DisplayName>
        <AccountId>285</AccountId>
        <AccountType/>
      </UserInfo>
      <UserInfo>
        <DisplayName>David Williams</DisplayName>
        <AccountId>216</AccountId>
        <AccountType/>
      </UserInfo>
      <UserInfo>
        <DisplayName>Julie Nieto</DisplayName>
        <AccountId>23</AccountId>
        <AccountType/>
      </UserInfo>
      <UserInfo>
        <DisplayName>Nora Casillas</DisplayName>
        <AccountId>136</AccountId>
        <AccountType/>
      </UserInfo>
      <UserInfo>
        <DisplayName>Trey Grogan</DisplayName>
        <AccountId>1601</AccountId>
        <AccountType/>
      </UserInfo>
      <UserInfo>
        <DisplayName>Xochitl Medrano</DisplayName>
        <AccountId>86</AccountId>
        <AccountType/>
      </UserInfo>
      <UserInfo>
        <DisplayName>Eric Davidian</DisplayName>
        <AccountId>3369</AccountId>
        <AccountType/>
      </UserInfo>
    </SharedWithUsers>
    <TaxCatchAll xmlns="bd64c6d0-1ab6-42d4-9ad5-3958787b0fb1" xsi:nil="true"/>
    <lcf76f155ced4ddcb4097134ff3c332f xmlns="7873c2d3-f839-49e9-ad23-de2265ceb800">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999B5237FD1BC49A12D7F19280DEB73" ma:contentTypeVersion="18" ma:contentTypeDescription="Create a new document." ma:contentTypeScope="" ma:versionID="4fa6025e8f643b6c0af16ecd55fcdc68">
  <xsd:schema xmlns:xsd="http://www.w3.org/2001/XMLSchema" xmlns:xs="http://www.w3.org/2001/XMLSchema" xmlns:p="http://schemas.microsoft.com/office/2006/metadata/properties" xmlns:ns2="7873c2d3-f839-49e9-ad23-de2265ceb800" xmlns:ns3="bd64c6d0-1ab6-42d4-9ad5-3958787b0fb1" targetNamespace="http://schemas.microsoft.com/office/2006/metadata/properties" ma:root="true" ma:fieldsID="10a0ab6f313dbd30652dc0249ea02998" ns2:_="" ns3:_="">
    <xsd:import namespace="7873c2d3-f839-49e9-ad23-de2265ceb800"/>
    <xsd:import namespace="bd64c6d0-1ab6-42d4-9ad5-3958787b0fb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73c2d3-f839-49e9-ad23-de2265ceb8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f5dbef9-9a53-4c15-9d75-879d6d31b11b"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d64c6d0-1ab6-42d4-9ad5-3958787b0fb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6927847-fe02-44a0-88bb-ec3c44213c07}" ma:internalName="TaxCatchAll" ma:showField="CatchAllData" ma:web="bd64c6d0-1ab6-42d4-9ad5-3958787b0fb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0F31642-4554-4C40-8587-C651CDC87753}">
  <ds:schemaRefs>
    <ds:schemaRef ds:uri="http://schemas.microsoft.com/sharepoint/v3/contenttype/forms"/>
  </ds:schemaRefs>
</ds:datastoreItem>
</file>

<file path=customXml/itemProps2.xml><?xml version="1.0" encoding="utf-8"?>
<ds:datastoreItem xmlns:ds="http://schemas.openxmlformats.org/officeDocument/2006/customXml" ds:itemID="{3A3FE971-85E9-421A-A3CB-8C062F48E1F8}">
  <ds:schemaRefs>
    <ds:schemaRef ds:uri="7873c2d3-f839-49e9-ad23-de2265ceb800"/>
    <ds:schemaRef ds:uri="bd64c6d0-1ab6-42d4-9ad5-3958787b0fb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5F2F179C-905F-4D7D-B6E0-803A1A38D5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873c2d3-f839-49e9-ad23-de2265ceb800"/>
    <ds:schemaRef ds:uri="bd64c6d0-1ab6-42d4-9ad5-3958787b0fb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54</Slides>
  <Notes>52</Notes>
  <HiddenSlides>21</HiddenSlides>
  <ScaleCrop>false</ScaleCrop>
  <HeadingPairs>
    <vt:vector size="4" baseType="variant">
      <vt:variant>
        <vt:lpstr>Theme</vt:lpstr>
      </vt:variant>
      <vt:variant>
        <vt:i4>5</vt:i4>
      </vt:variant>
      <vt:variant>
        <vt:lpstr>Slide Titles</vt:lpstr>
      </vt:variant>
      <vt:variant>
        <vt:i4>54</vt:i4>
      </vt:variant>
    </vt:vector>
  </HeadingPairs>
  <TitlesOfParts>
    <vt:vector size="59" baseType="lpstr">
      <vt:lpstr>Office Theme</vt:lpstr>
      <vt:lpstr>1_Office Theme</vt:lpstr>
      <vt:lpstr>COVERS</vt:lpstr>
      <vt:lpstr>CONTENT</vt:lpstr>
      <vt:lpstr>Mærsk</vt:lpstr>
      <vt:lpstr>PowerPoint Presentation</vt:lpstr>
      <vt:lpstr>Working Group Member Identification</vt:lpstr>
      <vt:lpstr>Turn on Camera</vt:lpstr>
      <vt:lpstr>Logistics </vt:lpstr>
      <vt:lpstr>Detailed Agenda</vt:lpstr>
      <vt:lpstr>PowerPoint Presentation</vt:lpstr>
      <vt:lpstr>Facilitator</vt:lpstr>
      <vt:lpstr>PowerPoint Presentation</vt:lpstr>
      <vt:lpstr>Detailed Agenda</vt:lpstr>
      <vt:lpstr>Meeting Objectives</vt:lpstr>
      <vt:lpstr>In Memoriam – Rick Cameron</vt:lpstr>
      <vt:lpstr>PowerPoint Presentation</vt:lpstr>
      <vt:lpstr> ZET Program Recap – Metro Board Direction </vt:lpstr>
      <vt:lpstr>PowerPoint Presentation</vt:lpstr>
      <vt:lpstr> ZET Program Principles – Overview  </vt:lpstr>
      <vt:lpstr>PowerPoint Presentation</vt:lpstr>
      <vt:lpstr>Key Findings &amp; Next Steps</vt:lpstr>
      <vt:lpstr>US EPA Request for Information (RFI)  ZE Heavy-Duty Vehicles and Infrastructure</vt:lpstr>
      <vt:lpstr>PowerPoint Presentation</vt:lpstr>
      <vt:lpstr>Facilitator</vt:lpstr>
      <vt:lpstr>Panelists</vt:lpstr>
      <vt:lpstr>PowerPoint Presentation</vt:lpstr>
      <vt:lpstr>PowerPoint Presentation</vt:lpstr>
      <vt:lpstr>PowerPoint Presentation</vt:lpstr>
      <vt:lpstr>PowerPoint Presentation</vt:lpstr>
      <vt:lpstr>Demystifying Workforce Investment Mechanisms </vt:lpstr>
      <vt:lpstr>Panelists</vt:lpstr>
      <vt:lpstr>Cycle of Workforce Investment</vt:lpstr>
      <vt:lpstr>PowerPoint Presentation</vt:lpstr>
      <vt:lpstr>Upcoming Meetings and Project Information </vt:lpstr>
      <vt:lpstr>Stay connected to this project</vt:lpstr>
      <vt:lpstr>In Memoriam – Rick Cameron</vt:lpstr>
      <vt:lpstr>PowerPoint Presentation</vt:lpstr>
      <vt:lpstr>ZET Program Outlook</vt:lpstr>
      <vt:lpstr>PowerPoint Presentation</vt:lpstr>
      <vt:lpstr>Tasks</vt:lpstr>
      <vt:lpstr>Milestones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revision>2</cp:revision>
  <cp:lastPrinted>2023-01-13T18:22:26Z</cp:lastPrinted>
  <dcterms:created xsi:type="dcterms:W3CDTF">2018-02-03T00:33:10Z</dcterms:created>
  <dcterms:modified xsi:type="dcterms:W3CDTF">2024-08-22T22:14:29Z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0x010100D999B5237FD1BC49A12D7F19280DEB73</vt:lpwstr>
  </property>
  <property fmtid="{D5CDD505-2E9C-101B-9397-08002B2CF9AE}" pid="3" name="ComplianceAssetId">
    <vt:lpwstr/>
  </property>
  <property fmtid="{D5CDD505-2E9C-101B-9397-08002B2CF9AE}" pid="4" name="_ExtendedDescription">
    <vt:lpwstr/>
  </property>
  <property fmtid="{D5CDD505-2E9C-101B-9397-08002B2CF9AE}" pid="5" name="TriggerFlowInfo">
    <vt:lpwstr/>
  </property>
  <property fmtid="{D5CDD505-2E9C-101B-9397-08002B2CF9AE}" pid="6" name="Order">
    <vt:r8>12300</vt:r8>
  </property>
  <property fmtid="{D5CDD505-2E9C-101B-9397-08002B2CF9AE}" pid="7" name="MediaServiceImageTags">
    <vt:lpwstr/>
  </property>
</Properties>
</file>