
<file path=[Content_Types].xml><?xml version="1.0" encoding="utf-8"?>
<Types xmlns="http://schemas.openxmlformats.org/package/2006/content-types">
  <Default Extension="emf" ContentType="image/x-emf"/>
  <Default Extension="jpeg" ContentType="image/jpeg"/>
  <Default Extension="png" ContentType="image/png"/>
  <Default Extension="pptx" ContentType="application/vnd.openxmlformats-officedocument.presentationml.presentation"/>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5.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6.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7FFE627F_F30D09AE.xml" ContentType="application/vnd.ms-powerpoint.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38" r:id="rId4"/>
    <p:sldMasterId id="2147483911" r:id="rId5"/>
    <p:sldMasterId id="2147483921" r:id="rId6"/>
    <p:sldMasterId id="2147483927" r:id="rId7"/>
    <p:sldMasterId id="2147483955" r:id="rId8"/>
    <p:sldMasterId id="2147483998" r:id="rId9"/>
    <p:sldMasterId id="2147483648" r:id="rId10"/>
  </p:sldMasterIdLst>
  <p:notesMasterIdLst>
    <p:notesMasterId r:id="rId82"/>
  </p:notesMasterIdLst>
  <p:handoutMasterIdLst>
    <p:handoutMasterId r:id="rId83"/>
  </p:handoutMasterIdLst>
  <p:sldIdLst>
    <p:sldId id="2147377667" r:id="rId11"/>
    <p:sldId id="2147377683" r:id="rId12"/>
    <p:sldId id="4550" r:id="rId13"/>
    <p:sldId id="285" r:id="rId14"/>
    <p:sldId id="2147377819" r:id="rId15"/>
    <p:sldId id="1941" r:id="rId16"/>
    <p:sldId id="5105" r:id="rId17"/>
    <p:sldId id="4781" r:id="rId18"/>
    <p:sldId id="2147377830" r:id="rId19"/>
    <p:sldId id="1908" r:id="rId20"/>
    <p:sldId id="4818" r:id="rId21"/>
    <p:sldId id="2147377609" r:id="rId22"/>
    <p:sldId id="2147377681" r:id="rId23"/>
    <p:sldId id="2147377791" r:id="rId24"/>
    <p:sldId id="2147377620" r:id="rId25"/>
    <p:sldId id="2147377745" r:id="rId26"/>
    <p:sldId id="2147377767" r:id="rId27"/>
    <p:sldId id="2147377810" r:id="rId28"/>
    <p:sldId id="2147377809" r:id="rId29"/>
    <p:sldId id="2147377808" r:id="rId30"/>
    <p:sldId id="2147377783" r:id="rId31"/>
    <p:sldId id="2147377812" r:id="rId32"/>
    <p:sldId id="4805" r:id="rId33"/>
    <p:sldId id="2147377811" r:id="rId34"/>
    <p:sldId id="2147377829" r:id="rId35"/>
    <p:sldId id="2147377831" r:id="rId36"/>
    <p:sldId id="2147377813" r:id="rId37"/>
    <p:sldId id="2147377806" r:id="rId38"/>
    <p:sldId id="2147377800" r:id="rId39"/>
    <p:sldId id="2147377816" r:id="rId40"/>
    <p:sldId id="2147377843" r:id="rId41"/>
    <p:sldId id="2147377842" r:id="rId42"/>
    <p:sldId id="2147377841" r:id="rId43"/>
    <p:sldId id="2147377840" r:id="rId44"/>
    <p:sldId id="2147377839" r:id="rId45"/>
    <p:sldId id="2147377838" r:id="rId46"/>
    <p:sldId id="2147377836" r:id="rId47"/>
    <p:sldId id="2147377837" r:id="rId48"/>
    <p:sldId id="2147377835" r:id="rId49"/>
    <p:sldId id="2147377834" r:id="rId50"/>
    <p:sldId id="2147377833" r:id="rId51"/>
    <p:sldId id="2147377832" r:id="rId52"/>
    <p:sldId id="2147377820" r:id="rId53"/>
    <p:sldId id="4656" r:id="rId54"/>
    <p:sldId id="2147377793" r:id="rId55"/>
    <p:sldId id="4574" r:id="rId56"/>
    <p:sldId id="4687" r:id="rId57"/>
    <p:sldId id="2147377794" r:id="rId58"/>
    <p:sldId id="2147377814" r:id="rId59"/>
    <p:sldId id="2147377797" r:id="rId60"/>
    <p:sldId id="2147377798" r:id="rId61"/>
    <p:sldId id="2147377796" r:id="rId62"/>
    <p:sldId id="2147377787" r:id="rId63"/>
    <p:sldId id="2147377786" r:id="rId64"/>
    <p:sldId id="2147377785" r:id="rId65"/>
    <p:sldId id="2147377784" r:id="rId66"/>
    <p:sldId id="2147377769" r:id="rId67"/>
    <p:sldId id="2147377782" r:id="rId68"/>
    <p:sldId id="2147377801" r:id="rId69"/>
    <p:sldId id="2147377802" r:id="rId70"/>
    <p:sldId id="2147377823" r:id="rId71"/>
    <p:sldId id="2147377824" r:id="rId72"/>
    <p:sldId id="2147377825" r:id="rId73"/>
    <p:sldId id="2147377826" r:id="rId74"/>
    <p:sldId id="2147377827" r:id="rId75"/>
    <p:sldId id="2147377828" r:id="rId76"/>
    <p:sldId id="2147377803" r:id="rId77"/>
    <p:sldId id="2147377804" r:id="rId78"/>
    <p:sldId id="2147377799" r:id="rId79"/>
    <p:sldId id="2147377815" r:id="rId80"/>
    <p:sldId id="2147377822" r:id="rId81"/>
  </p:sldIdLst>
  <p:sldSz cx="12192000" cy="6858000"/>
  <p:notesSz cx="9296400" cy="701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A818602-AED2-0758-4887-455542A06B08}" name="Allison Crook" initials="AC" userId="S::acrook@arellanoassociates.com::9c932dbd-dace-4348-be50-7f760d31b72d" providerId="AD"/>
  <p188:author id="{44DDF708-E7AC-F307-BC18-13A4598DCEDD}" name="Guest User" initials="GU" userId="S::urn:spo:anon#ab7914732529f119405dc6d9376be59db949eef5a75e5ab2202e83d6f942813f::" providerId="AD"/>
  <p188:author id="{11F4C212-DCB3-9490-523D-ADFCF42AA13A}" name="Guest User" initials="GU" userId="S::urn:spo:anon#ed0a1d2a16333baf2ffb34559b79f25962ecd12bf227b68ef4d26ebaf8890aad::" providerId="AD"/>
  <p188:author id="{77F7072B-C754-199F-D96D-718477115289}" name="Cylear Dodds, KeAndra" initials="CK" userId="S::cyleardoddsk_metro.net#ext#@arellanoassociates.onmicrosoft.com::c830bc31-384e-4be6-85bf-fd5706b1d3f6" providerId="AD"/>
  <p188:author id="{8F5C3735-A52C-0722-E911-3F78983602DE}" name="Medina, Jessica" initials="MJ" userId="S::MedinaJe@metro.net::91533a34-58a6-4efa-9418-c51c2b0846fe" providerId="AD"/>
  <p188:author id="{B4455046-D921-01DE-5480-05BBAD8EB5D4}" name="Chaves, Ernesto" initials="CE" userId="S::chavese_metro.net#ext#@arellanoassociates.onmicrosoft.com::7e1f1920-db5e-4a6b-b112-159281e9b63e" providerId="AD"/>
  <p188:author id="{A7DF945C-576D-EEDA-1E68-1FA53647FA8F}" name="Cano, Michael" initials="CM" userId="S::canom@metro.net::fe788425-7672-40d1-bd9f-d44d0ffb5123" providerId="AD"/>
  <p188:author id="{C94D7F60-28BD-1963-1CE1-7EDE4EBCD439}" name="Eric Davidian" initials="ED" userId="S::edavidian@arellanoassociates.com::80292363-d6ef-499a-a23c-36cd16efb8a2" providerId="AD"/>
  <p188:author id="{4DBF4B62-85B8-A788-BEB8-5E8E868C30C0}" name="Chaves, Ernesto" initials="CE" userId="S::chavese@metro.net::cb22a1c1-b2c6-4602-928a-180009272d68" providerId="AD"/>
  <p188:author id="{C8B52B71-344F-7114-59A2-DEF206F68B6F}" name="Melissa Holguin" initials="MH" userId="S::MHolguin@arellanoassociates.com::a6f835ee-eb97-4581-ba23-e107488a9130" providerId="AD"/>
  <p188:author id="{42918771-3BD8-C285-A24B-B816BC13E7F2}" name="Amber Hawkes (Here LA)" initials="AL" userId="S::ahawkes_here.la#ext#@arellanoassociates.onmicrosoft.com::a41177dd-e37a-491b-9e5d-b7a31475d9d0" providerId="AD"/>
  <p188:author id="{0F47EE71-15E6-CD0B-8726-B91FF2AAD6DB}" name="Cano, Michael" initials="CM" userId="S::canom_metro.net#ext#@arellanoassociates.onmicrosoft.com::de7a47bb-dc3c-4eb5-98ae-16ddd52cf860" providerId="AD"/>
  <p188:author id="{3C2C2B74-3865-03A3-8610-1F6498E3FE6D}" name="Guest User" initials="GU" userId="S::urn:spo:anon#7a7728e91c89933e54bf88336ed993b86d7a256e3ec2a49beae4a0eed1c09903::" providerId="AD"/>
  <p188:author id="{6D7BF67A-148D-282C-86F8-CD20BFF6A191}" name="Trey Grogan" initials="TG" userId="S::tgrogan@arellanoassociates.com::638dbd0e-e997-4ee8-bc12-71a07972e258" providerId="AD"/>
  <p188:author id="{4D20F882-1686-7ED4-076D-3D5C8887546C}" name="Nora Casillas" initials="NC" userId="S::NCasillas@arellanoassociates.com::a83899ef-7025-4513-9811-ae46073b6dad" providerId="AD"/>
  <p188:author id="{8173988E-03AF-1074-4328-E706B1F26813}" name="Susan DeSantis" initials="SD" userId="S::sdesantis@arellanoassociates.com::982bbb9f-e90a-4e3e-9f32-ee6a07729abd" providerId="AD"/>
  <p188:author id="{C11445A8-87BC-0825-92DA-64CA58F427EE}" name="Guest User" initials="GU" userId="S::urn:spo:anon#4356d2840875555dfcda18e8baaa8ae57efac350e251c0b12f00d54565e01d71::" providerId="AD"/>
  <p188:author id="{EC0C6ABB-467A-187D-F8FD-E33890B5AAFC}" name="Cylear Dodds, KeAndra" initials="CDK" userId="S::cyleardoddsk@metro.net::5a8580ec-f87e-48cb-bc47-181eb1443f2a" providerId="AD"/>
  <p188:author id="{7748FCE8-E4C5-BCC1-1714-151A886CA52E}" name="Guest User" initials="GU" userId="S::urn:spo:anon#8c0b61e7de0bff38bf2b39550d87fa0ed2885051c0d50dcb1809a7a78110b4e4::" providerId="AD"/>
  <p188:author id="{529887F1-50D7-DA1F-5727-19D3418C2C48}" name="Guest User" initials="GU" userId="S::urn:spo:anon#45cc9597a9e142b64e973e1654084080767fc3d2a61bf4e72df55b2e581bf268::" providerId="AD"/>
  <p188:author id="{8849BFFF-5B65-C32E-631F-44747359D562}" name="Melissa Holguin" initials="MH" userId="S::mholguin@arellanoassociates.com::a6f835ee-eb97-4581-ba23-e107488a913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4BD"/>
    <a:srgbClr val="609BAC"/>
    <a:srgbClr val="2AB4C8"/>
    <a:srgbClr val="DCDCDC"/>
    <a:srgbClr val="929292"/>
    <a:srgbClr val="97DFE9"/>
    <a:srgbClr val="D6F2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85F8C5-D873-4D66-9480-1C893A739F8B}" v="4" dt="2023-12-01T21:23:15.8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presProps" Target="presProps.xml"/><Relationship Id="rId89" Type="http://schemas.microsoft.com/office/2018/10/relationships/authors" Target="authors.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5" Type="http://schemas.openxmlformats.org/officeDocument/2006/relationships/slideMaster" Target="slideMasters/slideMaster2.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handoutMaster" Target="handoutMasters/handoutMaster1.xml"/><Relationship Id="rId88"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7" Type="http://schemas.openxmlformats.org/officeDocument/2006/relationships/slideMaster" Target="slideMasters/slideMaster4.xml"/><Relationship Id="rId71" Type="http://schemas.openxmlformats.org/officeDocument/2006/relationships/slide" Target="slides/slide61.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tableStyles" Target="tableStyles.xml"/><Relationship Id="rId61" Type="http://schemas.openxmlformats.org/officeDocument/2006/relationships/slide" Target="slides/slide51.xml"/><Relationship Id="rId82" Type="http://schemas.openxmlformats.org/officeDocument/2006/relationships/notesMaster" Target="notesMasters/notesMaster1.xml"/><Relationship Id="rId19" Type="http://schemas.openxmlformats.org/officeDocument/2006/relationships/slide" Target="slides/slide9.xml"/></Relationships>
</file>

<file path=ppt/comments/modernComment_7FFE627F_F30D09AE.xml><?xml version="1.0" encoding="utf-8"?>
<p188:cmLst xmlns:a="http://schemas.openxmlformats.org/drawingml/2006/main" xmlns:r="http://schemas.openxmlformats.org/officeDocument/2006/relationships" xmlns:p188="http://schemas.microsoft.com/office/powerpoint/2018/8/main">
  <p188:cm id="{F00F97E3-843D-4154-A193-0631DC3347A0}" authorId="{8173988E-03AF-1074-4328-E706B1F26813}" status="resolved" created="2023-03-14T21:19:27.269" complete="100000">
    <pc:sldMkLst xmlns:pc="http://schemas.microsoft.com/office/powerpoint/2013/main/command">
      <pc:docMk/>
      <pc:sldMk cId="4077717934" sldId="2147377791"/>
    </pc:sldMkLst>
    <p188:txBody>
      <a:bodyPr/>
      <a:lstStyle/>
      <a:p>
        <a:r>
          <a:rPr lang="en-US"/>
          <a:t>[@Trey Grogan] Maximize leverage #1; Expedition deployment #2; Coordination #3; community engagement #4..... continue as you suggested for the remainder</a:t>
        </a:r>
      </a:p>
    </p188:txBody>
  </p188:cm>
</p188:cmLst>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00F9AD-32A0-4790-8AF8-B1ACC480EFE7}"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035C2EAD-1FD4-4D01-A2E8-075C3DCF4B2F}">
      <dgm:prSet/>
      <dgm:spPr/>
      <dgm:t>
        <a:bodyPr/>
        <a:lstStyle/>
        <a:p>
          <a:pPr>
            <a:defRPr b="1"/>
          </a:pPr>
          <a:r>
            <a:rPr lang="en-US"/>
            <a:t>Solicited input from industry associations and working groups; Burning Glass research; webinars; industry publications </a:t>
          </a:r>
        </a:p>
      </dgm:t>
    </dgm:pt>
    <dgm:pt modelId="{74E5D10C-636C-4C9B-B355-8F73752EDADD}" type="parTrans" cxnId="{E91E1E53-465D-4982-BB6C-D6353E0659F3}">
      <dgm:prSet/>
      <dgm:spPr/>
      <dgm:t>
        <a:bodyPr/>
        <a:lstStyle/>
        <a:p>
          <a:endParaRPr lang="en-US"/>
        </a:p>
      </dgm:t>
    </dgm:pt>
    <dgm:pt modelId="{625496CE-4D3E-4418-8579-F5CF7D6D3D1C}" type="sibTrans" cxnId="{E91E1E53-465D-4982-BB6C-D6353E0659F3}">
      <dgm:prSet/>
      <dgm:spPr/>
      <dgm:t>
        <a:bodyPr/>
        <a:lstStyle/>
        <a:p>
          <a:endParaRPr lang="en-US"/>
        </a:p>
      </dgm:t>
    </dgm:pt>
    <dgm:pt modelId="{4B607AC5-7BE2-4C95-AD7A-F115AC7EF98D}">
      <dgm:prSet/>
      <dgm:spPr/>
      <dgm:t>
        <a:bodyPr/>
        <a:lstStyle/>
        <a:p>
          <a:pPr>
            <a:defRPr b="1"/>
          </a:pPr>
          <a:r>
            <a:rPr lang="en-US"/>
            <a:t>Gathered feedback from industry and education/training partners using SurveyMonkey</a:t>
          </a:r>
        </a:p>
      </dgm:t>
    </dgm:pt>
    <dgm:pt modelId="{8F5A6E55-9F74-4044-88B6-3626A47E3441}" type="parTrans" cxnId="{F7B61DED-9268-4B84-B947-EAE4E1DF199F}">
      <dgm:prSet/>
      <dgm:spPr/>
      <dgm:t>
        <a:bodyPr/>
        <a:lstStyle/>
        <a:p>
          <a:endParaRPr lang="en-US"/>
        </a:p>
      </dgm:t>
    </dgm:pt>
    <dgm:pt modelId="{518FFF6F-0203-4FE2-AD2A-70D3D11ABB26}" type="sibTrans" cxnId="{F7B61DED-9268-4B84-B947-EAE4E1DF199F}">
      <dgm:prSet/>
      <dgm:spPr/>
      <dgm:t>
        <a:bodyPr/>
        <a:lstStyle/>
        <a:p>
          <a:endParaRPr lang="en-US"/>
        </a:p>
      </dgm:t>
    </dgm:pt>
    <dgm:pt modelId="{735FDF47-73FB-44D8-919F-C36868A79803}">
      <dgm:prSet/>
      <dgm:spPr/>
      <dgm:t>
        <a:bodyPr/>
        <a:lstStyle/>
        <a:p>
          <a:pPr>
            <a:defRPr b="1"/>
          </a:pPr>
          <a:r>
            <a:rPr lang="en-US"/>
            <a:t>Conducted on-site visits to employers and in-depth interviews </a:t>
          </a:r>
        </a:p>
      </dgm:t>
    </dgm:pt>
    <dgm:pt modelId="{5EA92B1D-3901-457F-8F97-521F0776A949}" type="parTrans" cxnId="{D53EFDD2-F282-4CC6-B242-838398366578}">
      <dgm:prSet/>
      <dgm:spPr/>
      <dgm:t>
        <a:bodyPr/>
        <a:lstStyle/>
        <a:p>
          <a:endParaRPr lang="en-US"/>
        </a:p>
      </dgm:t>
    </dgm:pt>
    <dgm:pt modelId="{104FD010-3C80-4A6D-BA47-B50CE1A3094C}" type="sibTrans" cxnId="{D53EFDD2-F282-4CC6-B242-838398366578}">
      <dgm:prSet/>
      <dgm:spPr/>
      <dgm:t>
        <a:bodyPr/>
        <a:lstStyle/>
        <a:p>
          <a:endParaRPr lang="en-US"/>
        </a:p>
      </dgm:t>
    </dgm:pt>
    <dgm:pt modelId="{EFD4C5D2-729A-4790-BD0B-27B57C787968}">
      <dgm:prSet/>
      <dgm:spPr/>
      <dgm:t>
        <a:bodyPr/>
        <a:lstStyle/>
        <a:p>
          <a:pPr>
            <a:defRPr b="1"/>
          </a:pPr>
          <a:r>
            <a:rPr lang="en-US"/>
            <a:t>Reviewed job postings</a:t>
          </a:r>
        </a:p>
      </dgm:t>
    </dgm:pt>
    <dgm:pt modelId="{F8D6D0FB-E20C-4579-847A-86A609F3B15D}" type="parTrans" cxnId="{6DFCA45F-8750-4FC0-BDD2-F962B4BE2C9E}">
      <dgm:prSet/>
      <dgm:spPr/>
      <dgm:t>
        <a:bodyPr/>
        <a:lstStyle/>
        <a:p>
          <a:endParaRPr lang="en-US"/>
        </a:p>
      </dgm:t>
    </dgm:pt>
    <dgm:pt modelId="{BF5F2BD9-0865-40C8-9542-49C76E238FBA}" type="sibTrans" cxnId="{6DFCA45F-8750-4FC0-BDD2-F962B4BE2C9E}">
      <dgm:prSet/>
      <dgm:spPr/>
      <dgm:t>
        <a:bodyPr/>
        <a:lstStyle/>
        <a:p>
          <a:endParaRPr lang="en-US"/>
        </a:p>
      </dgm:t>
    </dgm:pt>
    <dgm:pt modelId="{AA548910-5BA4-4EBF-B1B3-D6F047261F3B}">
      <dgm:prSet/>
      <dgm:spPr/>
      <dgm:t>
        <a:bodyPr/>
        <a:lstStyle/>
        <a:p>
          <a:pPr>
            <a:defRPr b="1"/>
          </a:pPr>
          <a:r>
            <a:rPr lang="en-US"/>
            <a:t>Surveyed participants  throughout the course of the pilot</a:t>
          </a:r>
        </a:p>
      </dgm:t>
    </dgm:pt>
    <dgm:pt modelId="{23A971FC-5D8B-4C66-878C-F0737FC78383}" type="parTrans" cxnId="{43A5C108-EF61-42C5-B676-C4534B7DB563}">
      <dgm:prSet/>
      <dgm:spPr/>
      <dgm:t>
        <a:bodyPr/>
        <a:lstStyle/>
        <a:p>
          <a:endParaRPr lang="en-US"/>
        </a:p>
      </dgm:t>
    </dgm:pt>
    <dgm:pt modelId="{9B1686A5-BCAE-4D7A-830C-83F98974B013}" type="sibTrans" cxnId="{43A5C108-EF61-42C5-B676-C4534B7DB563}">
      <dgm:prSet/>
      <dgm:spPr/>
      <dgm:t>
        <a:bodyPr/>
        <a:lstStyle/>
        <a:p>
          <a:endParaRPr lang="en-US"/>
        </a:p>
      </dgm:t>
    </dgm:pt>
    <dgm:pt modelId="{C18B55D7-FEFA-4E39-B4A3-B3A2F2CD6F54}" type="pres">
      <dgm:prSet presAssocID="{7C00F9AD-32A0-4790-8AF8-B1ACC480EFE7}" presName="linear" presStyleCnt="0">
        <dgm:presLayoutVars>
          <dgm:animLvl val="lvl"/>
          <dgm:resizeHandles val="exact"/>
        </dgm:presLayoutVars>
      </dgm:prSet>
      <dgm:spPr/>
    </dgm:pt>
    <dgm:pt modelId="{CF892266-3B11-4D37-B0F1-0762E49E8112}" type="pres">
      <dgm:prSet presAssocID="{035C2EAD-1FD4-4D01-A2E8-075C3DCF4B2F}" presName="parentText" presStyleLbl="node1" presStyleIdx="0" presStyleCnt="5">
        <dgm:presLayoutVars>
          <dgm:chMax val="0"/>
          <dgm:bulletEnabled val="1"/>
        </dgm:presLayoutVars>
      </dgm:prSet>
      <dgm:spPr/>
    </dgm:pt>
    <dgm:pt modelId="{6CFFA5A9-56E4-4FA2-86C6-675115B3B4DF}" type="pres">
      <dgm:prSet presAssocID="{625496CE-4D3E-4418-8579-F5CF7D6D3D1C}" presName="spacer" presStyleCnt="0"/>
      <dgm:spPr/>
    </dgm:pt>
    <dgm:pt modelId="{967B8195-7F0C-4CF9-8058-A97BC65FC3F6}" type="pres">
      <dgm:prSet presAssocID="{4B607AC5-7BE2-4C95-AD7A-F115AC7EF98D}" presName="parentText" presStyleLbl="node1" presStyleIdx="1" presStyleCnt="5">
        <dgm:presLayoutVars>
          <dgm:chMax val="0"/>
          <dgm:bulletEnabled val="1"/>
        </dgm:presLayoutVars>
      </dgm:prSet>
      <dgm:spPr/>
    </dgm:pt>
    <dgm:pt modelId="{B8DD4CEA-EF3B-46FA-956E-B1B15C7ADD38}" type="pres">
      <dgm:prSet presAssocID="{518FFF6F-0203-4FE2-AD2A-70D3D11ABB26}" presName="spacer" presStyleCnt="0"/>
      <dgm:spPr/>
    </dgm:pt>
    <dgm:pt modelId="{49D1F6E8-04F5-4429-9CBB-275A7ECBD6F5}" type="pres">
      <dgm:prSet presAssocID="{735FDF47-73FB-44D8-919F-C36868A79803}" presName="parentText" presStyleLbl="node1" presStyleIdx="2" presStyleCnt="5">
        <dgm:presLayoutVars>
          <dgm:chMax val="0"/>
          <dgm:bulletEnabled val="1"/>
        </dgm:presLayoutVars>
      </dgm:prSet>
      <dgm:spPr/>
    </dgm:pt>
    <dgm:pt modelId="{EE6D8EA6-94D5-4265-A50D-F9C1FC5F8BB7}" type="pres">
      <dgm:prSet presAssocID="{104FD010-3C80-4A6D-BA47-B50CE1A3094C}" presName="spacer" presStyleCnt="0"/>
      <dgm:spPr/>
    </dgm:pt>
    <dgm:pt modelId="{1C46143E-ECAF-4128-95D0-E075E6E00C7C}" type="pres">
      <dgm:prSet presAssocID="{EFD4C5D2-729A-4790-BD0B-27B57C787968}" presName="parentText" presStyleLbl="node1" presStyleIdx="3" presStyleCnt="5">
        <dgm:presLayoutVars>
          <dgm:chMax val="0"/>
          <dgm:bulletEnabled val="1"/>
        </dgm:presLayoutVars>
      </dgm:prSet>
      <dgm:spPr/>
    </dgm:pt>
    <dgm:pt modelId="{54FE3937-54F4-45B3-B5A1-63C0F6028EF9}" type="pres">
      <dgm:prSet presAssocID="{BF5F2BD9-0865-40C8-9542-49C76E238FBA}" presName="spacer" presStyleCnt="0"/>
      <dgm:spPr/>
    </dgm:pt>
    <dgm:pt modelId="{12552719-E32A-43CE-8E43-F13FB31C8683}" type="pres">
      <dgm:prSet presAssocID="{AA548910-5BA4-4EBF-B1B3-D6F047261F3B}" presName="parentText" presStyleLbl="node1" presStyleIdx="4" presStyleCnt="5">
        <dgm:presLayoutVars>
          <dgm:chMax val="0"/>
          <dgm:bulletEnabled val="1"/>
        </dgm:presLayoutVars>
      </dgm:prSet>
      <dgm:spPr/>
    </dgm:pt>
  </dgm:ptLst>
  <dgm:cxnLst>
    <dgm:cxn modelId="{8439AE04-090A-434B-828D-04F6D10395C9}" type="presOf" srcId="{035C2EAD-1FD4-4D01-A2E8-075C3DCF4B2F}" destId="{CF892266-3B11-4D37-B0F1-0762E49E8112}" srcOrd="0" destOrd="0" presId="urn:microsoft.com/office/officeart/2005/8/layout/vList2"/>
    <dgm:cxn modelId="{43A5C108-EF61-42C5-B676-C4534B7DB563}" srcId="{7C00F9AD-32A0-4790-8AF8-B1ACC480EFE7}" destId="{AA548910-5BA4-4EBF-B1B3-D6F047261F3B}" srcOrd="4" destOrd="0" parTransId="{23A971FC-5D8B-4C66-878C-F0737FC78383}" sibTransId="{9B1686A5-BCAE-4D7A-830C-83F98974B013}"/>
    <dgm:cxn modelId="{67763315-1025-40A6-9AAC-DC87273DE1F9}" type="presOf" srcId="{735FDF47-73FB-44D8-919F-C36868A79803}" destId="{49D1F6E8-04F5-4429-9CBB-275A7ECBD6F5}" srcOrd="0" destOrd="0" presId="urn:microsoft.com/office/officeart/2005/8/layout/vList2"/>
    <dgm:cxn modelId="{6DFCA45F-8750-4FC0-BDD2-F962B4BE2C9E}" srcId="{7C00F9AD-32A0-4790-8AF8-B1ACC480EFE7}" destId="{EFD4C5D2-729A-4790-BD0B-27B57C787968}" srcOrd="3" destOrd="0" parTransId="{F8D6D0FB-E20C-4579-847A-86A609F3B15D}" sibTransId="{BF5F2BD9-0865-40C8-9542-49C76E238FBA}"/>
    <dgm:cxn modelId="{D7B2C56A-22F6-40E8-9121-4A283F17F4A8}" type="presOf" srcId="{4B607AC5-7BE2-4C95-AD7A-F115AC7EF98D}" destId="{967B8195-7F0C-4CF9-8058-A97BC65FC3F6}" srcOrd="0" destOrd="0" presId="urn:microsoft.com/office/officeart/2005/8/layout/vList2"/>
    <dgm:cxn modelId="{A983E06D-7034-4829-BC49-45A9171DF923}" type="presOf" srcId="{AA548910-5BA4-4EBF-B1B3-D6F047261F3B}" destId="{12552719-E32A-43CE-8E43-F13FB31C8683}" srcOrd="0" destOrd="0" presId="urn:microsoft.com/office/officeart/2005/8/layout/vList2"/>
    <dgm:cxn modelId="{E91E1E53-465D-4982-BB6C-D6353E0659F3}" srcId="{7C00F9AD-32A0-4790-8AF8-B1ACC480EFE7}" destId="{035C2EAD-1FD4-4D01-A2E8-075C3DCF4B2F}" srcOrd="0" destOrd="0" parTransId="{74E5D10C-636C-4C9B-B355-8F73752EDADD}" sibTransId="{625496CE-4D3E-4418-8579-F5CF7D6D3D1C}"/>
    <dgm:cxn modelId="{D596D586-B0B2-402C-A8B2-D14DCA0181FB}" type="presOf" srcId="{7C00F9AD-32A0-4790-8AF8-B1ACC480EFE7}" destId="{C18B55D7-FEFA-4E39-B4A3-B3A2F2CD6F54}" srcOrd="0" destOrd="0" presId="urn:microsoft.com/office/officeart/2005/8/layout/vList2"/>
    <dgm:cxn modelId="{D53EFDD2-F282-4CC6-B242-838398366578}" srcId="{7C00F9AD-32A0-4790-8AF8-B1ACC480EFE7}" destId="{735FDF47-73FB-44D8-919F-C36868A79803}" srcOrd="2" destOrd="0" parTransId="{5EA92B1D-3901-457F-8F97-521F0776A949}" sibTransId="{104FD010-3C80-4A6D-BA47-B50CE1A3094C}"/>
    <dgm:cxn modelId="{F7B61DED-9268-4B84-B947-EAE4E1DF199F}" srcId="{7C00F9AD-32A0-4790-8AF8-B1ACC480EFE7}" destId="{4B607AC5-7BE2-4C95-AD7A-F115AC7EF98D}" srcOrd="1" destOrd="0" parTransId="{8F5A6E55-9F74-4044-88B6-3626A47E3441}" sibTransId="{518FFF6F-0203-4FE2-AD2A-70D3D11ABB26}"/>
    <dgm:cxn modelId="{FE69F0FD-9DA0-42BE-BEA5-AC637FD8F589}" type="presOf" srcId="{EFD4C5D2-729A-4790-BD0B-27B57C787968}" destId="{1C46143E-ECAF-4128-95D0-E075E6E00C7C}" srcOrd="0" destOrd="0" presId="urn:microsoft.com/office/officeart/2005/8/layout/vList2"/>
    <dgm:cxn modelId="{514427E4-3A68-4813-9D26-D2693756D1E6}" type="presParOf" srcId="{C18B55D7-FEFA-4E39-B4A3-B3A2F2CD6F54}" destId="{CF892266-3B11-4D37-B0F1-0762E49E8112}" srcOrd="0" destOrd="0" presId="urn:microsoft.com/office/officeart/2005/8/layout/vList2"/>
    <dgm:cxn modelId="{B8C71AEF-547A-4055-90C4-B12E6120BFDC}" type="presParOf" srcId="{C18B55D7-FEFA-4E39-B4A3-B3A2F2CD6F54}" destId="{6CFFA5A9-56E4-4FA2-86C6-675115B3B4DF}" srcOrd="1" destOrd="0" presId="urn:microsoft.com/office/officeart/2005/8/layout/vList2"/>
    <dgm:cxn modelId="{63F05AF2-D26D-47D9-BBA6-9D33A6D09FF6}" type="presParOf" srcId="{C18B55D7-FEFA-4E39-B4A3-B3A2F2CD6F54}" destId="{967B8195-7F0C-4CF9-8058-A97BC65FC3F6}" srcOrd="2" destOrd="0" presId="urn:microsoft.com/office/officeart/2005/8/layout/vList2"/>
    <dgm:cxn modelId="{A990D424-A28A-4CD5-8F08-616BE7A0E98F}" type="presParOf" srcId="{C18B55D7-FEFA-4E39-B4A3-B3A2F2CD6F54}" destId="{B8DD4CEA-EF3B-46FA-956E-B1B15C7ADD38}" srcOrd="3" destOrd="0" presId="urn:microsoft.com/office/officeart/2005/8/layout/vList2"/>
    <dgm:cxn modelId="{1AC170FF-0917-4EAE-A9F0-1E2037063D56}" type="presParOf" srcId="{C18B55D7-FEFA-4E39-B4A3-B3A2F2CD6F54}" destId="{49D1F6E8-04F5-4429-9CBB-275A7ECBD6F5}" srcOrd="4" destOrd="0" presId="urn:microsoft.com/office/officeart/2005/8/layout/vList2"/>
    <dgm:cxn modelId="{9FBB1776-D33B-417B-872B-40E9F17E93B3}" type="presParOf" srcId="{C18B55D7-FEFA-4E39-B4A3-B3A2F2CD6F54}" destId="{EE6D8EA6-94D5-4265-A50D-F9C1FC5F8BB7}" srcOrd="5" destOrd="0" presId="urn:microsoft.com/office/officeart/2005/8/layout/vList2"/>
    <dgm:cxn modelId="{3A0FE0A0-696F-4B63-BDC5-DDE1E2382D14}" type="presParOf" srcId="{C18B55D7-FEFA-4E39-B4A3-B3A2F2CD6F54}" destId="{1C46143E-ECAF-4128-95D0-E075E6E00C7C}" srcOrd="6" destOrd="0" presId="urn:microsoft.com/office/officeart/2005/8/layout/vList2"/>
    <dgm:cxn modelId="{5279BA72-2CA4-4664-A672-CFE4078A26EE}" type="presParOf" srcId="{C18B55D7-FEFA-4E39-B4A3-B3A2F2CD6F54}" destId="{54FE3937-54F4-45B3-B5A1-63C0F6028EF9}" srcOrd="7" destOrd="0" presId="urn:microsoft.com/office/officeart/2005/8/layout/vList2"/>
    <dgm:cxn modelId="{0EB0DBA9-6ECE-448C-9217-EF8BF87A785E}" type="presParOf" srcId="{C18B55D7-FEFA-4E39-B4A3-B3A2F2CD6F54}" destId="{12552719-E32A-43CE-8E43-F13FB31C8683}"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57A827-1B54-4081-8C31-EE9694C11D92}" type="doc">
      <dgm:prSet loTypeId="urn:microsoft.com/office/officeart/2005/8/layout/default" loCatId="list" qsTypeId="urn:microsoft.com/office/officeart/2005/8/quickstyle/simple2" qsCatId="simple" csTypeId="urn:microsoft.com/office/officeart/2005/8/colors/colorful1" csCatId="colorful" phldr="1"/>
      <dgm:spPr/>
      <dgm:t>
        <a:bodyPr/>
        <a:lstStyle/>
        <a:p>
          <a:endParaRPr lang="en-US"/>
        </a:p>
      </dgm:t>
    </dgm:pt>
    <dgm:pt modelId="{9973DA69-8FF8-4C3F-8383-9F429B3397C0}">
      <dgm:prSet/>
      <dgm:spPr/>
      <dgm:t>
        <a:bodyPr/>
        <a:lstStyle/>
        <a:p>
          <a:r>
            <a:rPr lang="en-US" b="1"/>
            <a:t>Drayage</a:t>
          </a:r>
        </a:p>
      </dgm:t>
    </dgm:pt>
    <dgm:pt modelId="{A8ACBF72-18A7-4ED6-A3C9-BD627E77C763}" type="parTrans" cxnId="{3EE5057F-6BA7-405B-91CE-FBFEDB55BE64}">
      <dgm:prSet/>
      <dgm:spPr/>
      <dgm:t>
        <a:bodyPr/>
        <a:lstStyle/>
        <a:p>
          <a:endParaRPr lang="en-US"/>
        </a:p>
      </dgm:t>
    </dgm:pt>
    <dgm:pt modelId="{D541CB0E-FD90-43E2-9ED7-72A0B912B565}" type="sibTrans" cxnId="{3EE5057F-6BA7-405B-91CE-FBFEDB55BE64}">
      <dgm:prSet/>
      <dgm:spPr/>
      <dgm:t>
        <a:bodyPr/>
        <a:lstStyle/>
        <a:p>
          <a:endParaRPr lang="en-US"/>
        </a:p>
      </dgm:t>
    </dgm:pt>
    <dgm:pt modelId="{3144D564-1FB4-4C6C-8BBE-3B1371EC1F9F}">
      <dgm:prSet/>
      <dgm:spPr/>
      <dgm:t>
        <a:bodyPr/>
        <a:lstStyle/>
        <a:p>
          <a:r>
            <a:rPr lang="en-US" b="1"/>
            <a:t>Trucking</a:t>
          </a:r>
        </a:p>
      </dgm:t>
    </dgm:pt>
    <dgm:pt modelId="{F49D1B68-6C66-4390-860B-A3964C1D2A7A}" type="parTrans" cxnId="{97C72044-7AB6-4D5A-B6DD-76C94C49F48C}">
      <dgm:prSet/>
      <dgm:spPr/>
      <dgm:t>
        <a:bodyPr/>
        <a:lstStyle/>
        <a:p>
          <a:endParaRPr lang="en-US"/>
        </a:p>
      </dgm:t>
    </dgm:pt>
    <dgm:pt modelId="{0DE8340F-9332-4792-889B-A63DD702B941}" type="sibTrans" cxnId="{97C72044-7AB6-4D5A-B6DD-76C94C49F48C}">
      <dgm:prSet/>
      <dgm:spPr/>
      <dgm:t>
        <a:bodyPr/>
        <a:lstStyle/>
        <a:p>
          <a:endParaRPr lang="en-US"/>
        </a:p>
      </dgm:t>
    </dgm:pt>
    <dgm:pt modelId="{999FCBB4-D03A-4926-BD14-FA1B9E605837}">
      <dgm:prSet/>
      <dgm:spPr/>
      <dgm:t>
        <a:bodyPr/>
        <a:lstStyle/>
        <a:p>
          <a:r>
            <a:rPr lang="en-US" b="1"/>
            <a:t>Rail</a:t>
          </a:r>
        </a:p>
      </dgm:t>
    </dgm:pt>
    <dgm:pt modelId="{929A5CFD-736C-43B8-B901-3D479CB1FBE5}" type="parTrans" cxnId="{00C455C7-7161-4641-AE23-CD71384C1C90}">
      <dgm:prSet/>
      <dgm:spPr/>
      <dgm:t>
        <a:bodyPr/>
        <a:lstStyle/>
        <a:p>
          <a:endParaRPr lang="en-US"/>
        </a:p>
      </dgm:t>
    </dgm:pt>
    <dgm:pt modelId="{8518B247-2E3C-402E-ACE1-2DD7082207AB}" type="sibTrans" cxnId="{00C455C7-7161-4641-AE23-CD71384C1C90}">
      <dgm:prSet/>
      <dgm:spPr/>
      <dgm:t>
        <a:bodyPr/>
        <a:lstStyle/>
        <a:p>
          <a:endParaRPr lang="en-US"/>
        </a:p>
      </dgm:t>
    </dgm:pt>
    <dgm:pt modelId="{E410C134-FE3C-4AF0-830E-EF6464308476}">
      <dgm:prSet/>
      <dgm:spPr/>
      <dgm:t>
        <a:bodyPr/>
        <a:lstStyle/>
        <a:p>
          <a:r>
            <a:rPr lang="en-US" b="1"/>
            <a:t>Manufacturers (OEMs)</a:t>
          </a:r>
        </a:p>
      </dgm:t>
    </dgm:pt>
    <dgm:pt modelId="{4191FA4A-D9F1-4D77-888D-E180404A9F37}" type="parTrans" cxnId="{86A0B7CE-4EC0-4359-BD0F-BB874572E782}">
      <dgm:prSet/>
      <dgm:spPr/>
      <dgm:t>
        <a:bodyPr/>
        <a:lstStyle/>
        <a:p>
          <a:endParaRPr lang="en-US"/>
        </a:p>
      </dgm:t>
    </dgm:pt>
    <dgm:pt modelId="{4469EF5E-3D9A-440A-A0D5-3D0B15E3DF92}" type="sibTrans" cxnId="{86A0B7CE-4EC0-4359-BD0F-BB874572E782}">
      <dgm:prSet/>
      <dgm:spPr/>
      <dgm:t>
        <a:bodyPr/>
        <a:lstStyle/>
        <a:p>
          <a:endParaRPr lang="en-US"/>
        </a:p>
      </dgm:t>
    </dgm:pt>
    <dgm:pt modelId="{2FD5787B-07C1-4DF5-9D4C-E75885652036}">
      <dgm:prSet/>
      <dgm:spPr/>
      <dgm:t>
        <a:bodyPr/>
        <a:lstStyle/>
        <a:p>
          <a:r>
            <a:rPr lang="en-US" b="1"/>
            <a:t>Distribution and Warehousing</a:t>
          </a:r>
        </a:p>
      </dgm:t>
    </dgm:pt>
    <dgm:pt modelId="{F6683B6F-09FE-44BD-8F6A-95F1EBFDE17A}" type="parTrans" cxnId="{74492B9E-B296-493C-A462-3AE4A7A00C20}">
      <dgm:prSet/>
      <dgm:spPr/>
      <dgm:t>
        <a:bodyPr/>
        <a:lstStyle/>
        <a:p>
          <a:endParaRPr lang="en-US"/>
        </a:p>
      </dgm:t>
    </dgm:pt>
    <dgm:pt modelId="{990FFD32-721C-469B-B5E2-E91C0BE026B2}" type="sibTrans" cxnId="{74492B9E-B296-493C-A462-3AE4A7A00C20}">
      <dgm:prSet/>
      <dgm:spPr/>
      <dgm:t>
        <a:bodyPr/>
        <a:lstStyle/>
        <a:p>
          <a:endParaRPr lang="en-US"/>
        </a:p>
      </dgm:t>
    </dgm:pt>
    <dgm:pt modelId="{705A8287-326A-4886-AF68-D811A4556C5B}">
      <dgm:prSet/>
      <dgm:spPr/>
      <dgm:t>
        <a:bodyPr/>
        <a:lstStyle/>
        <a:p>
          <a:r>
            <a:rPr lang="en-US" b="1"/>
            <a:t>Transloading Facilities</a:t>
          </a:r>
        </a:p>
      </dgm:t>
    </dgm:pt>
    <dgm:pt modelId="{C7EC33E6-9A10-4414-8B74-53D1A46C1D4E}" type="parTrans" cxnId="{231627A5-E520-4094-9533-78FECA03218A}">
      <dgm:prSet/>
      <dgm:spPr/>
      <dgm:t>
        <a:bodyPr/>
        <a:lstStyle/>
        <a:p>
          <a:endParaRPr lang="en-US"/>
        </a:p>
      </dgm:t>
    </dgm:pt>
    <dgm:pt modelId="{632737B7-547C-40C8-A2DF-610FE3142034}" type="sibTrans" cxnId="{231627A5-E520-4094-9533-78FECA03218A}">
      <dgm:prSet/>
      <dgm:spPr/>
      <dgm:t>
        <a:bodyPr/>
        <a:lstStyle/>
        <a:p>
          <a:endParaRPr lang="en-US"/>
        </a:p>
      </dgm:t>
    </dgm:pt>
    <dgm:pt modelId="{8B076865-5B45-44B6-89EC-E18D1C1BD12F}">
      <dgm:prSet/>
      <dgm:spPr/>
      <dgm:t>
        <a:bodyPr/>
        <a:lstStyle/>
        <a:p>
          <a:r>
            <a:rPr lang="en-US" b="1"/>
            <a:t>Freight Forwarders</a:t>
          </a:r>
        </a:p>
      </dgm:t>
    </dgm:pt>
    <dgm:pt modelId="{405FEC2F-DCA4-4E75-B472-58E1267EB297}" type="parTrans" cxnId="{F7AD18A7-57BE-4D01-9248-601CBAF4A4A1}">
      <dgm:prSet/>
      <dgm:spPr/>
      <dgm:t>
        <a:bodyPr/>
        <a:lstStyle/>
        <a:p>
          <a:endParaRPr lang="en-US"/>
        </a:p>
      </dgm:t>
    </dgm:pt>
    <dgm:pt modelId="{31BAF3C5-8D8B-4004-80E1-9E5FC4498485}" type="sibTrans" cxnId="{F7AD18A7-57BE-4D01-9248-601CBAF4A4A1}">
      <dgm:prSet/>
      <dgm:spPr/>
      <dgm:t>
        <a:bodyPr/>
        <a:lstStyle/>
        <a:p>
          <a:endParaRPr lang="en-US"/>
        </a:p>
      </dgm:t>
    </dgm:pt>
    <dgm:pt modelId="{A6776EA8-A3C6-496C-AA55-33FC50647F2E}">
      <dgm:prSet/>
      <dgm:spPr/>
      <dgm:t>
        <a:bodyPr/>
        <a:lstStyle/>
        <a:p>
          <a:r>
            <a:rPr lang="en-US" b="1"/>
            <a:t>Terminals</a:t>
          </a:r>
        </a:p>
      </dgm:t>
    </dgm:pt>
    <dgm:pt modelId="{C5D2BDA7-7AC2-4334-B927-0BDD10524636}" type="parTrans" cxnId="{F1974C2F-2B2D-4B51-84D6-F03415CB73F4}">
      <dgm:prSet/>
      <dgm:spPr/>
      <dgm:t>
        <a:bodyPr/>
        <a:lstStyle/>
        <a:p>
          <a:endParaRPr lang="en-US"/>
        </a:p>
      </dgm:t>
    </dgm:pt>
    <dgm:pt modelId="{06C31658-E817-4789-B590-5EC889023341}" type="sibTrans" cxnId="{F1974C2F-2B2D-4B51-84D6-F03415CB73F4}">
      <dgm:prSet/>
      <dgm:spPr/>
      <dgm:t>
        <a:bodyPr/>
        <a:lstStyle/>
        <a:p>
          <a:endParaRPr lang="en-US"/>
        </a:p>
      </dgm:t>
    </dgm:pt>
    <dgm:pt modelId="{20572F81-9D0E-4693-A487-A1BCCCDE3C7D}" type="pres">
      <dgm:prSet presAssocID="{4D57A827-1B54-4081-8C31-EE9694C11D92}" presName="diagram" presStyleCnt="0">
        <dgm:presLayoutVars>
          <dgm:dir/>
          <dgm:resizeHandles val="exact"/>
        </dgm:presLayoutVars>
      </dgm:prSet>
      <dgm:spPr/>
    </dgm:pt>
    <dgm:pt modelId="{E94C9630-0238-4689-AFBE-31EDB5845246}" type="pres">
      <dgm:prSet presAssocID="{9973DA69-8FF8-4C3F-8383-9F429B3397C0}" presName="node" presStyleLbl="node1" presStyleIdx="0" presStyleCnt="8">
        <dgm:presLayoutVars>
          <dgm:bulletEnabled val="1"/>
        </dgm:presLayoutVars>
      </dgm:prSet>
      <dgm:spPr/>
    </dgm:pt>
    <dgm:pt modelId="{EE0AB21A-6441-4E2B-B893-90157012A32E}" type="pres">
      <dgm:prSet presAssocID="{D541CB0E-FD90-43E2-9ED7-72A0B912B565}" presName="sibTrans" presStyleCnt="0"/>
      <dgm:spPr/>
    </dgm:pt>
    <dgm:pt modelId="{B59DD648-9284-48A3-90CD-611773B5280B}" type="pres">
      <dgm:prSet presAssocID="{3144D564-1FB4-4C6C-8BBE-3B1371EC1F9F}" presName="node" presStyleLbl="node1" presStyleIdx="1" presStyleCnt="8">
        <dgm:presLayoutVars>
          <dgm:bulletEnabled val="1"/>
        </dgm:presLayoutVars>
      </dgm:prSet>
      <dgm:spPr/>
    </dgm:pt>
    <dgm:pt modelId="{6F6D7285-EE6B-42F8-8976-605B59D7B223}" type="pres">
      <dgm:prSet presAssocID="{0DE8340F-9332-4792-889B-A63DD702B941}" presName="sibTrans" presStyleCnt="0"/>
      <dgm:spPr/>
    </dgm:pt>
    <dgm:pt modelId="{F0F5703E-473A-4E0A-B22F-76335BD2FA92}" type="pres">
      <dgm:prSet presAssocID="{999FCBB4-D03A-4926-BD14-FA1B9E605837}" presName="node" presStyleLbl="node1" presStyleIdx="2" presStyleCnt="8">
        <dgm:presLayoutVars>
          <dgm:bulletEnabled val="1"/>
        </dgm:presLayoutVars>
      </dgm:prSet>
      <dgm:spPr/>
    </dgm:pt>
    <dgm:pt modelId="{7AF6A664-60F1-481B-AE46-2F6C566E824F}" type="pres">
      <dgm:prSet presAssocID="{8518B247-2E3C-402E-ACE1-2DD7082207AB}" presName="sibTrans" presStyleCnt="0"/>
      <dgm:spPr/>
    </dgm:pt>
    <dgm:pt modelId="{EFD5BF51-6FFF-45C0-A236-ED84F66FEEB1}" type="pres">
      <dgm:prSet presAssocID="{E410C134-FE3C-4AF0-830E-EF6464308476}" presName="node" presStyleLbl="node1" presStyleIdx="3" presStyleCnt="8">
        <dgm:presLayoutVars>
          <dgm:bulletEnabled val="1"/>
        </dgm:presLayoutVars>
      </dgm:prSet>
      <dgm:spPr/>
    </dgm:pt>
    <dgm:pt modelId="{5FFE9D51-968B-491D-A896-1E8233D1C5DE}" type="pres">
      <dgm:prSet presAssocID="{4469EF5E-3D9A-440A-A0D5-3D0B15E3DF92}" presName="sibTrans" presStyleCnt="0"/>
      <dgm:spPr/>
    </dgm:pt>
    <dgm:pt modelId="{37425566-CBF6-40D1-89C2-83BA6DD5D8F6}" type="pres">
      <dgm:prSet presAssocID="{2FD5787B-07C1-4DF5-9D4C-E75885652036}" presName="node" presStyleLbl="node1" presStyleIdx="4" presStyleCnt="8">
        <dgm:presLayoutVars>
          <dgm:bulletEnabled val="1"/>
        </dgm:presLayoutVars>
      </dgm:prSet>
      <dgm:spPr/>
    </dgm:pt>
    <dgm:pt modelId="{0A270982-3284-4D44-9246-D57023DCE298}" type="pres">
      <dgm:prSet presAssocID="{990FFD32-721C-469B-B5E2-E91C0BE026B2}" presName="sibTrans" presStyleCnt="0"/>
      <dgm:spPr/>
    </dgm:pt>
    <dgm:pt modelId="{71A7E524-AAEB-4189-9B50-241AB1519E59}" type="pres">
      <dgm:prSet presAssocID="{705A8287-326A-4886-AF68-D811A4556C5B}" presName="node" presStyleLbl="node1" presStyleIdx="5" presStyleCnt="8" custLinFactNeighborX="-2362" custLinFactNeighborY="465">
        <dgm:presLayoutVars>
          <dgm:bulletEnabled val="1"/>
        </dgm:presLayoutVars>
      </dgm:prSet>
      <dgm:spPr/>
    </dgm:pt>
    <dgm:pt modelId="{D975EB13-3B0E-43D7-B02D-E8FB5BFA442F}" type="pres">
      <dgm:prSet presAssocID="{632737B7-547C-40C8-A2DF-610FE3142034}" presName="sibTrans" presStyleCnt="0"/>
      <dgm:spPr/>
    </dgm:pt>
    <dgm:pt modelId="{9930026E-478E-4E42-81EA-E68365283A6B}" type="pres">
      <dgm:prSet presAssocID="{8B076865-5B45-44B6-89EC-E18D1C1BD12F}" presName="node" presStyleLbl="node1" presStyleIdx="6" presStyleCnt="8">
        <dgm:presLayoutVars>
          <dgm:bulletEnabled val="1"/>
        </dgm:presLayoutVars>
      </dgm:prSet>
      <dgm:spPr/>
    </dgm:pt>
    <dgm:pt modelId="{3470F16F-498F-49AB-B570-CD85ECDE0378}" type="pres">
      <dgm:prSet presAssocID="{31BAF3C5-8D8B-4004-80E1-9E5FC4498485}" presName="sibTrans" presStyleCnt="0"/>
      <dgm:spPr/>
    </dgm:pt>
    <dgm:pt modelId="{81495407-4416-4017-9907-BAE9AE01C9A9}" type="pres">
      <dgm:prSet presAssocID="{A6776EA8-A3C6-496C-AA55-33FC50647F2E}" presName="node" presStyleLbl="node1" presStyleIdx="7" presStyleCnt="8">
        <dgm:presLayoutVars>
          <dgm:bulletEnabled val="1"/>
        </dgm:presLayoutVars>
      </dgm:prSet>
      <dgm:spPr/>
    </dgm:pt>
  </dgm:ptLst>
  <dgm:cxnLst>
    <dgm:cxn modelId="{E688F82D-EC73-4BCC-8DE1-611981AC66E9}" type="presOf" srcId="{705A8287-326A-4886-AF68-D811A4556C5B}" destId="{71A7E524-AAEB-4189-9B50-241AB1519E59}" srcOrd="0" destOrd="0" presId="urn:microsoft.com/office/officeart/2005/8/layout/default"/>
    <dgm:cxn modelId="{F1974C2F-2B2D-4B51-84D6-F03415CB73F4}" srcId="{4D57A827-1B54-4081-8C31-EE9694C11D92}" destId="{A6776EA8-A3C6-496C-AA55-33FC50647F2E}" srcOrd="7" destOrd="0" parTransId="{C5D2BDA7-7AC2-4334-B927-0BDD10524636}" sibTransId="{06C31658-E817-4789-B590-5EC889023341}"/>
    <dgm:cxn modelId="{048EF839-6EA0-430F-BEDB-0AACC46F1867}" type="presOf" srcId="{9973DA69-8FF8-4C3F-8383-9F429B3397C0}" destId="{E94C9630-0238-4689-AFBE-31EDB5845246}" srcOrd="0" destOrd="0" presId="urn:microsoft.com/office/officeart/2005/8/layout/default"/>
    <dgm:cxn modelId="{AC92283B-E8FA-431E-B8DC-BFBD72B5179F}" type="presOf" srcId="{E410C134-FE3C-4AF0-830E-EF6464308476}" destId="{EFD5BF51-6FFF-45C0-A236-ED84F66FEEB1}" srcOrd="0" destOrd="0" presId="urn:microsoft.com/office/officeart/2005/8/layout/default"/>
    <dgm:cxn modelId="{6D74DA61-D691-41EA-9B04-1FE2EDDEC2BC}" type="presOf" srcId="{8B076865-5B45-44B6-89EC-E18D1C1BD12F}" destId="{9930026E-478E-4E42-81EA-E68365283A6B}" srcOrd="0" destOrd="0" presId="urn:microsoft.com/office/officeart/2005/8/layout/default"/>
    <dgm:cxn modelId="{97C72044-7AB6-4D5A-B6DD-76C94C49F48C}" srcId="{4D57A827-1B54-4081-8C31-EE9694C11D92}" destId="{3144D564-1FB4-4C6C-8BBE-3B1371EC1F9F}" srcOrd="1" destOrd="0" parTransId="{F49D1B68-6C66-4390-860B-A3964C1D2A7A}" sibTransId="{0DE8340F-9332-4792-889B-A63DD702B941}"/>
    <dgm:cxn modelId="{C37E8D65-291C-4DE6-9F6D-60DD52445797}" type="presOf" srcId="{999FCBB4-D03A-4926-BD14-FA1B9E605837}" destId="{F0F5703E-473A-4E0A-B22F-76335BD2FA92}" srcOrd="0" destOrd="0" presId="urn:microsoft.com/office/officeart/2005/8/layout/default"/>
    <dgm:cxn modelId="{89966168-50D2-4FA9-A113-ABC5E712EDC6}" type="presOf" srcId="{A6776EA8-A3C6-496C-AA55-33FC50647F2E}" destId="{81495407-4416-4017-9907-BAE9AE01C9A9}" srcOrd="0" destOrd="0" presId="urn:microsoft.com/office/officeart/2005/8/layout/default"/>
    <dgm:cxn modelId="{CC91B376-2FB9-440B-B87B-56F672EF6F52}" type="presOf" srcId="{4D57A827-1B54-4081-8C31-EE9694C11D92}" destId="{20572F81-9D0E-4693-A487-A1BCCCDE3C7D}" srcOrd="0" destOrd="0" presId="urn:microsoft.com/office/officeart/2005/8/layout/default"/>
    <dgm:cxn modelId="{3EE5057F-6BA7-405B-91CE-FBFEDB55BE64}" srcId="{4D57A827-1B54-4081-8C31-EE9694C11D92}" destId="{9973DA69-8FF8-4C3F-8383-9F429B3397C0}" srcOrd="0" destOrd="0" parTransId="{A8ACBF72-18A7-4ED6-A3C9-BD627E77C763}" sibTransId="{D541CB0E-FD90-43E2-9ED7-72A0B912B565}"/>
    <dgm:cxn modelId="{74492B9E-B296-493C-A462-3AE4A7A00C20}" srcId="{4D57A827-1B54-4081-8C31-EE9694C11D92}" destId="{2FD5787B-07C1-4DF5-9D4C-E75885652036}" srcOrd="4" destOrd="0" parTransId="{F6683B6F-09FE-44BD-8F6A-95F1EBFDE17A}" sibTransId="{990FFD32-721C-469B-B5E2-E91C0BE026B2}"/>
    <dgm:cxn modelId="{231627A5-E520-4094-9533-78FECA03218A}" srcId="{4D57A827-1B54-4081-8C31-EE9694C11D92}" destId="{705A8287-326A-4886-AF68-D811A4556C5B}" srcOrd="5" destOrd="0" parTransId="{C7EC33E6-9A10-4414-8B74-53D1A46C1D4E}" sibTransId="{632737B7-547C-40C8-A2DF-610FE3142034}"/>
    <dgm:cxn modelId="{F7AD18A7-57BE-4D01-9248-601CBAF4A4A1}" srcId="{4D57A827-1B54-4081-8C31-EE9694C11D92}" destId="{8B076865-5B45-44B6-89EC-E18D1C1BD12F}" srcOrd="6" destOrd="0" parTransId="{405FEC2F-DCA4-4E75-B472-58E1267EB297}" sibTransId="{31BAF3C5-8D8B-4004-80E1-9E5FC4498485}"/>
    <dgm:cxn modelId="{927BA6A9-D06E-44AE-8151-4D5A31BCD53B}" type="presOf" srcId="{3144D564-1FB4-4C6C-8BBE-3B1371EC1F9F}" destId="{B59DD648-9284-48A3-90CD-611773B5280B}" srcOrd="0" destOrd="0" presId="urn:microsoft.com/office/officeart/2005/8/layout/default"/>
    <dgm:cxn modelId="{739E1DB3-7860-4120-9751-B847A112F5B0}" type="presOf" srcId="{2FD5787B-07C1-4DF5-9D4C-E75885652036}" destId="{37425566-CBF6-40D1-89C2-83BA6DD5D8F6}" srcOrd="0" destOrd="0" presId="urn:microsoft.com/office/officeart/2005/8/layout/default"/>
    <dgm:cxn modelId="{00C455C7-7161-4641-AE23-CD71384C1C90}" srcId="{4D57A827-1B54-4081-8C31-EE9694C11D92}" destId="{999FCBB4-D03A-4926-BD14-FA1B9E605837}" srcOrd="2" destOrd="0" parTransId="{929A5CFD-736C-43B8-B901-3D479CB1FBE5}" sibTransId="{8518B247-2E3C-402E-ACE1-2DD7082207AB}"/>
    <dgm:cxn modelId="{86A0B7CE-4EC0-4359-BD0F-BB874572E782}" srcId="{4D57A827-1B54-4081-8C31-EE9694C11D92}" destId="{E410C134-FE3C-4AF0-830E-EF6464308476}" srcOrd="3" destOrd="0" parTransId="{4191FA4A-D9F1-4D77-888D-E180404A9F37}" sibTransId="{4469EF5E-3D9A-440A-A0D5-3D0B15E3DF92}"/>
    <dgm:cxn modelId="{9C71A687-0C3A-45CF-A850-A280DD0EBFB7}" type="presParOf" srcId="{20572F81-9D0E-4693-A487-A1BCCCDE3C7D}" destId="{E94C9630-0238-4689-AFBE-31EDB5845246}" srcOrd="0" destOrd="0" presId="urn:microsoft.com/office/officeart/2005/8/layout/default"/>
    <dgm:cxn modelId="{36F6584A-682D-4615-8ACC-B6F724C333D8}" type="presParOf" srcId="{20572F81-9D0E-4693-A487-A1BCCCDE3C7D}" destId="{EE0AB21A-6441-4E2B-B893-90157012A32E}" srcOrd="1" destOrd="0" presId="urn:microsoft.com/office/officeart/2005/8/layout/default"/>
    <dgm:cxn modelId="{88113678-B149-4BA7-9F2C-9D424453D4BA}" type="presParOf" srcId="{20572F81-9D0E-4693-A487-A1BCCCDE3C7D}" destId="{B59DD648-9284-48A3-90CD-611773B5280B}" srcOrd="2" destOrd="0" presId="urn:microsoft.com/office/officeart/2005/8/layout/default"/>
    <dgm:cxn modelId="{56B6B30B-0ABC-4610-B29A-9BE1717B5B09}" type="presParOf" srcId="{20572F81-9D0E-4693-A487-A1BCCCDE3C7D}" destId="{6F6D7285-EE6B-42F8-8976-605B59D7B223}" srcOrd="3" destOrd="0" presId="urn:microsoft.com/office/officeart/2005/8/layout/default"/>
    <dgm:cxn modelId="{5C3B614B-1A47-4583-82DD-5C144DC1C959}" type="presParOf" srcId="{20572F81-9D0E-4693-A487-A1BCCCDE3C7D}" destId="{F0F5703E-473A-4E0A-B22F-76335BD2FA92}" srcOrd="4" destOrd="0" presId="urn:microsoft.com/office/officeart/2005/8/layout/default"/>
    <dgm:cxn modelId="{7C687DAB-247B-4682-9DB0-D35284F1DE24}" type="presParOf" srcId="{20572F81-9D0E-4693-A487-A1BCCCDE3C7D}" destId="{7AF6A664-60F1-481B-AE46-2F6C566E824F}" srcOrd="5" destOrd="0" presId="urn:microsoft.com/office/officeart/2005/8/layout/default"/>
    <dgm:cxn modelId="{2C0224A1-5D98-421D-99C8-557811E1ECD2}" type="presParOf" srcId="{20572F81-9D0E-4693-A487-A1BCCCDE3C7D}" destId="{EFD5BF51-6FFF-45C0-A236-ED84F66FEEB1}" srcOrd="6" destOrd="0" presId="urn:microsoft.com/office/officeart/2005/8/layout/default"/>
    <dgm:cxn modelId="{202C9842-F6F2-4D23-B30A-6389AAA741C7}" type="presParOf" srcId="{20572F81-9D0E-4693-A487-A1BCCCDE3C7D}" destId="{5FFE9D51-968B-491D-A896-1E8233D1C5DE}" srcOrd="7" destOrd="0" presId="urn:microsoft.com/office/officeart/2005/8/layout/default"/>
    <dgm:cxn modelId="{D36C57C7-E1E8-45D5-8F8E-7CAF9B932195}" type="presParOf" srcId="{20572F81-9D0E-4693-A487-A1BCCCDE3C7D}" destId="{37425566-CBF6-40D1-89C2-83BA6DD5D8F6}" srcOrd="8" destOrd="0" presId="urn:microsoft.com/office/officeart/2005/8/layout/default"/>
    <dgm:cxn modelId="{01BD21BB-74AA-421E-9A34-6724ED15245C}" type="presParOf" srcId="{20572F81-9D0E-4693-A487-A1BCCCDE3C7D}" destId="{0A270982-3284-4D44-9246-D57023DCE298}" srcOrd="9" destOrd="0" presId="urn:microsoft.com/office/officeart/2005/8/layout/default"/>
    <dgm:cxn modelId="{C7B7ED3B-0010-45B7-8600-1DFB7B78D51B}" type="presParOf" srcId="{20572F81-9D0E-4693-A487-A1BCCCDE3C7D}" destId="{71A7E524-AAEB-4189-9B50-241AB1519E59}" srcOrd="10" destOrd="0" presId="urn:microsoft.com/office/officeart/2005/8/layout/default"/>
    <dgm:cxn modelId="{F40E39D2-F90B-435E-9C57-D97C8262C153}" type="presParOf" srcId="{20572F81-9D0E-4693-A487-A1BCCCDE3C7D}" destId="{D975EB13-3B0E-43D7-B02D-E8FB5BFA442F}" srcOrd="11" destOrd="0" presId="urn:microsoft.com/office/officeart/2005/8/layout/default"/>
    <dgm:cxn modelId="{BB09F397-09C0-41E9-BD38-4C92D627D7EE}" type="presParOf" srcId="{20572F81-9D0E-4693-A487-A1BCCCDE3C7D}" destId="{9930026E-478E-4E42-81EA-E68365283A6B}" srcOrd="12" destOrd="0" presId="urn:microsoft.com/office/officeart/2005/8/layout/default"/>
    <dgm:cxn modelId="{85EAC0D1-BAE5-42B9-AFC8-CE5B99D49B28}" type="presParOf" srcId="{20572F81-9D0E-4693-A487-A1BCCCDE3C7D}" destId="{3470F16F-498F-49AB-B570-CD85ECDE0378}" srcOrd="13" destOrd="0" presId="urn:microsoft.com/office/officeart/2005/8/layout/default"/>
    <dgm:cxn modelId="{9CEBC975-0D10-481E-A137-9AFBB0245F87}" type="presParOf" srcId="{20572F81-9D0E-4693-A487-A1BCCCDE3C7D}" destId="{81495407-4416-4017-9907-BAE9AE01C9A9}"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4D57A827-1B54-4081-8C31-EE9694C11D92}" type="doc">
      <dgm:prSet loTypeId="urn:microsoft.com/office/officeart/2005/8/layout/default" loCatId="list" qsTypeId="urn:microsoft.com/office/officeart/2005/8/quickstyle/simple2" qsCatId="simple" csTypeId="urn:microsoft.com/office/officeart/2005/8/colors/colorful5" csCatId="colorful" phldr="1"/>
      <dgm:spPr/>
      <dgm:t>
        <a:bodyPr/>
        <a:lstStyle/>
        <a:p>
          <a:endParaRPr lang="en-US"/>
        </a:p>
      </dgm:t>
    </dgm:pt>
    <dgm:pt modelId="{9973DA69-8FF8-4C3F-8383-9F429B3397C0}">
      <dgm:prSet custT="1"/>
      <dgm:spPr/>
      <dgm:t>
        <a:bodyPr/>
        <a:lstStyle/>
        <a:p>
          <a:r>
            <a:rPr lang="en-US" sz="1400" b="1"/>
            <a:t>Fleet Managers</a:t>
          </a:r>
        </a:p>
      </dgm:t>
    </dgm:pt>
    <dgm:pt modelId="{A8ACBF72-18A7-4ED6-A3C9-BD627E77C763}" type="parTrans" cxnId="{3EE5057F-6BA7-405B-91CE-FBFEDB55BE64}">
      <dgm:prSet/>
      <dgm:spPr/>
      <dgm:t>
        <a:bodyPr/>
        <a:lstStyle/>
        <a:p>
          <a:endParaRPr lang="en-US"/>
        </a:p>
      </dgm:t>
    </dgm:pt>
    <dgm:pt modelId="{D541CB0E-FD90-43E2-9ED7-72A0B912B565}" type="sibTrans" cxnId="{3EE5057F-6BA7-405B-91CE-FBFEDB55BE64}">
      <dgm:prSet/>
      <dgm:spPr/>
      <dgm:t>
        <a:bodyPr/>
        <a:lstStyle/>
        <a:p>
          <a:endParaRPr lang="en-US"/>
        </a:p>
      </dgm:t>
    </dgm:pt>
    <dgm:pt modelId="{3144D564-1FB4-4C6C-8BBE-3B1371EC1F9F}">
      <dgm:prSet custT="1"/>
      <dgm:spPr/>
      <dgm:t>
        <a:bodyPr/>
        <a:lstStyle/>
        <a:p>
          <a:r>
            <a:rPr lang="en-US" sz="1400" b="1"/>
            <a:t>Facilities Managers</a:t>
          </a:r>
        </a:p>
      </dgm:t>
    </dgm:pt>
    <dgm:pt modelId="{F49D1B68-6C66-4390-860B-A3964C1D2A7A}" type="parTrans" cxnId="{97C72044-7AB6-4D5A-B6DD-76C94C49F48C}">
      <dgm:prSet/>
      <dgm:spPr/>
      <dgm:t>
        <a:bodyPr/>
        <a:lstStyle/>
        <a:p>
          <a:endParaRPr lang="en-US"/>
        </a:p>
      </dgm:t>
    </dgm:pt>
    <dgm:pt modelId="{0DE8340F-9332-4792-889B-A63DD702B941}" type="sibTrans" cxnId="{97C72044-7AB6-4D5A-B6DD-76C94C49F48C}">
      <dgm:prSet/>
      <dgm:spPr/>
      <dgm:t>
        <a:bodyPr/>
        <a:lstStyle/>
        <a:p>
          <a:endParaRPr lang="en-US"/>
        </a:p>
      </dgm:t>
    </dgm:pt>
    <dgm:pt modelId="{999FCBB4-D03A-4926-BD14-FA1B9E605837}">
      <dgm:prSet custT="1"/>
      <dgm:spPr/>
      <dgm:t>
        <a:bodyPr/>
        <a:lstStyle/>
        <a:p>
          <a:r>
            <a:rPr lang="en-US" sz="1400" b="1"/>
            <a:t>Transportation Specialists</a:t>
          </a:r>
        </a:p>
      </dgm:t>
    </dgm:pt>
    <dgm:pt modelId="{929A5CFD-736C-43B8-B901-3D479CB1FBE5}" type="parTrans" cxnId="{00C455C7-7161-4641-AE23-CD71384C1C90}">
      <dgm:prSet/>
      <dgm:spPr/>
      <dgm:t>
        <a:bodyPr/>
        <a:lstStyle/>
        <a:p>
          <a:endParaRPr lang="en-US"/>
        </a:p>
      </dgm:t>
    </dgm:pt>
    <dgm:pt modelId="{8518B247-2E3C-402E-ACE1-2DD7082207AB}" type="sibTrans" cxnId="{00C455C7-7161-4641-AE23-CD71384C1C90}">
      <dgm:prSet/>
      <dgm:spPr/>
      <dgm:t>
        <a:bodyPr/>
        <a:lstStyle/>
        <a:p>
          <a:endParaRPr lang="en-US"/>
        </a:p>
      </dgm:t>
    </dgm:pt>
    <dgm:pt modelId="{E410C134-FE3C-4AF0-830E-EF6464308476}">
      <dgm:prSet custT="1"/>
      <dgm:spPr/>
      <dgm:t>
        <a:bodyPr/>
        <a:lstStyle/>
        <a:p>
          <a:r>
            <a:rPr lang="en-US" sz="900" b="1"/>
            <a:t>Safety and Security Operations Managers (Safety, Security, and Environmental Compliance Managers)</a:t>
          </a:r>
        </a:p>
      </dgm:t>
    </dgm:pt>
    <dgm:pt modelId="{4191FA4A-D9F1-4D77-888D-E180404A9F37}" type="parTrans" cxnId="{86A0B7CE-4EC0-4359-BD0F-BB874572E782}">
      <dgm:prSet/>
      <dgm:spPr/>
      <dgm:t>
        <a:bodyPr/>
        <a:lstStyle/>
        <a:p>
          <a:endParaRPr lang="en-US"/>
        </a:p>
      </dgm:t>
    </dgm:pt>
    <dgm:pt modelId="{4469EF5E-3D9A-440A-A0D5-3D0B15E3DF92}" type="sibTrans" cxnId="{86A0B7CE-4EC0-4359-BD0F-BB874572E782}">
      <dgm:prSet/>
      <dgm:spPr/>
      <dgm:t>
        <a:bodyPr/>
        <a:lstStyle/>
        <a:p>
          <a:endParaRPr lang="en-US"/>
        </a:p>
      </dgm:t>
    </dgm:pt>
    <dgm:pt modelId="{705A8287-326A-4886-AF68-D811A4556C5B}">
      <dgm:prSet custT="1"/>
      <dgm:spPr/>
      <dgm:t>
        <a:bodyPr/>
        <a:lstStyle/>
        <a:p>
          <a:r>
            <a:rPr lang="en-US" sz="1400" b="1"/>
            <a:t>Freight Managers</a:t>
          </a:r>
        </a:p>
      </dgm:t>
    </dgm:pt>
    <dgm:pt modelId="{C7EC33E6-9A10-4414-8B74-53D1A46C1D4E}" type="parTrans" cxnId="{231627A5-E520-4094-9533-78FECA03218A}">
      <dgm:prSet/>
      <dgm:spPr/>
      <dgm:t>
        <a:bodyPr/>
        <a:lstStyle/>
        <a:p>
          <a:endParaRPr lang="en-US"/>
        </a:p>
      </dgm:t>
    </dgm:pt>
    <dgm:pt modelId="{632737B7-547C-40C8-A2DF-610FE3142034}" type="sibTrans" cxnId="{231627A5-E520-4094-9533-78FECA03218A}">
      <dgm:prSet/>
      <dgm:spPr/>
      <dgm:t>
        <a:bodyPr/>
        <a:lstStyle/>
        <a:p>
          <a:endParaRPr lang="en-US"/>
        </a:p>
      </dgm:t>
    </dgm:pt>
    <dgm:pt modelId="{15CDCAA0-832F-4C0B-AACF-B310D79F3B07}">
      <dgm:prSet custT="1"/>
      <dgm:spPr/>
      <dgm:t>
        <a:bodyPr/>
        <a:lstStyle/>
        <a:p>
          <a:r>
            <a:rPr lang="en-US" sz="1400" b="1"/>
            <a:t>Environmental and Land Use Planners</a:t>
          </a:r>
        </a:p>
      </dgm:t>
    </dgm:pt>
    <dgm:pt modelId="{CC67D097-1ED8-4091-9A6B-C8F0BA5B20D6}" type="parTrans" cxnId="{6A8B15E6-70B6-4186-9054-7386E6AC30C0}">
      <dgm:prSet/>
      <dgm:spPr/>
      <dgm:t>
        <a:bodyPr/>
        <a:lstStyle/>
        <a:p>
          <a:endParaRPr lang="en-US"/>
        </a:p>
      </dgm:t>
    </dgm:pt>
    <dgm:pt modelId="{A2D1DA0C-FF1D-4E81-98A4-598175CEBB3D}" type="sibTrans" cxnId="{6A8B15E6-70B6-4186-9054-7386E6AC30C0}">
      <dgm:prSet/>
      <dgm:spPr/>
      <dgm:t>
        <a:bodyPr/>
        <a:lstStyle/>
        <a:p>
          <a:endParaRPr lang="en-US"/>
        </a:p>
      </dgm:t>
    </dgm:pt>
    <dgm:pt modelId="{DB43229D-1A78-4A68-8992-7605DF8A5166}">
      <dgm:prSet custT="1"/>
      <dgm:spPr/>
      <dgm:t>
        <a:bodyPr/>
        <a:lstStyle/>
        <a:p>
          <a:r>
            <a:rPr lang="en-US" sz="1400" b="1"/>
            <a:t>Documentation Managers</a:t>
          </a:r>
        </a:p>
      </dgm:t>
    </dgm:pt>
    <dgm:pt modelId="{EC9D2FB2-8C7C-48A1-8BA8-70D5E91FA41B}" type="parTrans" cxnId="{01C48EA1-4EDF-4F50-A498-0F517517F1BB}">
      <dgm:prSet/>
      <dgm:spPr/>
      <dgm:t>
        <a:bodyPr/>
        <a:lstStyle/>
        <a:p>
          <a:endParaRPr lang="en-US"/>
        </a:p>
      </dgm:t>
    </dgm:pt>
    <dgm:pt modelId="{D5DB5D43-7000-4FB5-AD49-F5BDCCC9318D}" type="sibTrans" cxnId="{01C48EA1-4EDF-4F50-A498-0F517517F1BB}">
      <dgm:prSet/>
      <dgm:spPr/>
      <dgm:t>
        <a:bodyPr/>
        <a:lstStyle/>
        <a:p>
          <a:endParaRPr lang="en-US"/>
        </a:p>
      </dgm:t>
    </dgm:pt>
    <dgm:pt modelId="{0C83D8A1-BAE8-4A06-83AD-B060AA859902}">
      <dgm:prSet custT="1"/>
      <dgm:spPr/>
      <dgm:t>
        <a:bodyPr/>
        <a:lstStyle/>
        <a:p>
          <a:r>
            <a:rPr lang="en-US" sz="1400" b="1"/>
            <a:t>Compliance Managers</a:t>
          </a:r>
        </a:p>
      </dgm:t>
    </dgm:pt>
    <dgm:pt modelId="{F0E28E63-D2C8-4CC8-B5F7-75D2FF9C8FE6}" type="parTrans" cxnId="{3AA2FD69-0441-47C5-97D6-F4714FBEF797}">
      <dgm:prSet/>
      <dgm:spPr/>
      <dgm:t>
        <a:bodyPr/>
        <a:lstStyle/>
        <a:p>
          <a:endParaRPr lang="en-US"/>
        </a:p>
      </dgm:t>
    </dgm:pt>
    <dgm:pt modelId="{0387C052-E9FB-4575-BA0C-4801FC9919D2}" type="sibTrans" cxnId="{3AA2FD69-0441-47C5-97D6-F4714FBEF797}">
      <dgm:prSet/>
      <dgm:spPr/>
      <dgm:t>
        <a:bodyPr/>
        <a:lstStyle/>
        <a:p>
          <a:endParaRPr lang="en-US"/>
        </a:p>
      </dgm:t>
    </dgm:pt>
    <dgm:pt modelId="{20572F81-9D0E-4693-A487-A1BCCCDE3C7D}" type="pres">
      <dgm:prSet presAssocID="{4D57A827-1B54-4081-8C31-EE9694C11D92}" presName="diagram" presStyleCnt="0">
        <dgm:presLayoutVars>
          <dgm:dir/>
          <dgm:resizeHandles val="exact"/>
        </dgm:presLayoutVars>
      </dgm:prSet>
      <dgm:spPr/>
    </dgm:pt>
    <dgm:pt modelId="{E94C9630-0238-4689-AFBE-31EDB5845246}" type="pres">
      <dgm:prSet presAssocID="{9973DA69-8FF8-4C3F-8383-9F429B3397C0}" presName="node" presStyleLbl="node1" presStyleIdx="0" presStyleCnt="8">
        <dgm:presLayoutVars>
          <dgm:bulletEnabled val="1"/>
        </dgm:presLayoutVars>
      </dgm:prSet>
      <dgm:spPr/>
    </dgm:pt>
    <dgm:pt modelId="{EE0AB21A-6441-4E2B-B893-90157012A32E}" type="pres">
      <dgm:prSet presAssocID="{D541CB0E-FD90-43E2-9ED7-72A0B912B565}" presName="sibTrans" presStyleCnt="0"/>
      <dgm:spPr/>
    </dgm:pt>
    <dgm:pt modelId="{B59DD648-9284-48A3-90CD-611773B5280B}" type="pres">
      <dgm:prSet presAssocID="{3144D564-1FB4-4C6C-8BBE-3B1371EC1F9F}" presName="node" presStyleLbl="node1" presStyleIdx="1" presStyleCnt="8" custScaleX="90965" custScaleY="106028" custLinFactNeighborX="1911">
        <dgm:presLayoutVars>
          <dgm:bulletEnabled val="1"/>
        </dgm:presLayoutVars>
      </dgm:prSet>
      <dgm:spPr/>
    </dgm:pt>
    <dgm:pt modelId="{6F6D7285-EE6B-42F8-8976-605B59D7B223}" type="pres">
      <dgm:prSet presAssocID="{0DE8340F-9332-4792-889B-A63DD702B941}" presName="sibTrans" presStyleCnt="0"/>
      <dgm:spPr/>
    </dgm:pt>
    <dgm:pt modelId="{F0F5703E-473A-4E0A-B22F-76335BD2FA92}" type="pres">
      <dgm:prSet presAssocID="{999FCBB4-D03A-4926-BD14-FA1B9E605837}" presName="node" presStyleLbl="node1" presStyleIdx="2" presStyleCnt="8">
        <dgm:presLayoutVars>
          <dgm:bulletEnabled val="1"/>
        </dgm:presLayoutVars>
      </dgm:prSet>
      <dgm:spPr/>
    </dgm:pt>
    <dgm:pt modelId="{7AF6A664-60F1-481B-AE46-2F6C566E824F}" type="pres">
      <dgm:prSet presAssocID="{8518B247-2E3C-402E-ACE1-2DD7082207AB}" presName="sibTrans" presStyleCnt="0"/>
      <dgm:spPr/>
    </dgm:pt>
    <dgm:pt modelId="{EFD5BF51-6FFF-45C0-A236-ED84F66FEEB1}" type="pres">
      <dgm:prSet presAssocID="{E410C134-FE3C-4AF0-830E-EF6464308476}" presName="node" presStyleLbl="node1" presStyleIdx="3" presStyleCnt="8">
        <dgm:presLayoutVars>
          <dgm:bulletEnabled val="1"/>
        </dgm:presLayoutVars>
      </dgm:prSet>
      <dgm:spPr/>
    </dgm:pt>
    <dgm:pt modelId="{5FFE9D51-968B-491D-A896-1E8233D1C5DE}" type="pres">
      <dgm:prSet presAssocID="{4469EF5E-3D9A-440A-A0D5-3D0B15E3DF92}" presName="sibTrans" presStyleCnt="0"/>
      <dgm:spPr/>
    </dgm:pt>
    <dgm:pt modelId="{71A7E524-AAEB-4189-9B50-241AB1519E59}" type="pres">
      <dgm:prSet presAssocID="{705A8287-326A-4886-AF68-D811A4556C5B}" presName="node" presStyleLbl="node1" presStyleIdx="4" presStyleCnt="8" custLinFactNeighborX="-2362" custLinFactNeighborY="465">
        <dgm:presLayoutVars>
          <dgm:bulletEnabled val="1"/>
        </dgm:presLayoutVars>
      </dgm:prSet>
      <dgm:spPr/>
    </dgm:pt>
    <dgm:pt modelId="{D975EB13-3B0E-43D7-B02D-E8FB5BFA442F}" type="pres">
      <dgm:prSet presAssocID="{632737B7-547C-40C8-A2DF-610FE3142034}" presName="sibTrans" presStyleCnt="0"/>
      <dgm:spPr/>
    </dgm:pt>
    <dgm:pt modelId="{829D4DD9-8317-47D9-908F-867253EEE404}" type="pres">
      <dgm:prSet presAssocID="{15CDCAA0-832F-4C0B-AACF-B310D79F3B07}" presName="node" presStyleLbl="node1" presStyleIdx="5" presStyleCnt="8">
        <dgm:presLayoutVars>
          <dgm:bulletEnabled val="1"/>
        </dgm:presLayoutVars>
      </dgm:prSet>
      <dgm:spPr/>
    </dgm:pt>
    <dgm:pt modelId="{A04BBE9B-0E3B-47FF-B345-A8A59B233529}" type="pres">
      <dgm:prSet presAssocID="{A2D1DA0C-FF1D-4E81-98A4-598175CEBB3D}" presName="sibTrans" presStyleCnt="0"/>
      <dgm:spPr/>
    </dgm:pt>
    <dgm:pt modelId="{5916987B-3DFA-4381-949B-3E5A2BDD5AE6}" type="pres">
      <dgm:prSet presAssocID="{DB43229D-1A78-4A68-8992-7605DF8A5166}" presName="node" presStyleLbl="node1" presStyleIdx="6" presStyleCnt="8">
        <dgm:presLayoutVars>
          <dgm:bulletEnabled val="1"/>
        </dgm:presLayoutVars>
      </dgm:prSet>
      <dgm:spPr/>
    </dgm:pt>
    <dgm:pt modelId="{0D9F4331-E69A-447E-A2CF-F17F02EBABED}" type="pres">
      <dgm:prSet presAssocID="{D5DB5D43-7000-4FB5-AD49-F5BDCCC9318D}" presName="sibTrans" presStyleCnt="0"/>
      <dgm:spPr/>
    </dgm:pt>
    <dgm:pt modelId="{11C47040-8AB7-4523-9BA8-A3FD21279422}" type="pres">
      <dgm:prSet presAssocID="{0C83D8A1-BAE8-4A06-83AD-B060AA859902}" presName="node" presStyleLbl="node1" presStyleIdx="7" presStyleCnt="8" custLinFactNeighborX="4627" custLinFactNeighborY="6855">
        <dgm:presLayoutVars>
          <dgm:bulletEnabled val="1"/>
        </dgm:presLayoutVars>
      </dgm:prSet>
      <dgm:spPr/>
    </dgm:pt>
  </dgm:ptLst>
  <dgm:cxnLst>
    <dgm:cxn modelId="{13FA7A1F-8A67-4E15-B767-4FDF754FBBD0}" type="presOf" srcId="{15CDCAA0-832F-4C0B-AACF-B310D79F3B07}" destId="{829D4DD9-8317-47D9-908F-867253EEE404}" srcOrd="0" destOrd="0" presId="urn:microsoft.com/office/officeart/2005/8/layout/default"/>
    <dgm:cxn modelId="{9482DD24-ACDB-476B-94C6-1B5EA37F88E4}" type="presOf" srcId="{DB43229D-1A78-4A68-8992-7605DF8A5166}" destId="{5916987B-3DFA-4381-949B-3E5A2BDD5AE6}" srcOrd="0" destOrd="0" presId="urn:microsoft.com/office/officeart/2005/8/layout/default"/>
    <dgm:cxn modelId="{E688F82D-EC73-4BCC-8DE1-611981AC66E9}" type="presOf" srcId="{705A8287-326A-4886-AF68-D811A4556C5B}" destId="{71A7E524-AAEB-4189-9B50-241AB1519E59}" srcOrd="0" destOrd="0" presId="urn:microsoft.com/office/officeart/2005/8/layout/default"/>
    <dgm:cxn modelId="{048EF839-6EA0-430F-BEDB-0AACC46F1867}" type="presOf" srcId="{9973DA69-8FF8-4C3F-8383-9F429B3397C0}" destId="{E94C9630-0238-4689-AFBE-31EDB5845246}" srcOrd="0" destOrd="0" presId="urn:microsoft.com/office/officeart/2005/8/layout/default"/>
    <dgm:cxn modelId="{AC92283B-E8FA-431E-B8DC-BFBD72B5179F}" type="presOf" srcId="{E410C134-FE3C-4AF0-830E-EF6464308476}" destId="{EFD5BF51-6FFF-45C0-A236-ED84F66FEEB1}" srcOrd="0" destOrd="0" presId="urn:microsoft.com/office/officeart/2005/8/layout/default"/>
    <dgm:cxn modelId="{97C72044-7AB6-4D5A-B6DD-76C94C49F48C}" srcId="{4D57A827-1B54-4081-8C31-EE9694C11D92}" destId="{3144D564-1FB4-4C6C-8BBE-3B1371EC1F9F}" srcOrd="1" destOrd="0" parTransId="{F49D1B68-6C66-4390-860B-A3964C1D2A7A}" sibTransId="{0DE8340F-9332-4792-889B-A63DD702B941}"/>
    <dgm:cxn modelId="{C37E8D65-291C-4DE6-9F6D-60DD52445797}" type="presOf" srcId="{999FCBB4-D03A-4926-BD14-FA1B9E605837}" destId="{F0F5703E-473A-4E0A-B22F-76335BD2FA92}" srcOrd="0" destOrd="0" presId="urn:microsoft.com/office/officeart/2005/8/layout/default"/>
    <dgm:cxn modelId="{3AA2FD69-0441-47C5-97D6-F4714FBEF797}" srcId="{4D57A827-1B54-4081-8C31-EE9694C11D92}" destId="{0C83D8A1-BAE8-4A06-83AD-B060AA859902}" srcOrd="7" destOrd="0" parTransId="{F0E28E63-D2C8-4CC8-B5F7-75D2FF9C8FE6}" sibTransId="{0387C052-E9FB-4575-BA0C-4801FC9919D2}"/>
    <dgm:cxn modelId="{CC91B376-2FB9-440B-B87B-56F672EF6F52}" type="presOf" srcId="{4D57A827-1B54-4081-8C31-EE9694C11D92}" destId="{20572F81-9D0E-4693-A487-A1BCCCDE3C7D}" srcOrd="0" destOrd="0" presId="urn:microsoft.com/office/officeart/2005/8/layout/default"/>
    <dgm:cxn modelId="{3EE5057F-6BA7-405B-91CE-FBFEDB55BE64}" srcId="{4D57A827-1B54-4081-8C31-EE9694C11D92}" destId="{9973DA69-8FF8-4C3F-8383-9F429B3397C0}" srcOrd="0" destOrd="0" parTransId="{A8ACBF72-18A7-4ED6-A3C9-BD627E77C763}" sibTransId="{D541CB0E-FD90-43E2-9ED7-72A0B912B565}"/>
    <dgm:cxn modelId="{01C48EA1-4EDF-4F50-A498-0F517517F1BB}" srcId="{4D57A827-1B54-4081-8C31-EE9694C11D92}" destId="{DB43229D-1A78-4A68-8992-7605DF8A5166}" srcOrd="6" destOrd="0" parTransId="{EC9D2FB2-8C7C-48A1-8BA8-70D5E91FA41B}" sibTransId="{D5DB5D43-7000-4FB5-AD49-F5BDCCC9318D}"/>
    <dgm:cxn modelId="{231627A5-E520-4094-9533-78FECA03218A}" srcId="{4D57A827-1B54-4081-8C31-EE9694C11D92}" destId="{705A8287-326A-4886-AF68-D811A4556C5B}" srcOrd="4" destOrd="0" parTransId="{C7EC33E6-9A10-4414-8B74-53D1A46C1D4E}" sibTransId="{632737B7-547C-40C8-A2DF-610FE3142034}"/>
    <dgm:cxn modelId="{927BA6A9-D06E-44AE-8151-4D5A31BCD53B}" type="presOf" srcId="{3144D564-1FB4-4C6C-8BBE-3B1371EC1F9F}" destId="{B59DD648-9284-48A3-90CD-611773B5280B}" srcOrd="0" destOrd="0" presId="urn:microsoft.com/office/officeart/2005/8/layout/default"/>
    <dgm:cxn modelId="{00C455C7-7161-4641-AE23-CD71384C1C90}" srcId="{4D57A827-1B54-4081-8C31-EE9694C11D92}" destId="{999FCBB4-D03A-4926-BD14-FA1B9E605837}" srcOrd="2" destOrd="0" parTransId="{929A5CFD-736C-43B8-B901-3D479CB1FBE5}" sibTransId="{8518B247-2E3C-402E-ACE1-2DD7082207AB}"/>
    <dgm:cxn modelId="{86A0B7CE-4EC0-4359-BD0F-BB874572E782}" srcId="{4D57A827-1B54-4081-8C31-EE9694C11D92}" destId="{E410C134-FE3C-4AF0-830E-EF6464308476}" srcOrd="3" destOrd="0" parTransId="{4191FA4A-D9F1-4D77-888D-E180404A9F37}" sibTransId="{4469EF5E-3D9A-440A-A0D5-3D0B15E3DF92}"/>
    <dgm:cxn modelId="{9BFC0ED5-0B10-4657-9CB2-94CB033591D1}" type="presOf" srcId="{0C83D8A1-BAE8-4A06-83AD-B060AA859902}" destId="{11C47040-8AB7-4523-9BA8-A3FD21279422}" srcOrd="0" destOrd="0" presId="urn:microsoft.com/office/officeart/2005/8/layout/default"/>
    <dgm:cxn modelId="{6A8B15E6-70B6-4186-9054-7386E6AC30C0}" srcId="{4D57A827-1B54-4081-8C31-EE9694C11D92}" destId="{15CDCAA0-832F-4C0B-AACF-B310D79F3B07}" srcOrd="5" destOrd="0" parTransId="{CC67D097-1ED8-4091-9A6B-C8F0BA5B20D6}" sibTransId="{A2D1DA0C-FF1D-4E81-98A4-598175CEBB3D}"/>
    <dgm:cxn modelId="{9C71A687-0C3A-45CF-A850-A280DD0EBFB7}" type="presParOf" srcId="{20572F81-9D0E-4693-A487-A1BCCCDE3C7D}" destId="{E94C9630-0238-4689-AFBE-31EDB5845246}" srcOrd="0" destOrd="0" presId="urn:microsoft.com/office/officeart/2005/8/layout/default"/>
    <dgm:cxn modelId="{36F6584A-682D-4615-8ACC-B6F724C333D8}" type="presParOf" srcId="{20572F81-9D0E-4693-A487-A1BCCCDE3C7D}" destId="{EE0AB21A-6441-4E2B-B893-90157012A32E}" srcOrd="1" destOrd="0" presId="urn:microsoft.com/office/officeart/2005/8/layout/default"/>
    <dgm:cxn modelId="{88113678-B149-4BA7-9F2C-9D424453D4BA}" type="presParOf" srcId="{20572F81-9D0E-4693-A487-A1BCCCDE3C7D}" destId="{B59DD648-9284-48A3-90CD-611773B5280B}" srcOrd="2" destOrd="0" presId="urn:microsoft.com/office/officeart/2005/8/layout/default"/>
    <dgm:cxn modelId="{56B6B30B-0ABC-4610-B29A-9BE1717B5B09}" type="presParOf" srcId="{20572F81-9D0E-4693-A487-A1BCCCDE3C7D}" destId="{6F6D7285-EE6B-42F8-8976-605B59D7B223}" srcOrd="3" destOrd="0" presId="urn:microsoft.com/office/officeart/2005/8/layout/default"/>
    <dgm:cxn modelId="{5C3B614B-1A47-4583-82DD-5C144DC1C959}" type="presParOf" srcId="{20572F81-9D0E-4693-A487-A1BCCCDE3C7D}" destId="{F0F5703E-473A-4E0A-B22F-76335BD2FA92}" srcOrd="4" destOrd="0" presId="urn:microsoft.com/office/officeart/2005/8/layout/default"/>
    <dgm:cxn modelId="{7C687DAB-247B-4682-9DB0-D35284F1DE24}" type="presParOf" srcId="{20572F81-9D0E-4693-A487-A1BCCCDE3C7D}" destId="{7AF6A664-60F1-481B-AE46-2F6C566E824F}" srcOrd="5" destOrd="0" presId="urn:microsoft.com/office/officeart/2005/8/layout/default"/>
    <dgm:cxn modelId="{2C0224A1-5D98-421D-99C8-557811E1ECD2}" type="presParOf" srcId="{20572F81-9D0E-4693-A487-A1BCCCDE3C7D}" destId="{EFD5BF51-6FFF-45C0-A236-ED84F66FEEB1}" srcOrd="6" destOrd="0" presId="urn:microsoft.com/office/officeart/2005/8/layout/default"/>
    <dgm:cxn modelId="{202C9842-F6F2-4D23-B30A-6389AAA741C7}" type="presParOf" srcId="{20572F81-9D0E-4693-A487-A1BCCCDE3C7D}" destId="{5FFE9D51-968B-491D-A896-1E8233D1C5DE}" srcOrd="7" destOrd="0" presId="urn:microsoft.com/office/officeart/2005/8/layout/default"/>
    <dgm:cxn modelId="{C7B7ED3B-0010-45B7-8600-1DFB7B78D51B}" type="presParOf" srcId="{20572F81-9D0E-4693-A487-A1BCCCDE3C7D}" destId="{71A7E524-AAEB-4189-9B50-241AB1519E59}" srcOrd="8" destOrd="0" presId="urn:microsoft.com/office/officeart/2005/8/layout/default"/>
    <dgm:cxn modelId="{F40E39D2-F90B-435E-9C57-D97C8262C153}" type="presParOf" srcId="{20572F81-9D0E-4693-A487-A1BCCCDE3C7D}" destId="{D975EB13-3B0E-43D7-B02D-E8FB5BFA442F}" srcOrd="9" destOrd="0" presId="urn:microsoft.com/office/officeart/2005/8/layout/default"/>
    <dgm:cxn modelId="{154436C3-1A6D-4A96-B2A0-6CAEE64766D5}" type="presParOf" srcId="{20572F81-9D0E-4693-A487-A1BCCCDE3C7D}" destId="{829D4DD9-8317-47D9-908F-867253EEE404}" srcOrd="10" destOrd="0" presId="urn:microsoft.com/office/officeart/2005/8/layout/default"/>
    <dgm:cxn modelId="{22BBBFBA-F426-430F-8AA0-F08759267B53}" type="presParOf" srcId="{20572F81-9D0E-4693-A487-A1BCCCDE3C7D}" destId="{A04BBE9B-0E3B-47FF-B345-A8A59B233529}" srcOrd="11" destOrd="0" presId="urn:microsoft.com/office/officeart/2005/8/layout/default"/>
    <dgm:cxn modelId="{24FE61C2-2617-47F6-B817-17CDD69FD61A}" type="presParOf" srcId="{20572F81-9D0E-4693-A487-A1BCCCDE3C7D}" destId="{5916987B-3DFA-4381-949B-3E5A2BDD5AE6}" srcOrd="12" destOrd="0" presId="urn:microsoft.com/office/officeart/2005/8/layout/default"/>
    <dgm:cxn modelId="{B67D7BD1-CCEB-48E1-B6F6-7CC6AE1D3B3B}" type="presParOf" srcId="{20572F81-9D0E-4693-A487-A1BCCCDE3C7D}" destId="{0D9F4331-E69A-447E-A2CF-F17F02EBABED}" srcOrd="13" destOrd="0" presId="urn:microsoft.com/office/officeart/2005/8/layout/default"/>
    <dgm:cxn modelId="{94C1E1D3-3BE4-43DA-A024-24847BFC49E7}" type="presParOf" srcId="{20572F81-9D0E-4693-A487-A1BCCCDE3C7D}" destId="{11C47040-8AB7-4523-9BA8-A3FD21279422}"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9502E70-C564-4CDF-AF86-5FCBDCA09CEF}" type="doc">
      <dgm:prSet loTypeId="urn:microsoft.com/office/officeart/2005/8/layout/default" loCatId="list" qsTypeId="urn:microsoft.com/office/officeart/2005/8/quickstyle/simple4" qsCatId="simple" csTypeId="urn:microsoft.com/office/officeart/2005/8/colors/colorful1" csCatId="colorful" phldr="1"/>
      <dgm:spPr/>
      <dgm:t>
        <a:bodyPr/>
        <a:lstStyle/>
        <a:p>
          <a:endParaRPr lang="en-US"/>
        </a:p>
      </dgm:t>
    </dgm:pt>
    <dgm:pt modelId="{9043AFA9-66C6-45F7-9716-3859ACC271C9}">
      <dgm:prSet/>
      <dgm:spPr/>
      <dgm:t>
        <a:bodyPr/>
        <a:lstStyle/>
        <a:p>
          <a:r>
            <a:rPr lang="en-US"/>
            <a:t>“Plan for installing new charging stations”</a:t>
          </a:r>
        </a:p>
      </dgm:t>
    </dgm:pt>
    <dgm:pt modelId="{74747935-626B-434E-ABC6-5F51B3C9B551}" type="parTrans" cxnId="{FCA1D0A3-12C1-4568-BFC3-3D44D32861F9}">
      <dgm:prSet/>
      <dgm:spPr/>
      <dgm:t>
        <a:bodyPr/>
        <a:lstStyle/>
        <a:p>
          <a:endParaRPr lang="en-US"/>
        </a:p>
      </dgm:t>
    </dgm:pt>
    <dgm:pt modelId="{C882410B-FB0D-4E0B-9B38-CE38F6E30541}" type="sibTrans" cxnId="{FCA1D0A3-12C1-4568-BFC3-3D44D32861F9}">
      <dgm:prSet/>
      <dgm:spPr/>
      <dgm:t>
        <a:bodyPr/>
        <a:lstStyle/>
        <a:p>
          <a:endParaRPr lang="en-US"/>
        </a:p>
      </dgm:t>
    </dgm:pt>
    <dgm:pt modelId="{D02A4E8D-6C21-43F9-8497-F279ED2D4FBC}">
      <dgm:prSet/>
      <dgm:spPr/>
      <dgm:t>
        <a:bodyPr/>
        <a:lstStyle/>
        <a:p>
          <a:r>
            <a:rPr lang="en-US"/>
            <a:t>“Purchase new equipment”</a:t>
          </a:r>
        </a:p>
      </dgm:t>
    </dgm:pt>
    <dgm:pt modelId="{B327BE2A-0968-4339-9627-98F5E665FBE5}" type="parTrans" cxnId="{8FED1F0F-54ED-4E3C-9C50-A8BA98DA6B22}">
      <dgm:prSet/>
      <dgm:spPr/>
      <dgm:t>
        <a:bodyPr/>
        <a:lstStyle/>
        <a:p>
          <a:endParaRPr lang="en-US"/>
        </a:p>
      </dgm:t>
    </dgm:pt>
    <dgm:pt modelId="{8A652B86-634F-44F5-B153-309D05041817}" type="sibTrans" cxnId="{8FED1F0F-54ED-4E3C-9C50-A8BA98DA6B22}">
      <dgm:prSet/>
      <dgm:spPr/>
      <dgm:t>
        <a:bodyPr/>
        <a:lstStyle/>
        <a:p>
          <a:endParaRPr lang="en-US"/>
        </a:p>
      </dgm:t>
    </dgm:pt>
    <dgm:pt modelId="{51E65D2E-058E-45A6-990C-DA1EEE0AC65D}">
      <dgm:prSet/>
      <dgm:spPr/>
      <dgm:t>
        <a:bodyPr/>
        <a:lstStyle/>
        <a:p>
          <a:r>
            <a:rPr lang="en-US"/>
            <a:t>“ID problem areas in operations using KPIs”</a:t>
          </a:r>
        </a:p>
      </dgm:t>
    </dgm:pt>
    <dgm:pt modelId="{09ED60AB-6955-42BB-AEAD-6D1292EA7DFD}" type="parTrans" cxnId="{3A5D66D5-E707-405C-954D-BB463F0CC432}">
      <dgm:prSet/>
      <dgm:spPr/>
      <dgm:t>
        <a:bodyPr/>
        <a:lstStyle/>
        <a:p>
          <a:endParaRPr lang="en-US"/>
        </a:p>
      </dgm:t>
    </dgm:pt>
    <dgm:pt modelId="{7A06EE46-3BAE-4821-8A79-3EB3DE5D24E3}" type="sibTrans" cxnId="{3A5D66D5-E707-405C-954D-BB463F0CC432}">
      <dgm:prSet/>
      <dgm:spPr/>
      <dgm:t>
        <a:bodyPr/>
        <a:lstStyle/>
        <a:p>
          <a:endParaRPr lang="en-US"/>
        </a:p>
      </dgm:t>
    </dgm:pt>
    <dgm:pt modelId="{6F8D0640-6CDD-4177-9CCE-19A0489E5DCD}">
      <dgm:prSet/>
      <dgm:spPr/>
      <dgm:t>
        <a:bodyPr/>
        <a:lstStyle/>
        <a:p>
          <a:r>
            <a:rPr lang="en-US"/>
            <a:t>“Respond to company’s regulatory compliance needs”</a:t>
          </a:r>
        </a:p>
      </dgm:t>
    </dgm:pt>
    <dgm:pt modelId="{3AB41539-BABE-410F-B60E-76A7CF320AC7}" type="parTrans" cxnId="{9296067C-6304-4AA1-92B6-AE9148A3034B}">
      <dgm:prSet/>
      <dgm:spPr/>
      <dgm:t>
        <a:bodyPr/>
        <a:lstStyle/>
        <a:p>
          <a:endParaRPr lang="en-US"/>
        </a:p>
      </dgm:t>
    </dgm:pt>
    <dgm:pt modelId="{C5C90C57-D3F4-431B-958F-AB09996ACC42}" type="sibTrans" cxnId="{9296067C-6304-4AA1-92B6-AE9148A3034B}">
      <dgm:prSet/>
      <dgm:spPr/>
      <dgm:t>
        <a:bodyPr/>
        <a:lstStyle/>
        <a:p>
          <a:endParaRPr lang="en-US"/>
        </a:p>
      </dgm:t>
    </dgm:pt>
    <dgm:pt modelId="{ECE236CF-8793-4D5E-86C6-B030C1A6E5CC}">
      <dgm:prSet/>
      <dgm:spPr/>
      <dgm:t>
        <a:bodyPr/>
        <a:lstStyle/>
        <a:p>
          <a:r>
            <a:rPr lang="en-US"/>
            <a:t>“Build fluency with business aspects”</a:t>
          </a:r>
          <a:r>
            <a:rPr lang="en-US">
              <a:latin typeface="Calibri Light" panose="020F0302020204030204"/>
            </a:rPr>
            <a:t> </a:t>
          </a:r>
          <a:endParaRPr lang="en-US"/>
        </a:p>
      </dgm:t>
    </dgm:pt>
    <dgm:pt modelId="{C676ECF8-6E3C-435A-8B7D-E09F3A2DDBB4}" type="parTrans" cxnId="{E0CD8DD6-F957-40AB-92AE-82FBEB91D33D}">
      <dgm:prSet/>
      <dgm:spPr/>
      <dgm:t>
        <a:bodyPr/>
        <a:lstStyle/>
        <a:p>
          <a:endParaRPr lang="en-US"/>
        </a:p>
      </dgm:t>
    </dgm:pt>
    <dgm:pt modelId="{582B9217-B443-4E9A-88A0-6D9F23810272}" type="sibTrans" cxnId="{E0CD8DD6-F957-40AB-92AE-82FBEB91D33D}">
      <dgm:prSet/>
      <dgm:spPr/>
      <dgm:t>
        <a:bodyPr/>
        <a:lstStyle/>
        <a:p>
          <a:endParaRPr lang="en-US"/>
        </a:p>
      </dgm:t>
    </dgm:pt>
    <dgm:pt modelId="{A94DC71D-BA39-4279-B9A7-A055CBA730AF}">
      <dgm:prSet/>
      <dgm:spPr/>
      <dgm:t>
        <a:bodyPr/>
        <a:lstStyle/>
        <a:p>
          <a:r>
            <a:rPr lang="en-US"/>
            <a:t>“Write/revise legal contracts (shifting risk)”</a:t>
          </a:r>
        </a:p>
      </dgm:t>
    </dgm:pt>
    <dgm:pt modelId="{5041CD0B-0E96-4A1E-A169-4017DE3E91CC}" type="parTrans" cxnId="{41F0910D-9405-4228-B69A-5F5C22224CDA}">
      <dgm:prSet/>
      <dgm:spPr/>
      <dgm:t>
        <a:bodyPr/>
        <a:lstStyle/>
        <a:p>
          <a:endParaRPr lang="en-US"/>
        </a:p>
      </dgm:t>
    </dgm:pt>
    <dgm:pt modelId="{E4BEFE9D-9BCC-4EA2-A33A-C0511B2C9F9A}" type="sibTrans" cxnId="{41F0910D-9405-4228-B69A-5F5C22224CDA}">
      <dgm:prSet/>
      <dgm:spPr/>
      <dgm:t>
        <a:bodyPr/>
        <a:lstStyle/>
        <a:p>
          <a:endParaRPr lang="en-US"/>
        </a:p>
      </dgm:t>
    </dgm:pt>
    <dgm:pt modelId="{3B0A48F0-F33D-4DEB-895D-CEE91525503F}">
      <dgm:prSet/>
      <dgm:spPr/>
      <dgm:t>
        <a:bodyPr/>
        <a:lstStyle/>
        <a:p>
          <a:r>
            <a:rPr lang="en-US"/>
            <a:t>“Develop competitive and critical skills </a:t>
          </a:r>
          <a:r>
            <a:rPr lang="en-US">
              <a:latin typeface="Calibri Light" panose="020F0302020204030204"/>
            </a:rPr>
            <a:t>(particularly during this economic downturn)”</a:t>
          </a:r>
          <a:endParaRPr lang="en-US"/>
        </a:p>
      </dgm:t>
    </dgm:pt>
    <dgm:pt modelId="{043390CD-9759-43E8-A199-F8A1B4C0F0FB}" type="parTrans" cxnId="{9F9D3260-B723-451D-988B-85E7A3D91A4E}">
      <dgm:prSet/>
      <dgm:spPr/>
      <dgm:t>
        <a:bodyPr/>
        <a:lstStyle/>
        <a:p>
          <a:endParaRPr lang="en-US"/>
        </a:p>
      </dgm:t>
    </dgm:pt>
    <dgm:pt modelId="{74F941F0-7678-4649-A7AA-3DEABBC748C4}" type="sibTrans" cxnId="{9F9D3260-B723-451D-988B-85E7A3D91A4E}">
      <dgm:prSet/>
      <dgm:spPr/>
      <dgm:t>
        <a:bodyPr/>
        <a:lstStyle/>
        <a:p>
          <a:endParaRPr lang="en-US"/>
        </a:p>
      </dgm:t>
    </dgm:pt>
    <dgm:pt modelId="{B60137B1-65BF-4CE1-A61E-1A50693CE1DC}">
      <dgm:prSet/>
      <dgm:spPr/>
      <dgm:t>
        <a:bodyPr/>
        <a:lstStyle/>
        <a:p>
          <a:r>
            <a:rPr lang="en-US" b="1"/>
            <a:t>“Prepare for roles not yet defined in the sustainable freight landscape”</a:t>
          </a:r>
        </a:p>
      </dgm:t>
    </dgm:pt>
    <dgm:pt modelId="{5AA8AB3C-ED38-463F-BDC9-D2029576425B}" type="parTrans" cxnId="{2D2CF728-DF3D-4580-A1E7-2EBDDFEA108E}">
      <dgm:prSet/>
      <dgm:spPr/>
      <dgm:t>
        <a:bodyPr/>
        <a:lstStyle/>
        <a:p>
          <a:endParaRPr lang="en-US"/>
        </a:p>
      </dgm:t>
    </dgm:pt>
    <dgm:pt modelId="{B89FD6A7-0950-4103-82D2-5996C1EBE702}" type="sibTrans" cxnId="{2D2CF728-DF3D-4580-A1E7-2EBDDFEA108E}">
      <dgm:prSet/>
      <dgm:spPr/>
      <dgm:t>
        <a:bodyPr/>
        <a:lstStyle/>
        <a:p>
          <a:endParaRPr lang="en-US"/>
        </a:p>
      </dgm:t>
    </dgm:pt>
    <dgm:pt modelId="{A78EB535-D795-48FD-850F-2C228809E9E3}">
      <dgm:prSet phldr="0" custT="1"/>
      <dgm:spPr/>
      <dgm:t>
        <a:bodyPr/>
        <a:lstStyle/>
        <a:p>
          <a:r>
            <a:rPr lang="en-US" sz="1300">
              <a:latin typeface="Calibri Light" panose="020F0302020204030204"/>
            </a:rPr>
            <a:t>“</a:t>
          </a:r>
          <a:r>
            <a:rPr lang="en-US" sz="1200">
              <a:latin typeface="Arial" panose="020B0604020202020204" pitchFamily="34" charset="0"/>
              <a:cs typeface="Arial" panose="020B0604020202020204" pitchFamily="34" charset="0"/>
            </a:rPr>
            <a:t>Develop KPIs”</a:t>
          </a:r>
        </a:p>
      </dgm:t>
    </dgm:pt>
    <dgm:pt modelId="{40B6FF70-6FCE-413C-B09E-1BEDA5AB2AD6}" type="parTrans" cxnId="{374CD487-9896-45E2-955C-F5E65B163AFE}">
      <dgm:prSet/>
      <dgm:spPr/>
      <dgm:t>
        <a:bodyPr/>
        <a:lstStyle/>
        <a:p>
          <a:endParaRPr lang="en-US"/>
        </a:p>
      </dgm:t>
    </dgm:pt>
    <dgm:pt modelId="{E12E279B-81CE-4689-B592-82F40F7EF22C}" type="sibTrans" cxnId="{374CD487-9896-45E2-955C-F5E65B163AFE}">
      <dgm:prSet/>
      <dgm:spPr/>
      <dgm:t>
        <a:bodyPr/>
        <a:lstStyle/>
        <a:p>
          <a:endParaRPr lang="en-US"/>
        </a:p>
      </dgm:t>
    </dgm:pt>
    <dgm:pt modelId="{5C4B7BDF-F8E7-4F13-907C-8446E7830597}" type="pres">
      <dgm:prSet presAssocID="{49502E70-C564-4CDF-AF86-5FCBDCA09CEF}" presName="diagram" presStyleCnt="0">
        <dgm:presLayoutVars>
          <dgm:dir/>
          <dgm:resizeHandles val="exact"/>
        </dgm:presLayoutVars>
      </dgm:prSet>
      <dgm:spPr/>
    </dgm:pt>
    <dgm:pt modelId="{C0BE8FBB-B993-4212-B188-E588B2909807}" type="pres">
      <dgm:prSet presAssocID="{9043AFA9-66C6-45F7-9716-3859ACC271C9}" presName="node" presStyleLbl="node1" presStyleIdx="0" presStyleCnt="9">
        <dgm:presLayoutVars>
          <dgm:bulletEnabled val="1"/>
        </dgm:presLayoutVars>
      </dgm:prSet>
      <dgm:spPr/>
    </dgm:pt>
    <dgm:pt modelId="{AF0CF36E-116C-4EAF-8D8F-C3C0750A3A2F}" type="pres">
      <dgm:prSet presAssocID="{C882410B-FB0D-4E0B-9B38-CE38F6E30541}" presName="sibTrans" presStyleCnt="0"/>
      <dgm:spPr/>
    </dgm:pt>
    <dgm:pt modelId="{9F9A4B70-D961-414F-AC54-3B7DED705E34}" type="pres">
      <dgm:prSet presAssocID="{D02A4E8D-6C21-43F9-8497-F279ED2D4FBC}" presName="node" presStyleLbl="node1" presStyleIdx="1" presStyleCnt="9">
        <dgm:presLayoutVars>
          <dgm:bulletEnabled val="1"/>
        </dgm:presLayoutVars>
      </dgm:prSet>
      <dgm:spPr/>
    </dgm:pt>
    <dgm:pt modelId="{57DD492D-D7A3-42FC-9379-40F70C72DE7D}" type="pres">
      <dgm:prSet presAssocID="{8A652B86-634F-44F5-B153-309D05041817}" presName="sibTrans" presStyleCnt="0"/>
      <dgm:spPr/>
    </dgm:pt>
    <dgm:pt modelId="{6B648063-826F-47D2-9CA7-BE045201BD34}" type="pres">
      <dgm:prSet presAssocID="{51E65D2E-058E-45A6-990C-DA1EEE0AC65D}" presName="node" presStyleLbl="node1" presStyleIdx="2" presStyleCnt="9">
        <dgm:presLayoutVars>
          <dgm:bulletEnabled val="1"/>
        </dgm:presLayoutVars>
      </dgm:prSet>
      <dgm:spPr/>
    </dgm:pt>
    <dgm:pt modelId="{C6D590C6-5A89-4162-9E39-B7F89EEF12A8}" type="pres">
      <dgm:prSet presAssocID="{7A06EE46-3BAE-4821-8A79-3EB3DE5D24E3}" presName="sibTrans" presStyleCnt="0"/>
      <dgm:spPr/>
    </dgm:pt>
    <dgm:pt modelId="{64E526B8-5443-480E-A6EF-382DC8205120}" type="pres">
      <dgm:prSet presAssocID="{A78EB535-D795-48FD-850F-2C228809E9E3}" presName="node" presStyleLbl="node1" presStyleIdx="3" presStyleCnt="9">
        <dgm:presLayoutVars>
          <dgm:bulletEnabled val="1"/>
        </dgm:presLayoutVars>
      </dgm:prSet>
      <dgm:spPr/>
    </dgm:pt>
    <dgm:pt modelId="{A3639656-23C1-4281-912F-92774BECA2D5}" type="pres">
      <dgm:prSet presAssocID="{E12E279B-81CE-4689-B592-82F40F7EF22C}" presName="sibTrans" presStyleCnt="0"/>
      <dgm:spPr/>
    </dgm:pt>
    <dgm:pt modelId="{A82320E1-231B-4218-8850-1B3AB23E7187}" type="pres">
      <dgm:prSet presAssocID="{6F8D0640-6CDD-4177-9CCE-19A0489E5DCD}" presName="node" presStyleLbl="node1" presStyleIdx="4" presStyleCnt="9">
        <dgm:presLayoutVars>
          <dgm:bulletEnabled val="1"/>
        </dgm:presLayoutVars>
      </dgm:prSet>
      <dgm:spPr/>
    </dgm:pt>
    <dgm:pt modelId="{7C83E211-A5EB-41EE-B31E-AFEB7B1895E4}" type="pres">
      <dgm:prSet presAssocID="{C5C90C57-D3F4-431B-958F-AB09996ACC42}" presName="sibTrans" presStyleCnt="0"/>
      <dgm:spPr/>
    </dgm:pt>
    <dgm:pt modelId="{330458DA-2C18-4531-B9B4-F247CFED3BCD}" type="pres">
      <dgm:prSet presAssocID="{ECE236CF-8793-4D5E-86C6-B030C1A6E5CC}" presName="node" presStyleLbl="node1" presStyleIdx="5" presStyleCnt="9">
        <dgm:presLayoutVars>
          <dgm:bulletEnabled val="1"/>
        </dgm:presLayoutVars>
      </dgm:prSet>
      <dgm:spPr/>
    </dgm:pt>
    <dgm:pt modelId="{E3534A4C-18ED-4090-9DC9-639871E1966C}" type="pres">
      <dgm:prSet presAssocID="{582B9217-B443-4E9A-88A0-6D9F23810272}" presName="sibTrans" presStyleCnt="0"/>
      <dgm:spPr/>
    </dgm:pt>
    <dgm:pt modelId="{2E1EE9A9-B013-4466-95DA-EF4DDFF32C90}" type="pres">
      <dgm:prSet presAssocID="{A94DC71D-BA39-4279-B9A7-A055CBA730AF}" presName="node" presStyleLbl="node1" presStyleIdx="6" presStyleCnt="9">
        <dgm:presLayoutVars>
          <dgm:bulletEnabled val="1"/>
        </dgm:presLayoutVars>
      </dgm:prSet>
      <dgm:spPr/>
    </dgm:pt>
    <dgm:pt modelId="{B889379C-9161-452C-A8EE-67FDC6D157F1}" type="pres">
      <dgm:prSet presAssocID="{E4BEFE9D-9BCC-4EA2-A33A-C0511B2C9F9A}" presName="sibTrans" presStyleCnt="0"/>
      <dgm:spPr/>
    </dgm:pt>
    <dgm:pt modelId="{AE57C9C6-9431-4CD2-9C4E-BCD5E2C78026}" type="pres">
      <dgm:prSet presAssocID="{3B0A48F0-F33D-4DEB-895D-CEE91525503F}" presName="node" presStyleLbl="node1" presStyleIdx="7" presStyleCnt="9">
        <dgm:presLayoutVars>
          <dgm:bulletEnabled val="1"/>
        </dgm:presLayoutVars>
      </dgm:prSet>
      <dgm:spPr/>
    </dgm:pt>
    <dgm:pt modelId="{F5796ED1-5E21-4A4F-BF7E-04143F46480D}" type="pres">
      <dgm:prSet presAssocID="{74F941F0-7678-4649-A7AA-3DEABBC748C4}" presName="sibTrans" presStyleCnt="0"/>
      <dgm:spPr/>
    </dgm:pt>
    <dgm:pt modelId="{A6F6BB7E-1EDE-4B76-8B1C-29DBAC8D5EB0}" type="pres">
      <dgm:prSet presAssocID="{B60137B1-65BF-4CE1-A61E-1A50693CE1DC}" presName="node" presStyleLbl="node1" presStyleIdx="8" presStyleCnt="9">
        <dgm:presLayoutVars>
          <dgm:bulletEnabled val="1"/>
        </dgm:presLayoutVars>
      </dgm:prSet>
      <dgm:spPr/>
    </dgm:pt>
  </dgm:ptLst>
  <dgm:cxnLst>
    <dgm:cxn modelId="{DFAEB706-68B2-47CE-96B0-1DE6E3E0C0AA}" type="presOf" srcId="{A94DC71D-BA39-4279-B9A7-A055CBA730AF}" destId="{2E1EE9A9-B013-4466-95DA-EF4DDFF32C90}" srcOrd="0" destOrd="0" presId="urn:microsoft.com/office/officeart/2005/8/layout/default"/>
    <dgm:cxn modelId="{41F0910D-9405-4228-B69A-5F5C22224CDA}" srcId="{49502E70-C564-4CDF-AF86-5FCBDCA09CEF}" destId="{A94DC71D-BA39-4279-B9A7-A055CBA730AF}" srcOrd="6" destOrd="0" parTransId="{5041CD0B-0E96-4A1E-A169-4017DE3E91CC}" sibTransId="{E4BEFE9D-9BCC-4EA2-A33A-C0511B2C9F9A}"/>
    <dgm:cxn modelId="{8FED1F0F-54ED-4E3C-9C50-A8BA98DA6B22}" srcId="{49502E70-C564-4CDF-AF86-5FCBDCA09CEF}" destId="{D02A4E8D-6C21-43F9-8497-F279ED2D4FBC}" srcOrd="1" destOrd="0" parTransId="{B327BE2A-0968-4339-9627-98F5E665FBE5}" sibTransId="{8A652B86-634F-44F5-B153-309D05041817}"/>
    <dgm:cxn modelId="{2D2CF728-DF3D-4580-A1E7-2EBDDFEA108E}" srcId="{49502E70-C564-4CDF-AF86-5FCBDCA09CEF}" destId="{B60137B1-65BF-4CE1-A61E-1A50693CE1DC}" srcOrd="8" destOrd="0" parTransId="{5AA8AB3C-ED38-463F-BDC9-D2029576425B}" sibTransId="{B89FD6A7-0950-4103-82D2-5996C1EBE702}"/>
    <dgm:cxn modelId="{AD1CD22C-69AC-4AFB-B5C9-43A7C0003D15}" type="presOf" srcId="{ECE236CF-8793-4D5E-86C6-B030C1A6E5CC}" destId="{330458DA-2C18-4531-B9B4-F247CFED3BCD}" srcOrd="0" destOrd="0" presId="urn:microsoft.com/office/officeart/2005/8/layout/default"/>
    <dgm:cxn modelId="{1F25B031-5C24-4678-B847-0EC967BDF9DB}" type="presOf" srcId="{B60137B1-65BF-4CE1-A61E-1A50693CE1DC}" destId="{A6F6BB7E-1EDE-4B76-8B1C-29DBAC8D5EB0}" srcOrd="0" destOrd="0" presId="urn:microsoft.com/office/officeart/2005/8/layout/default"/>
    <dgm:cxn modelId="{D3629B3D-3C48-4C7B-8045-88D549017B73}" type="presOf" srcId="{D02A4E8D-6C21-43F9-8497-F279ED2D4FBC}" destId="{9F9A4B70-D961-414F-AC54-3B7DED705E34}" srcOrd="0" destOrd="0" presId="urn:microsoft.com/office/officeart/2005/8/layout/default"/>
    <dgm:cxn modelId="{9F9D3260-B723-451D-988B-85E7A3D91A4E}" srcId="{49502E70-C564-4CDF-AF86-5FCBDCA09CEF}" destId="{3B0A48F0-F33D-4DEB-895D-CEE91525503F}" srcOrd="7" destOrd="0" parTransId="{043390CD-9759-43E8-A199-F8A1B4C0F0FB}" sibTransId="{74F941F0-7678-4649-A7AA-3DEABBC748C4}"/>
    <dgm:cxn modelId="{09378F6D-1A11-4AD4-99EA-2DF505047285}" type="presOf" srcId="{49502E70-C564-4CDF-AF86-5FCBDCA09CEF}" destId="{5C4B7BDF-F8E7-4F13-907C-8446E7830597}" srcOrd="0" destOrd="0" presId="urn:microsoft.com/office/officeart/2005/8/layout/default"/>
    <dgm:cxn modelId="{DD9B8C58-35AF-4724-B647-19AA799152D5}" type="presOf" srcId="{A78EB535-D795-48FD-850F-2C228809E9E3}" destId="{64E526B8-5443-480E-A6EF-382DC8205120}" srcOrd="0" destOrd="0" presId="urn:microsoft.com/office/officeart/2005/8/layout/default"/>
    <dgm:cxn modelId="{9296067C-6304-4AA1-92B6-AE9148A3034B}" srcId="{49502E70-C564-4CDF-AF86-5FCBDCA09CEF}" destId="{6F8D0640-6CDD-4177-9CCE-19A0489E5DCD}" srcOrd="4" destOrd="0" parTransId="{3AB41539-BABE-410F-B60E-76A7CF320AC7}" sibTransId="{C5C90C57-D3F4-431B-958F-AB09996ACC42}"/>
    <dgm:cxn modelId="{374CD487-9896-45E2-955C-F5E65B163AFE}" srcId="{49502E70-C564-4CDF-AF86-5FCBDCA09CEF}" destId="{A78EB535-D795-48FD-850F-2C228809E9E3}" srcOrd="3" destOrd="0" parTransId="{40B6FF70-6FCE-413C-B09E-1BEDA5AB2AD6}" sibTransId="{E12E279B-81CE-4689-B592-82F40F7EF22C}"/>
    <dgm:cxn modelId="{3B4EA68F-743F-48D9-878C-CA158EC7ABF0}" type="presOf" srcId="{3B0A48F0-F33D-4DEB-895D-CEE91525503F}" destId="{AE57C9C6-9431-4CD2-9C4E-BCD5E2C78026}" srcOrd="0" destOrd="0" presId="urn:microsoft.com/office/officeart/2005/8/layout/default"/>
    <dgm:cxn modelId="{FCA1D0A3-12C1-4568-BFC3-3D44D32861F9}" srcId="{49502E70-C564-4CDF-AF86-5FCBDCA09CEF}" destId="{9043AFA9-66C6-45F7-9716-3859ACC271C9}" srcOrd="0" destOrd="0" parTransId="{74747935-626B-434E-ABC6-5F51B3C9B551}" sibTransId="{C882410B-FB0D-4E0B-9B38-CE38F6E30541}"/>
    <dgm:cxn modelId="{CCA79FB5-4A7B-42AE-AA38-4D27D844B783}" type="presOf" srcId="{6F8D0640-6CDD-4177-9CCE-19A0489E5DCD}" destId="{A82320E1-231B-4218-8850-1B3AB23E7187}" srcOrd="0" destOrd="0" presId="urn:microsoft.com/office/officeart/2005/8/layout/default"/>
    <dgm:cxn modelId="{12A173BD-CBD1-48CF-BE31-52CEB6AE37DF}" type="presOf" srcId="{51E65D2E-058E-45A6-990C-DA1EEE0AC65D}" destId="{6B648063-826F-47D2-9CA7-BE045201BD34}" srcOrd="0" destOrd="0" presId="urn:microsoft.com/office/officeart/2005/8/layout/default"/>
    <dgm:cxn modelId="{ED6CF0C3-E174-4730-A5F0-E67692260993}" type="presOf" srcId="{9043AFA9-66C6-45F7-9716-3859ACC271C9}" destId="{C0BE8FBB-B993-4212-B188-E588B2909807}" srcOrd="0" destOrd="0" presId="urn:microsoft.com/office/officeart/2005/8/layout/default"/>
    <dgm:cxn modelId="{3A5D66D5-E707-405C-954D-BB463F0CC432}" srcId="{49502E70-C564-4CDF-AF86-5FCBDCA09CEF}" destId="{51E65D2E-058E-45A6-990C-DA1EEE0AC65D}" srcOrd="2" destOrd="0" parTransId="{09ED60AB-6955-42BB-AEAD-6D1292EA7DFD}" sibTransId="{7A06EE46-3BAE-4821-8A79-3EB3DE5D24E3}"/>
    <dgm:cxn modelId="{E0CD8DD6-F957-40AB-92AE-82FBEB91D33D}" srcId="{49502E70-C564-4CDF-AF86-5FCBDCA09CEF}" destId="{ECE236CF-8793-4D5E-86C6-B030C1A6E5CC}" srcOrd="5" destOrd="0" parTransId="{C676ECF8-6E3C-435A-8B7D-E09F3A2DDBB4}" sibTransId="{582B9217-B443-4E9A-88A0-6D9F23810272}"/>
    <dgm:cxn modelId="{CB4E6C5E-987F-4B6D-9AE1-1036E29C2B5C}" type="presParOf" srcId="{5C4B7BDF-F8E7-4F13-907C-8446E7830597}" destId="{C0BE8FBB-B993-4212-B188-E588B2909807}" srcOrd="0" destOrd="0" presId="urn:microsoft.com/office/officeart/2005/8/layout/default"/>
    <dgm:cxn modelId="{4F6BAF78-E318-4027-87D5-0F641A855532}" type="presParOf" srcId="{5C4B7BDF-F8E7-4F13-907C-8446E7830597}" destId="{AF0CF36E-116C-4EAF-8D8F-C3C0750A3A2F}" srcOrd="1" destOrd="0" presId="urn:microsoft.com/office/officeart/2005/8/layout/default"/>
    <dgm:cxn modelId="{597CCC17-B4FC-4E33-9068-11A611D32975}" type="presParOf" srcId="{5C4B7BDF-F8E7-4F13-907C-8446E7830597}" destId="{9F9A4B70-D961-414F-AC54-3B7DED705E34}" srcOrd="2" destOrd="0" presId="urn:microsoft.com/office/officeart/2005/8/layout/default"/>
    <dgm:cxn modelId="{6F316E0A-739F-4734-A36B-CD423317B27F}" type="presParOf" srcId="{5C4B7BDF-F8E7-4F13-907C-8446E7830597}" destId="{57DD492D-D7A3-42FC-9379-40F70C72DE7D}" srcOrd="3" destOrd="0" presId="urn:microsoft.com/office/officeart/2005/8/layout/default"/>
    <dgm:cxn modelId="{3698B6DB-0942-4E3E-8B6D-C8E00212657B}" type="presParOf" srcId="{5C4B7BDF-F8E7-4F13-907C-8446E7830597}" destId="{6B648063-826F-47D2-9CA7-BE045201BD34}" srcOrd="4" destOrd="0" presId="urn:microsoft.com/office/officeart/2005/8/layout/default"/>
    <dgm:cxn modelId="{71F6EC1A-880E-4F15-A81A-213F16C6EB87}" type="presParOf" srcId="{5C4B7BDF-F8E7-4F13-907C-8446E7830597}" destId="{C6D590C6-5A89-4162-9E39-B7F89EEF12A8}" srcOrd="5" destOrd="0" presId="urn:microsoft.com/office/officeart/2005/8/layout/default"/>
    <dgm:cxn modelId="{1E4B3076-AE7C-4620-ACF3-60FA71BE23A9}" type="presParOf" srcId="{5C4B7BDF-F8E7-4F13-907C-8446E7830597}" destId="{64E526B8-5443-480E-A6EF-382DC8205120}" srcOrd="6" destOrd="0" presId="urn:microsoft.com/office/officeart/2005/8/layout/default"/>
    <dgm:cxn modelId="{11E32A20-8ED3-44DD-8FF0-EAC6AC3266CB}" type="presParOf" srcId="{5C4B7BDF-F8E7-4F13-907C-8446E7830597}" destId="{A3639656-23C1-4281-912F-92774BECA2D5}" srcOrd="7" destOrd="0" presId="urn:microsoft.com/office/officeart/2005/8/layout/default"/>
    <dgm:cxn modelId="{87806759-A1B5-4C8C-B52E-DD77122C2C3B}" type="presParOf" srcId="{5C4B7BDF-F8E7-4F13-907C-8446E7830597}" destId="{A82320E1-231B-4218-8850-1B3AB23E7187}" srcOrd="8" destOrd="0" presId="urn:microsoft.com/office/officeart/2005/8/layout/default"/>
    <dgm:cxn modelId="{E74F87CA-A25F-4F84-90D3-295A1785726B}" type="presParOf" srcId="{5C4B7BDF-F8E7-4F13-907C-8446E7830597}" destId="{7C83E211-A5EB-41EE-B31E-AFEB7B1895E4}" srcOrd="9" destOrd="0" presId="urn:microsoft.com/office/officeart/2005/8/layout/default"/>
    <dgm:cxn modelId="{56CC6EA7-E991-4E6E-B879-56ED03D23ADA}" type="presParOf" srcId="{5C4B7BDF-F8E7-4F13-907C-8446E7830597}" destId="{330458DA-2C18-4531-B9B4-F247CFED3BCD}" srcOrd="10" destOrd="0" presId="urn:microsoft.com/office/officeart/2005/8/layout/default"/>
    <dgm:cxn modelId="{37ACDA4E-16C2-4A7E-8F16-CB569CAA80A0}" type="presParOf" srcId="{5C4B7BDF-F8E7-4F13-907C-8446E7830597}" destId="{E3534A4C-18ED-4090-9DC9-639871E1966C}" srcOrd="11" destOrd="0" presId="urn:microsoft.com/office/officeart/2005/8/layout/default"/>
    <dgm:cxn modelId="{658C34F7-BFDB-4154-81BC-1E23AE915149}" type="presParOf" srcId="{5C4B7BDF-F8E7-4F13-907C-8446E7830597}" destId="{2E1EE9A9-B013-4466-95DA-EF4DDFF32C90}" srcOrd="12" destOrd="0" presId="urn:microsoft.com/office/officeart/2005/8/layout/default"/>
    <dgm:cxn modelId="{DE51CA43-8F72-4905-A3AA-B722224FB2D1}" type="presParOf" srcId="{5C4B7BDF-F8E7-4F13-907C-8446E7830597}" destId="{B889379C-9161-452C-A8EE-67FDC6D157F1}" srcOrd="13" destOrd="0" presId="urn:microsoft.com/office/officeart/2005/8/layout/default"/>
    <dgm:cxn modelId="{A99D4FA5-D42E-4DB2-A844-73880EB6DB46}" type="presParOf" srcId="{5C4B7BDF-F8E7-4F13-907C-8446E7830597}" destId="{AE57C9C6-9431-4CD2-9C4E-BCD5E2C78026}" srcOrd="14" destOrd="0" presId="urn:microsoft.com/office/officeart/2005/8/layout/default"/>
    <dgm:cxn modelId="{7C7D77FF-A78C-456F-A2C9-8826FD759CC7}" type="presParOf" srcId="{5C4B7BDF-F8E7-4F13-907C-8446E7830597}" destId="{F5796ED1-5E21-4A4F-BF7E-04143F46480D}" srcOrd="15" destOrd="0" presId="urn:microsoft.com/office/officeart/2005/8/layout/default"/>
    <dgm:cxn modelId="{ACC985A7-A98D-46AB-B85F-8CA764F8ABE3}" type="presParOf" srcId="{5C4B7BDF-F8E7-4F13-907C-8446E7830597}" destId="{A6F6BB7E-1EDE-4B76-8B1C-29DBAC8D5EB0}"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F3EF4FE-E369-4069-AE5C-1E65D350A648}" type="doc">
      <dgm:prSet loTypeId="urn:microsoft.com/office/officeart/2005/8/layout/hProcess9" loCatId="process" qsTypeId="urn:microsoft.com/office/officeart/2005/8/quickstyle/simple1" qsCatId="simple" csTypeId="urn:microsoft.com/office/officeart/2005/8/colors/colorful5" csCatId="colorful" phldr="1"/>
      <dgm:spPr/>
    </dgm:pt>
    <dgm:pt modelId="{CE049D88-5656-4757-BD2E-FBFDC1D82B3E}">
      <dgm:prSet phldrT="[Text]"/>
      <dgm:spPr>
        <a:xfrm>
          <a:off x="9294" y="1143380"/>
          <a:ext cx="974824" cy="1524508"/>
        </a:xfrm>
        <a:prstGeom prst="roundRect">
          <a:avLst/>
        </a:prstGeom>
      </dgm:spPr>
      <dgm:t>
        <a:bodyPr/>
        <a:lstStyle/>
        <a:p>
          <a:r>
            <a:rPr lang="en-US" b="1">
              <a:latin typeface="Arial"/>
              <a:ea typeface="+mn-ea"/>
              <a:cs typeface="+mn-cs"/>
            </a:rPr>
            <a:t>Current Issues in Freight Systems and Management</a:t>
          </a:r>
        </a:p>
      </dgm:t>
    </dgm:pt>
    <dgm:pt modelId="{C0A8A16C-39E8-415F-B482-72A85D6FB98C}" type="parTrans" cxnId="{97A0D58B-137C-451A-82C9-B239F245DA0B}">
      <dgm:prSet/>
      <dgm:spPr/>
      <dgm:t>
        <a:bodyPr/>
        <a:lstStyle/>
        <a:p>
          <a:endParaRPr lang="en-US"/>
        </a:p>
      </dgm:t>
    </dgm:pt>
    <dgm:pt modelId="{D2707B4D-1100-41ED-BC45-1E04220854E4}" type="sibTrans" cxnId="{97A0D58B-137C-451A-82C9-B239F245DA0B}">
      <dgm:prSet/>
      <dgm:spPr/>
      <dgm:t>
        <a:bodyPr/>
        <a:lstStyle/>
        <a:p>
          <a:endParaRPr lang="en-US"/>
        </a:p>
      </dgm:t>
    </dgm:pt>
    <dgm:pt modelId="{675C29F2-38CC-443A-B4B9-E17260AA729D}">
      <dgm:prSet phldrT="[Text]"/>
      <dgm:spPr>
        <a:xfrm>
          <a:off x="1025239" y="1143380"/>
          <a:ext cx="974824" cy="1524508"/>
        </a:xfrm>
        <a:prstGeom prst="roundRect">
          <a:avLst/>
        </a:prstGeom>
      </dgm:spPr>
      <dgm:t>
        <a:bodyPr/>
        <a:lstStyle/>
        <a:p>
          <a:r>
            <a:rPr lang="en-US" b="1">
              <a:latin typeface="Arial"/>
              <a:ea typeface="+mn-ea"/>
              <a:cs typeface="+mn-cs"/>
            </a:rPr>
            <a:t>Introduction to Energy, Infrastructure and Sustainability</a:t>
          </a:r>
        </a:p>
      </dgm:t>
    </dgm:pt>
    <dgm:pt modelId="{A55DF895-1175-448D-8486-1794DBDB10CC}" type="parTrans" cxnId="{A8A03A7A-02EE-43E3-9E6F-4DF065143D4D}">
      <dgm:prSet/>
      <dgm:spPr/>
      <dgm:t>
        <a:bodyPr/>
        <a:lstStyle/>
        <a:p>
          <a:endParaRPr lang="en-US"/>
        </a:p>
      </dgm:t>
    </dgm:pt>
    <dgm:pt modelId="{2537DA27-F535-4900-A63A-AFE41576F4EE}" type="sibTrans" cxnId="{A8A03A7A-02EE-43E3-9E6F-4DF065143D4D}">
      <dgm:prSet/>
      <dgm:spPr/>
      <dgm:t>
        <a:bodyPr/>
        <a:lstStyle/>
        <a:p>
          <a:endParaRPr lang="en-US"/>
        </a:p>
      </dgm:t>
    </dgm:pt>
    <dgm:pt modelId="{498386CF-D262-4EF4-8677-E2383A438270}">
      <dgm:prSet phldrT="[Text]"/>
      <dgm:spPr>
        <a:xfrm>
          <a:off x="2048805" y="1143380"/>
          <a:ext cx="974824" cy="1524508"/>
        </a:xfrm>
        <a:prstGeom prst="roundRect">
          <a:avLst/>
        </a:prstGeom>
      </dgm:spPr>
      <dgm:t>
        <a:bodyPr/>
        <a:lstStyle/>
        <a:p>
          <a:r>
            <a:rPr lang="en-US" b="1">
              <a:latin typeface="Arial"/>
              <a:ea typeface="+mn-ea"/>
              <a:cs typeface="+mn-cs"/>
            </a:rPr>
            <a:t>Introduction to Regulatory Compliance</a:t>
          </a:r>
        </a:p>
      </dgm:t>
    </dgm:pt>
    <dgm:pt modelId="{31B193F5-4B98-4FBE-B3A7-0736254C6056}" type="parTrans" cxnId="{2644B611-5D06-44B1-9646-C58759B549C6}">
      <dgm:prSet/>
      <dgm:spPr/>
      <dgm:t>
        <a:bodyPr/>
        <a:lstStyle/>
        <a:p>
          <a:endParaRPr lang="en-US"/>
        </a:p>
      </dgm:t>
    </dgm:pt>
    <dgm:pt modelId="{FEC5A254-1EC3-4FB7-92FE-22407D251768}" type="sibTrans" cxnId="{2644B611-5D06-44B1-9646-C58759B549C6}">
      <dgm:prSet/>
      <dgm:spPr/>
      <dgm:t>
        <a:bodyPr/>
        <a:lstStyle/>
        <a:p>
          <a:endParaRPr lang="en-US"/>
        </a:p>
      </dgm:t>
    </dgm:pt>
    <dgm:pt modelId="{A5DBD9B2-C8EB-4A0F-AF58-A2A3521B83AE}">
      <dgm:prSet/>
      <dgm:spPr>
        <a:xfrm>
          <a:off x="3095230" y="1143380"/>
          <a:ext cx="974824" cy="1524508"/>
        </a:xfrm>
        <a:prstGeom prst="roundRect">
          <a:avLst/>
        </a:prstGeom>
      </dgm:spPr>
      <dgm:t>
        <a:bodyPr/>
        <a:lstStyle/>
        <a:p>
          <a:r>
            <a:rPr lang="en-US" b="1">
              <a:latin typeface="Arial"/>
              <a:ea typeface="+mn-ea"/>
              <a:cs typeface="+mn-cs"/>
            </a:rPr>
            <a:t>Introduction to  Data/Metrics</a:t>
          </a:r>
        </a:p>
      </dgm:t>
    </dgm:pt>
    <dgm:pt modelId="{3B2F629F-283D-44C5-9A80-C0C748B0D5D9}" type="parTrans" cxnId="{1A801348-79FC-4C5B-BFD0-CC0F31D4F968}">
      <dgm:prSet/>
      <dgm:spPr/>
      <dgm:t>
        <a:bodyPr/>
        <a:lstStyle/>
        <a:p>
          <a:endParaRPr lang="en-US"/>
        </a:p>
      </dgm:t>
    </dgm:pt>
    <dgm:pt modelId="{94119A53-733A-428D-A794-C76985ABE0FE}" type="sibTrans" cxnId="{1A801348-79FC-4C5B-BFD0-CC0F31D4F968}">
      <dgm:prSet/>
      <dgm:spPr/>
      <dgm:t>
        <a:bodyPr/>
        <a:lstStyle/>
        <a:p>
          <a:endParaRPr lang="en-US"/>
        </a:p>
      </dgm:t>
    </dgm:pt>
    <dgm:pt modelId="{9DF65298-E310-4902-821C-E8C5A24043BE}">
      <dgm:prSet/>
      <dgm:spPr>
        <a:xfrm>
          <a:off x="4095936" y="1143380"/>
          <a:ext cx="974824" cy="1524508"/>
        </a:xfrm>
        <a:prstGeom prst="roundRect">
          <a:avLst/>
        </a:prstGeom>
      </dgm:spPr>
      <dgm:t>
        <a:bodyPr/>
        <a:lstStyle/>
        <a:p>
          <a:r>
            <a:rPr lang="en-US" b="1">
              <a:latin typeface="Arial"/>
              <a:ea typeface="+mn-ea"/>
              <a:cs typeface="+mn-cs"/>
            </a:rPr>
            <a:t>Capstone Project</a:t>
          </a:r>
        </a:p>
      </dgm:t>
    </dgm:pt>
    <dgm:pt modelId="{22EA2EF5-3168-4198-B585-8F109F3C4AE7}" type="parTrans" cxnId="{A3F950FF-FC5B-4913-889D-B0112AB6AFF3}">
      <dgm:prSet/>
      <dgm:spPr/>
      <dgm:t>
        <a:bodyPr/>
        <a:lstStyle/>
        <a:p>
          <a:endParaRPr lang="en-US"/>
        </a:p>
      </dgm:t>
    </dgm:pt>
    <dgm:pt modelId="{82458869-445E-4292-A9CE-24B2D1EE20D0}" type="sibTrans" cxnId="{A3F950FF-FC5B-4913-889D-B0112AB6AFF3}">
      <dgm:prSet/>
      <dgm:spPr/>
      <dgm:t>
        <a:bodyPr/>
        <a:lstStyle/>
        <a:p>
          <a:endParaRPr lang="en-US"/>
        </a:p>
      </dgm:t>
    </dgm:pt>
    <dgm:pt modelId="{0D94BBFF-91ED-41E9-AEF4-FA031C49738C}">
      <dgm:prSet/>
      <dgm:spPr>
        <a:xfrm>
          <a:off x="5119501" y="1143380"/>
          <a:ext cx="974824" cy="1524508"/>
        </a:xfrm>
        <a:prstGeom prst="roundRect">
          <a:avLst/>
        </a:prstGeom>
      </dgm:spPr>
      <dgm:t>
        <a:bodyPr/>
        <a:lstStyle/>
        <a:p>
          <a:r>
            <a:rPr lang="en-US" b="1">
              <a:latin typeface="Arial"/>
              <a:ea typeface="+mn-ea"/>
              <a:cs typeface="+mn-cs"/>
            </a:rPr>
            <a:t>Sustainable Freight Foundations Certificate</a:t>
          </a:r>
        </a:p>
      </dgm:t>
    </dgm:pt>
    <dgm:pt modelId="{E0427653-70BE-43F7-AA0E-06D7892C045B}" type="parTrans" cxnId="{215537DA-E8AD-40B3-88EA-A1FB0F659CD8}">
      <dgm:prSet/>
      <dgm:spPr/>
      <dgm:t>
        <a:bodyPr/>
        <a:lstStyle/>
        <a:p>
          <a:endParaRPr lang="en-US"/>
        </a:p>
      </dgm:t>
    </dgm:pt>
    <dgm:pt modelId="{EF45A130-A28B-47AF-916F-F645AC3A661C}" type="sibTrans" cxnId="{215537DA-E8AD-40B3-88EA-A1FB0F659CD8}">
      <dgm:prSet/>
      <dgm:spPr/>
      <dgm:t>
        <a:bodyPr/>
        <a:lstStyle/>
        <a:p>
          <a:endParaRPr lang="en-US"/>
        </a:p>
      </dgm:t>
    </dgm:pt>
    <dgm:pt modelId="{1DEAC241-26AF-49ED-9D62-193E8CA1FF50}">
      <dgm:prSet/>
      <dgm:spPr/>
      <dgm:t>
        <a:bodyPr/>
        <a:lstStyle/>
        <a:p>
          <a:r>
            <a:rPr lang="en-US" b="1"/>
            <a:t>Introduction to Digital Skills Building</a:t>
          </a:r>
        </a:p>
      </dgm:t>
    </dgm:pt>
    <dgm:pt modelId="{70F9B6A9-F43B-4EFB-9A68-695B70C78E8B}" type="parTrans" cxnId="{50C38F99-F04C-4954-A03D-441AEF547FCD}">
      <dgm:prSet/>
      <dgm:spPr/>
      <dgm:t>
        <a:bodyPr/>
        <a:lstStyle/>
        <a:p>
          <a:endParaRPr lang="en-US"/>
        </a:p>
      </dgm:t>
    </dgm:pt>
    <dgm:pt modelId="{FF1FF7BB-2D73-4D64-9CCB-472B8165A13C}" type="sibTrans" cxnId="{50C38F99-F04C-4954-A03D-441AEF547FCD}">
      <dgm:prSet/>
      <dgm:spPr/>
      <dgm:t>
        <a:bodyPr/>
        <a:lstStyle/>
        <a:p>
          <a:endParaRPr lang="en-US"/>
        </a:p>
      </dgm:t>
    </dgm:pt>
    <dgm:pt modelId="{1C55817D-A960-4C9C-836D-AED3DFED82B2}" type="pres">
      <dgm:prSet presAssocID="{5F3EF4FE-E369-4069-AE5C-1E65D350A648}" presName="CompostProcess" presStyleCnt="0">
        <dgm:presLayoutVars>
          <dgm:dir/>
          <dgm:resizeHandles val="exact"/>
        </dgm:presLayoutVars>
      </dgm:prSet>
      <dgm:spPr/>
    </dgm:pt>
    <dgm:pt modelId="{79A4F1A3-70F4-4B11-BA60-315041A33CB7}" type="pres">
      <dgm:prSet presAssocID="{5F3EF4FE-E369-4069-AE5C-1E65D350A648}" presName="arrow" presStyleLbl="bgShp" presStyleIdx="0" presStyleCnt="1"/>
      <dgm:spPr>
        <a:xfrm>
          <a:off x="457199" y="0"/>
          <a:ext cx="5181600" cy="3811270"/>
        </a:xfrm>
        <a:prstGeom prst="rightArrow">
          <a:avLst/>
        </a:prstGeom>
      </dgm:spPr>
    </dgm:pt>
    <dgm:pt modelId="{3CCE8CD1-6501-4CA6-B81B-CC521BE7ED43}" type="pres">
      <dgm:prSet presAssocID="{5F3EF4FE-E369-4069-AE5C-1E65D350A648}" presName="linearProcess" presStyleCnt="0"/>
      <dgm:spPr/>
    </dgm:pt>
    <dgm:pt modelId="{7EFCFFB0-07AE-4B08-A44C-F07242674561}" type="pres">
      <dgm:prSet presAssocID="{CE049D88-5656-4757-BD2E-FBFDC1D82B3E}" presName="textNode" presStyleLbl="node1" presStyleIdx="0" presStyleCnt="7" custLinFactNeighborX="15634">
        <dgm:presLayoutVars>
          <dgm:bulletEnabled val="1"/>
        </dgm:presLayoutVars>
      </dgm:prSet>
      <dgm:spPr/>
    </dgm:pt>
    <dgm:pt modelId="{A5746478-8757-45E2-9B89-686714749F65}" type="pres">
      <dgm:prSet presAssocID="{D2707B4D-1100-41ED-BC45-1E04220854E4}" presName="sibTrans" presStyleCnt="0"/>
      <dgm:spPr/>
    </dgm:pt>
    <dgm:pt modelId="{EA219C04-7B83-4342-98E7-9D38C7F413E7}" type="pres">
      <dgm:prSet presAssocID="{675C29F2-38CC-443A-B4B9-E17260AA729D}" presName="textNode" presStyleLbl="node1" presStyleIdx="1" presStyleCnt="7" custLinFactNeighborY="0">
        <dgm:presLayoutVars>
          <dgm:bulletEnabled val="1"/>
        </dgm:presLayoutVars>
      </dgm:prSet>
      <dgm:spPr/>
    </dgm:pt>
    <dgm:pt modelId="{09AAC68D-8AB6-49A4-A263-60B27CB36D92}" type="pres">
      <dgm:prSet presAssocID="{2537DA27-F535-4900-A63A-AFE41576F4EE}" presName="sibTrans" presStyleCnt="0"/>
      <dgm:spPr/>
    </dgm:pt>
    <dgm:pt modelId="{F728BEEF-14B6-4156-8C2A-2927EE98BA27}" type="pres">
      <dgm:prSet presAssocID="{498386CF-D262-4EF4-8677-E2383A438270}" presName="textNode" presStyleLbl="node1" presStyleIdx="2" presStyleCnt="7">
        <dgm:presLayoutVars>
          <dgm:bulletEnabled val="1"/>
        </dgm:presLayoutVars>
      </dgm:prSet>
      <dgm:spPr/>
    </dgm:pt>
    <dgm:pt modelId="{55930A13-444E-4100-84E4-C72E30F6A19B}" type="pres">
      <dgm:prSet presAssocID="{FEC5A254-1EC3-4FB7-92FE-22407D251768}" presName="sibTrans" presStyleCnt="0"/>
      <dgm:spPr/>
    </dgm:pt>
    <dgm:pt modelId="{ECAAC9FE-E3DC-4DBC-BE9D-5A19FDA908CB}" type="pres">
      <dgm:prSet presAssocID="{A5DBD9B2-C8EB-4A0F-AF58-A2A3521B83AE}" presName="textNode" presStyleLbl="node1" presStyleIdx="3" presStyleCnt="7" custLinFactNeighborX="46901">
        <dgm:presLayoutVars>
          <dgm:bulletEnabled val="1"/>
        </dgm:presLayoutVars>
      </dgm:prSet>
      <dgm:spPr/>
    </dgm:pt>
    <dgm:pt modelId="{3F09CBB6-DAA2-49AD-89C4-594CF553E63C}" type="pres">
      <dgm:prSet presAssocID="{94119A53-733A-428D-A794-C76985ABE0FE}" presName="sibTrans" presStyleCnt="0"/>
      <dgm:spPr/>
    </dgm:pt>
    <dgm:pt modelId="{4225E8A0-A6E0-4FB6-9322-0C3BB6FA4F21}" type="pres">
      <dgm:prSet presAssocID="{1DEAC241-26AF-49ED-9D62-193E8CA1FF50}" presName="textNode" presStyleLbl="node1" presStyleIdx="4" presStyleCnt="7" custLinFactNeighborX="39154" custLinFactNeighborY="-1614">
        <dgm:presLayoutVars>
          <dgm:bulletEnabled val="1"/>
        </dgm:presLayoutVars>
      </dgm:prSet>
      <dgm:spPr/>
    </dgm:pt>
    <dgm:pt modelId="{5ADEFADC-4A90-4AD3-B777-7AB0EDDC59C6}" type="pres">
      <dgm:prSet presAssocID="{FF1FF7BB-2D73-4D64-9CCB-472B8165A13C}" presName="sibTrans" presStyleCnt="0"/>
      <dgm:spPr/>
    </dgm:pt>
    <dgm:pt modelId="{7AFC89FC-CD7A-4FA3-ABDC-2A03A79CE7CA}" type="pres">
      <dgm:prSet presAssocID="{9DF65298-E310-4902-821C-E8C5A24043BE}" presName="textNode" presStyleLbl="node1" presStyleIdx="5" presStyleCnt="7">
        <dgm:presLayoutVars>
          <dgm:bulletEnabled val="1"/>
        </dgm:presLayoutVars>
      </dgm:prSet>
      <dgm:spPr/>
    </dgm:pt>
    <dgm:pt modelId="{07486FBC-6A8D-47CE-8AE6-CFB09FC91101}" type="pres">
      <dgm:prSet presAssocID="{82458869-445E-4292-A9CE-24B2D1EE20D0}" presName="sibTrans" presStyleCnt="0"/>
      <dgm:spPr/>
    </dgm:pt>
    <dgm:pt modelId="{32454B71-5234-458C-8B79-37DB18F4DFBF}" type="pres">
      <dgm:prSet presAssocID="{0D94BBFF-91ED-41E9-AEF4-FA031C49738C}" presName="textNode" presStyleLbl="node1" presStyleIdx="6" presStyleCnt="7">
        <dgm:presLayoutVars>
          <dgm:bulletEnabled val="1"/>
        </dgm:presLayoutVars>
      </dgm:prSet>
      <dgm:spPr/>
    </dgm:pt>
  </dgm:ptLst>
  <dgm:cxnLst>
    <dgm:cxn modelId="{3C1D0104-511E-4D87-91D4-4674359ED878}" type="presOf" srcId="{9DF65298-E310-4902-821C-E8C5A24043BE}" destId="{7AFC89FC-CD7A-4FA3-ABDC-2A03A79CE7CA}" srcOrd="0" destOrd="0" presId="urn:microsoft.com/office/officeart/2005/8/layout/hProcess9"/>
    <dgm:cxn modelId="{2644B611-5D06-44B1-9646-C58759B549C6}" srcId="{5F3EF4FE-E369-4069-AE5C-1E65D350A648}" destId="{498386CF-D262-4EF4-8677-E2383A438270}" srcOrd="2" destOrd="0" parTransId="{31B193F5-4B98-4FBE-B3A7-0736254C6056}" sibTransId="{FEC5A254-1EC3-4FB7-92FE-22407D251768}"/>
    <dgm:cxn modelId="{B9124E24-F413-46DA-BDDA-C92ED7CB37F1}" type="presOf" srcId="{1DEAC241-26AF-49ED-9D62-193E8CA1FF50}" destId="{4225E8A0-A6E0-4FB6-9322-0C3BB6FA4F21}" srcOrd="0" destOrd="0" presId="urn:microsoft.com/office/officeart/2005/8/layout/hProcess9"/>
    <dgm:cxn modelId="{A57F853E-7DD2-4896-A6D3-292222499163}" type="presOf" srcId="{5F3EF4FE-E369-4069-AE5C-1E65D350A648}" destId="{1C55817D-A960-4C9C-836D-AED3DFED82B2}" srcOrd="0" destOrd="0" presId="urn:microsoft.com/office/officeart/2005/8/layout/hProcess9"/>
    <dgm:cxn modelId="{1A801348-79FC-4C5B-BFD0-CC0F31D4F968}" srcId="{5F3EF4FE-E369-4069-AE5C-1E65D350A648}" destId="{A5DBD9B2-C8EB-4A0F-AF58-A2A3521B83AE}" srcOrd="3" destOrd="0" parTransId="{3B2F629F-283D-44C5-9A80-C0C748B0D5D9}" sibTransId="{94119A53-733A-428D-A794-C76985ABE0FE}"/>
    <dgm:cxn modelId="{3DB3B356-BD8E-446D-B7C7-8ADD34B1B032}" type="presOf" srcId="{A5DBD9B2-C8EB-4A0F-AF58-A2A3521B83AE}" destId="{ECAAC9FE-E3DC-4DBC-BE9D-5A19FDA908CB}" srcOrd="0" destOrd="0" presId="urn:microsoft.com/office/officeart/2005/8/layout/hProcess9"/>
    <dgm:cxn modelId="{A8A03A7A-02EE-43E3-9E6F-4DF065143D4D}" srcId="{5F3EF4FE-E369-4069-AE5C-1E65D350A648}" destId="{675C29F2-38CC-443A-B4B9-E17260AA729D}" srcOrd="1" destOrd="0" parTransId="{A55DF895-1175-448D-8486-1794DBDB10CC}" sibTransId="{2537DA27-F535-4900-A63A-AFE41576F4EE}"/>
    <dgm:cxn modelId="{D9293080-7219-4D35-A80A-414B679B85E3}" type="presOf" srcId="{CE049D88-5656-4757-BD2E-FBFDC1D82B3E}" destId="{7EFCFFB0-07AE-4B08-A44C-F07242674561}" srcOrd="0" destOrd="0" presId="urn:microsoft.com/office/officeart/2005/8/layout/hProcess9"/>
    <dgm:cxn modelId="{97A0D58B-137C-451A-82C9-B239F245DA0B}" srcId="{5F3EF4FE-E369-4069-AE5C-1E65D350A648}" destId="{CE049D88-5656-4757-BD2E-FBFDC1D82B3E}" srcOrd="0" destOrd="0" parTransId="{C0A8A16C-39E8-415F-B482-72A85D6FB98C}" sibTransId="{D2707B4D-1100-41ED-BC45-1E04220854E4}"/>
    <dgm:cxn modelId="{FDB9A08D-0F9C-41AB-A2B3-A5DC54D27D6A}" type="presOf" srcId="{0D94BBFF-91ED-41E9-AEF4-FA031C49738C}" destId="{32454B71-5234-458C-8B79-37DB18F4DFBF}" srcOrd="0" destOrd="0" presId="urn:microsoft.com/office/officeart/2005/8/layout/hProcess9"/>
    <dgm:cxn modelId="{653B888F-FF51-4709-BFE6-6615B655DB97}" type="presOf" srcId="{498386CF-D262-4EF4-8677-E2383A438270}" destId="{F728BEEF-14B6-4156-8C2A-2927EE98BA27}" srcOrd="0" destOrd="0" presId="urn:microsoft.com/office/officeart/2005/8/layout/hProcess9"/>
    <dgm:cxn modelId="{50C38F99-F04C-4954-A03D-441AEF547FCD}" srcId="{5F3EF4FE-E369-4069-AE5C-1E65D350A648}" destId="{1DEAC241-26AF-49ED-9D62-193E8CA1FF50}" srcOrd="4" destOrd="0" parTransId="{70F9B6A9-F43B-4EFB-9A68-695B70C78E8B}" sibTransId="{FF1FF7BB-2D73-4D64-9CCB-472B8165A13C}"/>
    <dgm:cxn modelId="{8376479E-FE20-4FF5-AC32-2AD4662EF7D6}" type="presOf" srcId="{675C29F2-38CC-443A-B4B9-E17260AA729D}" destId="{EA219C04-7B83-4342-98E7-9D38C7F413E7}" srcOrd="0" destOrd="0" presId="urn:microsoft.com/office/officeart/2005/8/layout/hProcess9"/>
    <dgm:cxn modelId="{215537DA-E8AD-40B3-88EA-A1FB0F659CD8}" srcId="{5F3EF4FE-E369-4069-AE5C-1E65D350A648}" destId="{0D94BBFF-91ED-41E9-AEF4-FA031C49738C}" srcOrd="6" destOrd="0" parTransId="{E0427653-70BE-43F7-AA0E-06D7892C045B}" sibTransId="{EF45A130-A28B-47AF-916F-F645AC3A661C}"/>
    <dgm:cxn modelId="{A3F950FF-FC5B-4913-889D-B0112AB6AFF3}" srcId="{5F3EF4FE-E369-4069-AE5C-1E65D350A648}" destId="{9DF65298-E310-4902-821C-E8C5A24043BE}" srcOrd="5" destOrd="0" parTransId="{22EA2EF5-3168-4198-B585-8F109F3C4AE7}" sibTransId="{82458869-445E-4292-A9CE-24B2D1EE20D0}"/>
    <dgm:cxn modelId="{E9B0807F-3940-45CF-A893-171D1E99388C}" type="presParOf" srcId="{1C55817D-A960-4C9C-836D-AED3DFED82B2}" destId="{79A4F1A3-70F4-4B11-BA60-315041A33CB7}" srcOrd="0" destOrd="0" presId="urn:microsoft.com/office/officeart/2005/8/layout/hProcess9"/>
    <dgm:cxn modelId="{DAED061C-E868-4CD8-AB9C-4C664C997419}" type="presParOf" srcId="{1C55817D-A960-4C9C-836D-AED3DFED82B2}" destId="{3CCE8CD1-6501-4CA6-B81B-CC521BE7ED43}" srcOrd="1" destOrd="0" presId="urn:microsoft.com/office/officeart/2005/8/layout/hProcess9"/>
    <dgm:cxn modelId="{84FE717D-4AE1-41BF-B463-1D538514EC01}" type="presParOf" srcId="{3CCE8CD1-6501-4CA6-B81B-CC521BE7ED43}" destId="{7EFCFFB0-07AE-4B08-A44C-F07242674561}" srcOrd="0" destOrd="0" presId="urn:microsoft.com/office/officeart/2005/8/layout/hProcess9"/>
    <dgm:cxn modelId="{24AB9B0C-B738-470A-AB7B-6C564F12BEFA}" type="presParOf" srcId="{3CCE8CD1-6501-4CA6-B81B-CC521BE7ED43}" destId="{A5746478-8757-45E2-9B89-686714749F65}" srcOrd="1" destOrd="0" presId="urn:microsoft.com/office/officeart/2005/8/layout/hProcess9"/>
    <dgm:cxn modelId="{01BBC5D5-56CD-433B-8254-7260AC563F8E}" type="presParOf" srcId="{3CCE8CD1-6501-4CA6-B81B-CC521BE7ED43}" destId="{EA219C04-7B83-4342-98E7-9D38C7F413E7}" srcOrd="2" destOrd="0" presId="urn:microsoft.com/office/officeart/2005/8/layout/hProcess9"/>
    <dgm:cxn modelId="{40C5CE01-5EA3-493A-816F-F8E30334F6D6}" type="presParOf" srcId="{3CCE8CD1-6501-4CA6-B81B-CC521BE7ED43}" destId="{09AAC68D-8AB6-49A4-A263-60B27CB36D92}" srcOrd="3" destOrd="0" presId="urn:microsoft.com/office/officeart/2005/8/layout/hProcess9"/>
    <dgm:cxn modelId="{918C18A5-EEEE-43CA-8490-5BB48E2AF6EA}" type="presParOf" srcId="{3CCE8CD1-6501-4CA6-B81B-CC521BE7ED43}" destId="{F728BEEF-14B6-4156-8C2A-2927EE98BA27}" srcOrd="4" destOrd="0" presId="urn:microsoft.com/office/officeart/2005/8/layout/hProcess9"/>
    <dgm:cxn modelId="{EDDD7E51-E6ED-491C-B1CB-EFC37DC75996}" type="presParOf" srcId="{3CCE8CD1-6501-4CA6-B81B-CC521BE7ED43}" destId="{55930A13-444E-4100-84E4-C72E30F6A19B}" srcOrd="5" destOrd="0" presId="urn:microsoft.com/office/officeart/2005/8/layout/hProcess9"/>
    <dgm:cxn modelId="{F7773A0E-EE7E-4BB5-AD6D-7A7AC999AD03}" type="presParOf" srcId="{3CCE8CD1-6501-4CA6-B81B-CC521BE7ED43}" destId="{ECAAC9FE-E3DC-4DBC-BE9D-5A19FDA908CB}" srcOrd="6" destOrd="0" presId="urn:microsoft.com/office/officeart/2005/8/layout/hProcess9"/>
    <dgm:cxn modelId="{C86F25E7-EB71-439C-A281-D370BC125702}" type="presParOf" srcId="{3CCE8CD1-6501-4CA6-B81B-CC521BE7ED43}" destId="{3F09CBB6-DAA2-49AD-89C4-594CF553E63C}" srcOrd="7" destOrd="0" presId="urn:microsoft.com/office/officeart/2005/8/layout/hProcess9"/>
    <dgm:cxn modelId="{6FEAD42E-1244-4C59-A4A8-6441289B81E6}" type="presParOf" srcId="{3CCE8CD1-6501-4CA6-B81B-CC521BE7ED43}" destId="{4225E8A0-A6E0-4FB6-9322-0C3BB6FA4F21}" srcOrd="8" destOrd="0" presId="urn:microsoft.com/office/officeart/2005/8/layout/hProcess9"/>
    <dgm:cxn modelId="{70941DAF-5389-45DD-A87D-4F4F247D9E3F}" type="presParOf" srcId="{3CCE8CD1-6501-4CA6-B81B-CC521BE7ED43}" destId="{5ADEFADC-4A90-4AD3-B777-7AB0EDDC59C6}" srcOrd="9" destOrd="0" presId="urn:microsoft.com/office/officeart/2005/8/layout/hProcess9"/>
    <dgm:cxn modelId="{3A4BF276-1F4A-45DD-8BE4-AE1278A84691}" type="presParOf" srcId="{3CCE8CD1-6501-4CA6-B81B-CC521BE7ED43}" destId="{7AFC89FC-CD7A-4FA3-ABDC-2A03A79CE7CA}" srcOrd="10" destOrd="0" presId="urn:microsoft.com/office/officeart/2005/8/layout/hProcess9"/>
    <dgm:cxn modelId="{48C8ECFF-9459-4546-A610-715A3CBE04EF}" type="presParOf" srcId="{3CCE8CD1-6501-4CA6-B81B-CC521BE7ED43}" destId="{07486FBC-6A8D-47CE-8AE6-CFB09FC91101}" srcOrd="11" destOrd="0" presId="urn:microsoft.com/office/officeart/2005/8/layout/hProcess9"/>
    <dgm:cxn modelId="{E23422F5-D9AB-4370-B9B2-C5302F4D6BF5}" type="presParOf" srcId="{3CCE8CD1-6501-4CA6-B81B-CC521BE7ED43}" destId="{32454B71-5234-458C-8B79-37DB18F4DFBF}" srcOrd="1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49AD5D4-486F-422D-9B42-4E075502BE47}"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1EA9289B-34A4-4645-94CF-6725830E144A}">
      <dgm:prSet/>
      <dgm:spPr/>
      <dgm:t>
        <a:bodyPr/>
        <a:lstStyle/>
        <a:p>
          <a:r>
            <a:rPr lang="en-US"/>
            <a:t>Identifying</a:t>
          </a:r>
        </a:p>
      </dgm:t>
    </dgm:pt>
    <dgm:pt modelId="{C8FA9B33-0F5D-4FAD-A64C-0A1D2CEAD7A1}" type="parTrans" cxnId="{7F68FAC6-FEB4-41EC-A447-D40430C3D5C2}">
      <dgm:prSet/>
      <dgm:spPr/>
      <dgm:t>
        <a:bodyPr/>
        <a:lstStyle/>
        <a:p>
          <a:endParaRPr lang="en-US"/>
        </a:p>
      </dgm:t>
    </dgm:pt>
    <dgm:pt modelId="{075320F5-019C-429E-8437-9BB8FFEA2313}" type="sibTrans" cxnId="{7F68FAC6-FEB4-41EC-A447-D40430C3D5C2}">
      <dgm:prSet/>
      <dgm:spPr/>
      <dgm:t>
        <a:bodyPr/>
        <a:lstStyle/>
        <a:p>
          <a:endParaRPr lang="en-US"/>
        </a:p>
      </dgm:t>
    </dgm:pt>
    <dgm:pt modelId="{E9652E0D-DA57-4DA4-AA23-8633B0732C42}">
      <dgm:prSet/>
      <dgm:spPr/>
      <dgm:t>
        <a:bodyPr/>
        <a:lstStyle/>
        <a:p>
          <a:r>
            <a:rPr lang="en-US"/>
            <a:t> stakeholders/positions</a:t>
          </a:r>
        </a:p>
      </dgm:t>
    </dgm:pt>
    <dgm:pt modelId="{30265756-8050-4A54-93A9-5A835909BB42}" type="parTrans" cxnId="{766D2478-CE74-4A5A-AB66-78B3FDAD9BE9}">
      <dgm:prSet/>
      <dgm:spPr/>
      <dgm:t>
        <a:bodyPr/>
        <a:lstStyle/>
        <a:p>
          <a:endParaRPr lang="en-US"/>
        </a:p>
      </dgm:t>
    </dgm:pt>
    <dgm:pt modelId="{A93FF683-4DB0-41D5-B8E3-6E404B55530B}" type="sibTrans" cxnId="{766D2478-CE74-4A5A-AB66-78B3FDAD9BE9}">
      <dgm:prSet/>
      <dgm:spPr/>
      <dgm:t>
        <a:bodyPr/>
        <a:lstStyle/>
        <a:p>
          <a:endParaRPr lang="en-US"/>
        </a:p>
      </dgm:t>
    </dgm:pt>
    <dgm:pt modelId="{B6E56681-1312-4FA1-ACBB-45C38564F830}">
      <dgm:prSet/>
      <dgm:spPr/>
      <dgm:t>
        <a:bodyPr/>
        <a:lstStyle/>
        <a:p>
          <a:r>
            <a:rPr lang="en-US"/>
            <a:t>Identifying</a:t>
          </a:r>
        </a:p>
      </dgm:t>
    </dgm:pt>
    <dgm:pt modelId="{28407CE5-E602-47B2-9171-F4CBC8881534}" type="parTrans" cxnId="{43A2A20F-D7ED-4DF8-9D41-4D3791C0870F}">
      <dgm:prSet/>
      <dgm:spPr/>
      <dgm:t>
        <a:bodyPr/>
        <a:lstStyle/>
        <a:p>
          <a:endParaRPr lang="en-US"/>
        </a:p>
      </dgm:t>
    </dgm:pt>
    <dgm:pt modelId="{2581F39B-B737-49F7-8F5A-7E5EA41EC72A}" type="sibTrans" cxnId="{43A2A20F-D7ED-4DF8-9D41-4D3791C0870F}">
      <dgm:prSet/>
      <dgm:spPr/>
      <dgm:t>
        <a:bodyPr/>
        <a:lstStyle/>
        <a:p>
          <a:endParaRPr lang="en-US"/>
        </a:p>
      </dgm:t>
    </dgm:pt>
    <dgm:pt modelId="{F81F58ED-9C34-4946-BDB5-E289470C89E2}">
      <dgm:prSet/>
      <dgm:spPr/>
      <dgm:t>
        <a:bodyPr/>
        <a:lstStyle/>
        <a:p>
          <a:r>
            <a:rPr lang="en-US"/>
            <a:t> issues/drivers</a:t>
          </a:r>
        </a:p>
      </dgm:t>
    </dgm:pt>
    <dgm:pt modelId="{CDFA9368-FDBD-47F0-9691-B115AC9B281D}" type="parTrans" cxnId="{04266BB5-2C3E-4E66-A4DB-5084EBD0B3DA}">
      <dgm:prSet/>
      <dgm:spPr/>
      <dgm:t>
        <a:bodyPr/>
        <a:lstStyle/>
        <a:p>
          <a:endParaRPr lang="en-US"/>
        </a:p>
      </dgm:t>
    </dgm:pt>
    <dgm:pt modelId="{14642154-E992-477C-A76C-F39C9EF9A0EA}" type="sibTrans" cxnId="{04266BB5-2C3E-4E66-A4DB-5084EBD0B3DA}">
      <dgm:prSet/>
      <dgm:spPr/>
      <dgm:t>
        <a:bodyPr/>
        <a:lstStyle/>
        <a:p>
          <a:endParaRPr lang="en-US"/>
        </a:p>
      </dgm:t>
    </dgm:pt>
    <dgm:pt modelId="{E12EF71A-6B51-49B2-97F0-50C6ED9F1253}">
      <dgm:prSet/>
      <dgm:spPr/>
      <dgm:t>
        <a:bodyPr/>
        <a:lstStyle/>
        <a:p>
          <a:r>
            <a:rPr lang="en-US"/>
            <a:t>Identifying</a:t>
          </a:r>
        </a:p>
      </dgm:t>
    </dgm:pt>
    <dgm:pt modelId="{87113034-0B78-43DF-BC02-4B5D09D34A0A}" type="parTrans" cxnId="{DA74E685-F7CF-4AEE-918C-1CB96DB7DDBA}">
      <dgm:prSet/>
      <dgm:spPr/>
      <dgm:t>
        <a:bodyPr/>
        <a:lstStyle/>
        <a:p>
          <a:endParaRPr lang="en-US"/>
        </a:p>
      </dgm:t>
    </dgm:pt>
    <dgm:pt modelId="{EF14EFDC-61F0-465B-B6A5-3BBE9CDDF306}" type="sibTrans" cxnId="{DA74E685-F7CF-4AEE-918C-1CB96DB7DDBA}">
      <dgm:prSet/>
      <dgm:spPr/>
      <dgm:t>
        <a:bodyPr/>
        <a:lstStyle/>
        <a:p>
          <a:endParaRPr lang="en-US"/>
        </a:p>
      </dgm:t>
    </dgm:pt>
    <dgm:pt modelId="{E1400B06-2CA9-47E1-BD5D-FE83B2A34EB2}">
      <dgm:prSet/>
      <dgm:spPr/>
      <dgm:t>
        <a:bodyPr/>
        <a:lstStyle/>
        <a:p>
          <a:r>
            <a:rPr lang="en-US"/>
            <a:t> infrastructure requirements</a:t>
          </a:r>
        </a:p>
      </dgm:t>
    </dgm:pt>
    <dgm:pt modelId="{376E0958-54AD-47CB-8341-2014AFABD9B5}" type="parTrans" cxnId="{A03461E3-2674-40BD-BF93-0D26A37D93D9}">
      <dgm:prSet/>
      <dgm:spPr/>
      <dgm:t>
        <a:bodyPr/>
        <a:lstStyle/>
        <a:p>
          <a:endParaRPr lang="en-US"/>
        </a:p>
      </dgm:t>
    </dgm:pt>
    <dgm:pt modelId="{FF885CC9-2546-4A5E-9C60-58741940DCA4}" type="sibTrans" cxnId="{A03461E3-2674-40BD-BF93-0D26A37D93D9}">
      <dgm:prSet/>
      <dgm:spPr/>
      <dgm:t>
        <a:bodyPr/>
        <a:lstStyle/>
        <a:p>
          <a:endParaRPr lang="en-US"/>
        </a:p>
      </dgm:t>
    </dgm:pt>
    <dgm:pt modelId="{96056A34-F413-4C02-A950-E98E2C80F516}">
      <dgm:prSet/>
      <dgm:spPr/>
      <dgm:t>
        <a:bodyPr/>
        <a:lstStyle/>
        <a:p>
          <a:r>
            <a:rPr lang="en-US"/>
            <a:t>Developing</a:t>
          </a:r>
        </a:p>
      </dgm:t>
    </dgm:pt>
    <dgm:pt modelId="{4ADCA9F1-CBDE-4337-BF64-CF1363600303}" type="parTrans" cxnId="{85B96310-76DB-4647-96A3-D0B2741EC05F}">
      <dgm:prSet/>
      <dgm:spPr/>
      <dgm:t>
        <a:bodyPr/>
        <a:lstStyle/>
        <a:p>
          <a:endParaRPr lang="en-US"/>
        </a:p>
      </dgm:t>
    </dgm:pt>
    <dgm:pt modelId="{B187E1EB-32A5-418F-8DC3-67766B89EE0A}" type="sibTrans" cxnId="{85B96310-76DB-4647-96A3-D0B2741EC05F}">
      <dgm:prSet/>
      <dgm:spPr/>
      <dgm:t>
        <a:bodyPr/>
        <a:lstStyle/>
        <a:p>
          <a:endParaRPr lang="en-US"/>
        </a:p>
      </dgm:t>
    </dgm:pt>
    <dgm:pt modelId="{6925B6E7-5885-4248-9D5B-2B606E6797EB}">
      <dgm:prSet/>
      <dgm:spPr/>
      <dgm:t>
        <a:bodyPr/>
        <a:lstStyle/>
        <a:p>
          <a:r>
            <a:rPr lang="en-US"/>
            <a:t> SMART KPIs/Metrics</a:t>
          </a:r>
        </a:p>
      </dgm:t>
    </dgm:pt>
    <dgm:pt modelId="{5D075C4C-34F2-44FB-AA0E-1B31C1432CA4}" type="parTrans" cxnId="{E7A4677E-4F24-4C65-932F-1F99BA0A2E3D}">
      <dgm:prSet/>
      <dgm:spPr/>
      <dgm:t>
        <a:bodyPr/>
        <a:lstStyle/>
        <a:p>
          <a:endParaRPr lang="en-US"/>
        </a:p>
      </dgm:t>
    </dgm:pt>
    <dgm:pt modelId="{63981181-8899-4BD6-A8D7-745D41AB31F5}" type="sibTrans" cxnId="{E7A4677E-4F24-4C65-932F-1F99BA0A2E3D}">
      <dgm:prSet/>
      <dgm:spPr/>
      <dgm:t>
        <a:bodyPr/>
        <a:lstStyle/>
        <a:p>
          <a:endParaRPr lang="en-US"/>
        </a:p>
      </dgm:t>
    </dgm:pt>
    <dgm:pt modelId="{07F2BB12-EC16-4E84-B8EB-917F4C77F66D}">
      <dgm:prSet/>
      <dgm:spPr/>
      <dgm:t>
        <a:bodyPr/>
        <a:lstStyle/>
        <a:p>
          <a:r>
            <a:rPr lang="en-US"/>
            <a:t>Identifying and Analyzing</a:t>
          </a:r>
        </a:p>
      </dgm:t>
    </dgm:pt>
    <dgm:pt modelId="{F5269A5E-F8FB-4735-8EFA-05B26B7F8B44}" type="parTrans" cxnId="{7C391B4B-0C9B-414C-B332-40F11D50DECE}">
      <dgm:prSet/>
      <dgm:spPr/>
      <dgm:t>
        <a:bodyPr/>
        <a:lstStyle/>
        <a:p>
          <a:endParaRPr lang="en-US"/>
        </a:p>
      </dgm:t>
    </dgm:pt>
    <dgm:pt modelId="{F08FD5CE-D92D-4E33-B6BC-4EA05B37915A}" type="sibTrans" cxnId="{7C391B4B-0C9B-414C-B332-40F11D50DECE}">
      <dgm:prSet/>
      <dgm:spPr/>
      <dgm:t>
        <a:bodyPr/>
        <a:lstStyle/>
        <a:p>
          <a:endParaRPr lang="en-US"/>
        </a:p>
      </dgm:t>
    </dgm:pt>
    <dgm:pt modelId="{69EDF2E1-F730-4044-940A-13F9D5A619CC}">
      <dgm:prSet/>
      <dgm:spPr/>
      <dgm:t>
        <a:bodyPr/>
        <a:lstStyle/>
        <a:p>
          <a:r>
            <a:rPr lang="en-US"/>
            <a:t>CARB and other Regulations</a:t>
          </a:r>
        </a:p>
      </dgm:t>
    </dgm:pt>
    <dgm:pt modelId="{EF09D09A-5912-4AA1-AA92-D4EDE385D1E1}" type="parTrans" cxnId="{41F7EF2B-7119-4419-9B70-20FFE9DBEEC7}">
      <dgm:prSet/>
      <dgm:spPr/>
      <dgm:t>
        <a:bodyPr/>
        <a:lstStyle/>
        <a:p>
          <a:endParaRPr lang="en-US"/>
        </a:p>
      </dgm:t>
    </dgm:pt>
    <dgm:pt modelId="{66E4B82E-ECDF-4029-91DE-1CCBED70CF79}" type="sibTrans" cxnId="{41F7EF2B-7119-4419-9B70-20FFE9DBEEC7}">
      <dgm:prSet/>
      <dgm:spPr/>
      <dgm:t>
        <a:bodyPr/>
        <a:lstStyle/>
        <a:p>
          <a:endParaRPr lang="en-US"/>
        </a:p>
      </dgm:t>
    </dgm:pt>
    <dgm:pt modelId="{1FA3D747-B7C7-483B-8DE2-1DB9848FD1DC}">
      <dgm:prSet/>
      <dgm:spPr/>
      <dgm:t>
        <a:bodyPr/>
        <a:lstStyle/>
        <a:p>
          <a:r>
            <a:rPr lang="en-US"/>
            <a:t>Participating</a:t>
          </a:r>
        </a:p>
      </dgm:t>
    </dgm:pt>
    <dgm:pt modelId="{32CFCC21-8F2D-44BD-8974-6BD17290086B}" type="parTrans" cxnId="{02476C43-0731-413B-A757-6C2839285191}">
      <dgm:prSet/>
      <dgm:spPr/>
      <dgm:t>
        <a:bodyPr/>
        <a:lstStyle/>
        <a:p>
          <a:endParaRPr lang="en-US"/>
        </a:p>
      </dgm:t>
    </dgm:pt>
    <dgm:pt modelId="{D24D1F7E-3B48-40AB-9691-9B5A98F4E0ED}" type="sibTrans" cxnId="{02476C43-0731-413B-A757-6C2839285191}">
      <dgm:prSet/>
      <dgm:spPr/>
      <dgm:t>
        <a:bodyPr/>
        <a:lstStyle/>
        <a:p>
          <a:endParaRPr lang="en-US"/>
        </a:p>
      </dgm:t>
    </dgm:pt>
    <dgm:pt modelId="{2592C5D5-AB10-437A-B92F-3D7235E1A657}">
      <dgm:prSet/>
      <dgm:spPr/>
      <dgm:t>
        <a:bodyPr/>
        <a:lstStyle/>
        <a:p>
          <a:pPr rtl="0"/>
          <a:r>
            <a:rPr lang="en-US"/>
            <a:t>using the Administrative Procedure Act</a:t>
          </a:r>
          <a:r>
            <a:rPr lang="en-US">
              <a:latin typeface="Calibri Light" panose="020F0302020204030204"/>
            </a:rPr>
            <a:t> </a:t>
          </a:r>
          <a:endParaRPr lang="en-US"/>
        </a:p>
      </dgm:t>
    </dgm:pt>
    <dgm:pt modelId="{158D6DF2-42E9-4C9A-9ABD-652F9C23C9FB}" type="parTrans" cxnId="{17713B00-0CE8-43D5-AA31-0B549018E37E}">
      <dgm:prSet/>
      <dgm:spPr/>
      <dgm:t>
        <a:bodyPr/>
        <a:lstStyle/>
        <a:p>
          <a:endParaRPr lang="en-US"/>
        </a:p>
      </dgm:t>
    </dgm:pt>
    <dgm:pt modelId="{B67A5972-E480-4838-85C9-EB60869A7EFA}" type="sibTrans" cxnId="{17713B00-0CE8-43D5-AA31-0B549018E37E}">
      <dgm:prSet/>
      <dgm:spPr/>
      <dgm:t>
        <a:bodyPr/>
        <a:lstStyle/>
        <a:p>
          <a:endParaRPr lang="en-US"/>
        </a:p>
      </dgm:t>
    </dgm:pt>
    <dgm:pt modelId="{F55C85A0-F93C-4D11-A181-9819252FD4F0}">
      <dgm:prSet/>
      <dgm:spPr/>
      <dgm:t>
        <a:bodyPr/>
        <a:lstStyle/>
        <a:p>
          <a:r>
            <a:rPr lang="en-US"/>
            <a:t>Drafting/Revising</a:t>
          </a:r>
        </a:p>
      </dgm:t>
    </dgm:pt>
    <dgm:pt modelId="{D26DF076-E1CA-43C5-99DF-10649FFE995B}" type="parTrans" cxnId="{E27D8A4F-1491-4B5F-9891-2013FB5C99EB}">
      <dgm:prSet/>
      <dgm:spPr/>
      <dgm:t>
        <a:bodyPr/>
        <a:lstStyle/>
        <a:p>
          <a:endParaRPr lang="en-US"/>
        </a:p>
      </dgm:t>
    </dgm:pt>
    <dgm:pt modelId="{4DA85000-97B9-4DB8-9398-61010690D7D2}" type="sibTrans" cxnId="{E27D8A4F-1491-4B5F-9891-2013FB5C99EB}">
      <dgm:prSet/>
      <dgm:spPr/>
      <dgm:t>
        <a:bodyPr/>
        <a:lstStyle/>
        <a:p>
          <a:endParaRPr lang="en-US"/>
        </a:p>
      </dgm:t>
    </dgm:pt>
    <dgm:pt modelId="{8E4DD3A9-74CA-4156-9238-2D1BF1B50F70}">
      <dgm:prSet/>
      <dgm:spPr/>
      <dgm:t>
        <a:bodyPr/>
        <a:lstStyle/>
        <a:p>
          <a:r>
            <a:rPr lang="en-US"/>
            <a:t>contracts: shifting risk</a:t>
          </a:r>
        </a:p>
      </dgm:t>
    </dgm:pt>
    <dgm:pt modelId="{2F38B51B-7FEA-4B88-A590-3759C0CA7799}" type="parTrans" cxnId="{DD4521F6-F957-4AA9-835A-BC762EA662E1}">
      <dgm:prSet/>
      <dgm:spPr/>
      <dgm:t>
        <a:bodyPr/>
        <a:lstStyle/>
        <a:p>
          <a:endParaRPr lang="en-US"/>
        </a:p>
      </dgm:t>
    </dgm:pt>
    <dgm:pt modelId="{8EAACCE9-F70F-460A-B4B0-5678443242E0}" type="sibTrans" cxnId="{DD4521F6-F957-4AA9-835A-BC762EA662E1}">
      <dgm:prSet/>
      <dgm:spPr/>
      <dgm:t>
        <a:bodyPr/>
        <a:lstStyle/>
        <a:p>
          <a:endParaRPr lang="en-US"/>
        </a:p>
      </dgm:t>
    </dgm:pt>
    <dgm:pt modelId="{FB4F903E-AD58-4928-8DCD-C560A10592F0}">
      <dgm:prSet/>
      <dgm:spPr/>
      <dgm:t>
        <a:bodyPr/>
        <a:lstStyle/>
        <a:p>
          <a:r>
            <a:rPr lang="en-US">
              <a:latin typeface="+mn-lt"/>
            </a:rPr>
            <a:t>Creating</a:t>
          </a:r>
        </a:p>
      </dgm:t>
    </dgm:pt>
    <dgm:pt modelId="{8E66031B-031E-4361-8257-D2A91E187CD1}" type="parTrans" cxnId="{A74E543A-FC4C-43DE-B1E0-D0012359286B}">
      <dgm:prSet/>
      <dgm:spPr/>
      <dgm:t>
        <a:bodyPr/>
        <a:lstStyle/>
        <a:p>
          <a:endParaRPr lang="en-US"/>
        </a:p>
      </dgm:t>
    </dgm:pt>
    <dgm:pt modelId="{6830854D-A876-404D-8822-2FBEE4EC47F1}" type="sibTrans" cxnId="{A74E543A-FC4C-43DE-B1E0-D0012359286B}">
      <dgm:prSet/>
      <dgm:spPr/>
      <dgm:t>
        <a:bodyPr/>
        <a:lstStyle/>
        <a:p>
          <a:endParaRPr lang="en-US"/>
        </a:p>
      </dgm:t>
    </dgm:pt>
    <dgm:pt modelId="{F4F685FF-FE09-4E81-B168-94E9C07DA2E6}">
      <dgm:prSet/>
      <dgm:spPr/>
      <dgm:t>
        <a:bodyPr/>
        <a:lstStyle/>
        <a:p>
          <a:r>
            <a:rPr lang="en-US">
              <a:latin typeface="+mn-lt"/>
            </a:rPr>
            <a:t>Excel pivot tables</a:t>
          </a:r>
        </a:p>
      </dgm:t>
    </dgm:pt>
    <dgm:pt modelId="{0D1A815B-ECFC-469D-847B-306D13328AB6}" type="parTrans" cxnId="{6D7A3865-D157-4895-9CBA-7F6A36E48802}">
      <dgm:prSet/>
      <dgm:spPr/>
      <dgm:t>
        <a:bodyPr/>
        <a:lstStyle/>
        <a:p>
          <a:endParaRPr lang="en-US"/>
        </a:p>
      </dgm:t>
    </dgm:pt>
    <dgm:pt modelId="{BC2D4CCB-A5D8-4A7B-B85E-6D7AB004E4F5}" type="sibTrans" cxnId="{6D7A3865-D157-4895-9CBA-7F6A36E48802}">
      <dgm:prSet/>
      <dgm:spPr/>
      <dgm:t>
        <a:bodyPr/>
        <a:lstStyle/>
        <a:p>
          <a:endParaRPr lang="en-US"/>
        </a:p>
      </dgm:t>
    </dgm:pt>
    <dgm:pt modelId="{650CBFB6-34F2-4D14-A8FF-699995362559}">
      <dgm:prSet/>
      <dgm:spPr/>
      <dgm:t>
        <a:bodyPr/>
        <a:lstStyle/>
        <a:p>
          <a:r>
            <a:rPr lang="en-US">
              <a:latin typeface="+mn-lt"/>
            </a:rPr>
            <a:t>Presenting</a:t>
          </a:r>
        </a:p>
      </dgm:t>
    </dgm:pt>
    <dgm:pt modelId="{96AE91DA-0014-4923-8BC8-A82503019272}" type="parTrans" cxnId="{EC5DEE48-7FF3-4C01-9717-D0C03FCD978C}">
      <dgm:prSet/>
      <dgm:spPr/>
      <dgm:t>
        <a:bodyPr/>
        <a:lstStyle/>
        <a:p>
          <a:endParaRPr lang="en-US"/>
        </a:p>
      </dgm:t>
    </dgm:pt>
    <dgm:pt modelId="{AAA0215D-6DCF-4C9C-9C6C-49A1E28197C1}" type="sibTrans" cxnId="{EC5DEE48-7FF3-4C01-9717-D0C03FCD978C}">
      <dgm:prSet/>
      <dgm:spPr/>
      <dgm:t>
        <a:bodyPr/>
        <a:lstStyle/>
        <a:p>
          <a:endParaRPr lang="en-US"/>
        </a:p>
      </dgm:t>
    </dgm:pt>
    <dgm:pt modelId="{CCEFFA49-6312-4C25-B8E8-3E89CA70C431}">
      <dgm:prSet/>
      <dgm:spPr/>
      <dgm:t>
        <a:bodyPr/>
        <a:lstStyle/>
        <a:p>
          <a:pPr rtl="0"/>
          <a:r>
            <a:rPr lang="en-US">
              <a:latin typeface="+mn-lt"/>
            </a:rPr>
            <a:t>data and your story </a:t>
          </a:r>
        </a:p>
      </dgm:t>
    </dgm:pt>
    <dgm:pt modelId="{44859F8C-735F-45C6-AFC4-F6115BA874DD}" type="parTrans" cxnId="{0549D5F7-1E4F-4FFE-B30B-65C922865E66}">
      <dgm:prSet/>
      <dgm:spPr/>
      <dgm:t>
        <a:bodyPr/>
        <a:lstStyle/>
        <a:p>
          <a:endParaRPr lang="en-US"/>
        </a:p>
      </dgm:t>
    </dgm:pt>
    <dgm:pt modelId="{26EE9971-7FA6-4100-A627-1F3120206818}" type="sibTrans" cxnId="{0549D5F7-1E4F-4FFE-B30B-65C922865E66}">
      <dgm:prSet/>
      <dgm:spPr/>
      <dgm:t>
        <a:bodyPr/>
        <a:lstStyle/>
        <a:p>
          <a:endParaRPr lang="en-US"/>
        </a:p>
      </dgm:t>
    </dgm:pt>
    <dgm:pt modelId="{19F28B5C-AA41-4E5B-9E9D-362AD89F061E}">
      <dgm:prSet phldr="0"/>
      <dgm:spPr/>
      <dgm:t>
        <a:bodyPr/>
        <a:lstStyle/>
        <a:p>
          <a:r>
            <a:rPr lang="en-US">
              <a:latin typeface="Arial" panose="020B0604020202020204" pitchFamily="34" charset="0"/>
              <a:cs typeface="Arial" panose="020B0604020202020204" pitchFamily="34" charset="0"/>
            </a:rPr>
            <a:t>Presenting</a:t>
          </a:r>
        </a:p>
      </dgm:t>
    </dgm:pt>
    <dgm:pt modelId="{FDEE1834-9C27-43E1-9071-F44F2854C41F}" type="parTrans" cxnId="{3CEC96A7-6FC1-474B-A48B-D2533DBF5513}">
      <dgm:prSet/>
      <dgm:spPr/>
      <dgm:t>
        <a:bodyPr/>
        <a:lstStyle/>
        <a:p>
          <a:endParaRPr lang="en-US"/>
        </a:p>
      </dgm:t>
    </dgm:pt>
    <dgm:pt modelId="{F56A62B5-14F5-423B-87B9-3A3544CA985B}" type="sibTrans" cxnId="{3CEC96A7-6FC1-474B-A48B-D2533DBF5513}">
      <dgm:prSet/>
      <dgm:spPr/>
      <dgm:t>
        <a:bodyPr/>
        <a:lstStyle/>
        <a:p>
          <a:endParaRPr lang="en-US"/>
        </a:p>
      </dgm:t>
    </dgm:pt>
    <dgm:pt modelId="{D634D306-9452-47D0-A870-935D4BEE0B8B}">
      <dgm:prSet phldr="0"/>
      <dgm:spPr/>
      <dgm:t>
        <a:bodyPr/>
        <a:lstStyle/>
        <a:p>
          <a:pPr rtl="0"/>
          <a:r>
            <a:rPr lang="en-US">
              <a:latin typeface="Arial" panose="020B0604020202020204" pitchFamily="34" charset="0"/>
              <a:cs typeface="Arial" panose="020B0604020202020204" pitchFamily="34" charset="0"/>
            </a:rPr>
            <a:t>an elevator speech</a:t>
          </a:r>
        </a:p>
      </dgm:t>
    </dgm:pt>
    <dgm:pt modelId="{582A5C17-A6C2-451A-9A71-392F3B55A7AC}" type="parTrans" cxnId="{EB406FFA-FC9C-4B72-AC71-E5E86CBE6798}">
      <dgm:prSet/>
      <dgm:spPr/>
      <dgm:t>
        <a:bodyPr/>
        <a:lstStyle/>
        <a:p>
          <a:endParaRPr lang="en-US"/>
        </a:p>
      </dgm:t>
    </dgm:pt>
    <dgm:pt modelId="{C2C3CFCA-0D23-4D57-AC51-36566035F411}" type="sibTrans" cxnId="{EB406FFA-FC9C-4B72-AC71-E5E86CBE6798}">
      <dgm:prSet/>
      <dgm:spPr/>
      <dgm:t>
        <a:bodyPr/>
        <a:lstStyle/>
        <a:p>
          <a:endParaRPr lang="en-US"/>
        </a:p>
      </dgm:t>
    </dgm:pt>
    <dgm:pt modelId="{3B3D22B3-C2D9-4380-BFEC-17E38068DA05}" type="pres">
      <dgm:prSet presAssocID="{449AD5D4-486F-422D-9B42-4E075502BE47}" presName="diagram" presStyleCnt="0">
        <dgm:presLayoutVars>
          <dgm:dir/>
          <dgm:resizeHandles val="exact"/>
        </dgm:presLayoutVars>
      </dgm:prSet>
      <dgm:spPr/>
    </dgm:pt>
    <dgm:pt modelId="{19FDEA7D-20B9-48D5-A833-1F1579DFA6E8}" type="pres">
      <dgm:prSet presAssocID="{1EA9289B-34A4-4645-94CF-6725830E144A}" presName="node" presStyleLbl="node1" presStyleIdx="0" presStyleCnt="10">
        <dgm:presLayoutVars>
          <dgm:bulletEnabled val="1"/>
        </dgm:presLayoutVars>
      </dgm:prSet>
      <dgm:spPr/>
    </dgm:pt>
    <dgm:pt modelId="{1CE77145-753E-4094-96F7-F60AA67ACAC3}" type="pres">
      <dgm:prSet presAssocID="{075320F5-019C-429E-8437-9BB8FFEA2313}" presName="sibTrans" presStyleCnt="0"/>
      <dgm:spPr/>
    </dgm:pt>
    <dgm:pt modelId="{25133737-DFEB-48D6-BB0D-E1B4BD0279F9}" type="pres">
      <dgm:prSet presAssocID="{B6E56681-1312-4FA1-ACBB-45C38564F830}" presName="node" presStyleLbl="node1" presStyleIdx="1" presStyleCnt="10" custLinFactNeighborX="-1368">
        <dgm:presLayoutVars>
          <dgm:bulletEnabled val="1"/>
        </dgm:presLayoutVars>
      </dgm:prSet>
      <dgm:spPr/>
    </dgm:pt>
    <dgm:pt modelId="{233D4A10-143B-4A52-91D4-71E73634ED4C}" type="pres">
      <dgm:prSet presAssocID="{2581F39B-B737-49F7-8F5A-7E5EA41EC72A}" presName="sibTrans" presStyleCnt="0"/>
      <dgm:spPr/>
    </dgm:pt>
    <dgm:pt modelId="{796E9AFE-09BA-47A4-B02B-3924B2E57421}" type="pres">
      <dgm:prSet presAssocID="{E12EF71A-6B51-49B2-97F0-50C6ED9F1253}" presName="node" presStyleLbl="node1" presStyleIdx="2" presStyleCnt="10">
        <dgm:presLayoutVars>
          <dgm:bulletEnabled val="1"/>
        </dgm:presLayoutVars>
      </dgm:prSet>
      <dgm:spPr/>
    </dgm:pt>
    <dgm:pt modelId="{2CA6665F-2D34-4148-969F-8E9B5E0792CF}" type="pres">
      <dgm:prSet presAssocID="{EF14EFDC-61F0-465B-B6A5-3BBE9CDDF306}" presName="sibTrans" presStyleCnt="0"/>
      <dgm:spPr/>
    </dgm:pt>
    <dgm:pt modelId="{9C462268-F1F1-4C44-9587-3A4009C9818D}" type="pres">
      <dgm:prSet presAssocID="{96056A34-F413-4C02-A950-E98E2C80F516}" presName="node" presStyleLbl="node1" presStyleIdx="3" presStyleCnt="10">
        <dgm:presLayoutVars>
          <dgm:bulletEnabled val="1"/>
        </dgm:presLayoutVars>
      </dgm:prSet>
      <dgm:spPr/>
    </dgm:pt>
    <dgm:pt modelId="{6110445F-62D3-4916-9C38-DCF93C3E3828}" type="pres">
      <dgm:prSet presAssocID="{B187E1EB-32A5-418F-8DC3-67766B89EE0A}" presName="sibTrans" presStyleCnt="0"/>
      <dgm:spPr/>
    </dgm:pt>
    <dgm:pt modelId="{1524248B-A792-4D09-965B-3CD8BDCB31E9}" type="pres">
      <dgm:prSet presAssocID="{07F2BB12-EC16-4E84-B8EB-917F4C77F66D}" presName="node" presStyleLbl="node1" presStyleIdx="4" presStyleCnt="10">
        <dgm:presLayoutVars>
          <dgm:bulletEnabled val="1"/>
        </dgm:presLayoutVars>
      </dgm:prSet>
      <dgm:spPr/>
    </dgm:pt>
    <dgm:pt modelId="{7EB6CB5B-3E69-4507-842E-D5D42D4321A9}" type="pres">
      <dgm:prSet presAssocID="{F08FD5CE-D92D-4E33-B6BC-4EA05B37915A}" presName="sibTrans" presStyleCnt="0"/>
      <dgm:spPr/>
    </dgm:pt>
    <dgm:pt modelId="{9AF72053-2257-43C6-8512-22BFE83ADCCB}" type="pres">
      <dgm:prSet presAssocID="{1FA3D747-B7C7-483B-8DE2-1DB9848FD1DC}" presName="node" presStyleLbl="node1" presStyleIdx="5" presStyleCnt="10">
        <dgm:presLayoutVars>
          <dgm:bulletEnabled val="1"/>
        </dgm:presLayoutVars>
      </dgm:prSet>
      <dgm:spPr/>
    </dgm:pt>
    <dgm:pt modelId="{CF3A2F0E-8511-4039-95CF-664AAC608061}" type="pres">
      <dgm:prSet presAssocID="{D24D1F7E-3B48-40AB-9691-9B5A98F4E0ED}" presName="sibTrans" presStyleCnt="0"/>
      <dgm:spPr/>
    </dgm:pt>
    <dgm:pt modelId="{A88E8256-0DAB-48AF-A18E-CEAD97F7C259}" type="pres">
      <dgm:prSet presAssocID="{F55C85A0-F93C-4D11-A181-9819252FD4F0}" presName="node" presStyleLbl="node1" presStyleIdx="6" presStyleCnt="10">
        <dgm:presLayoutVars>
          <dgm:bulletEnabled val="1"/>
        </dgm:presLayoutVars>
      </dgm:prSet>
      <dgm:spPr/>
    </dgm:pt>
    <dgm:pt modelId="{16A0F486-73AA-4C61-8868-16CCDA39E904}" type="pres">
      <dgm:prSet presAssocID="{4DA85000-97B9-4DB8-9398-61010690D7D2}" presName="sibTrans" presStyleCnt="0"/>
      <dgm:spPr/>
    </dgm:pt>
    <dgm:pt modelId="{96D5768F-C17A-4191-B3C1-AC92611422BA}" type="pres">
      <dgm:prSet presAssocID="{FB4F903E-AD58-4928-8DCD-C560A10592F0}" presName="node" presStyleLbl="node1" presStyleIdx="7" presStyleCnt="10">
        <dgm:presLayoutVars>
          <dgm:bulletEnabled val="1"/>
        </dgm:presLayoutVars>
      </dgm:prSet>
      <dgm:spPr/>
    </dgm:pt>
    <dgm:pt modelId="{EC726D55-5507-4420-B994-7D4F8C71039C}" type="pres">
      <dgm:prSet presAssocID="{6830854D-A876-404D-8822-2FBEE4EC47F1}" presName="sibTrans" presStyleCnt="0"/>
      <dgm:spPr/>
    </dgm:pt>
    <dgm:pt modelId="{FC873917-3763-4825-86F0-FF4765F27A3B}" type="pres">
      <dgm:prSet presAssocID="{650CBFB6-34F2-4D14-A8FF-699995362559}" presName="node" presStyleLbl="node1" presStyleIdx="8" presStyleCnt="10">
        <dgm:presLayoutVars>
          <dgm:bulletEnabled val="1"/>
        </dgm:presLayoutVars>
      </dgm:prSet>
      <dgm:spPr/>
    </dgm:pt>
    <dgm:pt modelId="{1234DC19-DCCC-432F-9B4E-160F873FC877}" type="pres">
      <dgm:prSet presAssocID="{AAA0215D-6DCF-4C9C-9C6C-49A1E28197C1}" presName="sibTrans" presStyleCnt="0"/>
      <dgm:spPr/>
    </dgm:pt>
    <dgm:pt modelId="{40323F14-258B-4A0C-83E5-7B6CDCE75497}" type="pres">
      <dgm:prSet presAssocID="{19F28B5C-AA41-4E5B-9E9D-362AD89F061E}" presName="node" presStyleLbl="node1" presStyleIdx="9" presStyleCnt="10">
        <dgm:presLayoutVars>
          <dgm:bulletEnabled val="1"/>
        </dgm:presLayoutVars>
      </dgm:prSet>
      <dgm:spPr/>
    </dgm:pt>
  </dgm:ptLst>
  <dgm:cxnLst>
    <dgm:cxn modelId="{17713B00-0CE8-43D5-AA31-0B549018E37E}" srcId="{1FA3D747-B7C7-483B-8DE2-1DB9848FD1DC}" destId="{2592C5D5-AB10-437A-B92F-3D7235E1A657}" srcOrd="0" destOrd="0" parTransId="{158D6DF2-42E9-4C9A-9ABD-652F9C23C9FB}" sibTransId="{B67A5972-E480-4838-85C9-EB60869A7EFA}"/>
    <dgm:cxn modelId="{A21ECB0B-CFA2-4E74-A12D-EB4E04B29719}" type="presOf" srcId="{CCEFFA49-6312-4C25-B8E8-3E89CA70C431}" destId="{FC873917-3763-4825-86F0-FF4765F27A3B}" srcOrd="0" destOrd="1" presId="urn:microsoft.com/office/officeart/2005/8/layout/default"/>
    <dgm:cxn modelId="{43A2A20F-D7ED-4DF8-9D41-4D3791C0870F}" srcId="{449AD5D4-486F-422D-9B42-4E075502BE47}" destId="{B6E56681-1312-4FA1-ACBB-45C38564F830}" srcOrd="1" destOrd="0" parTransId="{28407CE5-E602-47B2-9171-F4CBC8881534}" sibTransId="{2581F39B-B737-49F7-8F5A-7E5EA41EC72A}"/>
    <dgm:cxn modelId="{85B96310-76DB-4647-96A3-D0B2741EC05F}" srcId="{449AD5D4-486F-422D-9B42-4E075502BE47}" destId="{96056A34-F413-4C02-A950-E98E2C80F516}" srcOrd="3" destOrd="0" parTransId="{4ADCA9F1-CBDE-4337-BF64-CF1363600303}" sibTransId="{B187E1EB-32A5-418F-8DC3-67766B89EE0A}"/>
    <dgm:cxn modelId="{661F571C-4822-42C8-BC6C-F594AA24D645}" type="presOf" srcId="{650CBFB6-34F2-4D14-A8FF-699995362559}" destId="{FC873917-3763-4825-86F0-FF4765F27A3B}" srcOrd="0" destOrd="0" presId="urn:microsoft.com/office/officeart/2005/8/layout/default"/>
    <dgm:cxn modelId="{019A4527-DAB4-45A8-B54B-0AD484A8F1C5}" type="presOf" srcId="{E9652E0D-DA57-4DA4-AA23-8633B0732C42}" destId="{19FDEA7D-20B9-48D5-A833-1F1579DFA6E8}" srcOrd="0" destOrd="1" presId="urn:microsoft.com/office/officeart/2005/8/layout/default"/>
    <dgm:cxn modelId="{428B3329-B5C0-471E-B3F1-2DACDA727E5C}" type="presOf" srcId="{449AD5D4-486F-422D-9B42-4E075502BE47}" destId="{3B3D22B3-C2D9-4380-BFEC-17E38068DA05}" srcOrd="0" destOrd="0" presId="urn:microsoft.com/office/officeart/2005/8/layout/default"/>
    <dgm:cxn modelId="{41F7EF2B-7119-4419-9B70-20FFE9DBEEC7}" srcId="{07F2BB12-EC16-4E84-B8EB-917F4C77F66D}" destId="{69EDF2E1-F730-4044-940A-13F9D5A619CC}" srcOrd="0" destOrd="0" parTransId="{EF09D09A-5912-4AA1-AA92-D4EDE385D1E1}" sibTransId="{66E4B82E-ECDF-4029-91DE-1CCBED70CF79}"/>
    <dgm:cxn modelId="{A74E543A-FC4C-43DE-B1E0-D0012359286B}" srcId="{449AD5D4-486F-422D-9B42-4E075502BE47}" destId="{FB4F903E-AD58-4928-8DCD-C560A10592F0}" srcOrd="7" destOrd="0" parTransId="{8E66031B-031E-4361-8257-D2A91E187CD1}" sibTransId="{6830854D-A876-404D-8822-2FBEE4EC47F1}"/>
    <dgm:cxn modelId="{ADDFB25E-B290-48E9-8A2A-980151291614}" type="presOf" srcId="{1FA3D747-B7C7-483B-8DE2-1DB9848FD1DC}" destId="{9AF72053-2257-43C6-8512-22BFE83ADCCB}" srcOrd="0" destOrd="0" presId="urn:microsoft.com/office/officeart/2005/8/layout/default"/>
    <dgm:cxn modelId="{47917A5F-D334-4EEE-BD65-E62A73A44A0B}" type="presOf" srcId="{1EA9289B-34A4-4645-94CF-6725830E144A}" destId="{19FDEA7D-20B9-48D5-A833-1F1579DFA6E8}" srcOrd="0" destOrd="0" presId="urn:microsoft.com/office/officeart/2005/8/layout/default"/>
    <dgm:cxn modelId="{02476C43-0731-413B-A757-6C2839285191}" srcId="{449AD5D4-486F-422D-9B42-4E075502BE47}" destId="{1FA3D747-B7C7-483B-8DE2-1DB9848FD1DC}" srcOrd="5" destOrd="0" parTransId="{32CFCC21-8F2D-44BD-8974-6BD17290086B}" sibTransId="{D24D1F7E-3B48-40AB-9691-9B5A98F4E0ED}"/>
    <dgm:cxn modelId="{6D7A3865-D157-4895-9CBA-7F6A36E48802}" srcId="{FB4F903E-AD58-4928-8DCD-C560A10592F0}" destId="{F4F685FF-FE09-4E81-B168-94E9C07DA2E6}" srcOrd="0" destOrd="0" parTransId="{0D1A815B-ECFC-469D-847B-306D13328AB6}" sibTransId="{BC2D4CCB-A5D8-4A7B-B85E-6D7AB004E4F5}"/>
    <dgm:cxn modelId="{4ECD4767-224A-45A9-85EF-EF4FEB0C6F66}" type="presOf" srcId="{96056A34-F413-4C02-A950-E98E2C80F516}" destId="{9C462268-F1F1-4C44-9587-3A4009C9818D}" srcOrd="0" destOrd="0" presId="urn:microsoft.com/office/officeart/2005/8/layout/default"/>
    <dgm:cxn modelId="{EC5DEE48-7FF3-4C01-9717-D0C03FCD978C}" srcId="{449AD5D4-486F-422D-9B42-4E075502BE47}" destId="{650CBFB6-34F2-4D14-A8FF-699995362559}" srcOrd="8" destOrd="0" parTransId="{96AE91DA-0014-4923-8BC8-A82503019272}" sibTransId="{AAA0215D-6DCF-4C9C-9C6C-49A1E28197C1}"/>
    <dgm:cxn modelId="{7C391B4B-0C9B-414C-B332-40F11D50DECE}" srcId="{449AD5D4-486F-422D-9B42-4E075502BE47}" destId="{07F2BB12-EC16-4E84-B8EB-917F4C77F66D}" srcOrd="4" destOrd="0" parTransId="{F5269A5E-F8FB-4735-8EFA-05B26B7F8B44}" sibTransId="{F08FD5CE-D92D-4E33-B6BC-4EA05B37915A}"/>
    <dgm:cxn modelId="{42C8476C-D135-44A5-BE6B-8CBB5204F14A}" type="presOf" srcId="{69EDF2E1-F730-4044-940A-13F9D5A619CC}" destId="{1524248B-A792-4D09-965B-3CD8BDCB31E9}" srcOrd="0" destOrd="1" presId="urn:microsoft.com/office/officeart/2005/8/layout/default"/>
    <dgm:cxn modelId="{E27D8A4F-1491-4B5F-9891-2013FB5C99EB}" srcId="{449AD5D4-486F-422D-9B42-4E075502BE47}" destId="{F55C85A0-F93C-4D11-A181-9819252FD4F0}" srcOrd="6" destOrd="0" parTransId="{D26DF076-E1CA-43C5-99DF-10649FFE995B}" sibTransId="{4DA85000-97B9-4DB8-9398-61010690D7D2}"/>
    <dgm:cxn modelId="{AA562E51-D460-4128-82A0-3401170DB6FB}" type="presOf" srcId="{8E4DD3A9-74CA-4156-9238-2D1BF1B50F70}" destId="{A88E8256-0DAB-48AF-A18E-CEAD97F7C259}" srcOrd="0" destOrd="1" presId="urn:microsoft.com/office/officeart/2005/8/layout/default"/>
    <dgm:cxn modelId="{766D2478-CE74-4A5A-AB66-78B3FDAD9BE9}" srcId="{1EA9289B-34A4-4645-94CF-6725830E144A}" destId="{E9652E0D-DA57-4DA4-AA23-8633B0732C42}" srcOrd="0" destOrd="0" parTransId="{30265756-8050-4A54-93A9-5A835909BB42}" sibTransId="{A93FF683-4DB0-41D5-B8E3-6E404B55530B}"/>
    <dgm:cxn modelId="{710A627C-2A7B-47D9-A9A0-828D7D9A07EB}" type="presOf" srcId="{B6E56681-1312-4FA1-ACBB-45C38564F830}" destId="{25133737-DFEB-48D6-BB0D-E1B4BD0279F9}" srcOrd="0" destOrd="0" presId="urn:microsoft.com/office/officeart/2005/8/layout/default"/>
    <dgm:cxn modelId="{E7A4677E-4F24-4C65-932F-1F99BA0A2E3D}" srcId="{96056A34-F413-4C02-A950-E98E2C80F516}" destId="{6925B6E7-5885-4248-9D5B-2B606E6797EB}" srcOrd="0" destOrd="0" parTransId="{5D075C4C-34F2-44FB-AA0E-1B31C1432CA4}" sibTransId="{63981181-8899-4BD6-A8D7-745D41AB31F5}"/>
    <dgm:cxn modelId="{DA74E685-F7CF-4AEE-918C-1CB96DB7DDBA}" srcId="{449AD5D4-486F-422D-9B42-4E075502BE47}" destId="{E12EF71A-6B51-49B2-97F0-50C6ED9F1253}" srcOrd="2" destOrd="0" parTransId="{87113034-0B78-43DF-BC02-4B5D09D34A0A}" sibTransId="{EF14EFDC-61F0-465B-B6A5-3BBE9CDDF306}"/>
    <dgm:cxn modelId="{638E5F8F-3680-468C-9471-DEC8DCFFE878}" type="presOf" srcId="{D634D306-9452-47D0-A870-935D4BEE0B8B}" destId="{40323F14-258B-4A0C-83E5-7B6CDCE75497}" srcOrd="0" destOrd="1" presId="urn:microsoft.com/office/officeart/2005/8/layout/default"/>
    <dgm:cxn modelId="{FE371197-5D14-44CA-96DF-68FB46EEB130}" type="presOf" srcId="{F81F58ED-9C34-4946-BDB5-E289470C89E2}" destId="{25133737-DFEB-48D6-BB0D-E1B4BD0279F9}" srcOrd="0" destOrd="1" presId="urn:microsoft.com/office/officeart/2005/8/layout/default"/>
    <dgm:cxn modelId="{93F1E49C-5C14-4048-BA92-8D0F223EB2CA}" type="presOf" srcId="{07F2BB12-EC16-4E84-B8EB-917F4C77F66D}" destId="{1524248B-A792-4D09-965B-3CD8BDCB31E9}" srcOrd="0" destOrd="0" presId="urn:microsoft.com/office/officeart/2005/8/layout/default"/>
    <dgm:cxn modelId="{3CEC96A7-6FC1-474B-A48B-D2533DBF5513}" srcId="{449AD5D4-486F-422D-9B42-4E075502BE47}" destId="{19F28B5C-AA41-4E5B-9E9D-362AD89F061E}" srcOrd="9" destOrd="0" parTransId="{FDEE1834-9C27-43E1-9071-F44F2854C41F}" sibTransId="{F56A62B5-14F5-423B-87B9-3A3544CA985B}"/>
    <dgm:cxn modelId="{4E2E78AB-8C15-4A8B-AB4C-7EE428C16BF5}" type="presOf" srcId="{6925B6E7-5885-4248-9D5B-2B606E6797EB}" destId="{9C462268-F1F1-4C44-9587-3A4009C9818D}" srcOrd="0" destOrd="1" presId="urn:microsoft.com/office/officeart/2005/8/layout/default"/>
    <dgm:cxn modelId="{0D846CB1-5E60-4C62-8D0F-A89FB6C4D0ED}" type="presOf" srcId="{2592C5D5-AB10-437A-B92F-3D7235E1A657}" destId="{9AF72053-2257-43C6-8512-22BFE83ADCCB}" srcOrd="0" destOrd="1" presId="urn:microsoft.com/office/officeart/2005/8/layout/default"/>
    <dgm:cxn modelId="{04266BB5-2C3E-4E66-A4DB-5084EBD0B3DA}" srcId="{B6E56681-1312-4FA1-ACBB-45C38564F830}" destId="{F81F58ED-9C34-4946-BDB5-E289470C89E2}" srcOrd="0" destOrd="0" parTransId="{CDFA9368-FDBD-47F0-9691-B115AC9B281D}" sibTransId="{14642154-E992-477C-A76C-F39C9EF9A0EA}"/>
    <dgm:cxn modelId="{61012EBC-7038-492C-A4B2-FEEDBEF9C333}" type="presOf" srcId="{19F28B5C-AA41-4E5B-9E9D-362AD89F061E}" destId="{40323F14-258B-4A0C-83E5-7B6CDCE75497}" srcOrd="0" destOrd="0" presId="urn:microsoft.com/office/officeart/2005/8/layout/default"/>
    <dgm:cxn modelId="{7F68FAC6-FEB4-41EC-A447-D40430C3D5C2}" srcId="{449AD5D4-486F-422D-9B42-4E075502BE47}" destId="{1EA9289B-34A4-4645-94CF-6725830E144A}" srcOrd="0" destOrd="0" parTransId="{C8FA9B33-0F5D-4FAD-A64C-0A1D2CEAD7A1}" sibTransId="{075320F5-019C-429E-8437-9BB8FFEA2313}"/>
    <dgm:cxn modelId="{B72C8ED9-12AD-434E-AADA-5D044F7179A9}" type="presOf" srcId="{F4F685FF-FE09-4E81-B168-94E9C07DA2E6}" destId="{96D5768F-C17A-4191-B3C1-AC92611422BA}" srcOrd="0" destOrd="1" presId="urn:microsoft.com/office/officeart/2005/8/layout/default"/>
    <dgm:cxn modelId="{363FF3DA-C014-4AC0-93F8-106E48E400DC}" type="presOf" srcId="{E1400B06-2CA9-47E1-BD5D-FE83B2A34EB2}" destId="{796E9AFE-09BA-47A4-B02B-3924B2E57421}" srcOrd="0" destOrd="1" presId="urn:microsoft.com/office/officeart/2005/8/layout/default"/>
    <dgm:cxn modelId="{A03461E3-2674-40BD-BF93-0D26A37D93D9}" srcId="{E12EF71A-6B51-49B2-97F0-50C6ED9F1253}" destId="{E1400B06-2CA9-47E1-BD5D-FE83B2A34EB2}" srcOrd="0" destOrd="0" parTransId="{376E0958-54AD-47CB-8341-2014AFABD9B5}" sibTransId="{FF885CC9-2546-4A5E-9C60-58741940DCA4}"/>
    <dgm:cxn modelId="{ABD220EB-AC72-48A9-84C3-7AF2FCF9CF3D}" type="presOf" srcId="{E12EF71A-6B51-49B2-97F0-50C6ED9F1253}" destId="{796E9AFE-09BA-47A4-B02B-3924B2E57421}" srcOrd="0" destOrd="0" presId="urn:microsoft.com/office/officeart/2005/8/layout/default"/>
    <dgm:cxn modelId="{B5AAE4EF-4390-4DDF-BAFA-0B549C300B34}" type="presOf" srcId="{F55C85A0-F93C-4D11-A181-9819252FD4F0}" destId="{A88E8256-0DAB-48AF-A18E-CEAD97F7C259}" srcOrd="0" destOrd="0" presId="urn:microsoft.com/office/officeart/2005/8/layout/default"/>
    <dgm:cxn modelId="{DD4521F6-F957-4AA9-835A-BC762EA662E1}" srcId="{F55C85A0-F93C-4D11-A181-9819252FD4F0}" destId="{8E4DD3A9-74CA-4156-9238-2D1BF1B50F70}" srcOrd="0" destOrd="0" parTransId="{2F38B51B-7FEA-4B88-A590-3759C0CA7799}" sibTransId="{8EAACCE9-F70F-460A-B4B0-5678443242E0}"/>
    <dgm:cxn modelId="{B853B3F6-5A11-4812-BEB6-EFEB162166B9}" type="presOf" srcId="{FB4F903E-AD58-4928-8DCD-C560A10592F0}" destId="{96D5768F-C17A-4191-B3C1-AC92611422BA}" srcOrd="0" destOrd="0" presId="urn:microsoft.com/office/officeart/2005/8/layout/default"/>
    <dgm:cxn modelId="{0549D5F7-1E4F-4FFE-B30B-65C922865E66}" srcId="{650CBFB6-34F2-4D14-A8FF-699995362559}" destId="{CCEFFA49-6312-4C25-B8E8-3E89CA70C431}" srcOrd="0" destOrd="0" parTransId="{44859F8C-735F-45C6-AFC4-F6115BA874DD}" sibTransId="{26EE9971-7FA6-4100-A627-1F3120206818}"/>
    <dgm:cxn modelId="{EB406FFA-FC9C-4B72-AC71-E5E86CBE6798}" srcId="{19F28B5C-AA41-4E5B-9E9D-362AD89F061E}" destId="{D634D306-9452-47D0-A870-935D4BEE0B8B}" srcOrd="0" destOrd="0" parTransId="{582A5C17-A6C2-451A-9A71-392F3B55A7AC}" sibTransId="{C2C3CFCA-0D23-4D57-AC51-36566035F411}"/>
    <dgm:cxn modelId="{54392BC8-50C4-4513-96A8-171B229F6699}" type="presParOf" srcId="{3B3D22B3-C2D9-4380-BFEC-17E38068DA05}" destId="{19FDEA7D-20B9-48D5-A833-1F1579DFA6E8}" srcOrd="0" destOrd="0" presId="urn:microsoft.com/office/officeart/2005/8/layout/default"/>
    <dgm:cxn modelId="{9DF603DA-851C-4294-B3AC-81F50536408B}" type="presParOf" srcId="{3B3D22B3-C2D9-4380-BFEC-17E38068DA05}" destId="{1CE77145-753E-4094-96F7-F60AA67ACAC3}" srcOrd="1" destOrd="0" presId="urn:microsoft.com/office/officeart/2005/8/layout/default"/>
    <dgm:cxn modelId="{759E5F1C-188D-4057-92AF-3FD1B15E78DD}" type="presParOf" srcId="{3B3D22B3-C2D9-4380-BFEC-17E38068DA05}" destId="{25133737-DFEB-48D6-BB0D-E1B4BD0279F9}" srcOrd="2" destOrd="0" presId="urn:microsoft.com/office/officeart/2005/8/layout/default"/>
    <dgm:cxn modelId="{359A6E6F-EB32-468E-9C3F-BF1363EE2BA7}" type="presParOf" srcId="{3B3D22B3-C2D9-4380-BFEC-17E38068DA05}" destId="{233D4A10-143B-4A52-91D4-71E73634ED4C}" srcOrd="3" destOrd="0" presId="urn:microsoft.com/office/officeart/2005/8/layout/default"/>
    <dgm:cxn modelId="{11E4D9A2-AEA2-40E0-9BE7-6F4127B89090}" type="presParOf" srcId="{3B3D22B3-C2D9-4380-BFEC-17E38068DA05}" destId="{796E9AFE-09BA-47A4-B02B-3924B2E57421}" srcOrd="4" destOrd="0" presId="urn:microsoft.com/office/officeart/2005/8/layout/default"/>
    <dgm:cxn modelId="{7D51D5E9-4B31-4DAD-ABD2-D71E7C9200CD}" type="presParOf" srcId="{3B3D22B3-C2D9-4380-BFEC-17E38068DA05}" destId="{2CA6665F-2D34-4148-969F-8E9B5E0792CF}" srcOrd="5" destOrd="0" presId="urn:microsoft.com/office/officeart/2005/8/layout/default"/>
    <dgm:cxn modelId="{EB35B518-53BF-4961-AB4C-8F494C1D29DA}" type="presParOf" srcId="{3B3D22B3-C2D9-4380-BFEC-17E38068DA05}" destId="{9C462268-F1F1-4C44-9587-3A4009C9818D}" srcOrd="6" destOrd="0" presId="urn:microsoft.com/office/officeart/2005/8/layout/default"/>
    <dgm:cxn modelId="{77271990-E582-4970-AEA7-28E7E4588D1D}" type="presParOf" srcId="{3B3D22B3-C2D9-4380-BFEC-17E38068DA05}" destId="{6110445F-62D3-4916-9C38-DCF93C3E3828}" srcOrd="7" destOrd="0" presId="urn:microsoft.com/office/officeart/2005/8/layout/default"/>
    <dgm:cxn modelId="{80824267-9DE0-468A-ACDF-91BE87306798}" type="presParOf" srcId="{3B3D22B3-C2D9-4380-BFEC-17E38068DA05}" destId="{1524248B-A792-4D09-965B-3CD8BDCB31E9}" srcOrd="8" destOrd="0" presId="urn:microsoft.com/office/officeart/2005/8/layout/default"/>
    <dgm:cxn modelId="{128A431A-948E-4C40-944D-F6D6D7904DB4}" type="presParOf" srcId="{3B3D22B3-C2D9-4380-BFEC-17E38068DA05}" destId="{7EB6CB5B-3E69-4507-842E-D5D42D4321A9}" srcOrd="9" destOrd="0" presId="urn:microsoft.com/office/officeart/2005/8/layout/default"/>
    <dgm:cxn modelId="{B1BE9CE0-C2A9-46B0-B1F8-B5C95491813F}" type="presParOf" srcId="{3B3D22B3-C2D9-4380-BFEC-17E38068DA05}" destId="{9AF72053-2257-43C6-8512-22BFE83ADCCB}" srcOrd="10" destOrd="0" presId="urn:microsoft.com/office/officeart/2005/8/layout/default"/>
    <dgm:cxn modelId="{26531CF7-6488-4E19-B7B2-FFCACB76CFE4}" type="presParOf" srcId="{3B3D22B3-C2D9-4380-BFEC-17E38068DA05}" destId="{CF3A2F0E-8511-4039-95CF-664AAC608061}" srcOrd="11" destOrd="0" presId="urn:microsoft.com/office/officeart/2005/8/layout/default"/>
    <dgm:cxn modelId="{FE1F6DAF-2ED3-4C8A-9CDD-2DE76E596F14}" type="presParOf" srcId="{3B3D22B3-C2D9-4380-BFEC-17E38068DA05}" destId="{A88E8256-0DAB-48AF-A18E-CEAD97F7C259}" srcOrd="12" destOrd="0" presId="urn:microsoft.com/office/officeart/2005/8/layout/default"/>
    <dgm:cxn modelId="{101913FF-6A2C-4A09-8B1B-D1A08995209C}" type="presParOf" srcId="{3B3D22B3-C2D9-4380-BFEC-17E38068DA05}" destId="{16A0F486-73AA-4C61-8868-16CCDA39E904}" srcOrd="13" destOrd="0" presId="urn:microsoft.com/office/officeart/2005/8/layout/default"/>
    <dgm:cxn modelId="{295E34FF-57BB-4E33-82D3-F35AA2B03B18}" type="presParOf" srcId="{3B3D22B3-C2D9-4380-BFEC-17E38068DA05}" destId="{96D5768F-C17A-4191-B3C1-AC92611422BA}" srcOrd="14" destOrd="0" presId="urn:microsoft.com/office/officeart/2005/8/layout/default"/>
    <dgm:cxn modelId="{86150F2C-4AE1-44A1-A2C9-A7C5A936A52B}" type="presParOf" srcId="{3B3D22B3-C2D9-4380-BFEC-17E38068DA05}" destId="{EC726D55-5507-4420-B994-7D4F8C71039C}" srcOrd="15" destOrd="0" presId="urn:microsoft.com/office/officeart/2005/8/layout/default"/>
    <dgm:cxn modelId="{CECAE045-BFA0-4E20-9260-215A60AEEEE0}" type="presParOf" srcId="{3B3D22B3-C2D9-4380-BFEC-17E38068DA05}" destId="{FC873917-3763-4825-86F0-FF4765F27A3B}" srcOrd="16" destOrd="0" presId="urn:microsoft.com/office/officeart/2005/8/layout/default"/>
    <dgm:cxn modelId="{2E8DE3E4-02B0-49F1-A347-8854DEDC83B8}" type="presParOf" srcId="{3B3D22B3-C2D9-4380-BFEC-17E38068DA05}" destId="{1234DC19-DCCC-432F-9B4E-160F873FC877}" srcOrd="17" destOrd="0" presId="urn:microsoft.com/office/officeart/2005/8/layout/default"/>
    <dgm:cxn modelId="{48A56A98-8F85-4AF3-A8FD-E98A27EA04DB}" type="presParOf" srcId="{3B3D22B3-C2D9-4380-BFEC-17E38068DA05}" destId="{40323F14-258B-4A0C-83E5-7B6CDCE75497}" srcOrd="1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892266-3B11-4D37-B0F1-0762E49E8112}">
      <dsp:nvSpPr>
        <dsp:cNvPr id="0" name=""/>
        <dsp:cNvSpPr/>
      </dsp:nvSpPr>
      <dsp:spPr>
        <a:xfrm>
          <a:off x="0" y="663870"/>
          <a:ext cx="6900512" cy="7956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defRPr b="1"/>
          </a:pPr>
          <a:r>
            <a:rPr lang="en-US" sz="2000" kern="1200"/>
            <a:t>Solicited input from industry associations and working groups; Burning Glass research; webinars; industry publications </a:t>
          </a:r>
        </a:p>
      </dsp:txBody>
      <dsp:txXfrm>
        <a:off x="38838" y="702708"/>
        <a:ext cx="6822836" cy="717924"/>
      </dsp:txXfrm>
    </dsp:sp>
    <dsp:sp modelId="{967B8195-7F0C-4CF9-8058-A97BC65FC3F6}">
      <dsp:nvSpPr>
        <dsp:cNvPr id="0" name=""/>
        <dsp:cNvSpPr/>
      </dsp:nvSpPr>
      <dsp:spPr>
        <a:xfrm>
          <a:off x="0" y="1517070"/>
          <a:ext cx="6900512" cy="795600"/>
        </a:xfrm>
        <a:prstGeom prst="roundRect">
          <a:avLst/>
        </a:prstGeom>
        <a:solidFill>
          <a:schemeClr val="accent5">
            <a:hueOff val="-1838336"/>
            <a:satOff val="-2557"/>
            <a:lumOff val="-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defRPr b="1"/>
          </a:pPr>
          <a:r>
            <a:rPr lang="en-US" sz="2000" kern="1200"/>
            <a:t>Gathered feedback from industry and education/training partners using SurveyMonkey</a:t>
          </a:r>
        </a:p>
      </dsp:txBody>
      <dsp:txXfrm>
        <a:off x="38838" y="1555908"/>
        <a:ext cx="6822836" cy="717924"/>
      </dsp:txXfrm>
    </dsp:sp>
    <dsp:sp modelId="{49D1F6E8-04F5-4429-9CBB-275A7ECBD6F5}">
      <dsp:nvSpPr>
        <dsp:cNvPr id="0" name=""/>
        <dsp:cNvSpPr/>
      </dsp:nvSpPr>
      <dsp:spPr>
        <a:xfrm>
          <a:off x="0" y="2370270"/>
          <a:ext cx="6900512" cy="795600"/>
        </a:xfrm>
        <a:prstGeom prst="roundRect">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defRPr b="1"/>
          </a:pPr>
          <a:r>
            <a:rPr lang="en-US" sz="2000" kern="1200"/>
            <a:t>Conducted on-site visits to employers and in-depth interviews </a:t>
          </a:r>
        </a:p>
      </dsp:txBody>
      <dsp:txXfrm>
        <a:off x="38838" y="2409108"/>
        <a:ext cx="6822836" cy="717924"/>
      </dsp:txXfrm>
    </dsp:sp>
    <dsp:sp modelId="{1C46143E-ECAF-4128-95D0-E075E6E00C7C}">
      <dsp:nvSpPr>
        <dsp:cNvPr id="0" name=""/>
        <dsp:cNvSpPr/>
      </dsp:nvSpPr>
      <dsp:spPr>
        <a:xfrm>
          <a:off x="0" y="3223470"/>
          <a:ext cx="6900512" cy="795600"/>
        </a:xfrm>
        <a:prstGeom prst="roundRect">
          <a:avLst/>
        </a:prstGeom>
        <a:solidFill>
          <a:schemeClr val="accent5">
            <a:hueOff val="-5515009"/>
            <a:satOff val="-7671"/>
            <a:lumOff val="-29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defRPr b="1"/>
          </a:pPr>
          <a:r>
            <a:rPr lang="en-US" sz="2000" kern="1200"/>
            <a:t>Reviewed job postings</a:t>
          </a:r>
        </a:p>
      </dsp:txBody>
      <dsp:txXfrm>
        <a:off x="38838" y="3262308"/>
        <a:ext cx="6822836" cy="717924"/>
      </dsp:txXfrm>
    </dsp:sp>
    <dsp:sp modelId="{12552719-E32A-43CE-8E43-F13FB31C8683}">
      <dsp:nvSpPr>
        <dsp:cNvPr id="0" name=""/>
        <dsp:cNvSpPr/>
      </dsp:nvSpPr>
      <dsp:spPr>
        <a:xfrm>
          <a:off x="0" y="4076670"/>
          <a:ext cx="6900512" cy="795600"/>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defRPr b="1"/>
          </a:pPr>
          <a:r>
            <a:rPr lang="en-US" sz="2000" kern="1200"/>
            <a:t>Surveyed participants  throughout the course of the pilot</a:t>
          </a:r>
        </a:p>
      </dsp:txBody>
      <dsp:txXfrm>
        <a:off x="38838" y="4115508"/>
        <a:ext cx="6822836" cy="7179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4C9630-0238-4689-AFBE-31EDB5845246}">
      <dsp:nvSpPr>
        <dsp:cNvPr id="0" name=""/>
        <dsp:cNvSpPr/>
      </dsp:nvSpPr>
      <dsp:spPr>
        <a:xfrm>
          <a:off x="262143" y="2549"/>
          <a:ext cx="1976110" cy="1185666"/>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a:t>Drayage</a:t>
          </a:r>
        </a:p>
      </dsp:txBody>
      <dsp:txXfrm>
        <a:off x="262143" y="2549"/>
        <a:ext cx="1976110" cy="1185666"/>
      </dsp:txXfrm>
    </dsp:sp>
    <dsp:sp modelId="{B59DD648-9284-48A3-90CD-611773B5280B}">
      <dsp:nvSpPr>
        <dsp:cNvPr id="0" name=""/>
        <dsp:cNvSpPr/>
      </dsp:nvSpPr>
      <dsp:spPr>
        <a:xfrm>
          <a:off x="2435864" y="2549"/>
          <a:ext cx="1976110" cy="1185666"/>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a:t>Trucking</a:t>
          </a:r>
        </a:p>
      </dsp:txBody>
      <dsp:txXfrm>
        <a:off x="2435864" y="2549"/>
        <a:ext cx="1976110" cy="1185666"/>
      </dsp:txXfrm>
    </dsp:sp>
    <dsp:sp modelId="{F0F5703E-473A-4E0A-B22F-76335BD2FA92}">
      <dsp:nvSpPr>
        <dsp:cNvPr id="0" name=""/>
        <dsp:cNvSpPr/>
      </dsp:nvSpPr>
      <dsp:spPr>
        <a:xfrm>
          <a:off x="4609586" y="2549"/>
          <a:ext cx="1976110" cy="1185666"/>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a:t>Rail</a:t>
          </a:r>
        </a:p>
      </dsp:txBody>
      <dsp:txXfrm>
        <a:off x="4609586" y="2549"/>
        <a:ext cx="1976110" cy="1185666"/>
      </dsp:txXfrm>
    </dsp:sp>
    <dsp:sp modelId="{EFD5BF51-6FFF-45C0-A236-ED84F66FEEB1}">
      <dsp:nvSpPr>
        <dsp:cNvPr id="0" name=""/>
        <dsp:cNvSpPr/>
      </dsp:nvSpPr>
      <dsp:spPr>
        <a:xfrm>
          <a:off x="262143" y="1385826"/>
          <a:ext cx="1976110" cy="1185666"/>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a:t>Manufacturers (OEMs)</a:t>
          </a:r>
        </a:p>
      </dsp:txBody>
      <dsp:txXfrm>
        <a:off x="262143" y="1385826"/>
        <a:ext cx="1976110" cy="1185666"/>
      </dsp:txXfrm>
    </dsp:sp>
    <dsp:sp modelId="{37425566-CBF6-40D1-89C2-83BA6DD5D8F6}">
      <dsp:nvSpPr>
        <dsp:cNvPr id="0" name=""/>
        <dsp:cNvSpPr/>
      </dsp:nvSpPr>
      <dsp:spPr>
        <a:xfrm>
          <a:off x="2435864" y="1385826"/>
          <a:ext cx="1976110" cy="1185666"/>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a:t>Distribution and Warehousing</a:t>
          </a:r>
        </a:p>
      </dsp:txBody>
      <dsp:txXfrm>
        <a:off x="2435864" y="1385826"/>
        <a:ext cx="1976110" cy="1185666"/>
      </dsp:txXfrm>
    </dsp:sp>
    <dsp:sp modelId="{71A7E524-AAEB-4189-9B50-241AB1519E59}">
      <dsp:nvSpPr>
        <dsp:cNvPr id="0" name=""/>
        <dsp:cNvSpPr/>
      </dsp:nvSpPr>
      <dsp:spPr>
        <a:xfrm>
          <a:off x="4562910" y="1391340"/>
          <a:ext cx="1976110" cy="1185666"/>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a:t>Transloading Facilities</a:t>
          </a:r>
        </a:p>
      </dsp:txBody>
      <dsp:txXfrm>
        <a:off x="4562910" y="1391340"/>
        <a:ext cx="1976110" cy="1185666"/>
      </dsp:txXfrm>
    </dsp:sp>
    <dsp:sp modelId="{9930026E-478E-4E42-81EA-E68365283A6B}">
      <dsp:nvSpPr>
        <dsp:cNvPr id="0" name=""/>
        <dsp:cNvSpPr/>
      </dsp:nvSpPr>
      <dsp:spPr>
        <a:xfrm>
          <a:off x="1349004" y="2769104"/>
          <a:ext cx="1976110" cy="1185666"/>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a:t>Freight Forwarders</a:t>
          </a:r>
        </a:p>
      </dsp:txBody>
      <dsp:txXfrm>
        <a:off x="1349004" y="2769104"/>
        <a:ext cx="1976110" cy="1185666"/>
      </dsp:txXfrm>
    </dsp:sp>
    <dsp:sp modelId="{81495407-4416-4017-9907-BAE9AE01C9A9}">
      <dsp:nvSpPr>
        <dsp:cNvPr id="0" name=""/>
        <dsp:cNvSpPr/>
      </dsp:nvSpPr>
      <dsp:spPr>
        <a:xfrm>
          <a:off x="3522725" y="2769104"/>
          <a:ext cx="1976110" cy="1185666"/>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a:t>Terminals</a:t>
          </a:r>
        </a:p>
      </dsp:txBody>
      <dsp:txXfrm>
        <a:off x="3522725" y="2769104"/>
        <a:ext cx="1976110" cy="11856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4C9630-0238-4689-AFBE-31EDB5845246}">
      <dsp:nvSpPr>
        <dsp:cNvPr id="0" name=""/>
        <dsp:cNvSpPr/>
      </dsp:nvSpPr>
      <dsp:spPr>
        <a:xfrm>
          <a:off x="1007578" y="45166"/>
          <a:ext cx="2344999" cy="1406999"/>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t>Fleet Managers</a:t>
          </a:r>
        </a:p>
      </dsp:txBody>
      <dsp:txXfrm>
        <a:off x="1007578" y="45166"/>
        <a:ext cx="2344999" cy="1406999"/>
      </dsp:txXfrm>
    </dsp:sp>
    <dsp:sp modelId="{B59DD648-9284-48A3-90CD-611773B5280B}">
      <dsp:nvSpPr>
        <dsp:cNvPr id="0" name=""/>
        <dsp:cNvSpPr/>
      </dsp:nvSpPr>
      <dsp:spPr>
        <a:xfrm>
          <a:off x="3631891" y="2759"/>
          <a:ext cx="2133128" cy="1491813"/>
        </a:xfrm>
        <a:prstGeom prst="rect">
          <a:avLst/>
        </a:prstGeom>
        <a:solidFill>
          <a:schemeClr val="accent5">
            <a:hueOff val="-1050478"/>
            <a:satOff val="-1461"/>
            <a:lumOff val="-56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t>Facilities Managers</a:t>
          </a:r>
        </a:p>
      </dsp:txBody>
      <dsp:txXfrm>
        <a:off x="3631891" y="2759"/>
        <a:ext cx="2133128" cy="1491813"/>
      </dsp:txXfrm>
    </dsp:sp>
    <dsp:sp modelId="{F0F5703E-473A-4E0A-B22F-76335BD2FA92}">
      <dsp:nvSpPr>
        <dsp:cNvPr id="0" name=""/>
        <dsp:cNvSpPr/>
      </dsp:nvSpPr>
      <dsp:spPr>
        <a:xfrm>
          <a:off x="5954706" y="45166"/>
          <a:ext cx="2344999" cy="1406999"/>
        </a:xfrm>
        <a:prstGeom prst="rect">
          <a:avLst/>
        </a:prstGeom>
        <a:solidFill>
          <a:schemeClr val="accent5">
            <a:hueOff val="-2100956"/>
            <a:satOff val="-2922"/>
            <a:lumOff val="-112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t>Transportation Specialists</a:t>
          </a:r>
        </a:p>
      </dsp:txBody>
      <dsp:txXfrm>
        <a:off x="5954706" y="45166"/>
        <a:ext cx="2344999" cy="1406999"/>
      </dsp:txXfrm>
    </dsp:sp>
    <dsp:sp modelId="{EFD5BF51-6FFF-45C0-A236-ED84F66FEEB1}">
      <dsp:nvSpPr>
        <dsp:cNvPr id="0" name=""/>
        <dsp:cNvSpPr/>
      </dsp:nvSpPr>
      <dsp:spPr>
        <a:xfrm>
          <a:off x="901643" y="1729073"/>
          <a:ext cx="2344999" cy="1406999"/>
        </a:xfrm>
        <a:prstGeom prst="rect">
          <a:avLst/>
        </a:prstGeom>
        <a:solidFill>
          <a:schemeClr val="accent5">
            <a:hueOff val="-3151433"/>
            <a:satOff val="-4383"/>
            <a:lumOff val="-168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a:t>Safety and Security Operations Managers (Safety, Security, and Environmental Compliance Managers)</a:t>
          </a:r>
        </a:p>
      </dsp:txBody>
      <dsp:txXfrm>
        <a:off x="901643" y="1729073"/>
        <a:ext cx="2344999" cy="1406999"/>
      </dsp:txXfrm>
    </dsp:sp>
    <dsp:sp modelId="{71A7E524-AAEB-4189-9B50-241AB1519E59}">
      <dsp:nvSpPr>
        <dsp:cNvPr id="0" name=""/>
        <dsp:cNvSpPr/>
      </dsp:nvSpPr>
      <dsp:spPr>
        <a:xfrm>
          <a:off x="3425753" y="1735615"/>
          <a:ext cx="2344999" cy="1406999"/>
        </a:xfrm>
        <a:prstGeom prst="rect">
          <a:avLst/>
        </a:prstGeom>
        <a:solidFill>
          <a:schemeClr val="accent5">
            <a:hueOff val="-4201911"/>
            <a:satOff val="-5845"/>
            <a:lumOff val="-224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t>Freight Managers</a:t>
          </a:r>
        </a:p>
      </dsp:txBody>
      <dsp:txXfrm>
        <a:off x="3425753" y="1735615"/>
        <a:ext cx="2344999" cy="1406999"/>
      </dsp:txXfrm>
    </dsp:sp>
    <dsp:sp modelId="{829D4DD9-8317-47D9-908F-867253EEE404}">
      <dsp:nvSpPr>
        <dsp:cNvPr id="0" name=""/>
        <dsp:cNvSpPr/>
      </dsp:nvSpPr>
      <dsp:spPr>
        <a:xfrm>
          <a:off x="6060642" y="1729073"/>
          <a:ext cx="2344999" cy="1406999"/>
        </a:xfrm>
        <a:prstGeom prst="rect">
          <a:avLst/>
        </a:prstGeom>
        <a:solidFill>
          <a:schemeClr val="accent5">
            <a:hueOff val="-5252389"/>
            <a:satOff val="-7306"/>
            <a:lumOff val="-280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t>Environmental and Land Use Planners</a:t>
          </a:r>
        </a:p>
      </dsp:txBody>
      <dsp:txXfrm>
        <a:off x="6060642" y="1729073"/>
        <a:ext cx="2344999" cy="1406999"/>
      </dsp:txXfrm>
    </dsp:sp>
    <dsp:sp modelId="{5916987B-3DFA-4381-949B-3E5A2BDD5AE6}">
      <dsp:nvSpPr>
        <dsp:cNvPr id="0" name=""/>
        <dsp:cNvSpPr/>
      </dsp:nvSpPr>
      <dsp:spPr>
        <a:xfrm>
          <a:off x="2191392" y="3370572"/>
          <a:ext cx="2344999" cy="1406999"/>
        </a:xfrm>
        <a:prstGeom prst="rect">
          <a:avLst/>
        </a:prstGeom>
        <a:solidFill>
          <a:schemeClr val="accent5">
            <a:hueOff val="-6302867"/>
            <a:satOff val="-8767"/>
            <a:lumOff val="-336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t>Documentation Managers</a:t>
          </a:r>
        </a:p>
      </dsp:txBody>
      <dsp:txXfrm>
        <a:off x="2191392" y="3370572"/>
        <a:ext cx="2344999" cy="1406999"/>
      </dsp:txXfrm>
    </dsp:sp>
    <dsp:sp modelId="{11C47040-8AB7-4523-9BA8-A3FD21279422}">
      <dsp:nvSpPr>
        <dsp:cNvPr id="0" name=""/>
        <dsp:cNvSpPr/>
      </dsp:nvSpPr>
      <dsp:spPr>
        <a:xfrm>
          <a:off x="4879395" y="3373332"/>
          <a:ext cx="2344999" cy="1406999"/>
        </a:xfrm>
        <a:prstGeom prst="rect">
          <a:avLst/>
        </a:prstGeom>
        <a:solidFill>
          <a:schemeClr val="accent5">
            <a:hueOff val="-7353344"/>
            <a:satOff val="-10228"/>
            <a:lumOff val="-392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t>Compliance Managers</a:t>
          </a:r>
        </a:p>
      </dsp:txBody>
      <dsp:txXfrm>
        <a:off x="4879395" y="3373332"/>
        <a:ext cx="2344999" cy="140699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BE8FBB-B993-4212-B188-E588B2909807}">
      <dsp:nvSpPr>
        <dsp:cNvPr id="0" name=""/>
        <dsp:cNvSpPr/>
      </dsp:nvSpPr>
      <dsp:spPr>
        <a:xfrm>
          <a:off x="730154" y="536"/>
          <a:ext cx="2196454" cy="131787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“Plan for installing new charging stations”</a:t>
          </a:r>
        </a:p>
      </dsp:txBody>
      <dsp:txXfrm>
        <a:off x="730154" y="536"/>
        <a:ext cx="2196454" cy="1317872"/>
      </dsp:txXfrm>
    </dsp:sp>
    <dsp:sp modelId="{9F9A4B70-D961-414F-AC54-3B7DED705E34}">
      <dsp:nvSpPr>
        <dsp:cNvPr id="0" name=""/>
        <dsp:cNvSpPr/>
      </dsp:nvSpPr>
      <dsp:spPr>
        <a:xfrm>
          <a:off x="3146255" y="536"/>
          <a:ext cx="2196454" cy="1317872"/>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“Purchase new equipment”</a:t>
          </a:r>
        </a:p>
      </dsp:txBody>
      <dsp:txXfrm>
        <a:off x="3146255" y="536"/>
        <a:ext cx="2196454" cy="1317872"/>
      </dsp:txXfrm>
    </dsp:sp>
    <dsp:sp modelId="{6B648063-826F-47D2-9CA7-BE045201BD34}">
      <dsp:nvSpPr>
        <dsp:cNvPr id="0" name=""/>
        <dsp:cNvSpPr/>
      </dsp:nvSpPr>
      <dsp:spPr>
        <a:xfrm>
          <a:off x="5562355" y="536"/>
          <a:ext cx="2196454" cy="1317872"/>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“ID problem areas in operations using KPIs”</a:t>
          </a:r>
        </a:p>
      </dsp:txBody>
      <dsp:txXfrm>
        <a:off x="5562355" y="536"/>
        <a:ext cx="2196454" cy="1317872"/>
      </dsp:txXfrm>
    </dsp:sp>
    <dsp:sp modelId="{64E526B8-5443-480E-A6EF-382DC8205120}">
      <dsp:nvSpPr>
        <dsp:cNvPr id="0" name=""/>
        <dsp:cNvSpPr/>
      </dsp:nvSpPr>
      <dsp:spPr>
        <a:xfrm>
          <a:off x="7978455" y="536"/>
          <a:ext cx="2196454" cy="1317872"/>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latin typeface="Calibri Light" panose="020F0302020204030204"/>
            </a:rPr>
            <a:t>“</a:t>
          </a:r>
          <a:r>
            <a:rPr lang="en-US" sz="1200" kern="1200">
              <a:latin typeface="Arial" panose="020B0604020202020204" pitchFamily="34" charset="0"/>
              <a:cs typeface="Arial" panose="020B0604020202020204" pitchFamily="34" charset="0"/>
            </a:rPr>
            <a:t>Develop KPIs”</a:t>
          </a:r>
        </a:p>
      </dsp:txBody>
      <dsp:txXfrm>
        <a:off x="7978455" y="536"/>
        <a:ext cx="2196454" cy="1317872"/>
      </dsp:txXfrm>
    </dsp:sp>
    <dsp:sp modelId="{A82320E1-231B-4218-8850-1B3AB23E7187}">
      <dsp:nvSpPr>
        <dsp:cNvPr id="0" name=""/>
        <dsp:cNvSpPr/>
      </dsp:nvSpPr>
      <dsp:spPr>
        <a:xfrm>
          <a:off x="730154" y="1538055"/>
          <a:ext cx="2196454" cy="1317872"/>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“Respond to company’s regulatory compliance needs”</a:t>
          </a:r>
        </a:p>
      </dsp:txBody>
      <dsp:txXfrm>
        <a:off x="730154" y="1538055"/>
        <a:ext cx="2196454" cy="1317872"/>
      </dsp:txXfrm>
    </dsp:sp>
    <dsp:sp modelId="{330458DA-2C18-4531-B9B4-F247CFED3BCD}">
      <dsp:nvSpPr>
        <dsp:cNvPr id="0" name=""/>
        <dsp:cNvSpPr/>
      </dsp:nvSpPr>
      <dsp:spPr>
        <a:xfrm>
          <a:off x="3146255" y="1538055"/>
          <a:ext cx="2196454" cy="131787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“Build fluency with business aspects”</a:t>
          </a:r>
          <a:r>
            <a:rPr lang="en-US" sz="1700" kern="1200">
              <a:latin typeface="Calibri Light" panose="020F0302020204030204"/>
            </a:rPr>
            <a:t> </a:t>
          </a:r>
          <a:endParaRPr lang="en-US" sz="1700" kern="1200"/>
        </a:p>
      </dsp:txBody>
      <dsp:txXfrm>
        <a:off x="3146255" y="1538055"/>
        <a:ext cx="2196454" cy="1317872"/>
      </dsp:txXfrm>
    </dsp:sp>
    <dsp:sp modelId="{2E1EE9A9-B013-4466-95DA-EF4DDFF32C90}">
      <dsp:nvSpPr>
        <dsp:cNvPr id="0" name=""/>
        <dsp:cNvSpPr/>
      </dsp:nvSpPr>
      <dsp:spPr>
        <a:xfrm>
          <a:off x="5562355" y="1538055"/>
          <a:ext cx="2196454" cy="1317872"/>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“Write/revise legal contracts (shifting risk)”</a:t>
          </a:r>
        </a:p>
      </dsp:txBody>
      <dsp:txXfrm>
        <a:off x="5562355" y="1538055"/>
        <a:ext cx="2196454" cy="1317872"/>
      </dsp:txXfrm>
    </dsp:sp>
    <dsp:sp modelId="{AE57C9C6-9431-4CD2-9C4E-BCD5E2C78026}">
      <dsp:nvSpPr>
        <dsp:cNvPr id="0" name=""/>
        <dsp:cNvSpPr/>
      </dsp:nvSpPr>
      <dsp:spPr>
        <a:xfrm>
          <a:off x="7978455" y="1538055"/>
          <a:ext cx="2196454" cy="1317872"/>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“Develop competitive and critical skills </a:t>
          </a:r>
          <a:r>
            <a:rPr lang="en-US" sz="1700" kern="1200">
              <a:latin typeface="Calibri Light" panose="020F0302020204030204"/>
            </a:rPr>
            <a:t>(particularly during this economic downturn)”</a:t>
          </a:r>
          <a:endParaRPr lang="en-US" sz="1700" kern="1200"/>
        </a:p>
      </dsp:txBody>
      <dsp:txXfrm>
        <a:off x="7978455" y="1538055"/>
        <a:ext cx="2196454" cy="1317872"/>
      </dsp:txXfrm>
    </dsp:sp>
    <dsp:sp modelId="{A6F6BB7E-1EDE-4B76-8B1C-29DBAC8D5EB0}">
      <dsp:nvSpPr>
        <dsp:cNvPr id="0" name=""/>
        <dsp:cNvSpPr/>
      </dsp:nvSpPr>
      <dsp:spPr>
        <a:xfrm>
          <a:off x="4354305" y="3075573"/>
          <a:ext cx="2196454" cy="1317872"/>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a:t>“Prepare for roles not yet defined in the sustainable freight landscape”</a:t>
          </a:r>
        </a:p>
      </dsp:txBody>
      <dsp:txXfrm>
        <a:off x="4354305" y="3075573"/>
        <a:ext cx="2196454" cy="131787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A4F1A3-70F4-4B11-BA60-315041A33CB7}">
      <dsp:nvSpPr>
        <dsp:cNvPr id="0" name=""/>
        <dsp:cNvSpPr/>
      </dsp:nvSpPr>
      <dsp:spPr>
        <a:xfrm>
          <a:off x="728526" y="0"/>
          <a:ext cx="8256632" cy="4176487"/>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FCFFB0-07AE-4B08-A44C-F07242674561}">
      <dsp:nvSpPr>
        <dsp:cNvPr id="0" name=""/>
        <dsp:cNvSpPr/>
      </dsp:nvSpPr>
      <dsp:spPr>
        <a:xfrm>
          <a:off x="11229" y="1252946"/>
          <a:ext cx="1330414" cy="167059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latin typeface="Arial"/>
              <a:ea typeface="+mn-ea"/>
              <a:cs typeface="+mn-cs"/>
            </a:rPr>
            <a:t>Current Issues in Freight Systems and Management</a:t>
          </a:r>
        </a:p>
      </dsp:txBody>
      <dsp:txXfrm>
        <a:off x="76174" y="1317891"/>
        <a:ext cx="1200524" cy="1540704"/>
      </dsp:txXfrm>
    </dsp:sp>
    <dsp:sp modelId="{EA219C04-7B83-4342-98E7-9D38C7F413E7}">
      <dsp:nvSpPr>
        <dsp:cNvPr id="0" name=""/>
        <dsp:cNvSpPr/>
      </dsp:nvSpPr>
      <dsp:spPr>
        <a:xfrm>
          <a:off x="1397765" y="1252946"/>
          <a:ext cx="1330414" cy="1670594"/>
        </a:xfrm>
        <a:prstGeom prst="roundRect">
          <a:avLst/>
        </a:prstGeom>
        <a:solidFill>
          <a:schemeClr val="accent5">
            <a:hueOff val="-1225557"/>
            <a:satOff val="-1705"/>
            <a:lumOff val="-6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latin typeface="Arial"/>
              <a:ea typeface="+mn-ea"/>
              <a:cs typeface="+mn-cs"/>
            </a:rPr>
            <a:t>Introduction to Energy, Infrastructure and Sustainability</a:t>
          </a:r>
        </a:p>
      </dsp:txBody>
      <dsp:txXfrm>
        <a:off x="1462710" y="1317891"/>
        <a:ext cx="1200524" cy="1540704"/>
      </dsp:txXfrm>
    </dsp:sp>
    <dsp:sp modelId="{F728BEEF-14B6-4156-8C2A-2927EE98BA27}">
      <dsp:nvSpPr>
        <dsp:cNvPr id="0" name=""/>
        <dsp:cNvSpPr/>
      </dsp:nvSpPr>
      <dsp:spPr>
        <a:xfrm>
          <a:off x="2794700" y="1252946"/>
          <a:ext cx="1330414" cy="1670594"/>
        </a:xfrm>
        <a:prstGeom prst="roundRect">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latin typeface="Arial"/>
              <a:ea typeface="+mn-ea"/>
              <a:cs typeface="+mn-cs"/>
            </a:rPr>
            <a:t>Introduction to Regulatory Compliance</a:t>
          </a:r>
        </a:p>
      </dsp:txBody>
      <dsp:txXfrm>
        <a:off x="2859645" y="1317891"/>
        <a:ext cx="1200524" cy="1540704"/>
      </dsp:txXfrm>
    </dsp:sp>
    <dsp:sp modelId="{ECAAC9FE-E3DC-4DBC-BE9D-5A19FDA908CB}">
      <dsp:nvSpPr>
        <dsp:cNvPr id="0" name=""/>
        <dsp:cNvSpPr/>
      </dsp:nvSpPr>
      <dsp:spPr>
        <a:xfrm>
          <a:off x="4222834" y="1252946"/>
          <a:ext cx="1330414" cy="1670594"/>
        </a:xfrm>
        <a:prstGeom prst="roundRect">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latin typeface="Arial"/>
              <a:ea typeface="+mn-ea"/>
              <a:cs typeface="+mn-cs"/>
            </a:rPr>
            <a:t>Introduction to  Data/Metrics</a:t>
          </a:r>
        </a:p>
      </dsp:txBody>
      <dsp:txXfrm>
        <a:off x="4287779" y="1317891"/>
        <a:ext cx="1200524" cy="1540704"/>
      </dsp:txXfrm>
    </dsp:sp>
    <dsp:sp modelId="{4225E8A0-A6E0-4FB6-9322-0C3BB6FA4F21}">
      <dsp:nvSpPr>
        <dsp:cNvPr id="0" name=""/>
        <dsp:cNvSpPr/>
      </dsp:nvSpPr>
      <dsp:spPr>
        <a:xfrm>
          <a:off x="5614615" y="1225982"/>
          <a:ext cx="1330414" cy="1670594"/>
        </a:xfrm>
        <a:prstGeom prst="roundRect">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t>Introduction to Digital Skills Building</a:t>
          </a:r>
        </a:p>
      </dsp:txBody>
      <dsp:txXfrm>
        <a:off x="5679560" y="1290927"/>
        <a:ext cx="1200524" cy="1540704"/>
      </dsp:txXfrm>
    </dsp:sp>
    <dsp:sp modelId="{7AFC89FC-CD7A-4FA3-ABDC-2A03A79CE7CA}">
      <dsp:nvSpPr>
        <dsp:cNvPr id="0" name=""/>
        <dsp:cNvSpPr/>
      </dsp:nvSpPr>
      <dsp:spPr>
        <a:xfrm>
          <a:off x="6985505" y="1252946"/>
          <a:ext cx="1330414" cy="1670594"/>
        </a:xfrm>
        <a:prstGeom prst="roundRect">
          <a:avLst/>
        </a:prstGeom>
        <a:solidFill>
          <a:schemeClr val="accent5">
            <a:hueOff val="-6127787"/>
            <a:satOff val="-8523"/>
            <a:lumOff val="-32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latin typeface="Arial"/>
              <a:ea typeface="+mn-ea"/>
              <a:cs typeface="+mn-cs"/>
            </a:rPr>
            <a:t>Capstone Project</a:t>
          </a:r>
        </a:p>
      </dsp:txBody>
      <dsp:txXfrm>
        <a:off x="7050450" y="1317891"/>
        <a:ext cx="1200524" cy="1540704"/>
      </dsp:txXfrm>
    </dsp:sp>
    <dsp:sp modelId="{32454B71-5234-458C-8B79-37DB18F4DFBF}">
      <dsp:nvSpPr>
        <dsp:cNvPr id="0" name=""/>
        <dsp:cNvSpPr/>
      </dsp:nvSpPr>
      <dsp:spPr>
        <a:xfrm>
          <a:off x="8382440" y="1252946"/>
          <a:ext cx="1330414" cy="1670594"/>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latin typeface="Arial"/>
              <a:ea typeface="+mn-ea"/>
              <a:cs typeface="+mn-cs"/>
            </a:rPr>
            <a:t>Sustainable Freight Foundations Certificate</a:t>
          </a:r>
        </a:p>
      </dsp:txBody>
      <dsp:txXfrm>
        <a:off x="8447385" y="1317891"/>
        <a:ext cx="1200524" cy="154070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FDEA7D-20B9-48D5-A833-1F1579DFA6E8}">
      <dsp:nvSpPr>
        <dsp:cNvPr id="0" name=""/>
        <dsp:cNvSpPr/>
      </dsp:nvSpPr>
      <dsp:spPr>
        <a:xfrm>
          <a:off x="582645" y="1178"/>
          <a:ext cx="2174490" cy="130469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Identifying</a:t>
          </a:r>
        </a:p>
        <a:p>
          <a:pPr marL="114300" lvl="1" indent="-114300" algn="l" defTabSz="666750">
            <a:lnSpc>
              <a:spcPct val="90000"/>
            </a:lnSpc>
            <a:spcBef>
              <a:spcPct val="0"/>
            </a:spcBef>
            <a:spcAft>
              <a:spcPct val="15000"/>
            </a:spcAft>
            <a:buChar char="•"/>
          </a:pPr>
          <a:r>
            <a:rPr lang="en-US" sz="1500" kern="1200"/>
            <a:t> stakeholders/positions</a:t>
          </a:r>
        </a:p>
      </dsp:txBody>
      <dsp:txXfrm>
        <a:off x="582645" y="1178"/>
        <a:ext cx="2174490" cy="1304694"/>
      </dsp:txXfrm>
    </dsp:sp>
    <dsp:sp modelId="{25133737-DFEB-48D6-BB0D-E1B4BD0279F9}">
      <dsp:nvSpPr>
        <dsp:cNvPr id="0" name=""/>
        <dsp:cNvSpPr/>
      </dsp:nvSpPr>
      <dsp:spPr>
        <a:xfrm>
          <a:off x="2944837" y="1178"/>
          <a:ext cx="2174490" cy="1304694"/>
        </a:xfrm>
        <a:prstGeom prst="rect">
          <a:avLst/>
        </a:prstGeom>
        <a:solidFill>
          <a:schemeClr val="accent5">
            <a:hueOff val="-817038"/>
            <a:satOff val="-1136"/>
            <a:lumOff val="-4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Identifying</a:t>
          </a:r>
        </a:p>
        <a:p>
          <a:pPr marL="114300" lvl="1" indent="-114300" algn="l" defTabSz="666750">
            <a:lnSpc>
              <a:spcPct val="90000"/>
            </a:lnSpc>
            <a:spcBef>
              <a:spcPct val="0"/>
            </a:spcBef>
            <a:spcAft>
              <a:spcPct val="15000"/>
            </a:spcAft>
            <a:buChar char="•"/>
          </a:pPr>
          <a:r>
            <a:rPr lang="en-US" sz="1500" kern="1200"/>
            <a:t> issues/drivers</a:t>
          </a:r>
        </a:p>
      </dsp:txBody>
      <dsp:txXfrm>
        <a:off x="2944837" y="1178"/>
        <a:ext cx="2174490" cy="1304694"/>
      </dsp:txXfrm>
    </dsp:sp>
    <dsp:sp modelId="{796E9AFE-09BA-47A4-B02B-3924B2E57421}">
      <dsp:nvSpPr>
        <dsp:cNvPr id="0" name=""/>
        <dsp:cNvSpPr/>
      </dsp:nvSpPr>
      <dsp:spPr>
        <a:xfrm>
          <a:off x="5366524" y="1178"/>
          <a:ext cx="2174490" cy="1304694"/>
        </a:xfrm>
        <a:prstGeom prst="rect">
          <a:avLst/>
        </a:prstGeom>
        <a:solidFill>
          <a:schemeClr val="accent5">
            <a:hueOff val="-1634077"/>
            <a:satOff val="-2273"/>
            <a:lumOff val="-8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Identifying</a:t>
          </a:r>
        </a:p>
        <a:p>
          <a:pPr marL="114300" lvl="1" indent="-114300" algn="l" defTabSz="666750">
            <a:lnSpc>
              <a:spcPct val="90000"/>
            </a:lnSpc>
            <a:spcBef>
              <a:spcPct val="0"/>
            </a:spcBef>
            <a:spcAft>
              <a:spcPct val="15000"/>
            </a:spcAft>
            <a:buChar char="•"/>
          </a:pPr>
          <a:r>
            <a:rPr lang="en-US" sz="1500" kern="1200"/>
            <a:t> infrastructure requirements</a:t>
          </a:r>
        </a:p>
      </dsp:txBody>
      <dsp:txXfrm>
        <a:off x="5366524" y="1178"/>
        <a:ext cx="2174490" cy="1304694"/>
      </dsp:txXfrm>
    </dsp:sp>
    <dsp:sp modelId="{9C462268-F1F1-4C44-9587-3A4009C9818D}">
      <dsp:nvSpPr>
        <dsp:cNvPr id="0" name=""/>
        <dsp:cNvSpPr/>
      </dsp:nvSpPr>
      <dsp:spPr>
        <a:xfrm>
          <a:off x="7758464" y="1178"/>
          <a:ext cx="2174490" cy="1304694"/>
        </a:xfrm>
        <a:prstGeom prst="rect">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Developing</a:t>
          </a:r>
        </a:p>
        <a:p>
          <a:pPr marL="114300" lvl="1" indent="-114300" algn="l" defTabSz="666750">
            <a:lnSpc>
              <a:spcPct val="90000"/>
            </a:lnSpc>
            <a:spcBef>
              <a:spcPct val="0"/>
            </a:spcBef>
            <a:spcAft>
              <a:spcPct val="15000"/>
            </a:spcAft>
            <a:buChar char="•"/>
          </a:pPr>
          <a:r>
            <a:rPr lang="en-US" sz="1500" kern="1200"/>
            <a:t> SMART KPIs/Metrics</a:t>
          </a:r>
        </a:p>
      </dsp:txBody>
      <dsp:txXfrm>
        <a:off x="7758464" y="1178"/>
        <a:ext cx="2174490" cy="1304694"/>
      </dsp:txXfrm>
    </dsp:sp>
    <dsp:sp modelId="{1524248B-A792-4D09-965B-3CD8BDCB31E9}">
      <dsp:nvSpPr>
        <dsp:cNvPr id="0" name=""/>
        <dsp:cNvSpPr/>
      </dsp:nvSpPr>
      <dsp:spPr>
        <a:xfrm>
          <a:off x="582645" y="1523322"/>
          <a:ext cx="2174490" cy="1304694"/>
        </a:xfrm>
        <a:prstGeom prst="rect">
          <a:avLst/>
        </a:prstGeom>
        <a:solidFill>
          <a:schemeClr val="accent5">
            <a:hueOff val="-3268153"/>
            <a:satOff val="-4546"/>
            <a:lumOff val="-17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Identifying and Analyzing</a:t>
          </a:r>
        </a:p>
        <a:p>
          <a:pPr marL="114300" lvl="1" indent="-114300" algn="l" defTabSz="666750">
            <a:lnSpc>
              <a:spcPct val="90000"/>
            </a:lnSpc>
            <a:spcBef>
              <a:spcPct val="0"/>
            </a:spcBef>
            <a:spcAft>
              <a:spcPct val="15000"/>
            </a:spcAft>
            <a:buChar char="•"/>
          </a:pPr>
          <a:r>
            <a:rPr lang="en-US" sz="1500" kern="1200"/>
            <a:t>CARB and other Regulations</a:t>
          </a:r>
        </a:p>
      </dsp:txBody>
      <dsp:txXfrm>
        <a:off x="582645" y="1523322"/>
        <a:ext cx="2174490" cy="1304694"/>
      </dsp:txXfrm>
    </dsp:sp>
    <dsp:sp modelId="{9AF72053-2257-43C6-8512-22BFE83ADCCB}">
      <dsp:nvSpPr>
        <dsp:cNvPr id="0" name=""/>
        <dsp:cNvSpPr/>
      </dsp:nvSpPr>
      <dsp:spPr>
        <a:xfrm>
          <a:off x="2974584" y="1523322"/>
          <a:ext cx="2174490" cy="1304694"/>
        </a:xfrm>
        <a:prstGeom prst="rect">
          <a:avLst/>
        </a:prstGeom>
        <a:solidFill>
          <a:schemeClr val="accent5">
            <a:hueOff val="-4085191"/>
            <a:satOff val="-5682"/>
            <a:lumOff val="-21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Participating</a:t>
          </a:r>
        </a:p>
        <a:p>
          <a:pPr marL="114300" lvl="1" indent="-114300" algn="l" defTabSz="666750" rtl="0">
            <a:lnSpc>
              <a:spcPct val="90000"/>
            </a:lnSpc>
            <a:spcBef>
              <a:spcPct val="0"/>
            </a:spcBef>
            <a:spcAft>
              <a:spcPct val="15000"/>
            </a:spcAft>
            <a:buChar char="•"/>
          </a:pPr>
          <a:r>
            <a:rPr lang="en-US" sz="1500" kern="1200"/>
            <a:t>using the Administrative Procedure Act</a:t>
          </a:r>
          <a:r>
            <a:rPr lang="en-US" sz="1500" kern="1200">
              <a:latin typeface="Calibri Light" panose="020F0302020204030204"/>
            </a:rPr>
            <a:t> </a:t>
          </a:r>
          <a:endParaRPr lang="en-US" sz="1500" kern="1200"/>
        </a:p>
      </dsp:txBody>
      <dsp:txXfrm>
        <a:off x="2974584" y="1523322"/>
        <a:ext cx="2174490" cy="1304694"/>
      </dsp:txXfrm>
    </dsp:sp>
    <dsp:sp modelId="{A88E8256-0DAB-48AF-A18E-CEAD97F7C259}">
      <dsp:nvSpPr>
        <dsp:cNvPr id="0" name=""/>
        <dsp:cNvSpPr/>
      </dsp:nvSpPr>
      <dsp:spPr>
        <a:xfrm>
          <a:off x="5366524" y="1523322"/>
          <a:ext cx="2174490" cy="1304694"/>
        </a:xfrm>
        <a:prstGeom prst="rect">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Drafting/Revising</a:t>
          </a:r>
        </a:p>
        <a:p>
          <a:pPr marL="114300" lvl="1" indent="-114300" algn="l" defTabSz="666750">
            <a:lnSpc>
              <a:spcPct val="90000"/>
            </a:lnSpc>
            <a:spcBef>
              <a:spcPct val="0"/>
            </a:spcBef>
            <a:spcAft>
              <a:spcPct val="15000"/>
            </a:spcAft>
            <a:buChar char="•"/>
          </a:pPr>
          <a:r>
            <a:rPr lang="en-US" sz="1500" kern="1200"/>
            <a:t>contracts: shifting risk</a:t>
          </a:r>
        </a:p>
      </dsp:txBody>
      <dsp:txXfrm>
        <a:off x="5366524" y="1523322"/>
        <a:ext cx="2174490" cy="1304694"/>
      </dsp:txXfrm>
    </dsp:sp>
    <dsp:sp modelId="{96D5768F-C17A-4191-B3C1-AC92611422BA}">
      <dsp:nvSpPr>
        <dsp:cNvPr id="0" name=""/>
        <dsp:cNvSpPr/>
      </dsp:nvSpPr>
      <dsp:spPr>
        <a:xfrm>
          <a:off x="7758464" y="1523322"/>
          <a:ext cx="2174490" cy="1304694"/>
        </a:xfrm>
        <a:prstGeom prst="rect">
          <a:avLst/>
        </a:prstGeom>
        <a:solidFill>
          <a:schemeClr val="accent5">
            <a:hueOff val="-5719268"/>
            <a:satOff val="-7955"/>
            <a:lumOff val="-305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latin typeface="+mn-lt"/>
            </a:rPr>
            <a:t>Creating</a:t>
          </a:r>
        </a:p>
        <a:p>
          <a:pPr marL="114300" lvl="1" indent="-114300" algn="l" defTabSz="666750">
            <a:lnSpc>
              <a:spcPct val="90000"/>
            </a:lnSpc>
            <a:spcBef>
              <a:spcPct val="0"/>
            </a:spcBef>
            <a:spcAft>
              <a:spcPct val="15000"/>
            </a:spcAft>
            <a:buChar char="•"/>
          </a:pPr>
          <a:r>
            <a:rPr lang="en-US" sz="1500" kern="1200">
              <a:latin typeface="+mn-lt"/>
            </a:rPr>
            <a:t>Excel pivot tables</a:t>
          </a:r>
        </a:p>
      </dsp:txBody>
      <dsp:txXfrm>
        <a:off x="7758464" y="1523322"/>
        <a:ext cx="2174490" cy="1304694"/>
      </dsp:txXfrm>
    </dsp:sp>
    <dsp:sp modelId="{FC873917-3763-4825-86F0-FF4765F27A3B}">
      <dsp:nvSpPr>
        <dsp:cNvPr id="0" name=""/>
        <dsp:cNvSpPr/>
      </dsp:nvSpPr>
      <dsp:spPr>
        <a:xfrm>
          <a:off x="2974584" y="3045465"/>
          <a:ext cx="2174490" cy="1304694"/>
        </a:xfrm>
        <a:prstGeom prst="rect">
          <a:avLst/>
        </a:prstGeom>
        <a:solidFill>
          <a:schemeClr val="accent5">
            <a:hueOff val="-6536306"/>
            <a:satOff val="-9092"/>
            <a:lumOff val="-34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latin typeface="+mn-lt"/>
            </a:rPr>
            <a:t>Presenting</a:t>
          </a:r>
        </a:p>
        <a:p>
          <a:pPr marL="114300" lvl="1" indent="-114300" algn="l" defTabSz="666750" rtl="0">
            <a:lnSpc>
              <a:spcPct val="90000"/>
            </a:lnSpc>
            <a:spcBef>
              <a:spcPct val="0"/>
            </a:spcBef>
            <a:spcAft>
              <a:spcPct val="15000"/>
            </a:spcAft>
            <a:buChar char="•"/>
          </a:pPr>
          <a:r>
            <a:rPr lang="en-US" sz="1500" kern="1200">
              <a:latin typeface="+mn-lt"/>
            </a:rPr>
            <a:t>data and your story </a:t>
          </a:r>
        </a:p>
      </dsp:txBody>
      <dsp:txXfrm>
        <a:off x="2974584" y="3045465"/>
        <a:ext cx="2174490" cy="1304694"/>
      </dsp:txXfrm>
    </dsp:sp>
    <dsp:sp modelId="{40323F14-258B-4A0C-83E5-7B6CDCE75497}">
      <dsp:nvSpPr>
        <dsp:cNvPr id="0" name=""/>
        <dsp:cNvSpPr/>
      </dsp:nvSpPr>
      <dsp:spPr>
        <a:xfrm>
          <a:off x="5366524" y="3045465"/>
          <a:ext cx="2174490" cy="1304694"/>
        </a:xfrm>
        <a:prstGeom prst="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latin typeface="Arial" panose="020B0604020202020204" pitchFamily="34" charset="0"/>
              <a:cs typeface="Arial" panose="020B0604020202020204" pitchFamily="34" charset="0"/>
            </a:rPr>
            <a:t>Presenting</a:t>
          </a:r>
        </a:p>
        <a:p>
          <a:pPr marL="114300" lvl="1" indent="-114300" algn="l" defTabSz="666750" rtl="0">
            <a:lnSpc>
              <a:spcPct val="90000"/>
            </a:lnSpc>
            <a:spcBef>
              <a:spcPct val="0"/>
            </a:spcBef>
            <a:spcAft>
              <a:spcPct val="15000"/>
            </a:spcAft>
            <a:buChar char="•"/>
          </a:pPr>
          <a:r>
            <a:rPr lang="en-US" sz="1500" kern="1200">
              <a:latin typeface="Arial" panose="020B0604020202020204" pitchFamily="34" charset="0"/>
              <a:cs typeface="Arial" panose="020B0604020202020204" pitchFamily="34" charset="0"/>
            </a:rPr>
            <a:t>an elevator speech</a:t>
          </a:r>
        </a:p>
      </dsp:txBody>
      <dsp:txXfrm>
        <a:off x="5366524" y="3045465"/>
        <a:ext cx="2174490" cy="130469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4028440" cy="351737"/>
          </a:xfrm>
          <a:prstGeom prst="rect">
            <a:avLst/>
          </a:prstGeom>
        </p:spPr>
        <p:txBody>
          <a:bodyPr vert="horz" lIns="93164" tIns="46582" rIns="93164" bIns="46582" rtlCol="0"/>
          <a:lstStyle>
            <a:lvl1pPr algn="l">
              <a:defRPr sz="1200"/>
            </a:lvl1pPr>
          </a:lstStyle>
          <a:p>
            <a:endParaRPr lang="en-US"/>
          </a:p>
        </p:txBody>
      </p:sp>
      <p:sp>
        <p:nvSpPr>
          <p:cNvPr id="3" name="Date Placeholder 2"/>
          <p:cNvSpPr>
            <a:spLocks noGrp="1"/>
          </p:cNvSpPr>
          <p:nvPr>
            <p:ph type="dt" sz="quarter" idx="1"/>
          </p:nvPr>
        </p:nvSpPr>
        <p:spPr>
          <a:xfrm>
            <a:off x="5265809" y="2"/>
            <a:ext cx="4028440" cy="351737"/>
          </a:xfrm>
          <a:prstGeom prst="rect">
            <a:avLst/>
          </a:prstGeom>
        </p:spPr>
        <p:txBody>
          <a:bodyPr vert="horz" lIns="93164" tIns="46582" rIns="93164" bIns="46582" rtlCol="0"/>
          <a:lstStyle>
            <a:lvl1pPr algn="r">
              <a:defRPr sz="1200"/>
            </a:lvl1pPr>
          </a:lstStyle>
          <a:p>
            <a:fld id="{82E697CE-E989-604D-844A-A5097C60CECD}" type="datetimeFigureOut">
              <a:rPr lang="en-US" smtClean="0"/>
              <a:t>8/22/2024</a:t>
            </a:fld>
            <a:endParaRPr lang="en-US"/>
          </a:p>
        </p:txBody>
      </p:sp>
      <p:sp>
        <p:nvSpPr>
          <p:cNvPr id="4" name="Footer Placeholder 3"/>
          <p:cNvSpPr>
            <a:spLocks noGrp="1"/>
          </p:cNvSpPr>
          <p:nvPr>
            <p:ph type="ftr" sz="quarter" idx="2"/>
          </p:nvPr>
        </p:nvSpPr>
        <p:spPr>
          <a:xfrm>
            <a:off x="0" y="6658664"/>
            <a:ext cx="4028440" cy="351736"/>
          </a:xfrm>
          <a:prstGeom prst="rect">
            <a:avLst/>
          </a:prstGeom>
        </p:spPr>
        <p:txBody>
          <a:bodyPr vert="horz" lIns="93164" tIns="46582" rIns="93164" bIns="46582"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658664"/>
            <a:ext cx="4028440" cy="351736"/>
          </a:xfrm>
          <a:prstGeom prst="rect">
            <a:avLst/>
          </a:prstGeom>
        </p:spPr>
        <p:txBody>
          <a:bodyPr vert="horz" lIns="93164" tIns="46582" rIns="93164" bIns="46582" rtlCol="0" anchor="b"/>
          <a:lstStyle>
            <a:lvl1pPr algn="r">
              <a:defRPr sz="1200"/>
            </a:lvl1pPr>
          </a:lstStyle>
          <a:p>
            <a:fld id="{6A29C84F-DEF7-CC49-9DE8-C756C5A580B7}" type="slidenum">
              <a:rPr lang="en-US" smtClean="0"/>
              <a:t>‹#›</a:t>
            </a:fld>
            <a:endParaRPr lang="en-US"/>
          </a:p>
        </p:txBody>
      </p:sp>
    </p:spTree>
    <p:extLst>
      <p:ext uri="{BB962C8B-B14F-4D97-AF65-F5344CB8AC3E}">
        <p14:creationId xmlns:p14="http://schemas.microsoft.com/office/powerpoint/2010/main" val="15155071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4028440" cy="351737"/>
          </a:xfrm>
          <a:prstGeom prst="rect">
            <a:avLst/>
          </a:prstGeom>
        </p:spPr>
        <p:txBody>
          <a:bodyPr vert="horz" lIns="93164" tIns="46582" rIns="93164" bIns="46582" rtlCol="0"/>
          <a:lstStyle>
            <a:lvl1pPr algn="l">
              <a:defRPr sz="1200"/>
            </a:lvl1pPr>
          </a:lstStyle>
          <a:p>
            <a:endParaRPr lang="en-US"/>
          </a:p>
        </p:txBody>
      </p:sp>
      <p:sp>
        <p:nvSpPr>
          <p:cNvPr id="3" name="Date Placeholder 2"/>
          <p:cNvSpPr>
            <a:spLocks noGrp="1"/>
          </p:cNvSpPr>
          <p:nvPr>
            <p:ph type="dt" idx="1"/>
          </p:nvPr>
        </p:nvSpPr>
        <p:spPr>
          <a:xfrm>
            <a:off x="5265809" y="2"/>
            <a:ext cx="4028440" cy="351737"/>
          </a:xfrm>
          <a:prstGeom prst="rect">
            <a:avLst/>
          </a:prstGeom>
        </p:spPr>
        <p:txBody>
          <a:bodyPr vert="horz" lIns="93164" tIns="46582" rIns="93164" bIns="46582" rtlCol="0"/>
          <a:lstStyle>
            <a:lvl1pPr algn="r">
              <a:defRPr sz="1200"/>
            </a:lvl1pPr>
          </a:lstStyle>
          <a:p>
            <a:fld id="{D4E61A01-327F-FB49-8F83-5642A791E663}" type="datetimeFigureOut">
              <a:rPr lang="en-US" smtClean="0"/>
              <a:t>8/22/2024</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64" tIns="46582" rIns="93164" bIns="46582" rtlCol="0" anchor="ctr"/>
          <a:lstStyle/>
          <a:p>
            <a:endParaRPr lang="en-US"/>
          </a:p>
        </p:txBody>
      </p:sp>
      <p:sp>
        <p:nvSpPr>
          <p:cNvPr id="5" name="Notes Placeholder 4"/>
          <p:cNvSpPr>
            <a:spLocks noGrp="1"/>
          </p:cNvSpPr>
          <p:nvPr>
            <p:ph type="body" sz="quarter" idx="3"/>
          </p:nvPr>
        </p:nvSpPr>
        <p:spPr>
          <a:xfrm>
            <a:off x="929640" y="3373755"/>
            <a:ext cx="7437120" cy="2760346"/>
          </a:xfrm>
          <a:prstGeom prst="rect">
            <a:avLst/>
          </a:prstGeom>
        </p:spPr>
        <p:txBody>
          <a:bodyPr vert="horz" lIns="93164" tIns="46582" rIns="93164" bIns="4658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64" tIns="46582" rIns="93164" bIns="46582"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64" tIns="46582" rIns="93164" bIns="46582" rtlCol="0" anchor="b"/>
          <a:lstStyle>
            <a:lvl1pPr algn="r">
              <a:defRPr sz="1200"/>
            </a:lvl1pPr>
          </a:lstStyle>
          <a:p>
            <a:fld id="{1CA99CD2-19A0-6F48-895C-C7AB61D791DF}" type="slidenum">
              <a:rPr lang="en-US" smtClean="0"/>
              <a:t>‹#›</a:t>
            </a:fld>
            <a:endParaRPr lang="en-US"/>
          </a:p>
        </p:txBody>
      </p:sp>
    </p:spTree>
    <p:extLst>
      <p:ext uri="{BB962C8B-B14F-4D97-AF65-F5344CB8AC3E}">
        <p14:creationId xmlns:p14="http://schemas.microsoft.com/office/powerpoint/2010/main" val="1992786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highways.dot.gov/newsroom/biden-harris-administration-opens-applications-first-round-25-billion-program-build-ev"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hwa.dot.gov/environment/alternative_fuel_corridors/"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Erika</a:t>
            </a:r>
          </a:p>
        </p:txBody>
      </p:sp>
      <p:sp>
        <p:nvSpPr>
          <p:cNvPr id="4" name="Slide Number Placeholder 3"/>
          <p:cNvSpPr>
            <a:spLocks noGrp="1"/>
          </p:cNvSpPr>
          <p:nvPr>
            <p:ph type="sldNum" sz="quarter" idx="5"/>
          </p:nvPr>
        </p:nvSpPr>
        <p:spPr/>
        <p:txBody>
          <a:bodyPr/>
          <a:lstStyle/>
          <a:p>
            <a:fld id="{1CA99CD2-19A0-6F48-895C-C7AB61D791DF}" type="slidenum">
              <a:rPr lang="en-US" smtClean="0"/>
              <a:t>1</a:t>
            </a:fld>
            <a:endParaRPr lang="en-US"/>
          </a:p>
        </p:txBody>
      </p:sp>
    </p:spTree>
    <p:extLst>
      <p:ext uri="{BB962C8B-B14F-4D97-AF65-F5344CB8AC3E}">
        <p14:creationId xmlns:p14="http://schemas.microsoft.com/office/powerpoint/2010/main" val="19435307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39249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0000"/>
              </a:lnSpc>
              <a:spcBef>
                <a:spcPts val="0"/>
              </a:spcBef>
              <a:spcAft>
                <a:spcPts val="0"/>
              </a:spcAft>
              <a:buNone/>
              <a:tabLst/>
              <a:defRPr/>
            </a:pPr>
            <a:r>
              <a:rPr lang="en-US"/>
              <a:t>Erika</a:t>
            </a:r>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39958015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Michael</a:t>
            </a:r>
          </a:p>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12</a:t>
            </a:fld>
            <a:endParaRPr lang="en-US"/>
          </a:p>
        </p:txBody>
      </p:sp>
    </p:spTree>
    <p:extLst>
      <p:ext uri="{BB962C8B-B14F-4D97-AF65-F5344CB8AC3E}">
        <p14:creationId xmlns:p14="http://schemas.microsoft.com/office/powerpoint/2010/main" val="14502864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Michael</a:t>
            </a:r>
          </a:p>
          <a:p>
            <a:endParaRPr lang="en-US"/>
          </a:p>
          <a:p>
            <a:r>
              <a:rPr lang="en-US"/>
              <a:t>Public charging will require public investment to amortize capital costs.</a:t>
            </a:r>
            <a:endParaRPr lang="en-US">
              <a:ea typeface="Calibri" panose="020F0502020204030204"/>
              <a:cs typeface="Calibri" panose="020F0502020204030204"/>
            </a:endParaRPr>
          </a:p>
          <a:p>
            <a:r>
              <a:rPr lang="en-US"/>
              <a:t>Innovative partnerships can unlock value and mitigate risk.</a:t>
            </a:r>
          </a:p>
          <a:p>
            <a:pPr>
              <a:lnSpc>
                <a:spcPct val="90000"/>
              </a:lnSpc>
              <a:spcBef>
                <a:spcPts val="1000"/>
              </a:spcBef>
            </a:pPr>
            <a:r>
              <a:rPr lang="en-US"/>
              <a:t>SB 671 must identify barriers and solutions for long-term funding success </a:t>
            </a:r>
            <a:endParaRPr lang="en-US">
              <a:ea typeface="Calibri" panose="020F0502020204030204"/>
              <a:cs typeface="Calibri" panose="020F0502020204030204"/>
            </a:endParaRPr>
          </a:p>
          <a:p>
            <a:r>
              <a:rPr lang="en-US"/>
              <a:t>Focus on expanding charging opportunities corridor-wide and analyzing long-term benefits of ZE infrastructure for corridor stakeholders</a:t>
            </a:r>
            <a:endParaRPr lang="en-US">
              <a:ea typeface="Calibri" panose="020F0502020204030204"/>
              <a:cs typeface="Calibri" panose="020F0502020204030204"/>
            </a:endParaRPr>
          </a:p>
          <a:p>
            <a:r>
              <a:rPr lang="en-US"/>
              <a:t>Collaborate with other agencies, community groups, and residents to analyze data and determine how charging locations will receive priority and ensure community benefits will be at the forefront of advancing ZE infrastructure</a:t>
            </a:r>
            <a:endParaRPr lang="en-US">
              <a:ea typeface="Calibri"/>
              <a:cs typeface="Calibri"/>
            </a:endParaRPr>
          </a:p>
          <a:p>
            <a:endParaRPr lang="en-US">
              <a:ea typeface="Calibri"/>
              <a:cs typeface="Calibri"/>
            </a:endParaRPr>
          </a:p>
          <a:p>
            <a:pPr marL="171450" indent="-171450">
              <a:lnSpc>
                <a:spcPct val="90000"/>
              </a:lnSpc>
              <a:spcBef>
                <a:spcPts val="1000"/>
              </a:spcBef>
              <a:buFont typeface="Arial,Sans-Serif"/>
              <a:buChar char="•"/>
            </a:pP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13</a:t>
            </a:fld>
            <a:endParaRPr lang="en-US"/>
          </a:p>
        </p:txBody>
      </p:sp>
    </p:spTree>
    <p:extLst>
      <p:ext uri="{BB962C8B-B14F-4D97-AF65-F5344CB8AC3E}">
        <p14:creationId xmlns:p14="http://schemas.microsoft.com/office/powerpoint/2010/main" val="1578262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Calibri"/>
              <a:ea typeface="MS PGothic" panose="020B0600070205080204" pitchFamily="34" charset="-128"/>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14</a:t>
            </a:fld>
            <a:endParaRPr lang="en-US"/>
          </a:p>
        </p:txBody>
      </p:sp>
    </p:spTree>
    <p:extLst>
      <p:ext uri="{BB962C8B-B14F-4D97-AF65-F5344CB8AC3E}">
        <p14:creationId xmlns:p14="http://schemas.microsoft.com/office/powerpoint/2010/main" val="41202757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Michael</a:t>
            </a:r>
          </a:p>
        </p:txBody>
      </p:sp>
      <p:sp>
        <p:nvSpPr>
          <p:cNvPr id="4" name="Slide Number Placeholder 3"/>
          <p:cNvSpPr>
            <a:spLocks noGrp="1"/>
          </p:cNvSpPr>
          <p:nvPr>
            <p:ph type="sldNum" sz="quarter" idx="5"/>
          </p:nvPr>
        </p:nvSpPr>
        <p:spPr/>
        <p:txBody>
          <a:bodyPr/>
          <a:lstStyle/>
          <a:p>
            <a:fld id="{1CA99CD2-19A0-6F48-895C-C7AB61D791DF}" type="slidenum">
              <a:rPr lang="en-US" smtClean="0"/>
              <a:t>15</a:t>
            </a:fld>
            <a:endParaRPr lang="en-US"/>
          </a:p>
        </p:txBody>
      </p:sp>
    </p:spTree>
    <p:extLst>
      <p:ext uri="{BB962C8B-B14F-4D97-AF65-F5344CB8AC3E}">
        <p14:creationId xmlns:p14="http://schemas.microsoft.com/office/powerpoint/2010/main" val="16463241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panose="020F0502020204030204"/>
              </a:rPr>
              <a:t>Michael</a:t>
            </a:r>
          </a:p>
          <a:p>
            <a:endParaRPr lang="en-US">
              <a:cs typeface="Calibri" panose="020F0502020204030204"/>
            </a:endParaRPr>
          </a:p>
          <a:p>
            <a:r>
              <a:rPr lang="en-US">
                <a:cs typeface="Calibri" panose="020F0502020204030204"/>
              </a:rPr>
              <a:t>Discussion around sensitive receptors</a:t>
            </a:r>
            <a:endParaRPr lang="en-US"/>
          </a:p>
          <a:p>
            <a:r>
              <a:rPr lang="en-US">
                <a:cs typeface="Calibri" panose="020F0502020204030204"/>
              </a:rPr>
              <a:t>Share preliminary map of receptors and ask what else</a:t>
            </a:r>
          </a:p>
          <a:p>
            <a:r>
              <a:rPr lang="en-US">
                <a:cs typeface="Calibri" panose="020F0502020204030204"/>
              </a:rPr>
              <a:t>Truck route map (</a:t>
            </a:r>
            <a:r>
              <a:rPr lang="en-US" err="1">
                <a:cs typeface="Calibri" panose="020F0502020204030204"/>
              </a:rPr>
              <a:t>caltrans</a:t>
            </a:r>
            <a:r>
              <a:rPr lang="en-US">
                <a:cs typeface="Calibri" panose="020F0502020204030204"/>
              </a:rPr>
              <a:t>)</a:t>
            </a:r>
          </a:p>
          <a:p>
            <a:pPr marL="285750" indent="-285750">
              <a:buFont typeface="Arial,Sans-Serif"/>
              <a:buChar char="•"/>
            </a:pPr>
            <a:endParaRPr lang="en-US"/>
          </a:p>
          <a:p>
            <a:pPr marL="285750" indent="-285750">
              <a:buFont typeface="Arial,Sans-Serif"/>
              <a:buChar char="•"/>
            </a:pPr>
            <a:r>
              <a:rPr lang="en-US"/>
              <a:t>Would there be one or more charging facility locations?</a:t>
            </a:r>
            <a:endParaRPr lang="en-US" b="1">
              <a:cs typeface="Calibri"/>
            </a:endParaRPr>
          </a:p>
          <a:p>
            <a:pPr marL="285750" indent="-285750">
              <a:buFont typeface="Arial,Sans-Serif"/>
              <a:buChar char="•"/>
            </a:pPr>
            <a:r>
              <a:rPr lang="en-US"/>
              <a:t>Who are the primary users?</a:t>
            </a:r>
            <a:endParaRPr lang="en-US" b="1"/>
          </a:p>
          <a:p>
            <a:pPr marL="285750" indent="-285750">
              <a:buFont typeface="Arial,Sans-Serif"/>
              <a:buChar char="•"/>
            </a:pPr>
            <a:r>
              <a:rPr lang="en-US"/>
              <a:t>Where would the facility/</a:t>
            </a:r>
            <a:r>
              <a:rPr lang="en-US" err="1"/>
              <a:t>ies</a:t>
            </a:r>
            <a:r>
              <a:rPr lang="en-US"/>
              <a:t> potentially be located?</a:t>
            </a:r>
            <a:endParaRPr lang="en-US">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Sans-Serif"/>
              <a:buChar char="•"/>
              <a:tabLst/>
              <a:defRPr/>
            </a:pPr>
            <a:r>
              <a:rPr lang="en-US" sz="1200" b="0">
                <a:effectLst/>
              </a:rPr>
              <a:t>What is the infrastructure needed?</a:t>
            </a:r>
            <a:endParaRPr lang="en-US" sz="1200" b="0">
              <a:effectLst/>
              <a:cs typeface="Calibri"/>
            </a:endParaRPr>
          </a:p>
          <a:p>
            <a:pPr marL="285750" indent="-285750">
              <a:buFont typeface="Arial,Sans-Serif"/>
              <a:buChar char="•"/>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37503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Michael </a:t>
            </a:r>
          </a:p>
          <a:p>
            <a:r>
              <a:rPr lang="en-US"/>
              <a:t>introduce principle, provide update, open for questions with Jack</a:t>
            </a:r>
            <a:endParaRPr lang="en-US">
              <a:cs typeface="Calibri" panose="020F0502020204030204"/>
            </a:endParaRPr>
          </a:p>
          <a:p>
            <a:pPr marL="171450" indent="-171450">
              <a:buFont typeface="Arial,Sans-Serif"/>
              <a:buChar char="•"/>
            </a:pPr>
            <a:r>
              <a:rPr lang="en-US"/>
              <a:t>Do you support the staff recommendation to use of a $3M of the $50M in seed funding to leverage this opportunity</a:t>
            </a:r>
            <a:endParaRPr lang="en-US">
              <a:cs typeface="Calibri" panose="020F0502020204030204"/>
            </a:endParaRPr>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17</a:t>
            </a:fld>
            <a:endParaRPr lang="en-US">
              <a:solidFill>
                <a:prstClr val="black"/>
              </a:solidFill>
              <a:latin typeface="Calibri" panose="020F0502020204030204"/>
            </a:endParaRPr>
          </a:p>
        </p:txBody>
      </p:sp>
    </p:spTree>
    <p:extLst>
      <p:ext uri="{BB962C8B-B14F-4D97-AF65-F5344CB8AC3E}">
        <p14:creationId xmlns:p14="http://schemas.microsoft.com/office/powerpoint/2010/main" val="29894802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C2B5AE-EE64-E01E-7560-8D52379B38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C5AE18-0AAA-562E-58EF-BEA12B3708EC}"/>
              </a:ext>
            </a:extLst>
          </p:cNvPr>
          <p:cNvSpPr txBox="1">
            <a:spLocks noGrp="1"/>
          </p:cNvSpPr>
          <p:nvPr>
            <p:ph type="body" sz="quarter" idx="1"/>
          </p:nvPr>
        </p:nvSpPr>
        <p:spPr/>
        <p:txBody>
          <a:bodyPr/>
          <a:lstStyle/>
          <a:p>
            <a:pPr lvl="0"/>
            <a:r>
              <a:rPr lang="en-US">
                <a:cs typeface="Calibri"/>
              </a:rPr>
              <a:t>Michael</a:t>
            </a:r>
          </a:p>
          <a:p>
            <a:pPr lvl="0"/>
            <a:endParaRPr lang="en-US"/>
          </a:p>
          <a:p>
            <a:pPr lvl="0"/>
            <a:r>
              <a:rPr lang="en-US"/>
              <a:t>Public charging will require public investment to amortize capital costs.</a:t>
            </a:r>
            <a:endParaRPr lang="en-US">
              <a:cs typeface="Calibri"/>
            </a:endParaRPr>
          </a:p>
          <a:p>
            <a:pPr lvl="0"/>
            <a:r>
              <a:rPr lang="en-US"/>
              <a:t>Innovative partnerships can unlock value and mitigate risk.</a:t>
            </a:r>
          </a:p>
          <a:p>
            <a:pPr lvl="0">
              <a:lnSpc>
                <a:spcPct val="90000"/>
              </a:lnSpc>
              <a:spcBef>
                <a:spcPts val="1000"/>
              </a:spcBef>
            </a:pPr>
            <a:r>
              <a:rPr lang="en-US"/>
              <a:t>SB 671 must identify barriers and solutions for long-term funding success </a:t>
            </a:r>
            <a:endParaRPr lang="en-US">
              <a:cs typeface="Calibri"/>
            </a:endParaRPr>
          </a:p>
          <a:p>
            <a:pPr lvl="0"/>
            <a:r>
              <a:rPr lang="en-US"/>
              <a:t>Focus on expanding charging opportunities corridor-wide and analyzing long-term benefits of ZE infrastructure for corridor stakeholders</a:t>
            </a:r>
            <a:endParaRPr lang="en-US">
              <a:cs typeface="Calibri"/>
            </a:endParaRPr>
          </a:p>
          <a:p>
            <a:pPr lvl="0"/>
            <a:r>
              <a:rPr lang="en-US"/>
              <a:t>Collaborate with other agencies, community groups, and residents to analyze data and determine how charging locations will receive priority and ensure community benefits will be at the forefront of advancing ZE infrastructure</a:t>
            </a:r>
            <a:endParaRPr lang="en-US">
              <a:cs typeface="Calibri"/>
            </a:endParaRPr>
          </a:p>
          <a:p>
            <a:pPr lvl="0"/>
            <a:endParaRPr lang="en-US">
              <a:cs typeface="Calibri"/>
            </a:endParaRPr>
          </a:p>
          <a:p>
            <a:pPr marL="171450" lvl="0" indent="-171450">
              <a:lnSpc>
                <a:spcPct val="90000"/>
              </a:lnSpc>
              <a:spcBef>
                <a:spcPts val="1000"/>
              </a:spcBef>
              <a:buSzPct val="100000"/>
              <a:buFont typeface="Arial"/>
              <a:buChar char="•"/>
            </a:pPr>
            <a:endParaRPr lang="en-US">
              <a:cs typeface="Calibri"/>
            </a:endParaRPr>
          </a:p>
          <a:p>
            <a:pPr lvl="0"/>
            <a:endParaRPr lang="en-US">
              <a:cs typeface="Calibri"/>
            </a:endParaRPr>
          </a:p>
        </p:txBody>
      </p:sp>
      <p:sp>
        <p:nvSpPr>
          <p:cNvPr id="4" name="Slide Number Placeholder 3">
            <a:extLst>
              <a:ext uri="{FF2B5EF4-FFF2-40B4-BE49-F238E27FC236}">
                <a16:creationId xmlns:a16="http://schemas.microsoft.com/office/drawing/2014/main" id="{F3A9E37B-8489-324E-5376-688AC5D47A9B}"/>
              </a:ext>
            </a:extLst>
          </p:cNvPr>
          <p:cNvSpPr txBox="1">
            <a:spLocks noGrp="1"/>
          </p:cNvSpPr>
          <p:nvPr>
            <p:ph type="sldNum" sz="quarter" idx="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2D6459-F255-C44F-950F-D9AA05413815}"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BE6397-604A-C35A-7139-24CE6F671EDB}"/>
              </a:ext>
            </a:extLst>
          </p:cNvPr>
          <p:cNvSpPr>
            <a:spLocks noGrp="1" noRot="1" noChangeAspect="1"/>
          </p:cNvSpPr>
          <p:nvPr>
            <p:ph type="sldImg"/>
          </p:nvPr>
        </p:nvSpPr>
        <p:spPr>
          <a:xfrm>
            <a:off x="2546350" y="876300"/>
            <a:ext cx="4203700" cy="2365375"/>
          </a:xfrm>
        </p:spPr>
      </p:sp>
      <p:sp>
        <p:nvSpPr>
          <p:cNvPr id="3" name="Notes Placeholder 2">
            <a:extLst>
              <a:ext uri="{FF2B5EF4-FFF2-40B4-BE49-F238E27FC236}">
                <a16:creationId xmlns:a16="http://schemas.microsoft.com/office/drawing/2014/main" id="{FB28495D-E815-300E-9F54-535A5A9BE1CD}"/>
              </a:ext>
            </a:extLst>
          </p:cNvPr>
          <p:cNvSpPr txBox="1">
            <a:spLocks noGrp="1"/>
          </p:cNvSpPr>
          <p:nvPr>
            <p:ph type="body" sz="quarter" idx="1"/>
          </p:nvPr>
        </p:nvSpPr>
        <p:spPr/>
        <p:txBody>
          <a:bodyPr/>
          <a:lstStyle/>
          <a:p>
            <a:pPr lvl="0"/>
            <a:r>
              <a:rPr lang="en-US" sz="1800"/>
              <a:t>Michael</a:t>
            </a:r>
          </a:p>
          <a:p>
            <a:pPr lvl="0"/>
            <a:endParaRPr lang="en-US" sz="1800"/>
          </a:p>
          <a:p>
            <a:pPr marL="285750" lvl="0" indent="-285750">
              <a:buSzPct val="100000"/>
              <a:buFont typeface="Calibri" pitchFamily="34"/>
              <a:buChar char="&gt;"/>
            </a:pPr>
            <a:r>
              <a:rPr lang="en-US" sz="2000">
                <a:cs typeface="Arial"/>
              </a:rPr>
              <a:t>The Metro Board committed $50 million as seed funding for an I-710 South Zero Emission (ZE) Truck program to support the accelerated deployment of zero-emission trucks and supporting zero-emission infrastructure (October 2021, Motion 16).</a:t>
            </a:r>
          </a:p>
          <a:p>
            <a:pPr lvl="0"/>
            <a:endParaRPr lang="en-US" sz="2000">
              <a:latin typeface="Calibri" pitchFamily="34"/>
              <a:cs typeface="Arial" pitchFamily="34"/>
            </a:endParaRPr>
          </a:p>
          <a:p>
            <a:pPr marL="285750" lvl="0" indent="-285750">
              <a:buSzPct val="100000"/>
              <a:buFont typeface="Calibri" pitchFamily="34"/>
              <a:buChar char="&gt;"/>
            </a:pPr>
            <a:r>
              <a:rPr lang="en-US" sz="2000">
                <a:cs typeface="Arial"/>
              </a:rPr>
              <a:t>The ZET Program Framework and Principles will be used as a guide as Metro seeks to leverage and amplify the $50 million seed funding within the Corridor.</a:t>
            </a:r>
          </a:p>
          <a:p>
            <a:pPr marL="285750" lvl="0" indent="-285750">
              <a:buSzPct val="100000"/>
              <a:buFont typeface="Calibri" pitchFamily="34"/>
              <a:buChar char="&gt;"/>
            </a:pPr>
            <a:endParaRPr lang="en-US" sz="2000">
              <a:latin typeface="Calibri" pitchFamily="34"/>
              <a:cs typeface="Arial" pitchFamily="34"/>
            </a:endParaRPr>
          </a:p>
          <a:p>
            <a:pPr marL="285750" lvl="0" indent="-285750">
              <a:buSzPct val="100000"/>
              <a:buFont typeface="Calibri" pitchFamily="34"/>
              <a:buChar char="&gt;"/>
            </a:pPr>
            <a:r>
              <a:rPr lang="en-US" sz="2000">
                <a:cs typeface="Arial"/>
              </a:rPr>
              <a:t>The Principles were developed through collaboration with the 710 Zero-Emission Truck Working Group.  </a:t>
            </a:r>
          </a:p>
          <a:p>
            <a:pPr marL="285750" lvl="0" indent="-285750">
              <a:buSzPct val="100000"/>
              <a:buFont typeface="Calibri" pitchFamily="34"/>
              <a:buChar char="&gt;"/>
            </a:pPr>
            <a:endParaRPr lang="en-US" sz="2000">
              <a:cs typeface="Arial"/>
            </a:endParaRPr>
          </a:p>
          <a:p>
            <a:pPr marL="285750" lvl="0" indent="-285750">
              <a:buSzPct val="100000"/>
              <a:buFont typeface="Calibri" pitchFamily="34"/>
              <a:buChar char="&gt;"/>
            </a:pPr>
            <a:r>
              <a:rPr lang="en-US" sz="2000">
                <a:cs typeface="Arial"/>
              </a:rPr>
              <a:t>Five major themes were brought forward by the Working Group:  </a:t>
            </a:r>
            <a:endParaRPr lang="en-US" sz="2000">
              <a:latin typeface="Century Gothic" pitchFamily="34"/>
              <a:ea typeface="MS PGothic" pitchFamily="34"/>
              <a:cs typeface="Arial" pitchFamily="34"/>
            </a:endParaRPr>
          </a:p>
          <a:p>
            <a:pPr marL="800100" lvl="1" indent="-342900">
              <a:lnSpc>
                <a:spcPct val="115000"/>
              </a:lnSpc>
              <a:spcBef>
                <a:spcPts val="1000"/>
              </a:spcBef>
              <a:buSzPct val="100000"/>
              <a:buFont typeface="Symbol" pitchFamily="18"/>
              <a:buChar char=""/>
            </a:pPr>
            <a:r>
              <a:rPr lang="en-US" sz="2000">
                <a:cs typeface="Arial"/>
              </a:rPr>
              <a:t>Community engagement</a:t>
            </a:r>
            <a:endParaRPr lang="en-US" sz="2000">
              <a:ea typeface="MS PGothic" pitchFamily="34"/>
              <a:cs typeface="Arial"/>
            </a:endParaRPr>
          </a:p>
          <a:p>
            <a:pPr marL="800100" lvl="1" indent="-342900">
              <a:lnSpc>
                <a:spcPct val="115000"/>
              </a:lnSpc>
              <a:buSzPct val="100000"/>
              <a:buFont typeface="Symbol" pitchFamily="18"/>
              <a:buChar char=""/>
            </a:pPr>
            <a:r>
              <a:rPr lang="en-US" sz="2000">
                <a:cs typeface="Arial"/>
              </a:rPr>
              <a:t>Strategic partnerships and funding opportunities</a:t>
            </a:r>
            <a:endParaRPr lang="en-US" sz="2000">
              <a:ea typeface="MS PGothic" pitchFamily="34"/>
              <a:cs typeface="Arial"/>
            </a:endParaRPr>
          </a:p>
          <a:p>
            <a:pPr marL="800100" lvl="1" indent="-342900">
              <a:lnSpc>
                <a:spcPct val="115000"/>
              </a:lnSpc>
              <a:buSzPct val="100000"/>
              <a:buFont typeface="Symbol" pitchFamily="18"/>
              <a:buChar char=""/>
            </a:pPr>
            <a:r>
              <a:rPr lang="en-US" sz="2000">
                <a:cs typeface="Arial"/>
              </a:rPr>
              <a:t>Legislative and policy initiatives</a:t>
            </a:r>
            <a:endParaRPr lang="en-US" sz="2000">
              <a:ea typeface="MS PGothic" pitchFamily="34"/>
              <a:cs typeface="Arial"/>
            </a:endParaRPr>
          </a:p>
          <a:p>
            <a:pPr marL="800100" lvl="1" indent="-342900">
              <a:lnSpc>
                <a:spcPct val="115000"/>
              </a:lnSpc>
              <a:buSzPct val="100000"/>
              <a:buFont typeface="Symbol" pitchFamily="18"/>
              <a:buChar char=""/>
            </a:pPr>
            <a:r>
              <a:rPr lang="en-US" sz="2000">
                <a:cs typeface="Arial"/>
              </a:rPr>
              <a:t>Truck subsidies</a:t>
            </a:r>
            <a:endParaRPr lang="en-US" sz="2000">
              <a:ea typeface="MS PGothic" pitchFamily="34"/>
              <a:cs typeface="Arial"/>
            </a:endParaRPr>
          </a:p>
          <a:p>
            <a:pPr marL="800100" lvl="1" indent="-342900">
              <a:lnSpc>
                <a:spcPct val="115000"/>
              </a:lnSpc>
              <a:spcAft>
                <a:spcPts val="1000"/>
              </a:spcAft>
              <a:buSzPct val="100000"/>
              <a:buFont typeface="Symbol" pitchFamily="18"/>
              <a:buChar char=""/>
            </a:pPr>
            <a:r>
              <a:rPr lang="en-US" sz="2000">
                <a:cs typeface="Arial"/>
              </a:rPr>
              <a:t>Environmental impacts and equitable outcomes</a:t>
            </a:r>
            <a:endParaRPr lang="en-US" sz="2000">
              <a:ea typeface="MS PGothic" pitchFamily="34"/>
              <a:cs typeface="Arial"/>
            </a:endParaRPr>
          </a:p>
          <a:p>
            <a:pPr lvl="0"/>
            <a:endParaRPr lang="en-US" sz="1800"/>
          </a:p>
          <a:p>
            <a:pPr lvl="0"/>
            <a:endParaRPr lang="en-US" sz="1800">
              <a:latin typeface="Century Gothic" pitchFamily="34"/>
              <a:ea typeface="MS PGothic" pitchFamily="34"/>
              <a:cs typeface="Arial" pitchFamily="34"/>
            </a:endParaRPr>
          </a:p>
          <a:p>
            <a:pPr marL="342900" lvl="0" indent="-342900">
              <a:buSzPct val="100000"/>
              <a:buFont typeface="Calibri" pitchFamily="34"/>
              <a:buChar char="&gt;"/>
            </a:pPr>
            <a:r>
              <a:rPr lang="en-US" sz="2000" b="1">
                <a:cs typeface="Arial"/>
              </a:rPr>
              <a:t>Community Leadership Committee </a:t>
            </a:r>
            <a:r>
              <a:rPr lang="en-US" sz="2000">
                <a:cs typeface="Arial"/>
              </a:rPr>
              <a:t>(CLC) provided input on September 22</a:t>
            </a:r>
          </a:p>
          <a:p>
            <a:pPr lvl="0"/>
            <a:endParaRPr lang="en-US" sz="2000">
              <a:cs typeface="Arial"/>
            </a:endParaRPr>
          </a:p>
          <a:p>
            <a:pPr marL="342900" lvl="0" indent="-342900">
              <a:buSzPct val="100000"/>
              <a:buFont typeface="Calibri" pitchFamily="34"/>
              <a:buChar char="&gt;"/>
            </a:pPr>
            <a:r>
              <a:rPr lang="en-US" sz="2000" b="1">
                <a:cs typeface="Arial"/>
              </a:rPr>
              <a:t>Equity Working Group </a:t>
            </a:r>
            <a:r>
              <a:rPr lang="en-US" sz="2000">
                <a:cs typeface="Arial"/>
              </a:rPr>
              <a:t>(EWG) providing equity-focused input today, September 29</a:t>
            </a:r>
          </a:p>
          <a:p>
            <a:pPr marL="342900" lvl="0" indent="-342900">
              <a:buSzPct val="100000"/>
              <a:buFont typeface="Calibri" pitchFamily="34"/>
              <a:buChar char="&gt;"/>
            </a:pPr>
            <a:endParaRPr lang="en-US" sz="2000">
              <a:cs typeface="Arial"/>
            </a:endParaRPr>
          </a:p>
          <a:p>
            <a:pPr marL="342900" lvl="0" indent="-342900">
              <a:buSzPct val="100000"/>
              <a:buFont typeface="Calibri" pitchFamily="34"/>
              <a:buChar char="&gt;"/>
            </a:pPr>
            <a:r>
              <a:rPr lang="en-US" sz="2000">
                <a:cs typeface="Arial"/>
              </a:rPr>
              <a:t>At the October 18</a:t>
            </a:r>
            <a:r>
              <a:rPr lang="en-US" sz="2000" baseline="30000">
                <a:cs typeface="Arial"/>
              </a:rPr>
              <a:t>th</a:t>
            </a:r>
            <a:r>
              <a:rPr lang="en-US" sz="2000">
                <a:cs typeface="Arial"/>
              </a:rPr>
              <a:t> </a:t>
            </a:r>
            <a:r>
              <a:rPr lang="en-US" sz="2000" b="1">
                <a:cs typeface="Arial"/>
              </a:rPr>
              <a:t>ZET Working Group Meeting</a:t>
            </a:r>
            <a:r>
              <a:rPr lang="en-US" sz="2000">
                <a:cs typeface="Arial"/>
              </a:rPr>
              <a:t>, the ZET Working Group will:</a:t>
            </a:r>
          </a:p>
          <a:p>
            <a:pPr marL="800100" lvl="1" indent="-342900">
              <a:buSzPct val="100000"/>
              <a:buFont typeface="Arial" pitchFamily="34"/>
              <a:buChar char="•"/>
            </a:pPr>
            <a:r>
              <a:rPr lang="en-US" sz="2000">
                <a:cs typeface="Arial"/>
              </a:rPr>
              <a:t>review input from the Equity Working Group</a:t>
            </a:r>
          </a:p>
          <a:p>
            <a:pPr marL="800100" lvl="1" indent="-342900">
              <a:buSzPct val="100000"/>
              <a:buFont typeface="Arial" pitchFamily="34"/>
              <a:buChar char="•"/>
            </a:pPr>
            <a:r>
              <a:rPr lang="en-US" sz="2000">
                <a:cs typeface="Arial"/>
              </a:rPr>
              <a:t>Vote to approve the ZET Program Principles</a:t>
            </a:r>
          </a:p>
          <a:p>
            <a:pPr lvl="1"/>
            <a:endParaRPr lang="en-US" sz="2000">
              <a:cs typeface="Arial"/>
            </a:endParaRPr>
          </a:p>
          <a:p>
            <a:pPr marL="342900" lvl="1" indent="-342900">
              <a:buSzPct val="100000"/>
              <a:buFont typeface="Calibri" pitchFamily="34"/>
              <a:buChar char="&gt;"/>
            </a:pPr>
            <a:r>
              <a:rPr lang="en-US" sz="2000">
                <a:cs typeface="Arial"/>
              </a:rPr>
              <a:t>Review ZET Program Principles with the </a:t>
            </a:r>
            <a:r>
              <a:rPr lang="en-US" sz="2000" b="1">
                <a:cs typeface="Arial"/>
              </a:rPr>
              <a:t>Task Force</a:t>
            </a:r>
          </a:p>
          <a:p>
            <a:pPr marL="0" lvl="1"/>
            <a:endParaRPr lang="en-US" sz="2000">
              <a:cs typeface="Arial"/>
            </a:endParaRPr>
          </a:p>
          <a:p>
            <a:pPr marL="342900" lvl="1" indent="-342900">
              <a:buSzPct val="100000"/>
              <a:buFont typeface="Calibri" pitchFamily="34"/>
              <a:buChar char="&gt;"/>
            </a:pPr>
            <a:r>
              <a:rPr lang="en-US" sz="2000">
                <a:cs typeface="Arial"/>
              </a:rPr>
              <a:t>Metro Project Team to present the ZET Principles to the </a:t>
            </a:r>
            <a:r>
              <a:rPr lang="en-US" sz="2000" b="1">
                <a:cs typeface="Arial"/>
              </a:rPr>
              <a:t>Metro Board of Directors</a:t>
            </a:r>
            <a:endParaRPr lang="en-US" sz="1800">
              <a:latin typeface="Century Gothic" pitchFamily="34"/>
              <a:ea typeface="MS PGothic" pitchFamily="34"/>
              <a:cs typeface="Arial" pitchFamily="34"/>
            </a:endParaRPr>
          </a:p>
        </p:txBody>
      </p:sp>
      <p:sp>
        <p:nvSpPr>
          <p:cNvPr id="4" name="Slide Number Placeholder 3">
            <a:extLst>
              <a:ext uri="{FF2B5EF4-FFF2-40B4-BE49-F238E27FC236}">
                <a16:creationId xmlns:a16="http://schemas.microsoft.com/office/drawing/2014/main" id="{A40455B6-4FE8-748B-0BAD-FD51EFA77DC2}"/>
              </a:ext>
            </a:extLst>
          </p:cNvPr>
          <p:cNvSpPr txBox="1">
            <a:spLocks noGrp="1"/>
          </p:cNvSpPr>
          <p:nvPr>
            <p:ph type="sldNum" sz="quarter" idx="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6F5B54-7383-3E40-A528-762414F5DA6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424347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t>Erika</a:t>
            </a:r>
          </a:p>
          <a:p>
            <a:endParaRPr lang="en-US">
              <a:cs typeface="Calibri"/>
            </a:endParaRPr>
          </a:p>
        </p:txBody>
      </p:sp>
      <p:sp>
        <p:nvSpPr>
          <p:cNvPr id="4" name="Slide Number Placeholder 3"/>
          <p:cNvSpPr>
            <a:spLocks noGrp="1"/>
          </p:cNvSpPr>
          <p:nvPr>
            <p:ph type="sldNum" sz="quarter" idx="5"/>
          </p:nvPr>
        </p:nvSpPr>
        <p:spPr/>
        <p:txBody>
          <a:bodyPr/>
          <a:lstStyle/>
          <a:p>
            <a:pPr defTabSz="456932">
              <a:defRPr/>
            </a:pPr>
            <a:fld id="{1CA99CD2-19A0-6F48-895C-C7AB61D791DF}" type="slidenum">
              <a:rPr lang="en-US">
                <a:solidFill>
                  <a:prstClr val="black"/>
                </a:solidFill>
                <a:latin typeface="Calibri" panose="020F0502020204030204"/>
              </a:rPr>
              <a:pPr defTabSz="456932">
                <a:defRPr/>
              </a:pPr>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4444462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0CF6DA-F1A0-CED0-2FD3-39A9D8C8A3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61D1BE-08C0-D6B3-5A10-C7C4B39DBE75}"/>
              </a:ext>
            </a:extLst>
          </p:cNvPr>
          <p:cNvSpPr txBox="1">
            <a:spLocks noGrp="1"/>
          </p:cNvSpPr>
          <p:nvPr>
            <p:ph type="body" sz="quarter" idx="1"/>
          </p:nvPr>
        </p:nvSpPr>
        <p:spPr/>
        <p:txBody>
          <a:bodyPr/>
          <a:lstStyle/>
          <a:p>
            <a:pPr lvl="0"/>
            <a:r>
              <a:rPr lang="en-US">
                <a:cs typeface="Calibri"/>
              </a:rPr>
              <a:t>Michael</a:t>
            </a:r>
          </a:p>
          <a:p>
            <a:endParaRPr lang="en-US">
              <a:cs typeface="Calibri"/>
            </a:endParaRPr>
          </a:p>
          <a:p>
            <a:pPr marL="171450" indent="-171450">
              <a:buFont typeface="Symbol"/>
              <a:buChar char="•"/>
            </a:pPr>
            <a:r>
              <a:rPr lang="en-US"/>
              <a:t>LACI briefed the Community Leadership Committee (CLC) on 3/27 and Equity Working Group (EWG) on 3/30 to gather feedback and answer any questions.</a:t>
            </a:r>
            <a:endParaRPr lang="en-US">
              <a:cs typeface="Calibri"/>
            </a:endParaRPr>
          </a:p>
          <a:p>
            <a:pPr marL="171450" indent="-171450">
              <a:buFont typeface="Symbol"/>
              <a:buChar char="•"/>
            </a:pPr>
            <a:r>
              <a:rPr lang="en-US"/>
              <a:t>The Zero-Emissions Truck Working Group will hear highlights from input received from the CLC and EWG, and a vote will be taken at its April meeting on 4/18.   </a:t>
            </a:r>
            <a:endParaRPr lang="en-US">
              <a:cs typeface="Calibri"/>
            </a:endParaRPr>
          </a:p>
          <a:p>
            <a:pPr marL="171450" indent="-171450">
              <a:buFont typeface="Symbol"/>
              <a:buChar char="•"/>
            </a:pPr>
            <a:r>
              <a:rPr lang="en-US"/>
              <a:t>The Task Force will consider the ZET Working Group recommendation at its May meeting on 5/8.</a:t>
            </a:r>
            <a:endParaRPr lang="en-US">
              <a:cs typeface="Calibri"/>
            </a:endParaRPr>
          </a:p>
          <a:p>
            <a:pPr marL="171450" indent="-171450">
              <a:buFont typeface="Symbol"/>
              <a:buChar char="•"/>
            </a:pPr>
            <a:r>
              <a:rPr lang="en-US"/>
              <a:t>The Board will be asked to consider the Task Force recommendation on the LACI funding request at the May Metro Board Meeting.</a:t>
            </a:r>
            <a:endParaRPr lang="en-US">
              <a:cs typeface="Calibri"/>
            </a:endParaRPr>
          </a:p>
          <a:p>
            <a:endParaRPr lang="en-US">
              <a:cs typeface="Calibri"/>
            </a:endParaRPr>
          </a:p>
        </p:txBody>
      </p:sp>
      <p:sp>
        <p:nvSpPr>
          <p:cNvPr id="4" name="Slide Number Placeholder 3">
            <a:extLst>
              <a:ext uri="{FF2B5EF4-FFF2-40B4-BE49-F238E27FC236}">
                <a16:creationId xmlns:a16="http://schemas.microsoft.com/office/drawing/2014/main" id="{9B4878F6-5DF4-22E0-C94C-9B4DCA0BAAD7}"/>
              </a:ext>
            </a:extLst>
          </p:cNvPr>
          <p:cNvSpPr txBox="1">
            <a:spLocks noGrp="1"/>
          </p:cNvSpPr>
          <p:nvPr>
            <p:ph type="sldNum" sz="quarter" idx="8"/>
          </p:nvPr>
        </p:nvSpPr>
        <p:spPr/>
        <p:txBody>
          <a:bodyPr/>
          <a:lstStyle/>
          <a:p>
            <a:pPr lvl="0"/>
            <a:fld id="{D7C881CC-E6A6-4445-904F-A3E8D61329CD}" type="slidenum">
              <a:t>20</a:t>
            </a:fld>
            <a:endParaRPr lang="en-US"/>
          </a:p>
        </p:txBody>
      </p:sp>
    </p:spTree>
    <p:extLst>
      <p:ext uri="{BB962C8B-B14F-4D97-AF65-F5344CB8AC3E}">
        <p14:creationId xmlns:p14="http://schemas.microsoft.com/office/powerpoint/2010/main" val="17188578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LACI Next Steps, provided by Jack:</a:t>
            </a:r>
            <a:endParaRPr lang="en-US"/>
          </a:p>
          <a:p>
            <a:endParaRPr lang="en-US"/>
          </a:p>
          <a:p>
            <a:r>
              <a:rPr lang="en-US"/>
              <a:t>- POLA currently developing RFP for battery electric charging at designated parcel; exploring possibility of including adjacent parcel for larger site</a:t>
            </a:r>
            <a:endParaRPr lang="en-US">
              <a:cs typeface="Calibri" panose="020F0502020204030204"/>
            </a:endParaRPr>
          </a:p>
          <a:p>
            <a:r>
              <a:rPr lang="en-US"/>
              <a:t>- LACI and Metro coordinating with state and regional stakeholders on US DOT Charging and Fueling Infrastructure Discretionary Grant application that could include additional funding for site</a:t>
            </a:r>
            <a:endParaRPr lang="en-US">
              <a:cs typeface="Calibri" panose="020F0502020204030204"/>
            </a:endParaRPr>
          </a:p>
          <a:p>
            <a:endParaRPr lang="en-US">
              <a:ea typeface="Calibri"/>
              <a:cs typeface="Calibri"/>
            </a:endParaRPr>
          </a:p>
          <a:p>
            <a:pPr marL="171450" indent="-171450">
              <a:buFont typeface="Arial" panose="020B0604020202020204" pitchFamily="34" charset="0"/>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31950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a:rPr>
              <a:t>Erika</a:t>
            </a:r>
            <a:endParaRPr lang="en-US"/>
          </a:p>
        </p:txBody>
      </p:sp>
      <p:sp>
        <p:nvSpPr>
          <p:cNvPr id="4" name="Slide Number Placeholder 3"/>
          <p:cNvSpPr>
            <a:spLocks noGrp="1"/>
          </p:cNvSpPr>
          <p:nvPr>
            <p:ph type="sldNum" sz="quarter" idx="5"/>
          </p:nvPr>
        </p:nvSpPr>
        <p:spPr/>
        <p:txBody>
          <a:bodyPr/>
          <a:lstStyle/>
          <a:p>
            <a:pPr defTabSz="440695">
              <a:defRPr/>
            </a:pPr>
            <a:fld id="{1CA99CD2-19A0-6F48-895C-C7AB61D791DF}" type="slidenum">
              <a:rPr lang="en-US">
                <a:solidFill>
                  <a:prstClr val="black"/>
                </a:solidFill>
                <a:latin typeface="Calibri" panose="020F0502020204030204"/>
              </a:rPr>
              <a:pPr defTabSz="440695">
                <a:defRPr/>
              </a:pPr>
              <a:t>22</a:t>
            </a:fld>
            <a:endParaRPr lang="en-US">
              <a:solidFill>
                <a:prstClr val="black"/>
              </a:solidFill>
              <a:latin typeface="Calibri" panose="020F0502020204030204"/>
            </a:endParaRPr>
          </a:p>
        </p:txBody>
      </p:sp>
    </p:spTree>
    <p:extLst>
      <p:ext uri="{BB962C8B-B14F-4D97-AF65-F5344CB8AC3E}">
        <p14:creationId xmlns:p14="http://schemas.microsoft.com/office/powerpoint/2010/main" val="41179448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a:rPr>
              <a:t>Erika </a:t>
            </a:r>
            <a:endParaRPr lang="en-US"/>
          </a:p>
          <a:p>
            <a:pPr>
              <a:defRPr/>
            </a:pPr>
            <a:r>
              <a:rPr lang="en-US">
                <a:cs typeface="Calibri" panose="020F0502020204030204"/>
              </a:rPr>
              <a:t>Introduce Akiko</a:t>
            </a:r>
          </a:p>
          <a:p>
            <a:pPr>
              <a:defRPr/>
            </a:pPr>
            <a:endParaRPr lang="en-US"/>
          </a:p>
          <a:p>
            <a:pPr>
              <a:defRPr/>
            </a:pPr>
            <a:r>
              <a:rPr lang="en-US"/>
              <a:t>LA Metro and partners are exploring options for an application to the new </a:t>
            </a:r>
            <a:r>
              <a:rPr lang="en-US" u="sng">
                <a:hlinkClick r:id="rId3"/>
              </a:rPr>
              <a:t>Charging and Fueling Infrastructure (CFI) Discretionary Grant Program</a:t>
            </a:r>
            <a:r>
              <a:rPr lang="en-US"/>
              <a:t> established by the Bipartisan Infrastructure Law. This effort is occurring in conjunction with the recently discussed Mobile Source Reduction Committee (MSRC) Request for Information (RFI) process to identify potential locations for investments in clean transportation funding for publicly accessible infrastructure. </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23</a:t>
            </a:fld>
            <a:endParaRPr lang="en-US">
              <a:solidFill>
                <a:prstClr val="black"/>
              </a:solidFill>
              <a:latin typeface="Calibri" panose="020F0502020204030204"/>
            </a:endParaRPr>
          </a:p>
        </p:txBody>
      </p:sp>
    </p:spTree>
    <p:extLst>
      <p:ext uri="{BB962C8B-B14F-4D97-AF65-F5344CB8AC3E}">
        <p14:creationId xmlns:p14="http://schemas.microsoft.com/office/powerpoint/2010/main" val="28820713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Akiko</a:t>
            </a:r>
            <a:endParaRPr lang="en-US"/>
          </a:p>
          <a:p>
            <a:endParaRPr lang="en-US"/>
          </a:p>
          <a:p>
            <a:r>
              <a:rPr lang="en-US">
                <a:cs typeface="Calibri"/>
              </a:rPr>
              <a:t>Background notes:</a:t>
            </a:r>
            <a:endParaRPr lang="en-US"/>
          </a:p>
          <a:p>
            <a:r>
              <a:rPr lang="en-US"/>
              <a:t>The U.S. Department of Transportation’s new Charging and Fueling Infrastructure (CFI) Discretionary Grant Program, established by the Bipartisan Infrastructure Law, will provide $2.5 billion over five years to a wide range of applicants, including cities, counties, local governments, and Tribes. This round of funding makes up to $700 million from fiscal years 2022 and 2023 funding available to strategically deploy EV charging and other alternative vehicle-fueling infrastructure projects in publicly accessible locations in urban and rural communities, as well as along designated </a:t>
            </a:r>
            <a:r>
              <a:rPr lang="en-US" u="sng">
                <a:hlinkClick r:id="rId3"/>
              </a:rPr>
              <a:t>Alternative Fuel Corridors (AFCs)</a:t>
            </a:r>
            <a:r>
              <a:rPr lang="en-US"/>
              <a:t>.</a:t>
            </a:r>
          </a:p>
          <a:p>
            <a:endParaRPr lang="en-US">
              <a:cs typeface="Calibri"/>
            </a:endParaRPr>
          </a:p>
          <a:p>
            <a:r>
              <a:rPr lang="en-US"/>
              <a:t>The </a:t>
            </a:r>
            <a:r>
              <a:rPr lang="en-US" b="1"/>
              <a:t>Community Program</a:t>
            </a:r>
            <a:r>
              <a:rPr lang="en-US"/>
              <a:t> will provide $1.25 billion to strategically deploy publicly accessible EV charging infrastructure, and hydrogen, propane, or natural gas fueling infrastructure in communities. Infrastructure may be located on any public road or in other publicly accessible locations such as parking facilities at public buildings, public schools, and public parks, or in publicly accessible parking facilities owned or managed by a private entity.</a:t>
            </a:r>
            <a:endParaRPr lang="en-US">
              <a:cs typeface="Calibri"/>
            </a:endParaRPr>
          </a:p>
          <a:p>
            <a:r>
              <a:rPr lang="en-US"/>
              <a:t>The </a:t>
            </a:r>
            <a:r>
              <a:rPr lang="en-US" b="1"/>
              <a:t>Corridor Program</a:t>
            </a:r>
            <a:r>
              <a:rPr lang="en-US"/>
              <a:t> will provide $1.25 billion to strategically deploy publicly accessible EV charging infrastructure and hydrogen, propane, and natural gas fueling infrastructure along designated alternative fuel corridors (AFCs).</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5072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Akiko</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12485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sz="2800">
                <a:solidFill>
                  <a:srgbClr val="5078A8"/>
                </a:solidFill>
                <a:cs typeface="Calibri"/>
              </a:rPr>
              <a:t>Akiko</a:t>
            </a:r>
            <a:endParaRPr lang="en-US" sz="2800">
              <a:solidFill>
                <a:srgbClr val="5078A8"/>
              </a:solidFill>
            </a:endParaRPr>
          </a:p>
          <a:p>
            <a:pPr>
              <a:spcAft>
                <a:spcPts val="600"/>
              </a:spcAft>
            </a:pPr>
            <a:endParaRPr lang="en-US" sz="2800" b="1">
              <a:solidFill>
                <a:srgbClr val="5078A8"/>
              </a:solidFill>
            </a:endParaRPr>
          </a:p>
          <a:p>
            <a:pPr lvl="0" algn="l">
              <a:lnSpc>
                <a:spcPct val="100000"/>
              </a:lnSpc>
              <a:spcBef>
                <a:spcPts val="0"/>
              </a:spcBef>
              <a:spcAft>
                <a:spcPts val="600"/>
              </a:spcAft>
              <a:buNone/>
            </a:pPr>
            <a:r>
              <a:rPr lang="en-US" sz="2800" b="1" u="none" strike="noStrike" noProof="0">
                <a:solidFill>
                  <a:srgbClr val="5078A8"/>
                </a:solidFill>
              </a:rPr>
              <a:t>Maximize leverage of seed funding </a:t>
            </a:r>
            <a:r>
              <a:rPr lang="en-US" sz="1800" b="0" u="none" strike="noStrike" noProof="0"/>
              <a:t>by collaborating with regional partners and funding agencies.</a:t>
            </a:r>
            <a:endParaRPr lang="en-US"/>
          </a:p>
          <a:p>
            <a:pPr lvl="0" algn="l">
              <a:lnSpc>
                <a:spcPct val="100000"/>
              </a:lnSpc>
              <a:spcBef>
                <a:spcPts val="0"/>
              </a:spcBef>
              <a:spcAft>
                <a:spcPts val="600"/>
              </a:spcAft>
              <a:buNone/>
            </a:pPr>
            <a:r>
              <a:rPr lang="en-US" sz="2800" b="1" u="none" strike="noStrike" noProof="0">
                <a:solidFill>
                  <a:srgbClr val="5078A8"/>
                </a:solidFill>
              </a:rPr>
              <a:t>Expeditious Deployment of Resources </a:t>
            </a:r>
            <a:r>
              <a:rPr lang="en-US" sz="1800" u="none" strike="noStrike" kern="1200">
                <a:latin typeface="+mn-lt"/>
                <a:ea typeface="+mn-ea"/>
                <a:cs typeface="+mn-cs"/>
              </a:rPr>
              <a:t>to maximize the buying power and benefit of investment while supporting community engagement and effective outreach. </a:t>
            </a:r>
            <a:endParaRPr lang="en-US" sz="1800" u="none" strike="noStrike" kern="1200">
              <a:latin typeface="+mn-lt"/>
              <a:cs typeface="Calibri"/>
            </a:endParaRPr>
          </a:p>
          <a:p>
            <a:pPr>
              <a:spcAft>
                <a:spcPts val="600"/>
              </a:spcAft>
            </a:pPr>
            <a:r>
              <a:rPr lang="en-US" sz="2800" b="1" u="none" strike="noStrike" noProof="0">
                <a:solidFill>
                  <a:srgbClr val="5078A8"/>
                </a:solidFill>
              </a:rPr>
              <a:t>Coordination</a:t>
            </a:r>
            <a:r>
              <a:rPr lang="en-US" sz="3200">
                <a:solidFill>
                  <a:schemeClr val="accent1">
                    <a:lumMod val="75000"/>
                  </a:schemeClr>
                </a:solidFill>
              </a:rPr>
              <a:t> </a:t>
            </a:r>
            <a:r>
              <a:rPr lang="en-US" sz="3200" u="none" strike="noStrike" noProof="0">
                <a:solidFill>
                  <a:schemeClr val="accent1">
                    <a:lumMod val="75000"/>
                  </a:schemeClr>
                </a:solidFill>
              </a:rPr>
              <a:t> </a:t>
            </a:r>
            <a:r>
              <a:rPr lang="en-US" sz="1800"/>
              <a:t>w</a:t>
            </a:r>
            <a:r>
              <a:rPr lang="en-US" sz="1800" u="none" strike="noStrike" noProof="0"/>
              <a:t>ith regional and funding partners, government agencies, and key stakeholders. </a:t>
            </a:r>
            <a:endParaRPr lang="en-US" sz="1800" u="none" strike="noStrike" noProof="0">
              <a:cs typeface="Calibri"/>
            </a:endParaRPr>
          </a:p>
          <a:p>
            <a:pPr lvl="0" algn="l">
              <a:lnSpc>
                <a:spcPct val="100000"/>
              </a:lnSpc>
              <a:spcBef>
                <a:spcPts val="0"/>
              </a:spcBef>
              <a:spcAft>
                <a:spcPts val="600"/>
              </a:spcAft>
              <a:buNone/>
            </a:pPr>
            <a:r>
              <a:rPr lang="en-US" sz="2800" b="1" u="none" strike="noStrike" noProof="0">
                <a:solidFill>
                  <a:srgbClr val="5078A8"/>
                </a:solidFill>
              </a:rPr>
              <a:t>Community Engagement </a:t>
            </a:r>
            <a:r>
              <a:rPr lang="en-US" sz="1800" u="none" strike="noStrike" noProof="0"/>
              <a:t>that centers corridor residents and stakeholders throughout the development process.</a:t>
            </a:r>
            <a:endParaRPr lang="en-US" sz="1800" u="none" strike="sngStrike" noProof="0"/>
          </a:p>
          <a:p>
            <a:pPr>
              <a:spcAft>
                <a:spcPts val="600"/>
              </a:spcAft>
            </a:pPr>
            <a:r>
              <a:rPr lang="en-US" sz="2800" b="1" u="none" strike="noStrike" noProof="0">
                <a:solidFill>
                  <a:srgbClr val="5078A8"/>
                </a:solidFill>
              </a:rPr>
              <a:t>Workforce Development </a:t>
            </a:r>
            <a:r>
              <a:rPr lang="en-US" sz="1800" b="0" u="none" strike="noStrike" noProof="0"/>
              <a:t>t</a:t>
            </a:r>
            <a:r>
              <a:rPr lang="en-US" sz="1800" u="none" strike="noStrike" noProof="0"/>
              <a:t>hat ensures community benefits and access to opportunity through the</a:t>
            </a:r>
            <a:r>
              <a:rPr lang="en-US" sz="1800"/>
              <a:t> </a:t>
            </a:r>
            <a:r>
              <a:rPr lang="en-US" sz="1800" u="none" strike="noStrike" noProof="0"/>
              <a:t> pursuit and implementation of ZE Technology.</a:t>
            </a:r>
            <a:endParaRPr lang="en-US" sz="1800" u="none" strike="noStrike" noProof="0">
              <a:cs typeface="Calibri"/>
            </a:endParaRPr>
          </a:p>
          <a:p>
            <a:pPr>
              <a:spcAft>
                <a:spcPts val="600"/>
              </a:spcAft>
              <a:defRPr/>
            </a:pPr>
            <a:r>
              <a:rPr lang="en-US" sz="2800" b="1" u="none" strike="noStrike" noProof="0">
                <a:solidFill>
                  <a:srgbClr val="5078A8"/>
                </a:solidFill>
              </a:rPr>
              <a:t>Corridor Community Benefits</a:t>
            </a:r>
            <a:r>
              <a:rPr lang="en-US" sz="2800" b="1">
                <a:solidFill>
                  <a:srgbClr val="5078A8"/>
                </a:solidFill>
              </a:rPr>
              <a:t> </a:t>
            </a:r>
            <a:r>
              <a:rPr lang="en-US" sz="2800" b="1" u="none" strike="noStrike" noProof="0">
                <a:solidFill>
                  <a:schemeClr val="accent1">
                    <a:lumMod val="75000"/>
                  </a:schemeClr>
                </a:solidFill>
              </a:rPr>
              <a:t> </a:t>
            </a:r>
            <a:r>
              <a:rPr lang="en-US" sz="1800" u="none" strike="noStrike" noProof="0"/>
              <a:t>by creating </a:t>
            </a:r>
            <a:r>
              <a:rPr lang="en-US" sz="1800" u="none" strike="noStrike" kern="1200">
                <a:latin typeface="+mn-lt"/>
                <a:ea typeface="+mn-ea"/>
                <a:cs typeface="+mn-cs"/>
              </a:rPr>
              <a:t>economic opportunities, improving air quality, and reducing long-standing health impacts generated by diesel trucks.</a:t>
            </a:r>
            <a:endParaRPr lang="en-US" sz="1800" u="none" strike="noStrike" kern="1200" noProof="0">
              <a:latin typeface="+mn-lt"/>
              <a:cs typeface="Calibri"/>
            </a:endParaRPr>
          </a:p>
          <a:p>
            <a:pPr lvl="0" algn="l">
              <a:lnSpc>
                <a:spcPct val="100000"/>
              </a:lnSpc>
              <a:spcBef>
                <a:spcPts val="0"/>
              </a:spcBef>
              <a:spcAft>
                <a:spcPts val="600"/>
              </a:spcAft>
              <a:buNone/>
            </a:pPr>
            <a:r>
              <a:rPr lang="en-US" sz="2400" b="1" u="none" strike="noStrike" noProof="0">
                <a:solidFill>
                  <a:srgbClr val="5078A8"/>
                </a:solidFill>
              </a:rPr>
              <a:t>Equitable Outcomes </a:t>
            </a:r>
            <a:r>
              <a:rPr lang="en-US" sz="1800" b="0" u="none" strike="noStrike" noProof="0"/>
              <a:t>ensured</a:t>
            </a:r>
            <a:r>
              <a:rPr lang="en-US" sz="1800" u="none" strike="noStrike" kern="1200">
                <a:latin typeface="+mn-lt"/>
                <a:ea typeface="+mn-ea"/>
                <a:cs typeface="+mn-cs"/>
              </a:rPr>
              <a:t> by performance metrics that evaluate sustainable outcomes.</a:t>
            </a:r>
            <a:endParaRPr lang="en-US" sz="2800" u="none" strike="noStrike" kern="1200" noProof="0">
              <a:latin typeface="+mn-lt"/>
              <a:ea typeface="+mn-ea"/>
              <a:cs typeface="+mn-cs"/>
            </a:endParaRPr>
          </a:p>
          <a:p>
            <a:pPr lvl="0" algn="l">
              <a:lnSpc>
                <a:spcPct val="100000"/>
              </a:lnSpc>
              <a:spcBef>
                <a:spcPts val="0"/>
              </a:spcBef>
              <a:spcAft>
                <a:spcPts val="600"/>
              </a:spcAft>
              <a:buNone/>
            </a:pPr>
            <a:r>
              <a:rPr lang="en-US" sz="2400" b="1" u="none" strike="noStrike" noProof="0">
                <a:solidFill>
                  <a:srgbClr val="5078A8"/>
                </a:solidFill>
              </a:rPr>
              <a:t>Legislative Platform </a:t>
            </a:r>
            <a:r>
              <a:rPr lang="en-US" sz="1800" u="none" strike="noStrike" noProof="0"/>
              <a:t>designed to support the accelerated, equitable deployment of ZE technology by reducing barriers and increasing incentives to adoption.</a:t>
            </a:r>
            <a:endParaRPr lang="en-US" sz="2800" u="none" strike="sngStrike" noProof="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Calibri"/>
              <a:ea typeface="MS PGothic" panose="020B0600070205080204" pitchFamily="34" charset="-128"/>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26</a:t>
            </a:fld>
            <a:endParaRPr lang="en-US"/>
          </a:p>
        </p:txBody>
      </p:sp>
    </p:spTree>
    <p:extLst>
      <p:ext uri="{BB962C8B-B14F-4D97-AF65-F5344CB8AC3E}">
        <p14:creationId xmlns:p14="http://schemas.microsoft.com/office/powerpoint/2010/main" val="20205876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Akiko</a:t>
            </a:r>
          </a:p>
          <a:p>
            <a:endParaRPr lang="en-US">
              <a:ea typeface="Calibri"/>
              <a:cs typeface="Calibri"/>
            </a:endParaRPr>
          </a:p>
          <a:p>
            <a:r>
              <a:rPr lang="en-US">
                <a:ea typeface="Calibri"/>
                <a:cs typeface="Calibri"/>
              </a:rPr>
              <a:t>Because these proposals were prepared to respond to MSRC’s RFI, they didn’t necessarily discuss extensively on how they envision conducting activities that align with the 710 ZET Program Principals.  </a:t>
            </a:r>
            <a:endParaRPr lang="en-US"/>
          </a:p>
          <a:p>
            <a:r>
              <a:rPr lang="en-US">
                <a:ea typeface="Calibri"/>
                <a:cs typeface="Calibri"/>
              </a:rPr>
              <a:t>Particularly, we are interested in their willingness and desire to address </a:t>
            </a:r>
          </a:p>
          <a:p>
            <a:pPr marL="171450" indent="-171450">
              <a:buFont typeface="Arial" panose="020B0604020202020204" pitchFamily="34" charset="0"/>
              <a:buChar char="•"/>
            </a:pPr>
            <a:r>
              <a:rPr lang="en-US">
                <a:ea typeface="Calibri"/>
                <a:cs typeface="Calibri"/>
              </a:rPr>
              <a:t>Community engagement activities to draw out community concerns and desires, i.e., mitigating localize traffic, noise, safety, project related job opportunities, etc. </a:t>
            </a:r>
          </a:p>
          <a:p>
            <a:pPr marL="171450" indent="-171450">
              <a:buFont typeface="Arial" panose="020B0604020202020204" pitchFamily="34" charset="0"/>
              <a:buChar char="•"/>
            </a:pPr>
            <a:r>
              <a:rPr lang="en-US">
                <a:ea typeface="Calibri"/>
                <a:cs typeface="Calibri"/>
              </a:rPr>
              <a:t>Incorporating community benefits, i.e., community desires, in the project design</a:t>
            </a:r>
          </a:p>
          <a:p>
            <a:pPr marL="171450" indent="-171450">
              <a:buFont typeface="Arial" panose="020B0604020202020204" pitchFamily="34" charset="0"/>
              <a:buChar char="•"/>
            </a:pPr>
            <a:r>
              <a:rPr lang="en-US">
                <a:ea typeface="Calibri"/>
                <a:cs typeface="Calibri"/>
              </a:rPr>
              <a:t>Their thoughts on incorporating workforce investments and training to benefit surrounding communities</a:t>
            </a:r>
          </a:p>
          <a:p>
            <a:pPr marL="171450" indent="-171450">
              <a:buFont typeface="Arial" panose="020B0604020202020204" pitchFamily="34" charset="0"/>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54168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a:rPr>
              <a:t>Erika</a:t>
            </a:r>
          </a:p>
          <a:p>
            <a:r>
              <a:rPr lang="en-US">
                <a:cs typeface="Calibri"/>
              </a:rPr>
              <a:t>Introduce item, Akiko</a:t>
            </a:r>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28</a:t>
            </a:fld>
            <a:endParaRPr lang="en-US">
              <a:solidFill>
                <a:prstClr val="black"/>
              </a:solidFill>
              <a:latin typeface="Calibri" panose="020F0502020204030204"/>
            </a:endParaRPr>
          </a:p>
        </p:txBody>
      </p:sp>
    </p:spTree>
    <p:extLst>
      <p:ext uri="{BB962C8B-B14F-4D97-AF65-F5344CB8AC3E}">
        <p14:creationId xmlns:p14="http://schemas.microsoft.com/office/powerpoint/2010/main" val="29509528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ct val="0"/>
              </a:spcBef>
              <a:spcAft>
                <a:spcPts val="1200"/>
              </a:spcAft>
              <a:buClrTx/>
              <a:buSzTx/>
              <a:buFontTx/>
              <a:buNone/>
              <a:tabLst/>
              <a:defRPr/>
            </a:pPr>
            <a:r>
              <a:rPr lang="en-US"/>
              <a:t>Erika review slide/Akiko provide details</a:t>
            </a:r>
          </a:p>
          <a:p>
            <a:pPr>
              <a:lnSpc>
                <a:spcPct val="150000"/>
              </a:lnSpc>
              <a:spcBef>
                <a:spcPct val="0"/>
              </a:spcBef>
              <a:spcAft>
                <a:spcPts val="1200"/>
              </a:spcAft>
            </a:pPr>
            <a:endParaRPr lang="en-US">
              <a:cs typeface="Calibri"/>
            </a:endParaRPr>
          </a:p>
          <a:p>
            <a:r>
              <a:rPr lang="en-US"/>
              <a:t>3.1 </a:t>
            </a:r>
            <a:endParaRPr lang="en-US">
              <a:cs typeface="Calibri"/>
            </a:endParaRPr>
          </a:p>
          <a:p>
            <a:r>
              <a:rPr lang="en-US"/>
              <a:t>Evaluate various workforce efforts within LA County that are geared towards workers engaged in ZE vehicles and infrastructure </a:t>
            </a:r>
            <a:endParaRPr lang="en-US">
              <a:cs typeface="Calibri"/>
            </a:endParaRPr>
          </a:p>
          <a:p>
            <a:pPr marL="628650" lvl="1"/>
            <a:r>
              <a:rPr lang="en-US"/>
              <a:t>3.1a</a:t>
            </a:r>
            <a:endParaRPr lang="en-US">
              <a:cs typeface="Calibri" panose="020F0502020204030204"/>
            </a:endParaRPr>
          </a:p>
          <a:p>
            <a:pPr marL="628650" lvl="1"/>
            <a:r>
              <a:rPr lang="en-US"/>
              <a:t>Partner with community colleges, and labor leaders to develop ZE-related employment and training programs </a:t>
            </a:r>
            <a:br>
              <a:rPr lang="en-US">
                <a:cs typeface="+mn-lt"/>
              </a:rPr>
            </a:br>
            <a:r>
              <a:rPr lang="en-US"/>
              <a:t>3.1b</a:t>
            </a:r>
            <a:endParaRPr lang="en-US">
              <a:cs typeface="Calibri" panose="020F0502020204030204"/>
            </a:endParaRPr>
          </a:p>
          <a:p>
            <a:pPr marL="628650" lvl="1"/>
            <a:r>
              <a:rPr lang="en-US"/>
              <a:t>Work with partners to understand the challenges, barriers, and opportunities for ZE-related employment </a:t>
            </a:r>
            <a:endParaRPr lang="en-US">
              <a:cs typeface="Calibri" panose="020F0502020204030204"/>
            </a:endParaRPr>
          </a:p>
          <a:p>
            <a:r>
              <a:rPr lang="en-US"/>
              <a:t>3.2</a:t>
            </a:r>
            <a:endParaRPr lang="en-US">
              <a:cs typeface="Calibri"/>
            </a:endParaRPr>
          </a:p>
          <a:p>
            <a:r>
              <a:rPr lang="en-US"/>
              <a:t>Identify Metro’s role in supporting workforce investment in support of ZE truck deployment and supporting infrastructure</a:t>
            </a:r>
            <a:endParaRPr lang="en-US">
              <a:cs typeface="Calibri"/>
            </a:endParaRPr>
          </a:p>
          <a:p>
            <a:pPr marL="628650" lvl="1"/>
            <a:r>
              <a:rPr lang="en-US"/>
              <a:t>3.2a</a:t>
            </a:r>
            <a:endParaRPr lang="en-US">
              <a:cs typeface="Calibri" panose="020F0502020204030204"/>
            </a:endParaRPr>
          </a:p>
          <a:p>
            <a:pPr marL="628650" lvl="1"/>
            <a:r>
              <a:rPr lang="en-US"/>
              <a:t>Engage workforce development partners to identify where Metro may add value to support their initiatives </a:t>
            </a:r>
            <a:endParaRPr lang="en-US">
              <a:cs typeface="Calibri" panose="020F0502020204030204"/>
            </a:endParaRPr>
          </a:p>
          <a:p>
            <a:pPr marL="628650" lvl="1"/>
            <a:r>
              <a:rPr lang="en-US"/>
              <a:t>3.2b</a:t>
            </a:r>
            <a:endParaRPr lang="en-US">
              <a:cs typeface="Calibri" panose="020F0502020204030204"/>
            </a:endParaRPr>
          </a:p>
          <a:p>
            <a:pPr marL="628650" lvl="1"/>
            <a:r>
              <a:rPr lang="en-US"/>
              <a:t>Explore if there are programs that Metro may develop or support for this endeavor </a:t>
            </a:r>
            <a:endParaRPr lang="en-US">
              <a:cs typeface="Calibri" panose="020F0502020204030204"/>
            </a:endParaRPr>
          </a:p>
          <a:p>
            <a:r>
              <a:rPr lang="en-US"/>
              <a:t>3.3</a:t>
            </a:r>
            <a:endParaRPr lang="en-US">
              <a:cs typeface="Calibri"/>
            </a:endParaRPr>
          </a:p>
          <a:p>
            <a:r>
              <a:rPr lang="en-US"/>
              <a:t>Collaborate with partners to establish workforce development outreach strategy</a:t>
            </a:r>
            <a:endParaRPr lang="en-US">
              <a:cs typeface="Calibri"/>
            </a:endParaRPr>
          </a:p>
          <a:p>
            <a:r>
              <a:rPr lang="en-US"/>
              <a:t>3.3a</a:t>
            </a:r>
            <a:endParaRPr lang="en-US">
              <a:cs typeface="Calibri" panose="020F0502020204030204"/>
            </a:endParaRPr>
          </a:p>
          <a:p>
            <a:r>
              <a:rPr lang="en-US"/>
              <a:t>Utilize walk-up centers and other outreach mechanisms to discuss employment opportunities with residents</a:t>
            </a:r>
            <a:endParaRPr lang="en-US">
              <a:cs typeface="Calibri"/>
            </a:endParaRPr>
          </a:p>
          <a:p>
            <a:pPr>
              <a:lnSpc>
                <a:spcPct val="150000"/>
              </a:lnSpc>
              <a:spcBef>
                <a:spcPct val="0"/>
              </a:spcBef>
              <a:spcAft>
                <a:spcPts val="1200"/>
              </a:spcAft>
            </a:pPr>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29</a:t>
            </a:fld>
            <a:endParaRPr lang="en-US"/>
          </a:p>
        </p:txBody>
      </p:sp>
    </p:spTree>
    <p:extLst>
      <p:ext uri="{BB962C8B-B14F-4D97-AF65-F5344CB8AC3E}">
        <p14:creationId xmlns:p14="http://schemas.microsoft.com/office/powerpoint/2010/main" val="881507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ERIKA</a:t>
            </a:r>
          </a:p>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3</a:t>
            </a:fld>
            <a:endParaRPr lang="en-US"/>
          </a:p>
        </p:txBody>
      </p:sp>
    </p:spTree>
    <p:extLst>
      <p:ext uri="{BB962C8B-B14F-4D97-AF65-F5344CB8AC3E}">
        <p14:creationId xmlns:p14="http://schemas.microsoft.com/office/powerpoint/2010/main" val="42337645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Akiko</a:t>
            </a:r>
          </a:p>
          <a:p>
            <a:endParaRPr lang="en-US">
              <a:ea typeface="Calibri"/>
              <a:cs typeface="Calibri"/>
            </a:endParaRPr>
          </a:p>
          <a:p>
            <a:pPr marL="171450" indent="-171450" algn="just">
              <a:buFont typeface="Arial"/>
              <a:buChar char="•"/>
            </a:pPr>
            <a:r>
              <a:rPr lang="en-US"/>
              <a:t>Tyler Reeb oversees a multimillion‐dollar portfolio of sponsored research that addresses Intelligent Transportation Systems (ITS), smart communities, zero‐emission technologies, automation, data privacy, community engagement, and a range of workforce development issues. </a:t>
            </a:r>
            <a:endParaRPr lang="en-US">
              <a:cs typeface="Calibri"/>
            </a:endParaRPr>
          </a:p>
          <a:p>
            <a:pPr marL="171450" indent="-171450" algn="just">
              <a:buFont typeface="Arial"/>
              <a:buChar char="•"/>
            </a:pPr>
            <a:r>
              <a:rPr lang="en-US"/>
              <a:t>He is the principal author and editor of the book "Empowering the New Mobility Workforce" (Elsevier 2019), which was endorsed by the late Norman Mineta. </a:t>
            </a:r>
            <a:endParaRPr lang="en-US">
              <a:cs typeface="Calibri"/>
            </a:endParaRPr>
          </a:p>
          <a:p>
            <a:pPr marL="171450" indent="-171450" algn="just">
              <a:buFont typeface="Arial"/>
              <a:buChar char="•"/>
            </a:pPr>
            <a:r>
              <a:rPr lang="en-US"/>
              <a:t>His research‐driven reports, publications, and workforce development programs promote innovation and civic partnerships between leaders in business, government, and education. “Transportation in GIS,” a pilot class Tyler developed in partnership with Los Angeles Trade Tech College, won the Award of Excellence for Opportunity and Empowerment at the 2019 American Planning Association Los Angeles Awards.</a:t>
            </a:r>
            <a:endParaRPr lang="en-US">
              <a:cs typeface="Calibri"/>
            </a:endParaRPr>
          </a:p>
          <a:p>
            <a:pPr algn="just"/>
            <a:br>
              <a:rPr lang="en-US">
                <a:cs typeface="+mn-lt"/>
              </a:rPr>
            </a:br>
            <a:br>
              <a:rPr lang="en-US">
                <a:cs typeface="+mn-lt"/>
              </a:rPr>
            </a:br>
            <a:r>
              <a:rPr lang="en-US"/>
              <a:t>As a journalist, he has covered topics ranging from telecommunications and aerospace technologies to politics and urban planning to arts and culture. He researched communications technologies at the FCC’s International Bureau and covered surveillance and civil rights issues related to the passage of the U.S.A. PATRIOT Act. He actively promotes civic engagement through his research, writing, and advocacy. It was in that spirit that he co-founded the </a:t>
            </a:r>
            <a:r>
              <a:rPr lang="en-US" err="1"/>
              <a:t>ReThinking</a:t>
            </a:r>
            <a:r>
              <a:rPr lang="en-US"/>
              <a:t> Greater Long Beach conference series, which convened concerned citizens, scholars, and journalists to generate innovative solutions to some of the most pressing concerns facing south Los Angeles County.</a:t>
            </a: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02526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5e2bf38236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5e2bf38236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49829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5f5b4b6091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4" name="Google Shape;584;g5f5b4b6091_0_175:notes"/>
          <p:cNvSpPr>
            <a:spLocks noGrp="1" noRot="1" noChangeAspect="1"/>
          </p:cNvSpPr>
          <p:nvPr>
            <p:ph type="sldImg" idx="2"/>
          </p:nvPr>
        </p:nvSpPr>
        <p:spPr>
          <a:xfrm>
            <a:off x="379413" y="685800"/>
            <a:ext cx="6097587"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5879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5f5384f004_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6" name="Google Shape;626;g5f5384f004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000"/>
              </a:spcBef>
              <a:spcAft>
                <a:spcPts val="1000"/>
              </a:spcAft>
              <a:buNone/>
            </a:pPr>
            <a:r>
              <a:rPr lang="en-US" sz="1500">
                <a:solidFill>
                  <a:srgbClr val="292934"/>
                </a:solidFill>
              </a:rPr>
              <a:t>We refined the target industry sectors</a:t>
            </a:r>
            <a:endParaRPr sz="1500">
              <a:solidFill>
                <a:srgbClr val="292934"/>
              </a:solidFill>
            </a:endParaRPr>
          </a:p>
        </p:txBody>
      </p:sp>
    </p:spTree>
    <p:extLst>
      <p:ext uri="{BB962C8B-B14F-4D97-AF65-F5344CB8AC3E}">
        <p14:creationId xmlns:p14="http://schemas.microsoft.com/office/powerpoint/2010/main" val="7720019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5f5384f004_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6" name="Google Shape;626;g5f5384f004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000"/>
              </a:spcBef>
              <a:spcAft>
                <a:spcPts val="1000"/>
              </a:spcAft>
              <a:buNone/>
            </a:pPr>
            <a:r>
              <a:rPr lang="en-US" sz="1500">
                <a:solidFill>
                  <a:srgbClr val="292934"/>
                </a:solidFill>
              </a:rPr>
              <a:t>We refined the targeted middle management occupations based on feedback from lead instructors. These titles come directly from industry, based on our SB-1 research on middle-skill competencies for SC and transportation jobs.</a:t>
            </a:r>
            <a:endParaRPr sz="1500">
              <a:solidFill>
                <a:srgbClr val="292934"/>
              </a:solidFill>
            </a:endParaRPr>
          </a:p>
        </p:txBody>
      </p:sp>
    </p:spTree>
    <p:extLst>
      <p:ext uri="{BB962C8B-B14F-4D97-AF65-F5344CB8AC3E}">
        <p14:creationId xmlns:p14="http://schemas.microsoft.com/office/powerpoint/2010/main" val="10751677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5e2bf38236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5e2bf38236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Added the session in RED: Introduction to Data and Metrics </a:t>
            </a:r>
            <a:endParaRPr/>
          </a:p>
        </p:txBody>
      </p:sp>
    </p:spTree>
    <p:extLst>
      <p:ext uri="{BB962C8B-B14F-4D97-AF65-F5344CB8AC3E}">
        <p14:creationId xmlns:p14="http://schemas.microsoft.com/office/powerpoint/2010/main" val="13690031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endParaRPr lang="en-US" b="1"/>
          </a:p>
          <a:p>
            <a:pPr>
              <a:lnSpc>
                <a:spcPct val="90000"/>
              </a:lnSpc>
              <a:spcBef>
                <a:spcPts val="1000"/>
              </a:spcBef>
            </a:pPr>
            <a:endParaRPr lang="en-US" b="1"/>
          </a:p>
          <a:p>
            <a:pPr>
              <a:lnSpc>
                <a:spcPct val="90000"/>
              </a:lnSpc>
              <a:spcBef>
                <a:spcPts val="1000"/>
              </a:spcBef>
            </a:pPr>
            <a:endParaRPr lang="en-US" b="1"/>
          </a:p>
          <a:p>
            <a:pPr>
              <a:lnSpc>
                <a:spcPct val="90000"/>
              </a:lnSpc>
              <a:spcBef>
                <a:spcPts val="1000"/>
              </a:spcBef>
            </a:pPr>
            <a:endParaRPr lang="en-US" b="1"/>
          </a:p>
          <a:p>
            <a:pPr>
              <a:lnSpc>
                <a:spcPct val="90000"/>
              </a:lnSpc>
              <a:spcBef>
                <a:spcPts val="1000"/>
              </a:spcBef>
            </a:pPr>
            <a:r>
              <a:rPr lang="en-US" b="1">
                <a:cs typeface="Calibri"/>
              </a:rPr>
              <a:t>Background</a:t>
            </a:r>
            <a:endParaRPr lang="en-US" b="1"/>
          </a:p>
          <a:p>
            <a:pPr>
              <a:lnSpc>
                <a:spcPct val="90000"/>
              </a:lnSpc>
              <a:spcBef>
                <a:spcPts val="1000"/>
              </a:spcBef>
            </a:pPr>
            <a:r>
              <a:rPr lang="en-US" b="1"/>
              <a:t>How can LB-ELA Corridor communities think globally and act locally to encourage workforce opportunities?</a:t>
            </a:r>
            <a:endParaRPr lang="en-US">
              <a:cs typeface="Calibri"/>
            </a:endParaRPr>
          </a:p>
          <a:p>
            <a:pPr marL="171450" indent="-171450">
              <a:lnSpc>
                <a:spcPct val="90000"/>
              </a:lnSpc>
              <a:spcBef>
                <a:spcPts val="1000"/>
              </a:spcBef>
              <a:buFont typeface="System Font Regular,Sans-Serif"/>
              <a:buChar char="&gt;"/>
            </a:pPr>
            <a:r>
              <a:rPr lang="en-US"/>
              <a:t>Many of the global supply chain challenges have local solutions</a:t>
            </a:r>
            <a:endParaRPr lang="en-US">
              <a:cs typeface="Calibri"/>
            </a:endParaRPr>
          </a:p>
          <a:p>
            <a:pPr marL="171450" indent="-171450">
              <a:lnSpc>
                <a:spcPct val="90000"/>
              </a:lnSpc>
              <a:spcBef>
                <a:spcPts val="1000"/>
              </a:spcBef>
              <a:buFont typeface="System Font Regular,Sans-Serif"/>
              <a:buChar char="&gt;"/>
            </a:pPr>
            <a:r>
              <a:rPr lang="en-US"/>
              <a:t>Need to address an aging workforce and skills gaps due to shifts in transformational technologies</a:t>
            </a:r>
            <a:endParaRPr lang="en-US">
              <a:cs typeface="Calibri"/>
            </a:endParaRPr>
          </a:p>
          <a:p>
            <a:pPr marL="628650" lvl="1" indent="-171450">
              <a:lnSpc>
                <a:spcPct val="90000"/>
              </a:lnSpc>
              <a:spcBef>
                <a:spcPts val="500"/>
              </a:spcBef>
              <a:buFont typeface="System Font Regular,Sans-Serif"/>
              <a:buChar char="&gt;"/>
            </a:pPr>
            <a:r>
              <a:rPr lang="en-US"/>
              <a:t>Infrastructure and maintenance involved with truck electrification and fuel cell technologies</a:t>
            </a:r>
            <a:endParaRPr lang="en-US">
              <a:cs typeface="Calibri"/>
            </a:endParaRPr>
          </a:p>
          <a:p>
            <a:pPr marL="628650" lvl="1" indent="-171450">
              <a:lnSpc>
                <a:spcPct val="90000"/>
              </a:lnSpc>
              <a:spcBef>
                <a:spcPts val="500"/>
              </a:spcBef>
              <a:buFont typeface="System Font Regular,Sans-Serif"/>
              <a:buChar char="&gt;"/>
            </a:pPr>
            <a:r>
              <a:rPr lang="en-US"/>
              <a:t>Rerouting trucks, new ways of moving goods, innovative last-mile solutions</a:t>
            </a:r>
            <a:endParaRPr lang="en-US">
              <a:cs typeface="Calibri"/>
            </a:endParaRPr>
          </a:p>
          <a:p>
            <a:endParaRPr lang="en-US">
              <a:ea typeface="Calibri"/>
              <a:cs typeface="Calibri"/>
            </a:endParaRPr>
          </a:p>
          <a:p>
            <a:pPr>
              <a:lnSpc>
                <a:spcPct val="90000"/>
              </a:lnSpc>
              <a:spcBef>
                <a:spcPts val="1000"/>
              </a:spcBef>
            </a:pPr>
            <a:r>
              <a:rPr lang="en-US" b="1"/>
              <a:t>How can LB-ELA Corridor communities sustain economic vitality and competitiveness?</a:t>
            </a:r>
            <a:endParaRPr lang="en-US"/>
          </a:p>
          <a:p>
            <a:pPr marL="171450" indent="-171450">
              <a:lnSpc>
                <a:spcPct val="90000"/>
              </a:lnSpc>
              <a:spcBef>
                <a:spcPts val="1000"/>
              </a:spcBef>
              <a:buFont typeface="System Font Regular,Sans-Serif"/>
              <a:buChar char="&gt;"/>
            </a:pPr>
            <a:r>
              <a:rPr lang="en-US"/>
              <a:t>Employers looking to address skills gaps should look to upskill within their own ranks</a:t>
            </a:r>
            <a:endParaRPr lang="en-US">
              <a:cs typeface="Calibri"/>
            </a:endParaRPr>
          </a:p>
          <a:p>
            <a:pPr marL="171450" indent="-171450">
              <a:lnSpc>
                <a:spcPct val="90000"/>
              </a:lnSpc>
              <a:spcBef>
                <a:spcPts val="1000"/>
              </a:spcBef>
              <a:buFont typeface="System Font Regular,Sans-Serif"/>
              <a:buChar char="&gt;"/>
            </a:pPr>
            <a:r>
              <a:rPr lang="en-US"/>
              <a:t>Employers and leaders in government education need to be more centrally involved in K-12 and post-secondary continuum</a:t>
            </a:r>
            <a:endParaRPr lang="en-US">
              <a:cs typeface="Calibri"/>
            </a:endParaRPr>
          </a:p>
          <a:p>
            <a:pPr marL="171450" indent="-171450">
              <a:lnSpc>
                <a:spcPct val="90000"/>
              </a:lnSpc>
              <a:spcBef>
                <a:spcPts val="1000"/>
              </a:spcBef>
              <a:buFont typeface="System Font Regular,Sans-Serif"/>
              <a:buChar char="&gt;"/>
            </a:pPr>
            <a:r>
              <a:rPr lang="en-US"/>
              <a:t>Need to rely on CLC, community leaders, employers, and operators to ask and understand what is happening on the ground</a:t>
            </a: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28103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Michael</a:t>
            </a:r>
          </a:p>
          <a:p>
            <a:endParaRPr lang="en-US">
              <a:cs typeface="Calibri"/>
            </a:endParaRPr>
          </a:p>
          <a:p>
            <a:pPr>
              <a:lnSpc>
                <a:spcPct val="90000"/>
              </a:lnSpc>
              <a:spcBef>
                <a:spcPts val="982"/>
              </a:spcBef>
            </a:pPr>
            <a:r>
              <a:rPr lang="en-US" b="1">
                <a:cs typeface="Calibri"/>
              </a:rPr>
              <a:t>METRO NEXT STEPS</a:t>
            </a:r>
          </a:p>
          <a:p>
            <a:pPr marL="171450" indent="-171450">
              <a:lnSpc>
                <a:spcPct val="90000"/>
              </a:lnSpc>
              <a:spcBef>
                <a:spcPts val="982"/>
              </a:spcBef>
              <a:buFont typeface="Arial" panose="020B0604020202020204" pitchFamily="34" charset="0"/>
              <a:buChar char="•"/>
            </a:pPr>
            <a:r>
              <a:rPr lang="en-US">
                <a:cs typeface="Calibri"/>
              </a:rPr>
              <a:t>Protocols for vetting proposals – leveraging of funds</a:t>
            </a:r>
          </a:p>
          <a:p>
            <a:pPr marL="171450" indent="-171450">
              <a:lnSpc>
                <a:spcPct val="90000"/>
              </a:lnSpc>
              <a:spcBef>
                <a:spcPts val="982"/>
              </a:spcBef>
              <a:buFont typeface="Arial" panose="020B0604020202020204" pitchFamily="34" charset="0"/>
              <a:buChar char="•"/>
            </a:pPr>
            <a:r>
              <a:rPr lang="en-US">
                <a:cs typeface="Calibri"/>
              </a:rPr>
              <a:t>Legislative calendar (Norm Emerson-GCCOG), roadmap-applications-timelines</a:t>
            </a:r>
          </a:p>
          <a:p>
            <a:pPr marL="171450" indent="-171450">
              <a:lnSpc>
                <a:spcPct val="90000"/>
              </a:lnSpc>
              <a:spcBef>
                <a:spcPts val="982"/>
              </a:spcBef>
              <a:buFont typeface="Arial" panose="020B0604020202020204" pitchFamily="34" charset="0"/>
              <a:buChar char="•"/>
            </a:pPr>
            <a:r>
              <a:rPr lang="en-US">
                <a:cs typeface="Calibri"/>
              </a:rPr>
              <a:t>Additional Technical Support-in addition to Akiko</a:t>
            </a:r>
          </a:p>
          <a:p>
            <a:pPr marL="171450" indent="-171450">
              <a:lnSpc>
                <a:spcPct val="90000"/>
              </a:lnSpc>
              <a:spcBef>
                <a:spcPts val="982"/>
              </a:spcBef>
              <a:buFont typeface="Arial" panose="020B0604020202020204" pitchFamily="34" charset="0"/>
              <a:buChar char="•"/>
            </a:pPr>
            <a:endParaRPr lang="en-US">
              <a:cs typeface="Calibri"/>
            </a:endParaRPr>
          </a:p>
          <a:p>
            <a:pPr marL="171450" indent="-171450">
              <a:lnSpc>
                <a:spcPct val="90000"/>
              </a:lnSpc>
              <a:spcBef>
                <a:spcPts val="982"/>
              </a:spcBef>
              <a:buFont typeface="Arial" panose="020B0604020202020204" pitchFamily="34" charset="0"/>
              <a:buChar char="•"/>
            </a:pPr>
            <a:endParaRPr lang="en-US">
              <a:cs typeface="Calibri"/>
            </a:endParaRPr>
          </a:p>
          <a:p>
            <a:pPr marL="0" indent="0">
              <a:lnSpc>
                <a:spcPct val="90000"/>
              </a:lnSpc>
              <a:spcBef>
                <a:spcPts val="982"/>
              </a:spcBef>
              <a:buFont typeface="Arial" panose="020B0604020202020204" pitchFamily="34" charset="0"/>
              <a:buNone/>
            </a:pPr>
            <a:r>
              <a:rPr lang="en-US" b="1" u="sng">
                <a:cs typeface="Calibri"/>
              </a:rPr>
              <a:t>IMMEDIATE NEXT STEPS</a:t>
            </a:r>
          </a:p>
          <a:p>
            <a:pPr marL="0" indent="0">
              <a:lnSpc>
                <a:spcPct val="90000"/>
              </a:lnSpc>
              <a:spcBef>
                <a:spcPts val="982"/>
              </a:spcBef>
              <a:buFont typeface="Arial" panose="020B0604020202020204" pitchFamily="34" charset="0"/>
              <a:buNone/>
            </a:pPr>
            <a:r>
              <a:rPr lang="en-US">
                <a:cs typeface="Calibri"/>
              </a:rPr>
              <a:t>--</a:t>
            </a:r>
            <a:r>
              <a:rPr lang="en-US" b="1">
                <a:cs typeface="Calibri"/>
              </a:rPr>
              <a:t>Slides</a:t>
            </a:r>
            <a:r>
              <a:rPr lang="en-US">
                <a:cs typeface="Calibri"/>
              </a:rPr>
              <a:t> and Confirmation- Jack Symington-LACI-slides (Susan)-SEPTEMBER</a:t>
            </a:r>
          </a:p>
          <a:p>
            <a:pPr marL="0" indent="0">
              <a:lnSpc>
                <a:spcPct val="90000"/>
              </a:lnSpc>
              <a:spcBef>
                <a:spcPts val="982"/>
              </a:spcBef>
              <a:buFont typeface="Arial" panose="020B0604020202020204" pitchFamily="34" charset="0"/>
              <a:buNone/>
            </a:pPr>
            <a:r>
              <a:rPr lang="en-US">
                <a:cs typeface="Calibri"/>
              </a:rPr>
              <a:t>-</a:t>
            </a:r>
            <a:r>
              <a:rPr lang="en-US" b="1">
                <a:cs typeface="Calibri"/>
              </a:rPr>
              <a:t>Refine principles slides in presentation</a:t>
            </a:r>
            <a:r>
              <a:rPr lang="en-US">
                <a:cs typeface="Calibri"/>
              </a:rPr>
              <a:t>-CEHAJ Letter (Trey)-COMPLETE-draft response</a:t>
            </a:r>
          </a:p>
          <a:p>
            <a:pPr marL="0" indent="0">
              <a:lnSpc>
                <a:spcPct val="90000"/>
              </a:lnSpc>
              <a:spcBef>
                <a:spcPts val="982"/>
              </a:spcBef>
              <a:buFont typeface="Arial" panose="020B0604020202020204" pitchFamily="34" charset="0"/>
              <a:buNone/>
            </a:pPr>
            <a:r>
              <a:rPr lang="en-US">
                <a:cs typeface="Calibri"/>
              </a:rPr>
              <a:t>-Michael-Fernando-Susan-Mtg re CEHAJ letter</a:t>
            </a:r>
          </a:p>
          <a:p>
            <a:pPr marL="0" indent="0">
              <a:lnSpc>
                <a:spcPct val="90000"/>
              </a:lnSpc>
              <a:spcBef>
                <a:spcPts val="982"/>
              </a:spcBef>
              <a:buFont typeface="Arial" panose="020B0604020202020204" pitchFamily="34" charset="0"/>
              <a:buNone/>
            </a:pPr>
            <a:endParaRPr lang="en-US">
              <a:cs typeface="Calibri"/>
            </a:endParaRPr>
          </a:p>
          <a:p>
            <a:pPr>
              <a:lnSpc>
                <a:spcPct val="90000"/>
              </a:lnSpc>
              <a:spcBef>
                <a:spcPts val="982"/>
              </a:spcBef>
            </a:pPr>
            <a:r>
              <a:rPr lang="en-US">
                <a:cs typeface="Calibri"/>
              </a:rPr>
              <a:t>-</a:t>
            </a:r>
            <a:r>
              <a:rPr lang="en-US" b="1">
                <a:cs typeface="Calibri"/>
              </a:rPr>
              <a:t>Tasks Worksheet Update </a:t>
            </a:r>
            <a:r>
              <a:rPr lang="en-US">
                <a:cs typeface="Calibri"/>
              </a:rPr>
              <a:t>(Susan has an example)</a:t>
            </a:r>
          </a:p>
          <a:p>
            <a:pPr>
              <a:lnSpc>
                <a:spcPct val="90000"/>
              </a:lnSpc>
              <a:spcBef>
                <a:spcPts val="982"/>
              </a:spcBef>
            </a:pPr>
            <a:r>
              <a:rPr lang="en-US">
                <a:cs typeface="Calibri"/>
              </a:rPr>
              <a:t>Agenda Item #6-focused discussions</a:t>
            </a:r>
          </a:p>
          <a:p>
            <a:pPr>
              <a:lnSpc>
                <a:spcPct val="90000"/>
              </a:lnSpc>
              <a:spcBef>
                <a:spcPts val="982"/>
              </a:spcBef>
            </a:pPr>
            <a:r>
              <a:rPr lang="en-US">
                <a:cs typeface="Calibri"/>
              </a:rPr>
              <a:t>Submit TCEP application, develop grant application</a:t>
            </a:r>
          </a:p>
          <a:p>
            <a:pPr>
              <a:lnSpc>
                <a:spcPct val="90000"/>
              </a:lnSpc>
              <a:spcBef>
                <a:spcPts val="982"/>
              </a:spcBef>
            </a:pPr>
            <a:r>
              <a:rPr lang="en-US">
                <a:cs typeface="Calibri"/>
              </a:rPr>
              <a:t>Finalize $5MM TA expertise</a:t>
            </a:r>
          </a:p>
          <a:p>
            <a:pPr>
              <a:lnSpc>
                <a:spcPct val="90000"/>
              </a:lnSpc>
              <a:spcBef>
                <a:spcPts val="982"/>
              </a:spcBef>
            </a:pPr>
            <a:r>
              <a:rPr lang="en-US">
                <a:cs typeface="Calibri"/>
              </a:rPr>
              <a:t>Local hiring policy</a:t>
            </a:r>
          </a:p>
          <a:p>
            <a:pPr>
              <a:lnSpc>
                <a:spcPct val="90000"/>
              </a:lnSpc>
              <a:spcBef>
                <a:spcPts val="982"/>
              </a:spcBef>
            </a:pPr>
            <a:endParaRPr lang="en-US">
              <a:cs typeface="Calibri"/>
            </a:endParaRPr>
          </a:p>
          <a:p>
            <a:pPr>
              <a:lnSpc>
                <a:spcPct val="90000"/>
              </a:lnSpc>
              <a:spcBef>
                <a:spcPts val="982"/>
              </a:spcBef>
            </a:pPr>
            <a:endParaRPr lang="en-US">
              <a:cs typeface="Calibri"/>
            </a:endParaRPr>
          </a:p>
          <a:p>
            <a:pPr>
              <a:lnSpc>
                <a:spcPct val="90000"/>
              </a:lnSpc>
              <a:spcBef>
                <a:spcPts val="982"/>
              </a:spcBef>
            </a:pPr>
            <a:endParaRPr lang="en-US">
              <a:cs typeface="Calibri"/>
            </a:endParaRPr>
          </a:p>
          <a:p>
            <a:pPr>
              <a:lnSpc>
                <a:spcPct val="90000"/>
              </a:lnSpc>
              <a:spcBef>
                <a:spcPts val="982"/>
              </a:spcBef>
            </a:pPr>
            <a:endParaRPr lang="en-US">
              <a:cs typeface="Calibri"/>
            </a:endParaRPr>
          </a:p>
          <a:p>
            <a:pPr>
              <a:lnSpc>
                <a:spcPct val="90000"/>
              </a:lnSpc>
              <a:spcBef>
                <a:spcPts val="982"/>
              </a:spcBef>
            </a:pPr>
            <a:r>
              <a:rPr lang="en-US">
                <a:cs typeface="Calibri"/>
              </a:rPr>
              <a:t>Erika</a:t>
            </a:r>
          </a:p>
          <a:p>
            <a:pPr>
              <a:lnSpc>
                <a:spcPct val="90000"/>
              </a:lnSpc>
              <a:spcBef>
                <a:spcPts val="982"/>
              </a:spcBef>
            </a:pPr>
            <a:endParaRPr lang="en-US">
              <a:cs typeface="Calibri"/>
            </a:endParaRPr>
          </a:p>
          <a:p>
            <a:pPr>
              <a:lnSpc>
                <a:spcPct val="90000"/>
              </a:lnSpc>
              <a:spcBef>
                <a:spcPts val="982"/>
              </a:spcBef>
            </a:pPr>
            <a:r>
              <a:rPr lang="en-US">
                <a:cs typeface="Calibri"/>
              </a:rPr>
              <a:t>Difference between things we generate and things we are a part of</a:t>
            </a:r>
          </a:p>
          <a:p>
            <a:pPr>
              <a:lnSpc>
                <a:spcPct val="90000"/>
              </a:lnSpc>
              <a:spcBef>
                <a:spcPts val="982"/>
              </a:spcBef>
            </a:pPr>
            <a:r>
              <a:rPr lang="en-US">
                <a:cs typeface="Calibri"/>
              </a:rPr>
              <a:t>How do we get the $200 m</a:t>
            </a:r>
          </a:p>
          <a:p>
            <a:pPr>
              <a:lnSpc>
                <a:spcPct val="90000"/>
              </a:lnSpc>
              <a:spcBef>
                <a:spcPts val="982"/>
              </a:spcBef>
            </a:pPr>
            <a:r>
              <a:rPr lang="en-US">
                <a:cs typeface="Calibri"/>
              </a:rPr>
              <a:t>How do we use Metros’ unique position in the county</a:t>
            </a:r>
          </a:p>
          <a:p>
            <a:pPr>
              <a:lnSpc>
                <a:spcPct val="90000"/>
              </a:lnSpc>
              <a:spcBef>
                <a:spcPts val="982"/>
              </a:spcBef>
            </a:pPr>
            <a:endParaRPr lang="en-US">
              <a:cs typeface="Calibri"/>
            </a:endParaRPr>
          </a:p>
          <a:p>
            <a:pPr>
              <a:lnSpc>
                <a:spcPct val="90000"/>
              </a:lnSpc>
              <a:spcBef>
                <a:spcPts val="982"/>
              </a:spcBef>
            </a:pPr>
            <a:r>
              <a:rPr lang="en-US">
                <a:cs typeface="Calibri"/>
              </a:rPr>
              <a:t>How do we create our own program?</a:t>
            </a:r>
          </a:p>
          <a:p>
            <a:pPr>
              <a:lnSpc>
                <a:spcPct val="90000"/>
              </a:lnSpc>
              <a:spcBef>
                <a:spcPts val="982"/>
              </a:spcBef>
            </a:pPr>
            <a:r>
              <a:rPr lang="en-US">
                <a:cs typeface="Calibri"/>
              </a:rPr>
              <a:t>How do we respond to other programs that want to partner with us?</a:t>
            </a:r>
          </a:p>
          <a:p>
            <a:pPr>
              <a:lnSpc>
                <a:spcPct val="90000"/>
              </a:lnSpc>
              <a:spcBef>
                <a:spcPts val="982"/>
              </a:spcBef>
            </a:pPr>
            <a:endParaRPr lang="en-US">
              <a:cs typeface="Calibri"/>
            </a:endParaRPr>
          </a:p>
          <a:p>
            <a:pPr>
              <a:lnSpc>
                <a:spcPct val="90000"/>
              </a:lnSpc>
              <a:spcBef>
                <a:spcPts val="982"/>
              </a:spcBef>
            </a:pPr>
            <a:r>
              <a:rPr lang="en-US">
                <a:cs typeface="Calibri"/>
              </a:rPr>
              <a:t>How do we create technical expertise- to develop this program</a:t>
            </a:r>
          </a:p>
          <a:p>
            <a:pPr>
              <a:lnSpc>
                <a:spcPct val="90000"/>
              </a:lnSpc>
              <a:spcBef>
                <a:spcPts val="982"/>
              </a:spcBef>
            </a:pPr>
            <a:r>
              <a:rPr lang="en-US">
                <a:cs typeface="Calibri"/>
              </a:rPr>
              <a:t>Technical working group?</a:t>
            </a:r>
          </a:p>
          <a:p>
            <a:pPr>
              <a:lnSpc>
                <a:spcPct val="90000"/>
              </a:lnSpc>
              <a:spcBef>
                <a:spcPts val="982"/>
              </a:spcBef>
            </a:pPr>
            <a:r>
              <a:rPr lang="en-US">
                <a:cs typeface="Calibri"/>
              </a:rPr>
              <a:t>Keep to ourselves?</a:t>
            </a:r>
          </a:p>
          <a:p>
            <a:pPr>
              <a:lnSpc>
                <a:spcPct val="90000"/>
              </a:lnSpc>
              <a:spcBef>
                <a:spcPts val="982"/>
              </a:spcBef>
            </a:pPr>
            <a:endParaRPr lang="en-US">
              <a:cs typeface="Calibri"/>
            </a:endParaRPr>
          </a:p>
          <a:p>
            <a:pPr>
              <a:lnSpc>
                <a:spcPct val="90000"/>
              </a:lnSpc>
              <a:spcBef>
                <a:spcPts val="982"/>
              </a:spcBef>
            </a:pPr>
            <a:r>
              <a:rPr lang="en-US">
                <a:cs typeface="Calibri"/>
              </a:rPr>
              <a:t>We need to develop our community outreach discussion-formalize it</a:t>
            </a:r>
          </a:p>
          <a:p>
            <a:pPr>
              <a:lnSpc>
                <a:spcPct val="90000"/>
              </a:lnSpc>
              <a:spcBef>
                <a:spcPts val="982"/>
              </a:spcBef>
            </a:pPr>
            <a:r>
              <a:rPr lang="en-US">
                <a:cs typeface="Calibri"/>
              </a:rPr>
              <a:t>Have plan in place</a:t>
            </a:r>
          </a:p>
          <a:p>
            <a:pPr>
              <a:lnSpc>
                <a:spcPct val="90000"/>
              </a:lnSpc>
              <a:spcBef>
                <a:spcPts val="982"/>
              </a:spcBef>
            </a:pPr>
            <a:r>
              <a:rPr lang="en-US">
                <a:cs typeface="Calibri"/>
              </a:rPr>
              <a:t>Advanced work in outreach</a:t>
            </a:r>
          </a:p>
          <a:p>
            <a:pPr>
              <a:lnSpc>
                <a:spcPct val="90000"/>
              </a:lnSpc>
              <a:spcBef>
                <a:spcPts val="982"/>
              </a:spcBef>
            </a:pPr>
            <a:endParaRPr lang="en-US">
              <a:cs typeface="Calibri"/>
            </a:endParaRPr>
          </a:p>
          <a:p>
            <a:pPr>
              <a:lnSpc>
                <a:spcPct val="90000"/>
              </a:lnSpc>
              <a:spcBef>
                <a:spcPts val="982"/>
              </a:spcBef>
            </a:pPr>
            <a:r>
              <a:rPr lang="en-US">
                <a:cs typeface="Calibri"/>
              </a:rPr>
              <a:t>AQMD=scope</a:t>
            </a:r>
          </a:p>
          <a:p>
            <a:pPr>
              <a:lnSpc>
                <a:spcPct val="90000"/>
              </a:lnSpc>
              <a:spcBef>
                <a:spcPts val="982"/>
              </a:spcBef>
            </a:pPr>
            <a:endParaRPr lang="en-US">
              <a:cs typeface="Calibri"/>
            </a:endParaRPr>
          </a:p>
          <a:p>
            <a:pPr>
              <a:lnSpc>
                <a:spcPct val="90000"/>
              </a:lnSpc>
              <a:spcBef>
                <a:spcPts val="982"/>
              </a:spcBef>
            </a:pPr>
            <a:r>
              <a:rPr lang="en-US">
                <a:cs typeface="Calibri"/>
              </a:rPr>
              <a:t>COMMUNITY EDUCATION</a:t>
            </a:r>
          </a:p>
          <a:p>
            <a:pPr>
              <a:lnSpc>
                <a:spcPct val="90000"/>
              </a:lnSpc>
              <a:spcBef>
                <a:spcPts val="982"/>
              </a:spcBef>
            </a:pPr>
            <a:r>
              <a:rPr lang="en-US">
                <a:cs typeface="Calibri"/>
              </a:rPr>
              <a:t>Akiko-Watson Land-realities of developing infrastructure </a:t>
            </a:r>
          </a:p>
          <a:p>
            <a:r>
              <a:rPr lang="en-US">
                <a:cs typeface="Calibri"/>
              </a:rPr>
              <a:t>rika</a:t>
            </a:r>
            <a:endParaRPr lang="en-US"/>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44</a:t>
            </a:fld>
            <a:endParaRPr lang="en-US">
              <a:solidFill>
                <a:prstClr val="black"/>
              </a:solidFill>
              <a:latin typeface="Calibri" panose="020F0502020204030204"/>
            </a:endParaRPr>
          </a:p>
        </p:txBody>
      </p:sp>
    </p:spTree>
    <p:extLst>
      <p:ext uri="{BB962C8B-B14F-4D97-AF65-F5344CB8AC3E}">
        <p14:creationId xmlns:p14="http://schemas.microsoft.com/office/powerpoint/2010/main" val="7219577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Erika</a:t>
            </a:r>
          </a:p>
          <a:p>
            <a:endParaRPr lang="en-US"/>
          </a:p>
          <a:p>
            <a:r>
              <a:rPr lang="en-US" b="0" i="0">
                <a:solidFill>
                  <a:srgbClr val="202124"/>
                </a:solidFill>
                <a:effectLst/>
                <a:latin typeface="Roboto" panose="02000000000000000000" pitchFamily="2" charset="0"/>
              </a:rPr>
              <a:t>Our Lady of Guadalupe Day is celebrated on December 12 every year. The day has been declared a national holiday in Mexico. Devotees honor the day when Virgin Mary made an appearance to a young man on this day in 1531.</a:t>
            </a:r>
            <a:endParaRPr lang="en-US"/>
          </a:p>
          <a:p>
            <a:endParaRPr lang="en-US"/>
          </a:p>
          <a:p>
            <a:endParaRPr lang="en-US"/>
          </a:p>
          <a:p>
            <a:endParaRPr lang="en-US"/>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defTabSz="456999">
              <a:defRPr/>
            </a:pPr>
            <a:fld id="{1CA99CD2-19A0-6F48-895C-C7AB61D791DF}" type="slidenum">
              <a:rPr lang="en-US">
                <a:solidFill>
                  <a:prstClr val="black"/>
                </a:solidFill>
                <a:latin typeface="Calibri" panose="020F0502020204030204"/>
              </a:rPr>
              <a:pPr defTabSz="456999">
                <a:defRPr/>
              </a:pPr>
              <a:t>45</a:t>
            </a:fld>
            <a:endParaRPr lang="en-US">
              <a:solidFill>
                <a:prstClr val="black"/>
              </a:solidFill>
              <a:latin typeface="Calibri" panose="020F0502020204030204"/>
            </a:endParaRPr>
          </a:p>
        </p:txBody>
      </p:sp>
    </p:spTree>
    <p:extLst>
      <p:ext uri="{BB962C8B-B14F-4D97-AF65-F5344CB8AC3E}">
        <p14:creationId xmlns:p14="http://schemas.microsoft.com/office/powerpoint/2010/main" val="9687974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730">
              <a:defRPr/>
            </a:pPr>
            <a:r>
              <a:rPr lang="en-US">
                <a:cs typeface="Calibri"/>
              </a:rPr>
              <a:t>Erika</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1308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Laura</a:t>
            </a:r>
          </a:p>
        </p:txBody>
      </p:sp>
      <p:sp>
        <p:nvSpPr>
          <p:cNvPr id="4" name="Slide Number Placeholder 3"/>
          <p:cNvSpPr>
            <a:spLocks noGrp="1"/>
          </p:cNvSpPr>
          <p:nvPr>
            <p:ph type="sldNum" sz="quarter" idx="5"/>
          </p:nvPr>
        </p:nvSpPr>
        <p:spPr/>
        <p:txBody>
          <a:bodyPr/>
          <a:lstStyle/>
          <a:p>
            <a:fld id="{1CA99CD2-19A0-6F48-895C-C7AB61D791DF}" type="slidenum">
              <a:rPr lang="en-US" smtClean="0"/>
              <a:t>4</a:t>
            </a:fld>
            <a:endParaRPr lang="en-US"/>
          </a:p>
        </p:txBody>
      </p:sp>
    </p:spTree>
    <p:extLst>
      <p:ext uri="{BB962C8B-B14F-4D97-AF65-F5344CB8AC3E}">
        <p14:creationId xmlns:p14="http://schemas.microsoft.com/office/powerpoint/2010/main" val="15342201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Erika</a:t>
            </a:r>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47</a:t>
            </a:fld>
            <a:endParaRPr lang="en-US">
              <a:solidFill>
                <a:prstClr val="black"/>
              </a:solidFill>
              <a:latin typeface="Calibri" panose="020F0502020204030204"/>
            </a:endParaRPr>
          </a:p>
        </p:txBody>
      </p:sp>
    </p:spTree>
    <p:extLst>
      <p:ext uri="{BB962C8B-B14F-4D97-AF65-F5344CB8AC3E}">
        <p14:creationId xmlns:p14="http://schemas.microsoft.com/office/powerpoint/2010/main" val="20829237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13210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3475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01928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a:p>
            <a:pPr marL="171450" indent="-171450">
              <a:lnSpc>
                <a:spcPct val="90000"/>
              </a:lnSpc>
              <a:spcBef>
                <a:spcPts val="1000"/>
              </a:spcBef>
              <a:buFont typeface="Arial,Sans-Serif"/>
              <a:buChar char="•"/>
            </a:pPr>
            <a:r>
              <a:rPr lang="en-US">
                <a:ea typeface="Calibri"/>
                <a:cs typeface="Calibri"/>
              </a:rPr>
              <a:t>While we need to get more inforamtion through MSRC to fully populate this table, with the given information, we know that there could be 241 HD truck chargers and 2 hydrogen dispensers planned in the next couple of years. </a:t>
            </a:r>
          </a:p>
          <a:p>
            <a:pPr marL="171450" indent="-171450">
              <a:lnSpc>
                <a:spcPct val="90000"/>
              </a:lnSpc>
              <a:spcBef>
                <a:spcPts val="1000"/>
              </a:spcBef>
              <a:buFont typeface="Arial,Sans-Serif"/>
              <a:buChar char="•"/>
            </a:pPr>
            <a:r>
              <a:rPr lang="en-US">
                <a:ea typeface="Calibri"/>
                <a:cs typeface="Calibri"/>
              </a:rPr>
              <a:t>There is one proposal with hydrogen fueling service, but this proposal is focused on providing the service, and they’d need to work with existing truck stops within the corridor to install hydrogen dispensers. </a:t>
            </a:r>
          </a:p>
          <a:p>
            <a:pPr marL="171450" indent="-171450">
              <a:lnSpc>
                <a:spcPct val="90000"/>
              </a:lnSpc>
              <a:spcBef>
                <a:spcPts val="1000"/>
              </a:spcBef>
              <a:buFont typeface="Arial,Sans-Serif"/>
              <a:buChar char="•"/>
            </a:pPr>
            <a:r>
              <a:rPr lang="en-US">
                <a:ea typeface="Calibri"/>
                <a:cs typeface="Calibri"/>
              </a:rPr>
              <a:t>Not all proposals specified how much funding they are seeking from MSRC. </a:t>
            </a:r>
          </a:p>
          <a:p>
            <a:pPr marL="171450" indent="-171450">
              <a:lnSpc>
                <a:spcPct val="90000"/>
              </a:lnSpc>
              <a:spcBef>
                <a:spcPts val="1000"/>
              </a:spcBef>
              <a:buFont typeface="Arial,Sans-Serif"/>
              <a:buChar char="•"/>
            </a:pPr>
            <a:r>
              <a:rPr lang="en-US">
                <a:ea typeface="Calibri"/>
                <a:cs typeface="Calibri"/>
              </a:rPr>
              <a:t>Applying the 1:4 leveraging ratio and given the estimated total cost of the proposed projects of $141.3 million, Metro’s potential seed funding contribution could be $28.3 million. </a:t>
            </a:r>
          </a:p>
          <a:p>
            <a:pPr marL="0" indent="0">
              <a:lnSpc>
                <a:spcPct val="90000"/>
              </a:lnSpc>
              <a:spcBef>
                <a:spcPts val="1000"/>
              </a:spcBef>
              <a:buFont typeface="Arial,Sans-Serif"/>
              <a:buNone/>
            </a:pPr>
            <a:r>
              <a:rPr lang="en-US">
                <a:ea typeface="Calibri"/>
                <a:cs typeface="Calibri"/>
              </a:rPr>
              <a:t>Site 13 &amp; 15 are in the process of acquiring the land, and it may take longer than estimated to have the project commercially available. </a:t>
            </a:r>
          </a:p>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97066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69028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Calibri"/>
                <a:cs typeface="Calibri"/>
              </a:rPr>
              <a:t>Because these proposals were prepared to respond to MSRC’s RFI, they didn’t necessarily discuss extensively on how they envision conducting activities that align with the 710 ZET Program Principals.  </a:t>
            </a:r>
          </a:p>
          <a:p>
            <a:r>
              <a:rPr lang="en-US">
                <a:ea typeface="Calibri"/>
                <a:cs typeface="Calibri"/>
              </a:rPr>
              <a:t>Particularly with principle 2, 3, 5, 6, and 7. </a:t>
            </a:r>
          </a:p>
          <a:p>
            <a:r>
              <a:rPr lang="en-US">
                <a:ea typeface="Calibri"/>
                <a:cs typeface="Calibri"/>
              </a:rPr>
              <a:t>For proposals that did not discuss expected project completion, we need more information, but for now, they are considered not meeting principle 8.</a:t>
            </a:r>
          </a:p>
          <a:p>
            <a:endParaRPr lang="en-US">
              <a:ea typeface="Calibri"/>
              <a:cs typeface="Calibri"/>
            </a:endParaRPr>
          </a:p>
          <a:p>
            <a:r>
              <a:rPr lang="en-US">
                <a:ea typeface="Calibri"/>
                <a:cs typeface="Calibri"/>
              </a:rPr>
              <a:t>(principle 6) All sites are proposed to be publicly accessible to offer both opportunity and domicile charging to small businesses who may face challenges locating reliable charging sites.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39076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73863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Erika</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57</a:t>
            </a:fld>
            <a:endParaRPr lang="en-US">
              <a:solidFill>
                <a:prstClr val="black"/>
              </a:solidFill>
              <a:latin typeface="Calibri" panose="020F0502020204030204"/>
            </a:endParaRPr>
          </a:p>
        </p:txBody>
      </p:sp>
    </p:spTree>
    <p:extLst>
      <p:ext uri="{BB962C8B-B14F-4D97-AF65-F5344CB8AC3E}">
        <p14:creationId xmlns:p14="http://schemas.microsoft.com/office/powerpoint/2010/main" val="38019144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C2B5AE-EE64-E01E-7560-8D52379B38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C5AE18-0AAA-562E-58EF-BEA12B3708EC}"/>
              </a:ext>
            </a:extLst>
          </p:cNvPr>
          <p:cNvSpPr txBox="1">
            <a:spLocks noGrp="1"/>
          </p:cNvSpPr>
          <p:nvPr>
            <p:ph type="body" sz="quarter" idx="1"/>
          </p:nvPr>
        </p:nvSpPr>
        <p:spPr/>
        <p:txBody>
          <a:bodyPr/>
          <a:lstStyle/>
          <a:p>
            <a:pPr lvl="0"/>
            <a:r>
              <a:rPr lang="en-US">
                <a:cs typeface="Calibri"/>
              </a:rPr>
              <a:t>Jack</a:t>
            </a:r>
          </a:p>
          <a:p>
            <a:endParaRPr lang="en-US"/>
          </a:p>
          <a:p>
            <a:pPr marL="342900" indent="-342900">
              <a:buFont typeface="Arial"/>
              <a:buChar char="•"/>
            </a:pPr>
            <a:r>
              <a:rPr lang="en-US"/>
              <a:t>Funding will be used to develop a detailed regional investment plan for innovative infrastructure solutions at industrial facilities and commercial zones along critical freight arteries feeding into I-710 freeway. </a:t>
            </a:r>
            <a:endParaRPr lang="en-US">
              <a:cs typeface="Calibri" panose="020F0502020204030204"/>
            </a:endParaRPr>
          </a:p>
          <a:p>
            <a:pPr marL="342900" indent="-342900">
              <a:buFont typeface="Arial"/>
              <a:buChar char="•"/>
            </a:pPr>
            <a:r>
              <a:rPr lang="en-US"/>
              <a:t>This plan will </a:t>
            </a:r>
            <a:endParaRPr lang="en-US">
              <a:cs typeface="Calibri" panose="020F0502020204030204"/>
            </a:endParaRPr>
          </a:p>
          <a:p>
            <a:pPr marL="628650" lvl="1" indent="-171450">
              <a:buFont typeface="Arial"/>
              <a:buChar char="•"/>
            </a:pPr>
            <a:r>
              <a:rPr lang="en-US"/>
              <a:t>Leverage existing goods movement real estate assets (e.g. ports, warehouses, distribution centers, retail locations) to provide charging for different supply chain fleets</a:t>
            </a:r>
            <a:endParaRPr lang="en-US">
              <a:cs typeface="Calibri" panose="020F0502020204030204"/>
            </a:endParaRPr>
          </a:p>
          <a:p>
            <a:pPr marL="628650" lvl="1" indent="-171450">
              <a:buFont typeface="Arial"/>
              <a:buChar char="•"/>
            </a:pPr>
            <a:r>
              <a:rPr lang="en-US"/>
              <a:t>Prepare local city governments to most effectively and efficiently site and permit the needed charging infrastructure.</a:t>
            </a:r>
            <a:endParaRPr lang="en-US">
              <a:cs typeface="Calibri" panose="020F0502020204030204"/>
            </a:endParaRPr>
          </a:p>
          <a:p>
            <a:pPr marL="628650" lvl="1" indent="-171450">
              <a:buFont typeface="Arial"/>
              <a:buChar char="•"/>
            </a:pPr>
            <a:r>
              <a:rPr lang="en-US"/>
              <a:t>Be shared with energy service providers and investors looking to lay the foundation for battery powered electric trucks in Southern California.</a:t>
            </a:r>
            <a:endParaRPr lang="en-US">
              <a:cs typeface="Calibri" panose="020F0502020204030204"/>
            </a:endParaRPr>
          </a:p>
          <a:p>
            <a:pPr lvl="0"/>
            <a:endParaRPr lang="en-US">
              <a:cs typeface="Calibri" panose="020F0502020204030204"/>
            </a:endParaRPr>
          </a:p>
          <a:p>
            <a:pPr lvl="0"/>
            <a:endParaRPr lang="en-US">
              <a:cs typeface="Calibri" panose="020F0502020204030204"/>
            </a:endParaRPr>
          </a:p>
          <a:p>
            <a:pPr marL="171450" lvl="0" indent="-171450">
              <a:lnSpc>
                <a:spcPct val="90000"/>
              </a:lnSpc>
              <a:spcBef>
                <a:spcPts val="1000"/>
              </a:spcBef>
              <a:buSzPct val="100000"/>
              <a:buFont typeface="Arial"/>
              <a:buChar char="•"/>
            </a:pPr>
            <a:endParaRPr lang="en-US">
              <a:cs typeface="Calibri" panose="020F0502020204030204"/>
            </a:endParaRPr>
          </a:p>
          <a:p>
            <a:pPr lvl="0"/>
            <a:endParaRPr lang="en-US">
              <a:cs typeface="Calibri" panose="020F0502020204030204"/>
            </a:endParaRPr>
          </a:p>
        </p:txBody>
      </p:sp>
      <p:sp>
        <p:nvSpPr>
          <p:cNvPr id="4" name="Slide Number Placeholder 3">
            <a:extLst>
              <a:ext uri="{FF2B5EF4-FFF2-40B4-BE49-F238E27FC236}">
                <a16:creationId xmlns:a16="http://schemas.microsoft.com/office/drawing/2014/main" id="{F3A9E37B-8489-324E-5376-688AC5D47A9B}"/>
              </a:ext>
            </a:extLst>
          </p:cNvPr>
          <p:cNvSpPr txBox="1">
            <a:spLocks noGrp="1"/>
          </p:cNvSpPr>
          <p:nvPr>
            <p:ph type="sldNum" sz="quarter" idx="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2D6459-F255-C44F-950F-D9AA05413815}"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82923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panose="020F0502020204030204"/>
            </a:endParaRPr>
          </a:p>
          <a:p>
            <a:r>
              <a:rPr lang="en-US">
                <a:cs typeface="Calibri" panose="020F0502020204030204"/>
              </a:rPr>
              <a:t>#1: LACI Project update</a:t>
            </a:r>
            <a:endParaRPr lang="en-US"/>
          </a:p>
          <a:p>
            <a:pPr marL="171450" indent="-171450">
              <a:buFont typeface="Arial"/>
              <a:buChar char="•"/>
            </a:pPr>
            <a:r>
              <a:rPr lang="en-US">
                <a:cs typeface="Calibri" panose="020F0502020204030204"/>
              </a:rPr>
              <a:t>Introduce jack, principle</a:t>
            </a:r>
          </a:p>
          <a:p>
            <a:pPr marL="171450" indent="-171450">
              <a:buFont typeface="Arial"/>
              <a:buChar char="•"/>
            </a:pPr>
            <a:r>
              <a:rPr lang="en-US">
                <a:cs typeface="Calibri" panose="020F0502020204030204"/>
              </a:rPr>
              <a:t>Jack update</a:t>
            </a:r>
          </a:p>
          <a:p>
            <a:pPr marL="171450" indent="-171450">
              <a:buFont typeface="Arial"/>
              <a:buChar char="•"/>
            </a:pPr>
            <a:r>
              <a:rPr lang="en-US">
                <a:cs typeface="Calibri" panose="020F0502020204030204"/>
              </a:rPr>
              <a:t>Next steps for process (port RFP process)</a:t>
            </a:r>
          </a:p>
          <a:p>
            <a:pPr marL="171450" indent="-171450">
              <a:buFont typeface="Arial"/>
              <a:buChar char="•"/>
            </a:pPr>
            <a:r>
              <a:rPr lang="en-US">
                <a:cs typeface="Calibri" panose="020F0502020204030204"/>
              </a:rPr>
              <a:t>Test for consensus</a:t>
            </a:r>
          </a:p>
          <a:p>
            <a:pPr marL="628650" lvl="1" indent="-171450">
              <a:buFont typeface="Arial"/>
              <a:buChar char="•"/>
            </a:pPr>
            <a:r>
              <a:rPr lang="en-US">
                <a:cs typeface="Calibri" panose="020F0502020204030204"/>
              </a:rPr>
              <a:t>Do you support the staff recommendation to use of a $3M of the $50M in seed funding to leverage this opportunity</a:t>
            </a:r>
          </a:p>
          <a:p>
            <a:endParaRPr lang="en-US">
              <a:cs typeface="Calibri" panose="020F0502020204030204"/>
            </a:endParaRPr>
          </a:p>
          <a:p>
            <a:r>
              <a:rPr lang="en-US">
                <a:cs typeface="Calibri" panose="020F0502020204030204"/>
              </a:rPr>
              <a:t>Charging &amp; Fueling Infrastructure grant opportunity</a:t>
            </a:r>
          </a:p>
          <a:p>
            <a:pPr marL="171450" indent="-171450">
              <a:buFont typeface="Arial"/>
              <a:buChar char="•"/>
            </a:pPr>
            <a:r>
              <a:rPr lang="en-US">
                <a:cs typeface="Calibri" panose="020F0502020204030204"/>
              </a:rPr>
              <a:t>Putting forth a state application</a:t>
            </a:r>
          </a:p>
          <a:p>
            <a:endParaRPr lang="en-US">
              <a:cs typeface="Calibri" panose="020F0502020204030204"/>
            </a:endParaRPr>
          </a:p>
          <a:p>
            <a:endParaRPr lang="en-US">
              <a:cs typeface="Calibri" panose="020F0502020204030204"/>
            </a:endParaRPr>
          </a:p>
          <a:p>
            <a:r>
              <a:rPr lang="en-US">
                <a:cs typeface="Calibri" panose="020F0502020204030204"/>
              </a:rPr>
              <a:t>Create slides for CLC and EWG re: Community Project Funding Award</a:t>
            </a:r>
            <a:endParaRPr lang="en-US"/>
          </a:p>
          <a:p>
            <a:endParaRPr lang="en-US">
              <a:cs typeface="Calibri" panose="020F0502020204030204"/>
            </a:endParaRPr>
          </a:p>
          <a:p>
            <a:r>
              <a:rPr lang="en-US">
                <a:cs typeface="Calibri" panose="020F0502020204030204"/>
              </a:rPr>
              <a:t>Secondary site identified in 710 blueprint work – need to house the project under LACI and not the port. As an early action investment, seems to be aligned with principles</a:t>
            </a:r>
            <a:endParaRPr lang="en-US"/>
          </a:p>
          <a:p>
            <a:endParaRPr lang="en-US">
              <a:cs typeface="Calibri" panose="020F0502020204030204"/>
            </a:endParaRPr>
          </a:p>
          <a:p>
            <a:r>
              <a:rPr lang="en-US">
                <a:cs typeface="Calibri" panose="020F0502020204030204"/>
              </a:rPr>
              <a:t>Having someone from Arches come in to discuss state's hydrogen hub application, set the stage for how 710 fits into that – how metro would address the issue of hydrogen I </a:t>
            </a:r>
            <a:r>
              <a:rPr lang="en-US" err="1">
                <a:cs typeface="Calibri" panose="020F0502020204030204"/>
              </a:rPr>
              <a:t>nthe</a:t>
            </a:r>
            <a:r>
              <a:rPr lang="en-US">
                <a:cs typeface="Calibri" panose="020F0502020204030204"/>
              </a:rPr>
              <a:t> context of the arches application being submitted on behalf of CA. Do we want to use this as an opportunity to respond with how our efforts are being positioned (hydrogen trucks aren't available yet)</a:t>
            </a:r>
            <a:endParaRPr lang="en-US"/>
          </a:p>
          <a:p>
            <a:endParaRPr lang="en-US">
              <a:cs typeface="Calibri" panose="020F0502020204030204"/>
            </a:endParaRPr>
          </a:p>
          <a:p>
            <a:r>
              <a:rPr lang="en-US">
                <a:cs typeface="Calibri" panose="020F0502020204030204"/>
              </a:rPr>
              <a:t>Upcoming additional funding opportunities</a:t>
            </a:r>
          </a:p>
          <a:p>
            <a:endParaRPr lang="en-US">
              <a:cs typeface="Calibri" panose="020F0502020204030204"/>
            </a:endParaRPr>
          </a:p>
          <a:p>
            <a:r>
              <a:rPr lang="en-US">
                <a:cs typeface="Calibri" panose="020F0502020204030204"/>
              </a:rPr>
              <a:t>Need a WG decision on supporting LACI in March – seeking support for Metro to commit a portion of funding for Rep Barragan</a:t>
            </a:r>
          </a:p>
          <a:p>
            <a:pPr>
              <a:buFont typeface="Arial" panose="020B0604020202020204" pitchFamily="34" charset="0"/>
              <a:buChar char="•"/>
            </a:pPr>
            <a:endParaRPr lang="en-US"/>
          </a:p>
          <a:p>
            <a:pPr>
              <a:buFont typeface="Arial" panose="020B0604020202020204" pitchFamily="34" charset="0"/>
              <a:buChar char="•"/>
            </a:pPr>
            <a:r>
              <a:rPr lang="en-US"/>
              <a:t>Los Angeles Cleantech Incubator: First to Last Mile: Creating an Integrated Goods Movement Charging Network around the I-710 Corridor. This project will create a plan for innovative infrastructure solutions at industrial facilities and commercial zones along critical freight arteries feeding into Southern California’s I-710 freeway. The project will explore how private sector fleets can establish an integrated network that leverages existing industrial and commercial real estate assets while providing greatest benefit to municipalities and communities. </a:t>
            </a:r>
            <a:endParaRPr lang="en-US">
              <a:cs typeface="Calibri"/>
            </a:endParaRPr>
          </a:p>
          <a:p>
            <a:pPr>
              <a:buFont typeface="Arial" panose="020B0604020202020204" pitchFamily="34" charset="0"/>
              <a:buChar char="•"/>
            </a:pPr>
            <a:endParaRPr lang="en-US"/>
          </a:p>
          <a:p>
            <a:pPr>
              <a:buFont typeface="Arial" panose="020B0604020202020204" pitchFamily="34" charset="0"/>
              <a:buChar char="•"/>
            </a:pPr>
            <a:r>
              <a:rPr lang="en-US"/>
              <a:t>LACI was recently awarded federal funds for the Creating an Integrated Goods Movement Charging Network around the I-710 Corridor. </a:t>
            </a:r>
            <a:endParaRPr lang="en-US">
              <a:cs typeface="Calibri" panose="020F0502020204030204"/>
            </a:endParaRPr>
          </a:p>
          <a:p>
            <a:pPr>
              <a:buFont typeface="Arial" panose="020B0604020202020204" pitchFamily="34" charset="0"/>
              <a:buChar char="•"/>
            </a:pPr>
            <a:endParaRPr lang="en-US"/>
          </a:p>
          <a:p>
            <a:pPr>
              <a:buFont typeface="Arial" panose="020B0604020202020204" pitchFamily="34" charset="0"/>
              <a:buChar char="•"/>
            </a:pPr>
            <a:r>
              <a:rPr lang="en-US"/>
              <a:t>Metro will seek ZET Working Group Support at its March 21st Meeting, and Board consideration in April to use Metro funds as a local contribution to secure federal funding for this project.   </a:t>
            </a:r>
            <a:endParaRPr lang="en-US">
              <a:cs typeface="Calibri"/>
            </a:endParaRPr>
          </a:p>
          <a:p>
            <a:pPr marL="285750" lvl="1">
              <a:buFont typeface="Arial" panose="020B0604020202020204" pitchFamily="34" charset="0"/>
              <a:buChar char="•"/>
            </a:pPr>
            <a:endParaRPr lang="en-US">
              <a:cs typeface="Calibri"/>
            </a:endParaRPr>
          </a:p>
          <a:p>
            <a:pPr marL="285750" lvl="1">
              <a:buFont typeface="Arial" panose="020B0604020202020204" pitchFamily="34" charset="0"/>
              <a:buChar char="•"/>
            </a:pPr>
            <a:endParaRPr lang="en-US">
              <a:cs typeface="Calibri"/>
            </a:endParaRPr>
          </a:p>
          <a:p>
            <a:r>
              <a:rPr lang="en-US">
                <a:cs typeface="Calibri"/>
              </a:rPr>
              <a:t>Motion 9 Board Directive</a:t>
            </a:r>
          </a:p>
          <a:p>
            <a:endParaRPr lang="en-US"/>
          </a:p>
          <a:p>
            <a:pPr marL="171450" indent="-171450">
              <a:buFont typeface="Arial"/>
              <a:buChar char="•"/>
            </a:pPr>
            <a:r>
              <a:rPr lang="en-US" b="1"/>
              <a:t>Engages city, county, and regional partners, including the South Coast Air Quality Management District and Los Angeles Cleantech Incubator, to organize and support local initiatives as part of the project’s Investment Plan; and</a:t>
            </a:r>
            <a:endParaRPr lang="en-US"/>
          </a:p>
          <a:p>
            <a:r>
              <a:rPr lang="en-US"/>
              <a:t>Los Angeles Cleantech Incubator (LACI) is a member of the Zero-Emission Truck Working Group</a:t>
            </a:r>
            <a:endParaRPr lang="en-US">
              <a:cs typeface="Calibri"/>
            </a:endParaRPr>
          </a:p>
          <a:p>
            <a:r>
              <a:rPr lang="en-US"/>
              <a:t>Metro will serve on the advisory committee</a:t>
            </a:r>
            <a:endParaRPr lang="en-US">
              <a:cs typeface="Calibri"/>
            </a:endParaRPr>
          </a:p>
          <a:p>
            <a:r>
              <a:rPr lang="en-US"/>
              <a:t>Asking for a financing contribution. If WG approves,   </a:t>
            </a:r>
            <a:endParaRPr lang="en-US">
              <a:cs typeface="Calibri"/>
            </a:endParaRPr>
          </a:p>
          <a:p>
            <a:pPr marL="285750" lvl="1"/>
            <a:endParaRPr lang="en-US">
              <a:cs typeface="Calibri"/>
            </a:endParaRPr>
          </a:p>
        </p:txBody>
      </p:sp>
      <p:sp>
        <p:nvSpPr>
          <p:cNvPr id="4" name="Slide Number Placeholder 3"/>
          <p:cNvSpPr>
            <a:spLocks noGrp="1"/>
          </p:cNvSpPr>
          <p:nvPr>
            <p:ph type="sldNum" sz="quarter" idx="5"/>
          </p:nvPr>
        </p:nvSpPr>
        <p:spPr/>
        <p:txBody>
          <a:bodyPr/>
          <a:lstStyle/>
          <a:p>
            <a:pPr defTabSz="440630">
              <a:defRPr/>
            </a:pPr>
            <a:fld id="{1CA99CD2-19A0-6F48-895C-C7AB61D791DF}" type="slidenum">
              <a:rPr lang="en-US">
                <a:solidFill>
                  <a:prstClr val="black"/>
                </a:solidFill>
                <a:latin typeface="Calibri" panose="020F0502020204030204"/>
              </a:rPr>
              <a:pPr defTabSz="440630">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15578092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Erika</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59</a:t>
            </a:fld>
            <a:endParaRPr lang="en-US">
              <a:solidFill>
                <a:prstClr val="black"/>
              </a:solidFill>
              <a:latin typeface="Calibri" panose="020F0502020204030204"/>
            </a:endParaRPr>
          </a:p>
        </p:txBody>
      </p:sp>
    </p:spTree>
    <p:extLst>
      <p:ext uri="{BB962C8B-B14F-4D97-AF65-F5344CB8AC3E}">
        <p14:creationId xmlns:p14="http://schemas.microsoft.com/office/powerpoint/2010/main" val="30391498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16614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02022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85694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164552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39402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49539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450360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81022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What is Metro's role as relates to sensitive receptors?</a:t>
            </a:r>
          </a:p>
          <a:p>
            <a:r>
              <a:rPr lang="en-US">
                <a:ea typeface="Calibri"/>
                <a:cs typeface="Calibri"/>
              </a:rPr>
              <a:t>Do cities already have them mapped?</a:t>
            </a:r>
          </a:p>
          <a:p>
            <a:r>
              <a:rPr lang="en-US">
                <a:ea typeface="Calibri"/>
                <a:cs typeface="Calibri"/>
              </a:rPr>
              <a:t>Is there a role for community in ground-truthing those maps, what needs to be added?</a:t>
            </a:r>
          </a:p>
          <a:p>
            <a:r>
              <a:rPr lang="en-US">
                <a:ea typeface="Calibri"/>
                <a:cs typeface="Calibri"/>
              </a:rPr>
              <a:t>710 EIR had sensitive receptors? (check in with Lucy D. and Ernesto)</a:t>
            </a:r>
          </a:p>
          <a:p>
            <a:r>
              <a:rPr lang="en-US">
                <a:ea typeface="Calibri"/>
                <a:cs typeface="Calibri"/>
              </a:rPr>
              <a:t>Policy enforcement options (discuss with Gloria R, Caltrans, with how guidance on truck routes could influence activity)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45932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Erika</a:t>
            </a:r>
          </a:p>
        </p:txBody>
      </p:sp>
      <p:sp>
        <p:nvSpPr>
          <p:cNvPr id="4" name="Slide Number Placeholder 3"/>
          <p:cNvSpPr>
            <a:spLocks noGrp="1"/>
          </p:cNvSpPr>
          <p:nvPr>
            <p:ph type="sldNum" sz="quarter" idx="5"/>
          </p:nvPr>
        </p:nvSpPr>
        <p:spPr/>
        <p:txBody>
          <a:bodyPr/>
          <a:lstStyle/>
          <a:p>
            <a:fld id="{1CA99CD2-19A0-6F48-895C-C7AB61D791DF}" type="slidenum">
              <a:rPr lang="en-US" smtClean="0"/>
              <a:t>6</a:t>
            </a:fld>
            <a:endParaRPr lang="en-US"/>
          </a:p>
        </p:txBody>
      </p:sp>
    </p:spTree>
    <p:extLst>
      <p:ext uri="{BB962C8B-B14F-4D97-AF65-F5344CB8AC3E}">
        <p14:creationId xmlns:p14="http://schemas.microsoft.com/office/powerpoint/2010/main" val="21615641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41699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42031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Michael </a:t>
            </a:r>
          </a:p>
          <a:p>
            <a:endParaRPr lang="en-US">
              <a:ea typeface="Calibri"/>
              <a:cs typeface="Calibri"/>
            </a:endParaRPr>
          </a:p>
          <a:p>
            <a:r>
              <a:rPr lang="en-US">
                <a:ea typeface="Calibri"/>
                <a:cs typeface="Calibri"/>
              </a:rPr>
              <a:t>Dr. Tom O’Brien</a:t>
            </a:r>
          </a:p>
          <a:p>
            <a:pPr marL="171450" indent="-171450">
              <a:buFontTx/>
              <a:buChar char="-"/>
            </a:pPr>
            <a:r>
              <a:rPr lang="en-US" b="0" i="0">
                <a:solidFill>
                  <a:srgbClr val="000000"/>
                </a:solidFill>
                <a:effectLst/>
                <a:latin typeface="proxima-nova"/>
              </a:rPr>
              <a:t>Executive Director of the Center for International Trade and Transportation (CITT) at California State University, Long Beach (CSULB)</a:t>
            </a:r>
          </a:p>
          <a:p>
            <a:pPr marL="171450" indent="-171450">
              <a:buFontTx/>
              <a:buChar char="-"/>
            </a:pPr>
            <a:r>
              <a:rPr lang="en-US" b="0" i="0">
                <a:solidFill>
                  <a:srgbClr val="000000"/>
                </a:solidFill>
                <a:effectLst/>
                <a:latin typeface="proxima-nova"/>
              </a:rPr>
              <a:t>Associate Director of Long Beach Programs for the METRANS Transportation Center.</a:t>
            </a:r>
            <a:r>
              <a:rPr lang="en-US">
                <a:solidFill>
                  <a:srgbClr val="000000"/>
                </a:solidFill>
                <a:latin typeface="proxima-nova"/>
              </a:rPr>
              <a:t> </a:t>
            </a:r>
          </a:p>
          <a:p>
            <a:pPr marL="171450" indent="-171450">
              <a:buFontTx/>
              <a:buChar char="-"/>
            </a:pPr>
            <a:r>
              <a:rPr lang="en-US" b="0" i="0">
                <a:effectLst/>
                <a:latin typeface="-apple-system"/>
              </a:rPr>
              <a:t>Director of the Federal Highway Administration (FWHA) Southwest Regional Surface Transportation Workforce Center.</a:t>
            </a:r>
            <a:r>
              <a:rPr lang="en-US">
                <a:latin typeface="-apple-system"/>
              </a:rPr>
              <a:t> </a:t>
            </a:r>
            <a:endParaRPr lang="en-US" b="0" i="0">
              <a:effectLst/>
              <a:latin typeface="-apple-system"/>
            </a:endParaRPr>
          </a:p>
          <a:p>
            <a:pPr marL="171450" indent="-171450">
              <a:buFontTx/>
              <a:buChar char="-"/>
            </a:pPr>
            <a:r>
              <a:rPr lang="en-US" b="0" i="0">
                <a:effectLst/>
                <a:latin typeface="-apple-system"/>
              </a:rPr>
              <a:t>His teaching and research focus on logistics, supply chain management, and goods movement policy.</a:t>
            </a:r>
            <a:r>
              <a:rPr lang="en-US">
                <a:latin typeface="-apple-system"/>
              </a:rPr>
              <a:t> </a:t>
            </a:r>
            <a:endParaRPr lang="en-US" b="0" i="0">
              <a:effectLst/>
              <a:latin typeface="-apple-system"/>
            </a:endParaRPr>
          </a:p>
          <a:p>
            <a:pPr marL="171450" indent="-171450">
              <a:buFontTx/>
              <a:buChar char="-"/>
            </a:pPr>
            <a:r>
              <a:rPr lang="en-US" b="0" i="0">
                <a:effectLst/>
                <a:latin typeface="-apple-system"/>
              </a:rPr>
              <a:t>Dr. O’Brien has a Master’s degree in Urban Planning and Development and a Ph.D. in Policy, Planning, and Development from the University of Southern California.</a:t>
            </a:r>
            <a:r>
              <a:rPr lang="en-US">
                <a:latin typeface="-apple-system"/>
              </a:rPr>
              <a:t> </a:t>
            </a:r>
            <a:endParaRPr lang="en-US" b="0" i="0">
              <a:effectLst/>
              <a:latin typeface="-apple-system"/>
            </a:endParaRPr>
          </a:p>
          <a:p>
            <a:pPr marL="171450" indent="-171450">
              <a:buFontTx/>
              <a:buChar char="-"/>
            </a:pPr>
            <a:r>
              <a:rPr lang="en-US" b="0" i="0">
                <a:effectLst/>
                <a:latin typeface="-apple-system"/>
              </a:rPr>
              <a:t>He is both an Eno and Eisenhower Transportation Fellow and a member of the Transportation Research Board's Intermodal Freight Transport Committee.</a:t>
            </a:r>
            <a:endParaRPr lang="en-US" b="0" i="0">
              <a:solidFill>
                <a:srgbClr val="000000"/>
              </a:solidFill>
              <a:effectLst/>
              <a:latin typeface="proxima-nova"/>
            </a:endParaRPr>
          </a:p>
          <a:p>
            <a:endParaRPr lang="en-US" b="0" i="0">
              <a:solidFill>
                <a:srgbClr val="000000"/>
              </a:solidFill>
              <a:effectLst/>
              <a:latin typeface="proxima-nova"/>
              <a:ea typeface="Calibri"/>
              <a:cs typeface="Calibri"/>
            </a:endParaRPr>
          </a:p>
          <a:p>
            <a:endParaRPr lang="en-US">
              <a:solidFill>
                <a:srgbClr val="000000"/>
              </a:solidFill>
              <a:latin typeface="proxima-nova"/>
              <a:ea typeface="Calibri"/>
              <a:cs typeface="Calibri"/>
            </a:endParaRPr>
          </a:p>
          <a:p>
            <a:r>
              <a:rPr lang="en-US">
                <a:solidFill>
                  <a:srgbClr val="000000"/>
                </a:solidFill>
                <a:latin typeface="proxima-nova"/>
                <a:ea typeface="Calibri"/>
                <a:cs typeface="Calibri"/>
              </a:rPr>
              <a:t>Jan Vogel</a:t>
            </a:r>
          </a:p>
          <a:p>
            <a:pPr marL="171450" indent="-171450" algn="just">
              <a:buFont typeface="Arial"/>
              <a:buChar char="•"/>
            </a:pPr>
            <a:r>
              <a:rPr lang="en-US"/>
              <a:t>For over 39 years, Mr. Jan Vogel has served as the Executive Director of the South Bay Workforce Investment Board (SBWIB) which encompasses eleven cities in the Los Angeles South Bay region in California</a:t>
            </a:r>
            <a:endParaRPr lang="en-US">
              <a:cs typeface="Calibri"/>
            </a:endParaRPr>
          </a:p>
          <a:p>
            <a:pPr marL="171450" indent="-171450" algn="just">
              <a:buFont typeface="Arial"/>
              <a:buChar char="•"/>
            </a:pPr>
            <a:r>
              <a:rPr lang="en-US"/>
              <a:t>The SBWIB has also been recognized for being one of the highest performing Workforce Investment Boards in the state of California. </a:t>
            </a:r>
            <a:endParaRPr lang="en-US">
              <a:cs typeface="Calibri"/>
            </a:endParaRPr>
          </a:p>
          <a:p>
            <a:pPr marL="171450" indent="-171450" algn="just">
              <a:buFont typeface="Arial"/>
              <a:buChar char="•"/>
            </a:pPr>
            <a:r>
              <a:rPr lang="en-US"/>
              <a:t>Mr. Vogel is a leader in apprenticeship development and has initiated many efforts for establishing apprenticeship programs utilizing innovative approaches for employer engagement and job seeker recruitment for both union and non-union apprenticeship models.</a:t>
            </a:r>
            <a:endParaRPr lang="en-US">
              <a:cs typeface="Calibri"/>
            </a:endParaRPr>
          </a:p>
          <a:p>
            <a:pPr marL="171450" indent="-171450" algn="just">
              <a:buFont typeface="Arial"/>
              <a:buChar char="•"/>
            </a:pPr>
            <a:r>
              <a:rPr lang="en-US"/>
              <a:t>Additionally, he formulated a variety of pre-apprentice programs leading to registered apprenticeships that were incorporated into a region-wide training directory called I-TRAIN, a system that Mr. Vogel created to ensure providers delivered approved quality education and training to students and job seekers.</a:t>
            </a:r>
            <a:endParaRPr lang="en-US">
              <a:cs typeface="Calibri"/>
            </a:endParaRPr>
          </a:p>
          <a:p>
            <a:pPr marL="171450" indent="-171450" algn="just">
              <a:buFont typeface="Arial"/>
              <a:buChar char="•"/>
            </a:pPr>
            <a:r>
              <a:rPr lang="en-US"/>
              <a:t>Most recently, he has developed a pre apprenticeship program in Aerospace Engineering called AERO-Flex.  </a:t>
            </a:r>
            <a:endParaRPr lang="en-US">
              <a:cs typeface="Calibri"/>
            </a:endParaRPr>
          </a:p>
          <a:p>
            <a:pPr algn="just"/>
            <a:endParaRPr lang="en-US">
              <a:solidFill>
                <a:srgbClr val="000000"/>
              </a:solidFill>
              <a:latin typeface="Calibri" panose="020F0502020204030204"/>
              <a:ea typeface="Calibri"/>
              <a:cs typeface="Calibri"/>
            </a:endParaRPr>
          </a:p>
          <a:p>
            <a:pPr algn="just"/>
            <a:r>
              <a:rPr lang="en-US">
                <a:solidFill>
                  <a:srgbClr val="000000"/>
                </a:solidFill>
                <a:latin typeface="Calibri" panose="020F0502020204030204"/>
                <a:ea typeface="Calibri"/>
                <a:cs typeface="Calibri"/>
              </a:rPr>
              <a:t>Niki </a:t>
            </a:r>
            <a:r>
              <a:rPr lang="en-US" err="1">
                <a:solidFill>
                  <a:srgbClr val="000000"/>
                </a:solidFill>
                <a:latin typeface="Calibri" panose="020F0502020204030204"/>
                <a:ea typeface="Calibri"/>
                <a:cs typeface="Calibri"/>
              </a:rPr>
              <a:t>Okuk</a:t>
            </a:r>
          </a:p>
          <a:p>
            <a:pPr algn="just"/>
            <a:endParaRPr lang="en-US">
              <a:solidFill>
                <a:srgbClr val="000000"/>
              </a:solidFill>
              <a:latin typeface="Calibri" panose="020F0502020204030204"/>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6939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t>Erika</a:t>
            </a:r>
          </a:p>
          <a:p>
            <a:endParaRPr lang="en-US">
              <a:cs typeface="Calibri"/>
            </a:endParaRPr>
          </a:p>
        </p:txBody>
      </p:sp>
      <p:sp>
        <p:nvSpPr>
          <p:cNvPr id="4" name="Slide Number Placeholder 3"/>
          <p:cNvSpPr>
            <a:spLocks noGrp="1"/>
          </p:cNvSpPr>
          <p:nvPr>
            <p:ph type="sldNum" sz="quarter" idx="5"/>
          </p:nvPr>
        </p:nvSpPr>
        <p:spPr/>
        <p:txBody>
          <a:bodyPr/>
          <a:lstStyle/>
          <a:p>
            <a:pPr defTabSz="456932">
              <a:defRPr/>
            </a:pPr>
            <a:fld id="{1CA99CD2-19A0-6F48-895C-C7AB61D791DF}" type="slidenum">
              <a:rPr lang="en-US">
                <a:solidFill>
                  <a:prstClr val="black"/>
                </a:solidFill>
                <a:latin typeface="Calibri" panose="020F0502020204030204"/>
              </a:rPr>
              <a:pPr defTabSz="456932">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787135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ERIKA</a:t>
            </a:r>
          </a:p>
          <a:p>
            <a:endParaRPr lang="en-US"/>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13051229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p>
          <a:p>
            <a:endParaRPr lang="en-US">
              <a:cs typeface="Calibri"/>
            </a:endParaRPr>
          </a:p>
        </p:txBody>
      </p:sp>
      <p:sp>
        <p:nvSpPr>
          <p:cNvPr id="4" name="Slide Number Placeholder 3"/>
          <p:cNvSpPr>
            <a:spLocks noGrp="1"/>
          </p:cNvSpPr>
          <p:nvPr>
            <p:ph type="sldNum" sz="quarter" idx="5"/>
          </p:nvPr>
        </p:nvSpPr>
        <p:spPr/>
        <p:txBody>
          <a:bodyPr/>
          <a:lstStyle/>
          <a:p>
            <a:pPr defTabSz="440630">
              <a:defRPr/>
            </a:pPr>
            <a:fld id="{1CA99CD2-19A0-6F48-895C-C7AB61D791DF}" type="slidenum">
              <a:rPr lang="en-US">
                <a:solidFill>
                  <a:prstClr val="black"/>
                </a:solidFill>
                <a:latin typeface="Calibri" panose="020F0502020204030204"/>
              </a:rPr>
              <a:pPr defTabSz="440630">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22207654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Master" Target="../slideMasters/slideMaster5.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1908232"/>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
        <p:nvSpPr>
          <p:cNvPr id="8" name="Picture Placeholder 5">
            <a:extLst>
              <a:ext uri="{FF2B5EF4-FFF2-40B4-BE49-F238E27FC236}">
                <a16:creationId xmlns:a16="http://schemas.microsoft.com/office/drawing/2014/main" id="{A19626C0-1BAA-2D48-9E24-CE93F062A421}"/>
              </a:ext>
            </a:extLst>
          </p:cNvPr>
          <p:cNvSpPr>
            <a:spLocks noGrp="1"/>
          </p:cNvSpPr>
          <p:nvPr>
            <p:ph type="pic" sz="quarter" idx="13"/>
          </p:nvPr>
        </p:nvSpPr>
        <p:spPr>
          <a:xfrm>
            <a:off x="381000" y="1276350"/>
            <a:ext cx="11456324" cy="4675563"/>
          </a:xfrm>
          <a:solidFill>
            <a:schemeClr val="bg1">
              <a:lumMod val="85000"/>
            </a:schemeClr>
          </a:solidFill>
        </p:spPr>
        <p:txBody>
          <a:bodyPr/>
          <a:lstStyle/>
          <a:p>
            <a:endParaRPr lang="en-US"/>
          </a:p>
        </p:txBody>
      </p:sp>
    </p:spTree>
    <p:extLst>
      <p:ext uri="{BB962C8B-B14F-4D97-AF65-F5344CB8AC3E}">
        <p14:creationId xmlns:p14="http://schemas.microsoft.com/office/powerpoint/2010/main" val="726295518"/>
      </p:ext>
    </p:extLst>
  </p:cSld>
  <p:clrMapOvr>
    <a:masterClrMapping/>
  </p:clrMapOvr>
  <p:hf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500399" y="1501255"/>
            <a:ext cx="5484476" cy="1940400"/>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6225550" y="1501255"/>
            <a:ext cx="5464800" cy="1940400"/>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8" name="Content Placeholder 3">
            <a:extLst>
              <a:ext uri="{FF2B5EF4-FFF2-40B4-BE49-F238E27FC236}">
                <a16:creationId xmlns:a16="http://schemas.microsoft.com/office/drawing/2014/main" id="{43327ACD-F89A-484C-8B15-F2161D2D5BCB}"/>
              </a:ext>
            </a:extLst>
          </p:cNvPr>
          <p:cNvSpPr>
            <a:spLocks noGrp="1"/>
          </p:cNvSpPr>
          <p:nvPr>
            <p:ph sz="half" idx="13" hasCustomPrompt="1"/>
          </p:nvPr>
        </p:nvSpPr>
        <p:spPr>
          <a:xfrm>
            <a:off x="500399" y="3678175"/>
            <a:ext cx="5484476" cy="1940400"/>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
        <p:nvSpPr>
          <p:cNvPr id="9" name="Content Placeholder 3">
            <a:extLst>
              <a:ext uri="{FF2B5EF4-FFF2-40B4-BE49-F238E27FC236}">
                <a16:creationId xmlns:a16="http://schemas.microsoft.com/office/drawing/2014/main" id="{4F9FA52E-E6B6-497B-8CDF-4291B6C70B9B}"/>
              </a:ext>
            </a:extLst>
          </p:cNvPr>
          <p:cNvSpPr>
            <a:spLocks noGrp="1"/>
          </p:cNvSpPr>
          <p:nvPr>
            <p:ph sz="half" idx="17" hasCustomPrompt="1"/>
          </p:nvPr>
        </p:nvSpPr>
        <p:spPr>
          <a:xfrm>
            <a:off x="6225550" y="3678175"/>
            <a:ext cx="5464800" cy="1940400"/>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5" name="Title 4">
            <a:extLst>
              <a:ext uri="{FF2B5EF4-FFF2-40B4-BE49-F238E27FC236}">
                <a16:creationId xmlns:a16="http://schemas.microsoft.com/office/drawing/2014/main" id="{0535A655-0007-42B8-9AAE-D572D30C69E7}"/>
              </a:ext>
            </a:extLst>
          </p:cNvPr>
          <p:cNvSpPr>
            <a:spLocks noGrp="1"/>
          </p:cNvSpPr>
          <p:nvPr>
            <p:ph type="title" hasCustomPrompt="1"/>
          </p:nvPr>
        </p:nvSpPr>
        <p:spPr/>
        <p:txBody>
          <a:bodyPr/>
          <a:lstStyle>
            <a:lvl1pPr>
              <a:defRPr/>
            </a:lvl1pPr>
          </a:lstStyle>
          <a:p>
            <a:r>
              <a:rPr lang="en-GB"/>
              <a:t>Click to add title</a:t>
            </a:r>
          </a:p>
        </p:txBody>
      </p:sp>
    </p:spTree>
    <p:extLst>
      <p:ext uri="{BB962C8B-B14F-4D97-AF65-F5344CB8AC3E}">
        <p14:creationId xmlns:p14="http://schemas.microsoft.com/office/powerpoint/2010/main" val="46919411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399" y="501649"/>
            <a:ext cx="11189951" cy="930275"/>
          </a:xfrm>
        </p:spPr>
        <p:txBody>
          <a:bodyPr/>
          <a:lstStyle>
            <a:lvl1pPr>
              <a:defRPr/>
            </a:lvl1pPr>
          </a:lstStyle>
          <a:p>
            <a:r>
              <a:rPr lang="en-GB" noProof="0"/>
              <a:t>Click to add title</a:t>
            </a:r>
          </a:p>
        </p:txBody>
      </p:sp>
      <p:sp>
        <p:nvSpPr>
          <p:cNvPr id="3" name="Content Placeholder 2"/>
          <p:cNvSpPr>
            <a:spLocks noGrp="1"/>
          </p:cNvSpPr>
          <p:nvPr>
            <p:ph idx="1" hasCustomPrompt="1"/>
          </p:nvPr>
        </p:nvSpPr>
        <p:spPr>
          <a:xfrm>
            <a:off x="500399" y="1943100"/>
            <a:ext cx="11189951" cy="3690257"/>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Footer Placeholder 7">
            <a:extLst>
              <a:ext uri="{FF2B5EF4-FFF2-40B4-BE49-F238E27FC236}">
                <a16:creationId xmlns:a16="http://schemas.microsoft.com/office/drawing/2014/main" id="{E9436AB1-5F87-45A0-A4D3-ACB62D87C979}"/>
              </a:ext>
            </a:extLst>
          </p:cNvPr>
          <p:cNvSpPr>
            <a:spLocks noGrp="1"/>
          </p:cNvSpPr>
          <p:nvPr>
            <p:ph type="ftr" sz="quarter" idx="11"/>
          </p:nvPr>
        </p:nvSpPr>
        <p:spPr/>
        <p:txBody>
          <a:body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1DEC2C57-2A89-4D06-932E-353E043E7C9E}"/>
              </a:ext>
            </a:extLst>
          </p:cNvPr>
          <p:cNvSpPr>
            <a:spLocks noGrp="1"/>
          </p:cNvSpPr>
          <p:nvPr>
            <p:ph type="sldNum" sz="quarter" idx="12"/>
          </p:nvPr>
        </p:nvSpPr>
        <p:spPr/>
        <p:txBody>
          <a:bodyPr/>
          <a:lstStyle/>
          <a:p>
            <a:fld id="{43A204BC-C5BA-4EF4-ABC8-D45123A0C528}" type="slidenum">
              <a:rPr lang="en-GB" smtClean="0"/>
              <a:pPr/>
              <a:t>‹#›</a:t>
            </a:fld>
            <a:endParaRPr lang="en-GB"/>
          </a:p>
        </p:txBody>
      </p:sp>
      <p:sp>
        <p:nvSpPr>
          <p:cNvPr id="7" name="Date Placeholder 6" hidden="1">
            <a:extLst>
              <a:ext uri="{FF2B5EF4-FFF2-40B4-BE49-F238E27FC236}">
                <a16:creationId xmlns:a16="http://schemas.microsoft.com/office/drawing/2014/main" id="{C0878BA1-CFB4-4349-B120-1867D280A4EA}"/>
              </a:ext>
            </a:extLst>
          </p:cNvPr>
          <p:cNvSpPr>
            <a:spLocks noGrp="1"/>
          </p:cNvSpPr>
          <p:nvPr>
            <p:ph type="dt" sz="half" idx="10"/>
          </p:nvPr>
        </p:nvSpPr>
        <p:spPr/>
        <p:txBody>
          <a:bodyPr/>
          <a:lstStyle/>
          <a:p>
            <a:r>
              <a:rPr lang="en-US"/>
              <a:t>September 20, 2022</a:t>
            </a:r>
            <a:endParaRPr lang="en-GB"/>
          </a:p>
        </p:txBody>
      </p:sp>
    </p:spTree>
    <p:extLst>
      <p:ext uri="{BB962C8B-B14F-4D97-AF65-F5344CB8AC3E}">
        <p14:creationId xmlns:p14="http://schemas.microsoft.com/office/powerpoint/2010/main" val="34137424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a:t>Click to add title</a:t>
            </a:r>
          </a:p>
        </p:txBody>
      </p:sp>
      <p:sp>
        <p:nvSpPr>
          <p:cNvPr id="7" name="Footer Placeholder 6">
            <a:extLst>
              <a:ext uri="{FF2B5EF4-FFF2-40B4-BE49-F238E27FC236}">
                <a16:creationId xmlns:a16="http://schemas.microsoft.com/office/drawing/2014/main" id="{B66D4F2E-FFF6-4D94-A0A4-43A43FCDEB38}"/>
              </a:ext>
            </a:extLst>
          </p:cNvPr>
          <p:cNvSpPr>
            <a:spLocks noGrp="1"/>
          </p:cNvSpPr>
          <p:nvPr>
            <p:ph type="ftr" sz="quarter" idx="11"/>
          </p:nvPr>
        </p:nvSpPr>
        <p:spPr/>
        <p:txBody>
          <a:bodyPr/>
          <a:lstStyle/>
          <a:p>
            <a:r>
              <a:rPr lang="it-IT"/>
              <a:t>Carlo Bertani, Maersk, Inland Decarbonization Lead</a:t>
            </a:r>
            <a:endParaRPr lang="en-GB"/>
          </a:p>
        </p:txBody>
      </p:sp>
      <p:sp>
        <p:nvSpPr>
          <p:cNvPr id="8" name="Slide Number Placeholder 7">
            <a:extLst>
              <a:ext uri="{FF2B5EF4-FFF2-40B4-BE49-F238E27FC236}">
                <a16:creationId xmlns:a16="http://schemas.microsoft.com/office/drawing/2014/main" id="{810EAA6D-6226-4D0B-A23A-3D2469B69BC5}"/>
              </a:ext>
            </a:extLst>
          </p:cNvPr>
          <p:cNvSpPr>
            <a:spLocks noGrp="1"/>
          </p:cNvSpPr>
          <p:nvPr>
            <p:ph type="sldNum" sz="quarter" idx="12"/>
          </p:nvPr>
        </p:nvSpPr>
        <p:spPr/>
        <p:txBody>
          <a:body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C3750702-865E-424E-BDAE-F6B87694C5F2}"/>
              </a:ext>
            </a:extLst>
          </p:cNvPr>
          <p:cNvSpPr>
            <a:spLocks noGrp="1"/>
          </p:cNvSpPr>
          <p:nvPr>
            <p:ph type="dt" sz="half" idx="10"/>
          </p:nvPr>
        </p:nvSpPr>
        <p:spPr/>
        <p:txBody>
          <a:bodyPr/>
          <a:lstStyle/>
          <a:p>
            <a:r>
              <a:rPr lang="en-US"/>
              <a:t>September 20, 2022</a:t>
            </a:r>
            <a:endParaRPr lang="en-GB"/>
          </a:p>
        </p:txBody>
      </p:sp>
    </p:spTree>
    <p:extLst>
      <p:ext uri="{BB962C8B-B14F-4D97-AF65-F5344CB8AC3E}">
        <p14:creationId xmlns:p14="http://schemas.microsoft.com/office/powerpoint/2010/main" val="405008977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1017D30-3C3B-4E02-956C-526F80577709}"/>
              </a:ext>
            </a:extLst>
          </p:cNvPr>
          <p:cNvSpPr>
            <a:spLocks noGrp="1"/>
          </p:cNvSpPr>
          <p:nvPr>
            <p:ph type="ftr" sz="quarter" idx="11"/>
          </p:nvPr>
        </p:nvSpPr>
        <p:spPr/>
        <p:txBody>
          <a:bodyPr/>
          <a:lstStyle/>
          <a:p>
            <a:r>
              <a:rPr lang="it-IT"/>
              <a:t>Carlo Bertani, Maersk, Inland Decarbonization Lead</a:t>
            </a:r>
            <a:endParaRPr lang="en-GB"/>
          </a:p>
        </p:txBody>
      </p:sp>
      <p:sp>
        <p:nvSpPr>
          <p:cNvPr id="7" name="Slide Number Placeholder 6">
            <a:extLst>
              <a:ext uri="{FF2B5EF4-FFF2-40B4-BE49-F238E27FC236}">
                <a16:creationId xmlns:a16="http://schemas.microsoft.com/office/drawing/2014/main" id="{5A2CD91E-E870-45AB-B6B3-21B3C5472439}"/>
              </a:ext>
            </a:extLst>
          </p:cNvPr>
          <p:cNvSpPr>
            <a:spLocks noGrp="1"/>
          </p:cNvSpPr>
          <p:nvPr>
            <p:ph type="sldNum" sz="quarter" idx="12"/>
          </p:nvPr>
        </p:nvSpPr>
        <p:spPr/>
        <p:txBody>
          <a:bodyPr/>
          <a:lstStyle/>
          <a:p>
            <a:fld id="{43A204BC-C5BA-4EF4-ABC8-D45123A0C528}" type="slidenum">
              <a:rPr lang="en-GB" smtClean="0"/>
              <a:pPr/>
              <a:t>‹#›</a:t>
            </a:fld>
            <a:endParaRPr lang="en-GB"/>
          </a:p>
        </p:txBody>
      </p:sp>
      <p:sp>
        <p:nvSpPr>
          <p:cNvPr id="5" name="Date Placeholder 4" hidden="1">
            <a:extLst>
              <a:ext uri="{FF2B5EF4-FFF2-40B4-BE49-F238E27FC236}">
                <a16:creationId xmlns:a16="http://schemas.microsoft.com/office/drawing/2014/main" id="{CF0E3E31-9EAD-4ECD-A589-4F158B739B5B}"/>
              </a:ext>
            </a:extLst>
          </p:cNvPr>
          <p:cNvSpPr>
            <a:spLocks noGrp="1"/>
          </p:cNvSpPr>
          <p:nvPr>
            <p:ph type="dt" sz="half" idx="10"/>
          </p:nvPr>
        </p:nvSpPr>
        <p:spPr/>
        <p:txBody>
          <a:bodyPr/>
          <a:lstStyle/>
          <a:p>
            <a:r>
              <a:rPr lang="en-US"/>
              <a:t>September 20, 2022</a:t>
            </a:r>
            <a:endParaRPr lang="en-GB"/>
          </a:p>
        </p:txBody>
      </p:sp>
    </p:spTree>
    <p:extLst>
      <p:ext uri="{BB962C8B-B14F-4D97-AF65-F5344CB8AC3E}">
        <p14:creationId xmlns:p14="http://schemas.microsoft.com/office/powerpoint/2010/main" val="316975637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En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4308475"/>
            <a:ext cx="10491788" cy="1318735"/>
          </a:xfrm>
        </p:spPr>
        <p:txBody>
          <a:bodyPr/>
          <a:lstStyle>
            <a:lvl1pPr>
              <a:defRPr sz="4000" b="0">
                <a:solidFill>
                  <a:schemeClr val="accent1"/>
                </a:solidFill>
                <a:latin typeface="+mj-lt"/>
              </a:defRPr>
            </a:lvl1pPr>
          </a:lstStyle>
          <a:p>
            <a:r>
              <a:rPr lang="en-GB" noProof="0"/>
              <a:t>Click to add title</a:t>
            </a:r>
          </a:p>
        </p:txBody>
      </p:sp>
      <p:sp>
        <p:nvSpPr>
          <p:cNvPr id="9" name="Footer Placeholder 8">
            <a:extLst>
              <a:ext uri="{FF2B5EF4-FFF2-40B4-BE49-F238E27FC236}">
                <a16:creationId xmlns:a16="http://schemas.microsoft.com/office/drawing/2014/main" id="{A9A96F2B-17B8-409E-AEA9-1195DB57C00A}"/>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10" name="Slide Number Placeholder 9">
            <a:extLst>
              <a:ext uri="{FF2B5EF4-FFF2-40B4-BE49-F238E27FC236}">
                <a16:creationId xmlns:a16="http://schemas.microsoft.com/office/drawing/2014/main" id="{644E83C0-32E9-43EF-864A-C6C827731210}"/>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pic>
        <p:nvPicPr>
          <p:cNvPr id="7" name="Picture 6">
            <a:extLst>
              <a:ext uri="{FF2B5EF4-FFF2-40B4-BE49-F238E27FC236}">
                <a16:creationId xmlns:a16="http://schemas.microsoft.com/office/drawing/2014/main" id="{B70C7CED-62BB-4D41-91E8-AED15ACB42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9676" y="6134617"/>
            <a:ext cx="1435438" cy="320697"/>
          </a:xfrm>
          <a:prstGeom prst="rect">
            <a:avLst/>
          </a:prstGeom>
        </p:spPr>
      </p:pic>
    </p:spTree>
    <p:extLst>
      <p:ext uri="{BB962C8B-B14F-4D97-AF65-F5344CB8AC3E}">
        <p14:creationId xmlns:p14="http://schemas.microsoft.com/office/powerpoint/2010/main" val="362056064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End w. picture">
    <p:bg>
      <p:bgPr>
        <a:solidFill>
          <a:schemeClr val="accent3"/>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solidFill>
                  <a:schemeClr val="bg1"/>
                </a:solidFill>
              </a:defRPr>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2" name="Title 1"/>
          <p:cNvSpPr>
            <a:spLocks noGrp="1"/>
          </p:cNvSpPr>
          <p:nvPr>
            <p:ph type="title" hasCustomPrompt="1"/>
          </p:nvPr>
        </p:nvSpPr>
        <p:spPr>
          <a:xfrm>
            <a:off x="500063" y="4308474"/>
            <a:ext cx="10491788" cy="1323975"/>
          </a:xfrm>
        </p:spPr>
        <p:txBody>
          <a:bodyPr/>
          <a:lstStyle>
            <a:lvl1pPr>
              <a:defRPr sz="4000" b="0">
                <a:solidFill>
                  <a:schemeClr val="bg1"/>
                </a:solidFill>
                <a:latin typeface="+mj-lt"/>
              </a:defRPr>
            </a:lvl1pPr>
          </a:lstStyle>
          <a:p>
            <a:r>
              <a:rPr lang="en-GB" noProof="0"/>
              <a:t>Click to add title</a:t>
            </a:r>
          </a:p>
        </p:txBody>
      </p:sp>
      <p:sp>
        <p:nvSpPr>
          <p:cNvPr id="9" name="Footer Placeholder 8">
            <a:extLst>
              <a:ext uri="{FF2B5EF4-FFF2-40B4-BE49-F238E27FC236}">
                <a16:creationId xmlns:a16="http://schemas.microsoft.com/office/drawing/2014/main" id="{A9A96F2B-17B8-409E-AEA9-1195DB57C00A}"/>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10" name="Slide Number Placeholder 9">
            <a:extLst>
              <a:ext uri="{FF2B5EF4-FFF2-40B4-BE49-F238E27FC236}">
                <a16:creationId xmlns:a16="http://schemas.microsoft.com/office/drawing/2014/main" id="{644E83C0-32E9-43EF-864A-C6C827731210}"/>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sp>
        <p:nvSpPr>
          <p:cNvPr id="8" name="Text Placeholder 12">
            <a:extLst>
              <a:ext uri="{FF2B5EF4-FFF2-40B4-BE49-F238E27FC236}">
                <a16:creationId xmlns:a16="http://schemas.microsoft.com/office/drawing/2014/main" id="{A6CDA879-E7F2-4945-8A09-C6477E28A6A6}"/>
              </a:ext>
            </a:extLst>
          </p:cNvPr>
          <p:cNvSpPr>
            <a:spLocks noGrp="1"/>
          </p:cNvSpPr>
          <p:nvPr>
            <p:ph type="body" sz="quarter" idx="18" hasCustomPrompt="1"/>
          </p:nvPr>
        </p:nvSpPr>
        <p:spPr>
          <a:xfrm>
            <a:off x="10252534" y="6134616"/>
            <a:ext cx="1435437" cy="320697"/>
          </a:xfrm>
          <a:blipFill>
            <a:blip r:embed="rId2"/>
            <a:stretch>
              <a:fillRect/>
            </a:stretch>
          </a:blipFill>
        </p:spPr>
        <p:txBody>
          <a:bodyPr/>
          <a:lstStyle>
            <a:lvl1pPr marL="0" indent="0">
              <a:buNone/>
              <a:defRPr sz="100">
                <a:noFill/>
              </a:defRPr>
            </a:lvl1pPr>
          </a:lstStyle>
          <a:p>
            <a:pPr lvl="0"/>
            <a:r>
              <a:rPr lang="en-GB"/>
              <a:t>.</a:t>
            </a:r>
          </a:p>
        </p:txBody>
      </p:sp>
    </p:spTree>
    <p:extLst>
      <p:ext uri="{BB962C8B-B14F-4D97-AF65-F5344CB8AC3E}">
        <p14:creationId xmlns:p14="http://schemas.microsoft.com/office/powerpoint/2010/main" val="371184780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User guide ">
    <p:spTree>
      <p:nvGrpSpPr>
        <p:cNvPr id="1" name=""/>
        <p:cNvGrpSpPr/>
        <p:nvPr/>
      </p:nvGrpSpPr>
      <p:grpSpPr>
        <a:xfrm>
          <a:off x="0" y="0"/>
          <a:ext cx="0" cy="0"/>
          <a:chOff x="0" y="0"/>
          <a:chExt cx="0" cy="0"/>
        </a:xfrm>
      </p:grpSpPr>
      <p:sp>
        <p:nvSpPr>
          <p:cNvPr id="21" name="Text Box 3"/>
          <p:cNvSpPr txBox="1">
            <a:spLocks noChangeArrowheads="1"/>
          </p:cNvSpPr>
          <p:nvPr userDrawn="1"/>
        </p:nvSpPr>
        <p:spPr bwMode="auto">
          <a:xfrm>
            <a:off x="4325290" y="1439372"/>
            <a:ext cx="2917403" cy="472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ts val="1200"/>
              </a:spcBef>
              <a:spcAft>
                <a:spcPts val="600"/>
              </a:spcAft>
              <a:defRPr/>
            </a:pPr>
            <a:r>
              <a:rPr lang="en-GB" sz="900" b="1" noProof="1">
                <a:solidFill>
                  <a:schemeClr val="tx1"/>
                </a:solidFill>
                <a:latin typeface="+mn-lt"/>
                <a:cs typeface="Arial" panose="020B0604020202020204" pitchFamily="34" charset="0"/>
              </a:rPr>
              <a:t>A. Insert corporate picture</a:t>
            </a:r>
            <a:endParaRPr lang="en-GB" altLang="da-DK" sz="900" b="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1" noProof="1">
                <a:solidFill>
                  <a:schemeClr val="tx1"/>
                </a:solidFill>
                <a:latin typeface="+mn-lt"/>
                <a:cs typeface="Arial" panose="020B0604020202020204" pitchFamily="34" charset="0"/>
              </a:rPr>
              <a:t>1.</a:t>
            </a:r>
            <a:r>
              <a:rPr lang="en-GB" altLang="da-DK" sz="900" b="0" noProof="1">
                <a:solidFill>
                  <a:schemeClr val="tx1"/>
                </a:solidFill>
                <a:latin typeface="+mn-lt"/>
                <a:cs typeface="Arial" panose="020B0604020202020204" pitchFamily="34" charset="0"/>
              </a:rPr>
              <a:t> Click the blue </a:t>
            </a:r>
            <a:r>
              <a:rPr lang="en-GB" altLang="da-DK" sz="900" b="1" baseline="0" noProof="1">
                <a:solidFill>
                  <a:schemeClr val="tx1"/>
                </a:solidFill>
                <a:latin typeface="+mn-lt"/>
                <a:cs typeface="Arial" panose="020B0604020202020204" pitchFamily="34" charset="0"/>
              </a:rPr>
              <a:t>Templafy</a:t>
            </a:r>
            <a:r>
              <a:rPr lang="en-GB" altLang="da-DK" sz="900" b="0" baseline="0" noProof="1">
                <a:solidFill>
                  <a:schemeClr val="tx1"/>
                </a:solidFill>
                <a:latin typeface="+mn-lt"/>
                <a:cs typeface="Arial" panose="020B0604020202020204" pitchFamily="34" charset="0"/>
              </a:rPr>
              <a:t>-button</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1" baseline="0" noProof="1">
                <a:solidFill>
                  <a:schemeClr val="tx1"/>
                </a:solidFill>
                <a:latin typeface="+mn-lt"/>
                <a:cs typeface="Arial" panose="020B0604020202020204" pitchFamily="34" charset="0"/>
              </a:rPr>
              <a:t>2. </a:t>
            </a:r>
            <a:r>
              <a:rPr lang="en-GB" altLang="da-DK" sz="900" b="0" baseline="0" noProof="1">
                <a:solidFill>
                  <a:schemeClr val="tx1"/>
                </a:solidFill>
                <a:latin typeface="+mn-lt"/>
                <a:cs typeface="Arial" panose="020B0604020202020204" pitchFamily="34" charset="0"/>
              </a:rPr>
              <a:t>In the dropdown, click </a:t>
            </a:r>
            <a:r>
              <a:rPr lang="en-GB" altLang="da-DK" sz="900" b="1" baseline="0" noProof="1">
                <a:solidFill>
                  <a:schemeClr val="tx1"/>
                </a:solidFill>
                <a:latin typeface="+mn-lt"/>
                <a:cs typeface="Arial" panose="020B0604020202020204" pitchFamily="34" charset="0"/>
              </a:rPr>
              <a:t>Images</a:t>
            </a:r>
            <a:r>
              <a:rPr lang="en-GB" altLang="da-DK" sz="900" b="0" baseline="0" noProof="1">
                <a:solidFill>
                  <a:schemeClr val="tx1"/>
                </a:solidFill>
                <a:latin typeface="+mn-lt"/>
                <a:cs typeface="Arial" panose="020B0604020202020204" pitchFamily="34" charset="0"/>
              </a:rPr>
              <a:t>, </a:t>
            </a:r>
            <a:br>
              <a:rPr lang="en-GB" altLang="da-DK" sz="900" b="0" baseline="0" noProof="1">
                <a:solidFill>
                  <a:schemeClr val="tx1"/>
                </a:solidFill>
                <a:latin typeface="+mn-lt"/>
                <a:cs typeface="Arial" panose="020B0604020202020204" pitchFamily="34" charset="0"/>
              </a:rPr>
            </a:br>
            <a:r>
              <a:rPr lang="en-GB" altLang="da-DK" sz="900" b="0" baseline="0" noProof="1">
                <a:solidFill>
                  <a:schemeClr val="tx1"/>
                </a:solidFill>
                <a:latin typeface="+mn-lt"/>
                <a:cs typeface="Arial" panose="020B0604020202020204" pitchFamily="34" charset="0"/>
              </a:rPr>
              <a:t>or click </a:t>
            </a:r>
            <a:r>
              <a:rPr lang="en-GB" altLang="da-DK" sz="900" b="1" baseline="0" noProof="1">
                <a:solidFill>
                  <a:schemeClr val="tx1"/>
                </a:solidFill>
                <a:latin typeface="+mn-lt"/>
                <a:cs typeface="Arial" panose="020B0604020202020204" pitchFamily="34" charset="0"/>
              </a:rPr>
              <a:t>Images</a:t>
            </a:r>
            <a:r>
              <a:rPr lang="en-GB" altLang="da-DK" sz="900" b="0" i="0" baseline="0" noProof="1">
                <a:solidFill>
                  <a:schemeClr val="tx1"/>
                </a:solidFill>
                <a:latin typeface="+mn-lt"/>
                <a:cs typeface="Arial" panose="020B0604020202020204" pitchFamily="34" charset="0"/>
              </a:rPr>
              <a:t>-button</a:t>
            </a:r>
            <a:r>
              <a:rPr lang="en-GB" altLang="da-DK" sz="900" b="0" baseline="0" noProof="1">
                <a:solidFill>
                  <a:schemeClr val="tx1"/>
                </a:solidFill>
                <a:latin typeface="+mn-lt"/>
                <a:cs typeface="Arial" panose="020B0604020202020204" pitchFamily="34" charset="0"/>
              </a:rPr>
              <a:t> in the right Templafy pane</a:t>
            </a:r>
            <a:endParaRPr lang="en-GB" altLang="da-DK" sz="900" noProof="1">
              <a:solidFill>
                <a:schemeClr val="tx1"/>
              </a:solidFill>
              <a:latin typeface="+mn-lt"/>
              <a:cs typeface="Arial" panose="020B0604020202020204" pitchFamily="34" charset="0"/>
            </a:endParaRPr>
          </a:p>
          <a:p>
            <a:pPr eaLnBrk="1" hangingPunct="1">
              <a:spcBef>
                <a:spcPts val="1200"/>
              </a:spcBef>
              <a:spcAft>
                <a:spcPts val="600"/>
              </a:spcAft>
              <a:defRPr/>
            </a:pPr>
            <a:r>
              <a:rPr lang="en-GB" altLang="da-DK" sz="900" b="1" baseline="0" noProof="1">
                <a:solidFill>
                  <a:schemeClr val="tx1"/>
                </a:solidFill>
                <a:latin typeface="+mn-lt"/>
                <a:cs typeface="Arial" panose="020B0604020202020204" pitchFamily="34" charset="0"/>
              </a:rPr>
              <a:t>B. Browse for other pictures</a:t>
            </a: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b="0" noProof="1">
                <a:solidFill>
                  <a:schemeClr val="tx1"/>
                </a:solidFill>
                <a:latin typeface="+mn-lt"/>
                <a:cs typeface="Arial" panose="020B0604020202020204" pitchFamily="34" charset="0"/>
              </a:rPr>
              <a:t>Click</a:t>
            </a:r>
            <a:r>
              <a:rPr lang="en-GB" altLang="da-DK" sz="900" b="0" baseline="0" noProof="1">
                <a:solidFill>
                  <a:schemeClr val="tx1"/>
                </a:solidFill>
                <a:latin typeface="+mn-lt"/>
                <a:cs typeface="Arial" panose="020B0604020202020204" pitchFamily="34" charset="0"/>
              </a:rPr>
              <a:t> on </a:t>
            </a:r>
            <a:r>
              <a:rPr lang="en-GB" altLang="da-DK" sz="900" b="1" baseline="0" noProof="1">
                <a:solidFill>
                  <a:schemeClr val="tx1"/>
                </a:solidFill>
                <a:latin typeface="+mn-lt"/>
                <a:cs typeface="Arial" panose="020B0604020202020204" pitchFamily="34" charset="0"/>
              </a:rPr>
              <a:t>Image Tools </a:t>
            </a:r>
            <a:r>
              <a:rPr lang="en-GB" altLang="da-DK" sz="900" b="0" baseline="0" noProof="1">
                <a:solidFill>
                  <a:schemeClr val="tx1"/>
                </a:solidFill>
                <a:latin typeface="+mn-lt"/>
                <a:cs typeface="Arial" panose="020B0604020202020204" pitchFamily="34" charset="0"/>
              </a:rPr>
              <a:t>under company tab </a:t>
            </a:r>
          </a:p>
          <a:p>
            <a:pPr eaLnBrk="1" hangingPunct="1">
              <a:spcAft>
                <a:spcPts val="600"/>
              </a:spcAft>
              <a:defRPr/>
            </a:pPr>
            <a:r>
              <a:rPr lang="en-GB" altLang="da-DK" sz="900" b="1" baseline="0" noProof="1">
                <a:solidFill>
                  <a:schemeClr val="tx1"/>
                </a:solidFill>
                <a:latin typeface="+mn-lt"/>
                <a:cs typeface="Arial" panose="020B0604020202020204" pitchFamily="34" charset="0"/>
              </a:rPr>
              <a:t>2. </a:t>
            </a:r>
            <a:r>
              <a:rPr lang="en-GB" altLang="da-DK" sz="900" b="0" baseline="0" noProof="1">
                <a:solidFill>
                  <a:schemeClr val="tx1"/>
                </a:solidFill>
                <a:latin typeface="+mn-lt"/>
                <a:cs typeface="Arial" panose="020B0604020202020204" pitchFamily="34" charset="0"/>
              </a:rPr>
              <a:t>Click on </a:t>
            </a:r>
            <a:r>
              <a:rPr lang="en-GB" altLang="da-DK" sz="900" b="1" baseline="0" noProof="1">
                <a:solidFill>
                  <a:schemeClr val="tx1"/>
                </a:solidFill>
                <a:latin typeface="+mn-lt"/>
                <a:cs typeface="Arial" panose="020B0604020202020204" pitchFamily="34" charset="0"/>
              </a:rPr>
              <a:t>Insert</a:t>
            </a:r>
            <a:r>
              <a:rPr lang="en-GB" altLang="da-DK" sz="900" b="0" baseline="0" noProof="1">
                <a:solidFill>
                  <a:schemeClr val="tx1"/>
                </a:solidFill>
                <a:latin typeface="+mn-lt"/>
                <a:cs typeface="Arial" panose="020B0604020202020204" pitchFamily="34" charset="0"/>
              </a:rPr>
              <a:t> to browse for </a:t>
            </a:r>
            <a:br>
              <a:rPr lang="en-GB" altLang="da-DK" sz="900" b="0" baseline="0" noProof="1">
                <a:solidFill>
                  <a:schemeClr val="tx1"/>
                </a:solidFill>
                <a:latin typeface="+mn-lt"/>
                <a:cs typeface="Arial" panose="020B0604020202020204" pitchFamily="34" charset="0"/>
              </a:rPr>
            </a:br>
            <a:r>
              <a:rPr lang="en-GB" altLang="da-DK" sz="900" b="0" baseline="0" noProof="1">
                <a:solidFill>
                  <a:schemeClr val="tx1"/>
                </a:solidFill>
                <a:latin typeface="+mn-lt"/>
                <a:cs typeface="Arial" panose="020B0604020202020204" pitchFamily="34" charset="0"/>
              </a:rPr>
              <a:t>a picture</a:t>
            </a:r>
            <a:endParaRPr lang="en-GB" altLang="da-DK" sz="900" noProof="1">
              <a:solidFill>
                <a:schemeClr val="tx1"/>
              </a:solidFill>
              <a:latin typeface="+mn-lt"/>
              <a:cs typeface="Arial" panose="020B0604020202020204" pitchFamily="34" charset="0"/>
            </a:endParaRPr>
          </a:p>
          <a:p>
            <a:pPr eaLnBrk="1" hangingPunct="1">
              <a:spcBef>
                <a:spcPts val="1200"/>
              </a:spcBef>
              <a:spcAft>
                <a:spcPts val="600"/>
              </a:spcAft>
              <a:defRPr/>
            </a:pPr>
            <a:r>
              <a:rPr lang="en-GB" sz="900" b="1">
                <a:solidFill>
                  <a:srgbClr val="000000"/>
                </a:solidFill>
                <a:latin typeface="+mn-lt"/>
                <a:ea typeface="Times New Roman" panose="02020603050405020304" pitchFamily="18" charset="0"/>
              </a:rPr>
              <a:t>C. </a:t>
            </a:r>
            <a:r>
              <a:rPr lang="en-GB" sz="900" b="1" noProof="0">
                <a:solidFill>
                  <a:srgbClr val="000000"/>
                </a:solidFill>
                <a:latin typeface="+mn-lt"/>
                <a:ea typeface="Times New Roman" panose="02020603050405020304" pitchFamily="18" charset="0"/>
              </a:rPr>
              <a:t>Insert copied picture</a:t>
            </a:r>
            <a:endParaRPr lang="en-GB" altLang="da-DK" sz="900" noProof="0">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b="0" noProof="1">
                <a:solidFill>
                  <a:schemeClr val="tx1"/>
                </a:solidFill>
                <a:latin typeface="+mn-lt"/>
                <a:cs typeface="Arial" panose="020B0604020202020204" pitchFamily="34" charset="0"/>
              </a:rPr>
              <a:t>Click</a:t>
            </a:r>
            <a:r>
              <a:rPr lang="en-GB" altLang="da-DK" sz="900" b="0" baseline="0" noProof="1">
                <a:solidFill>
                  <a:schemeClr val="tx1"/>
                </a:solidFill>
                <a:latin typeface="+mn-lt"/>
                <a:cs typeface="Arial" panose="020B0604020202020204" pitchFamily="34" charset="0"/>
              </a:rPr>
              <a:t> on </a:t>
            </a:r>
            <a:r>
              <a:rPr lang="en-GB" altLang="da-DK" sz="900" b="1" baseline="0" noProof="1">
                <a:solidFill>
                  <a:schemeClr val="tx1"/>
                </a:solidFill>
                <a:latin typeface="+mn-lt"/>
                <a:cs typeface="Arial" panose="020B0604020202020204" pitchFamily="34" charset="0"/>
              </a:rPr>
              <a:t>Image Tools </a:t>
            </a:r>
            <a:r>
              <a:rPr lang="en-GB" altLang="da-DK" sz="900" b="0" baseline="0" noProof="1">
                <a:solidFill>
                  <a:schemeClr val="tx1"/>
                </a:solidFill>
                <a:latin typeface="+mn-lt"/>
                <a:cs typeface="Arial" panose="020B0604020202020204" pitchFamily="34" charset="0"/>
              </a:rPr>
              <a:t>under company tab </a:t>
            </a:r>
          </a:p>
          <a:p>
            <a:pPr eaLnBrk="1" hangingPunct="1">
              <a:spcAft>
                <a:spcPts val="600"/>
              </a:spcAft>
              <a:defRPr/>
            </a:pPr>
            <a:r>
              <a:rPr lang="en-GB" altLang="da-DK" sz="900" b="1" baseline="0" noProof="1">
                <a:solidFill>
                  <a:schemeClr val="tx1"/>
                </a:solidFill>
                <a:latin typeface="+mn-lt"/>
                <a:cs typeface="Arial" panose="020B0604020202020204" pitchFamily="34" charset="0"/>
              </a:rPr>
              <a:t>2. </a:t>
            </a:r>
            <a:r>
              <a:rPr lang="en-GB" altLang="da-DK" sz="900" b="0" baseline="0" noProof="1">
                <a:solidFill>
                  <a:schemeClr val="tx1"/>
                </a:solidFill>
                <a:latin typeface="+mn-lt"/>
                <a:cs typeface="Arial" panose="020B0604020202020204" pitchFamily="34" charset="0"/>
              </a:rPr>
              <a:t>Click on </a:t>
            </a:r>
            <a:r>
              <a:rPr lang="en-GB" altLang="da-DK" sz="900" b="1" baseline="0" noProof="1">
                <a:solidFill>
                  <a:schemeClr val="tx1"/>
                </a:solidFill>
                <a:latin typeface="+mn-lt"/>
                <a:cs typeface="Arial" panose="020B0604020202020204" pitchFamily="34" charset="0"/>
              </a:rPr>
              <a:t>paste</a:t>
            </a:r>
            <a:r>
              <a:rPr lang="en-GB" altLang="da-DK" sz="900" b="0" baseline="0" noProof="1">
                <a:solidFill>
                  <a:schemeClr val="tx1"/>
                </a:solidFill>
                <a:latin typeface="+mn-lt"/>
                <a:cs typeface="Arial" panose="020B0604020202020204" pitchFamily="34" charset="0"/>
              </a:rPr>
              <a:t> to browse for a picture</a:t>
            </a:r>
          </a:p>
          <a:p>
            <a:pPr eaLnBrk="1" hangingPunct="1">
              <a:spcBef>
                <a:spcPts val="1000"/>
              </a:spcBef>
              <a:spcAft>
                <a:spcPts val="600"/>
              </a:spcAft>
              <a:defRPr/>
            </a:pPr>
            <a:r>
              <a:rPr lang="en-GB" sz="900" b="1" noProof="1">
                <a:solidFill>
                  <a:schemeClr val="tx1"/>
                </a:solidFill>
                <a:latin typeface="+mn-lt"/>
                <a:cs typeface="Arial" panose="020B0604020202020204" pitchFamily="34" charset="0"/>
              </a:rPr>
              <a:t>Guides</a:t>
            </a:r>
          </a:p>
          <a:p>
            <a:pPr eaLnBrk="1" hangingPunct="1">
              <a:spcAft>
                <a:spcPts val="600"/>
              </a:spcAft>
              <a:defRPr/>
            </a:pPr>
            <a:r>
              <a:rPr lang="en-GB" altLang="da-DK" sz="900" b="0" noProof="1">
                <a:solidFill>
                  <a:schemeClr val="tx1"/>
                </a:solidFill>
                <a:latin typeface="+mn-lt"/>
                <a:cs typeface="Arial" panose="020B0604020202020204" pitchFamily="34" charset="0"/>
              </a:rPr>
              <a:t>To view drawing guides</a:t>
            </a: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b="0" noProof="1">
                <a:solidFill>
                  <a:schemeClr val="tx1"/>
                </a:solidFill>
                <a:latin typeface="+mn-lt"/>
                <a:cs typeface="Arial" panose="020B0604020202020204" pitchFamily="34" charset="0"/>
              </a:rPr>
              <a:t>Click the </a:t>
            </a:r>
            <a:r>
              <a:rPr lang="en-GB" altLang="da-DK" sz="900" b="1" noProof="1">
                <a:solidFill>
                  <a:schemeClr val="tx1"/>
                </a:solidFill>
                <a:latin typeface="+mn-lt"/>
                <a:cs typeface="Arial" panose="020B0604020202020204" pitchFamily="34" charset="0"/>
              </a:rPr>
              <a:t>View</a:t>
            </a:r>
            <a:r>
              <a:rPr lang="en-GB" altLang="da-DK" sz="900" b="0" noProof="1">
                <a:solidFill>
                  <a:schemeClr val="tx1"/>
                </a:solidFill>
                <a:latin typeface="+mn-lt"/>
                <a:cs typeface="Arial" panose="020B0604020202020204" pitchFamily="34" charset="0"/>
              </a:rPr>
              <a:t> tab, set tick mark next to </a:t>
            </a:r>
            <a:r>
              <a:rPr lang="en-GB" altLang="da-DK" sz="900" b="1" noProof="1">
                <a:solidFill>
                  <a:schemeClr val="tx1"/>
                </a:solidFill>
                <a:latin typeface="+mn-lt"/>
                <a:cs typeface="Arial" panose="020B0604020202020204" pitchFamily="34" charset="0"/>
              </a:rPr>
              <a:t>Guides</a:t>
            </a: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Hint: Alt + F9 </a:t>
            </a:r>
            <a:r>
              <a:rPr lang="en-GB" altLang="da-DK" sz="900" b="0" noProof="1">
                <a:solidFill>
                  <a:schemeClr val="tx1"/>
                </a:solidFill>
                <a:latin typeface="+mn-lt"/>
                <a:cs typeface="Arial" panose="020B0604020202020204" pitchFamily="34" charset="0"/>
              </a:rPr>
              <a:t>for quick viewing of guides</a:t>
            </a:r>
          </a:p>
          <a:p>
            <a:pPr fontAlgn="auto">
              <a:spcBef>
                <a:spcPts val="1200"/>
              </a:spcBef>
              <a:spcAft>
                <a:spcPts val="600"/>
              </a:spcAft>
              <a:buFont typeface="+mj-lt"/>
              <a:buNone/>
              <a:defRPr/>
            </a:pPr>
            <a:r>
              <a:rPr lang="en-GB" sz="900" b="1" noProof="1">
                <a:solidFill>
                  <a:schemeClr val="tx1"/>
                </a:solidFill>
                <a:latin typeface="+mn-lt"/>
                <a:cs typeface="Arial" panose="020B0604020202020204" pitchFamily="34" charset="0"/>
              </a:rPr>
              <a:t>Reset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GB" altLang="da-DK" sz="900" b="1" noProof="1">
                <a:solidFill>
                  <a:schemeClr val="tx1"/>
                </a:solidFill>
                <a:latin typeface="+mn-lt"/>
                <a:cs typeface="Arial" panose="020B0604020202020204" pitchFamily="34" charset="0"/>
              </a:rPr>
              <a:t>1.</a:t>
            </a:r>
            <a:r>
              <a:rPr lang="en-GB" altLang="da-DK" sz="900" noProof="1">
                <a:solidFill>
                  <a:schemeClr val="tx1"/>
                </a:solidFill>
                <a:latin typeface="+mn-lt"/>
                <a:cs typeface="Arial" panose="020B0604020202020204" pitchFamily="34" charset="0"/>
              </a:rPr>
              <a:t> Click the </a:t>
            </a:r>
            <a:r>
              <a:rPr lang="en-GB" altLang="da-DK" sz="900" b="1" noProof="1">
                <a:solidFill>
                  <a:schemeClr val="tx1"/>
                </a:solidFill>
                <a:latin typeface="+mn-lt"/>
                <a:cs typeface="Arial" panose="020B0604020202020204" pitchFamily="34" charset="0"/>
              </a:rPr>
              <a:t>Home </a:t>
            </a:r>
            <a:r>
              <a:rPr lang="en-GB" altLang="da-DK" sz="900" b="0" noProof="1">
                <a:solidFill>
                  <a:schemeClr val="tx1"/>
                </a:solidFill>
                <a:latin typeface="+mn-lt"/>
                <a:cs typeface="Arial" panose="020B0604020202020204" pitchFamily="34" charset="0"/>
              </a:rPr>
              <a:t>tab</a:t>
            </a:r>
            <a:endParaRPr lang="en-GB" altLang="da-DK" sz="900" b="0" strike="sngStrike" noProof="1">
              <a:solidFill>
                <a:schemeClr val="tx1"/>
              </a:solidFill>
              <a:latin typeface="+mn-lt"/>
              <a:cs typeface="Arial" panose="020B0604020202020204" pitchFamily="34" charset="0"/>
            </a:endParaRP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GB" altLang="da-DK" sz="900" b="1" noProof="1">
                <a:solidFill>
                  <a:schemeClr val="tx1"/>
                </a:solidFill>
                <a:latin typeface="+mn-lt"/>
                <a:cs typeface="Arial" panose="020B0604020202020204" pitchFamily="34" charset="0"/>
              </a:rPr>
              <a:t>2.</a:t>
            </a:r>
            <a:r>
              <a:rPr lang="en-GB" altLang="da-DK" sz="900" noProof="1">
                <a:solidFill>
                  <a:schemeClr val="tx1"/>
                </a:solidFill>
                <a:latin typeface="+mn-lt"/>
                <a:cs typeface="Arial" panose="020B0604020202020204" pitchFamily="34" charset="0"/>
              </a:rPr>
              <a:t> Click the </a:t>
            </a:r>
            <a:r>
              <a:rPr lang="en-GB" altLang="da-DK" sz="900" b="1" baseline="0" noProof="1">
                <a:solidFill>
                  <a:schemeClr val="tx1"/>
                </a:solidFill>
                <a:latin typeface="+mn-lt"/>
                <a:cs typeface="Arial" panose="020B0604020202020204" pitchFamily="34" charset="0"/>
              </a:rPr>
              <a:t>Reset </a:t>
            </a:r>
            <a:r>
              <a:rPr lang="en-GB" altLang="da-DK" sz="900" noProof="1">
                <a:solidFill>
                  <a:schemeClr val="tx1"/>
                </a:solidFill>
                <a:latin typeface="+mn-lt"/>
                <a:cs typeface="Arial" panose="020B0604020202020204" pitchFamily="34" charset="0"/>
              </a:rPr>
              <a:t>menu to reset position,</a:t>
            </a:r>
            <a:br>
              <a:rPr lang="en-GB" altLang="da-DK" sz="900" noProof="1">
                <a:solidFill>
                  <a:schemeClr val="tx1"/>
                </a:solidFill>
                <a:latin typeface="+mn-lt"/>
                <a:cs typeface="Arial" panose="020B0604020202020204" pitchFamily="34" charset="0"/>
              </a:rPr>
            </a:br>
            <a:r>
              <a:rPr lang="en-GB" altLang="da-DK" sz="900" noProof="1">
                <a:solidFill>
                  <a:schemeClr val="tx1"/>
                </a:solidFill>
                <a:latin typeface="+mn-lt"/>
                <a:cs typeface="Arial" panose="020B0604020202020204" pitchFamily="34" charset="0"/>
              </a:rPr>
              <a:t>size</a:t>
            </a:r>
            <a:r>
              <a:rPr lang="en-GB" altLang="da-DK" sz="900" baseline="0" noProof="1">
                <a:solidFill>
                  <a:schemeClr val="tx1"/>
                </a:solidFill>
                <a:latin typeface="+mn-lt"/>
                <a:cs typeface="Arial" panose="020B0604020202020204" pitchFamily="34" charset="0"/>
              </a:rPr>
              <a:t> and formatting of the slide placeholders</a:t>
            </a:r>
            <a:br>
              <a:rPr lang="en-GB" altLang="da-DK" sz="900" baseline="0" noProof="1">
                <a:solidFill>
                  <a:schemeClr val="tx1"/>
                </a:solidFill>
                <a:latin typeface="+mn-lt"/>
                <a:cs typeface="Arial" panose="020B0604020202020204" pitchFamily="34" charset="0"/>
              </a:rPr>
            </a:br>
            <a:r>
              <a:rPr lang="en-GB" altLang="da-DK" sz="900" baseline="0" noProof="1">
                <a:solidFill>
                  <a:schemeClr val="tx1"/>
                </a:solidFill>
                <a:latin typeface="+mn-lt"/>
                <a:cs typeface="Arial" panose="020B0604020202020204" pitchFamily="34" charset="0"/>
              </a:rPr>
              <a:t>to their default settings</a:t>
            </a:r>
            <a:endParaRPr lang="en-GB" sz="900" noProof="1">
              <a:solidFill>
                <a:schemeClr val="tx1"/>
              </a:solidFill>
              <a:latin typeface="+mn-lt"/>
              <a:cs typeface="Arial" panose="020B0604020202020204" pitchFamily="34" charset="0"/>
            </a:endParaRPr>
          </a:p>
          <a:p>
            <a:pPr eaLnBrk="1" hangingPunct="1">
              <a:spcAft>
                <a:spcPts val="600"/>
              </a:spcAft>
              <a:defRPr/>
            </a:pPr>
            <a:endParaRPr lang="en-GB" altLang="da-DK" sz="900" b="1" noProof="1">
              <a:solidFill>
                <a:schemeClr val="tx1"/>
              </a:solidFill>
              <a:latin typeface="+mn-lt"/>
              <a:cs typeface="Arial" panose="020B0604020202020204" pitchFamily="34" charset="0"/>
            </a:endParaRPr>
          </a:p>
        </p:txBody>
      </p:sp>
      <p:sp>
        <p:nvSpPr>
          <p:cNvPr id="9" name="Header"/>
          <p:cNvSpPr txBox="1"/>
          <p:nvPr userDrawn="1"/>
        </p:nvSpPr>
        <p:spPr>
          <a:xfrm>
            <a:off x="481014" y="464888"/>
            <a:ext cx="11072810" cy="629149"/>
          </a:xfrm>
          <a:prstGeom prst="rect">
            <a:avLst/>
          </a:prstGeom>
          <a:noFill/>
        </p:spPr>
        <p:txBody>
          <a:bodyPr wrap="square" lIns="0" tIns="0" rIns="0" bIns="0" rtlCol="0" anchor="t" anchorCtr="0">
            <a:noAutofit/>
          </a:bodyPr>
          <a:lstStyle/>
          <a:p>
            <a:r>
              <a:rPr kumimoji="0" lang="en-GB" sz="3200" b="0" i="0" u="none" strike="noStrike" kern="1200" cap="none" spc="0" normalizeH="0" baseline="0" noProof="0">
                <a:ln>
                  <a:noFill/>
                </a:ln>
                <a:solidFill>
                  <a:schemeClr val="accent1"/>
                </a:solidFill>
                <a:effectLst/>
                <a:uLnTx/>
                <a:uFillTx/>
                <a:latin typeface="+mj-lt"/>
                <a:ea typeface="+mj-ea"/>
                <a:cs typeface="Arial" panose="020B0604020202020204" pitchFamily="34" charset="0"/>
              </a:rPr>
              <a:t>User guide – delete before use</a:t>
            </a:r>
            <a:endParaRPr lang="en-GB" sz="1800" noProof="0">
              <a:solidFill>
                <a:schemeClr val="accent1"/>
              </a:solidFill>
              <a:latin typeface="+mj-lt"/>
            </a:endParaRPr>
          </a:p>
        </p:txBody>
      </p:sp>
      <p:sp>
        <p:nvSpPr>
          <p:cNvPr id="29" name="Text Box 2"/>
          <p:cNvSpPr txBox="1">
            <a:spLocks noChangeArrowheads="1"/>
          </p:cNvSpPr>
          <p:nvPr userDrawn="1"/>
        </p:nvSpPr>
        <p:spPr bwMode="auto">
          <a:xfrm>
            <a:off x="507139" y="1439372"/>
            <a:ext cx="2412000"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900" b="1" noProof="1">
                <a:solidFill>
                  <a:schemeClr val="tx1"/>
                </a:solidFill>
                <a:latin typeface="+mn-lt"/>
                <a:cs typeface="Arial" panose="020B0604020202020204" pitchFamily="34" charset="0"/>
              </a:rPr>
              <a:t>Use text</a:t>
            </a:r>
            <a:r>
              <a:rPr lang="en-GB" sz="900" b="1" baseline="0" noProof="1">
                <a:solidFill>
                  <a:schemeClr val="tx1"/>
                </a:solidFill>
                <a:latin typeface="+mn-lt"/>
                <a:cs typeface="Arial" panose="020B0604020202020204" pitchFamily="34" charset="0"/>
              </a:rPr>
              <a:t> styles</a:t>
            </a:r>
            <a:endParaRPr lang="en-GB" sz="900" b="1" noProof="1">
              <a:solidFill>
                <a:schemeClr val="tx1"/>
              </a:solidFill>
              <a:latin typeface="+mn-lt"/>
              <a:cs typeface="Arial" panose="020B0604020202020204" pitchFamily="34" charset="0"/>
            </a:endParaRPr>
          </a:p>
          <a:p>
            <a:pPr eaLnBrk="1" hangingPunct="1">
              <a:spcAft>
                <a:spcPts val="600"/>
              </a:spcAft>
              <a:defRPr/>
            </a:pPr>
            <a:r>
              <a:rPr lang="en-GB" altLang="da-DK" sz="900" b="0" noProof="1">
                <a:solidFill>
                  <a:schemeClr val="tx1"/>
                </a:solidFill>
                <a:latin typeface="+mn-lt"/>
                <a:cs typeface="Arial" panose="020B0604020202020204" pitchFamily="34" charset="0"/>
              </a:rPr>
              <a:t>Use the </a:t>
            </a:r>
            <a:r>
              <a:rPr lang="en-GB" altLang="da-DK" sz="900" b="1" noProof="1">
                <a:solidFill>
                  <a:schemeClr val="tx1"/>
                </a:solidFill>
                <a:latin typeface="+mn-lt"/>
                <a:cs typeface="Arial" panose="020B0604020202020204" pitchFamily="34" charset="0"/>
              </a:rPr>
              <a:t>TAB</a:t>
            </a:r>
            <a:r>
              <a:rPr lang="en-GB" altLang="da-DK" sz="900" b="0" noProof="1">
                <a:solidFill>
                  <a:schemeClr val="tx1"/>
                </a:solidFill>
                <a:latin typeface="+mn-lt"/>
                <a:cs typeface="Arial" panose="020B0604020202020204" pitchFamily="34" charset="0"/>
              </a:rPr>
              <a:t>-key</a:t>
            </a:r>
            <a:r>
              <a:rPr lang="en-GB" altLang="da-DK" sz="900" b="0" baseline="0" noProof="1">
                <a:solidFill>
                  <a:schemeClr val="tx1"/>
                </a:solidFill>
                <a:latin typeface="+mn-lt"/>
                <a:cs typeface="Arial" panose="020B0604020202020204" pitchFamily="34" charset="0"/>
              </a:rPr>
              <a:t> to jump through levels. Click </a:t>
            </a:r>
            <a:r>
              <a:rPr lang="en-GB" altLang="da-DK" sz="900" b="1" baseline="0" noProof="1">
                <a:solidFill>
                  <a:schemeClr val="tx1"/>
                </a:solidFill>
                <a:latin typeface="+mn-lt"/>
                <a:cs typeface="Arial" panose="020B0604020202020204" pitchFamily="34" charset="0"/>
              </a:rPr>
              <a:t>ENTER</a:t>
            </a:r>
            <a:r>
              <a:rPr lang="en-GB" altLang="da-DK" sz="900" b="0" baseline="0" noProof="1">
                <a:solidFill>
                  <a:schemeClr val="tx1"/>
                </a:solidFill>
                <a:latin typeface="+mn-lt"/>
                <a:cs typeface="Arial" panose="020B0604020202020204" pitchFamily="34" charset="0"/>
              </a:rPr>
              <a:t>, then </a:t>
            </a:r>
            <a:r>
              <a:rPr lang="en-GB" altLang="da-DK" sz="900" b="1" baseline="0" noProof="1">
                <a:solidFill>
                  <a:schemeClr val="tx1"/>
                </a:solidFill>
                <a:latin typeface="+mn-lt"/>
                <a:cs typeface="Arial" panose="020B0604020202020204" pitchFamily="34" charset="0"/>
              </a:rPr>
              <a:t>TAB</a:t>
            </a:r>
            <a:r>
              <a:rPr lang="en-GB" altLang="da-DK" sz="900" b="0" baseline="0" noProof="1">
                <a:solidFill>
                  <a:schemeClr val="tx1"/>
                </a:solidFill>
                <a:latin typeface="+mn-lt"/>
                <a:cs typeface="Arial" panose="020B0604020202020204" pitchFamily="34" charset="0"/>
              </a:rPr>
              <a:t> to switch from one level to the next level</a:t>
            </a:r>
          </a:p>
          <a:p>
            <a:pPr eaLnBrk="1" hangingPunct="1">
              <a:spcAft>
                <a:spcPts val="600"/>
              </a:spcAft>
              <a:defRPr/>
            </a:pPr>
            <a:r>
              <a:rPr lang="en-GB" altLang="da-DK" sz="900" b="0" baseline="0" noProof="1">
                <a:solidFill>
                  <a:schemeClr val="tx1"/>
                </a:solidFill>
                <a:latin typeface="+mn-lt"/>
                <a:cs typeface="Arial" panose="020B0604020202020204" pitchFamily="34" charset="0"/>
              </a:rPr>
              <a:t>To go back in levels use </a:t>
            </a:r>
            <a:r>
              <a:rPr lang="en-GB" altLang="da-DK" sz="900" b="1" baseline="0" noProof="1">
                <a:solidFill>
                  <a:schemeClr val="tx1"/>
                </a:solidFill>
                <a:latin typeface="+mn-lt"/>
                <a:cs typeface="Arial" panose="020B0604020202020204" pitchFamily="34" charset="0"/>
              </a:rPr>
              <a:t>SHIFT-TAB</a:t>
            </a:r>
            <a:endParaRPr lang="en-GB" sz="900" b="1" noProof="1">
              <a:solidFill>
                <a:schemeClr val="tx1"/>
              </a:solidFill>
              <a:latin typeface="+mn-lt"/>
              <a:cs typeface="Arial" panose="020B0604020202020204" pitchFamily="34" charset="0"/>
            </a:endParaRPr>
          </a:p>
          <a:p>
            <a:pPr eaLnBrk="1" hangingPunct="1">
              <a:spcAft>
                <a:spcPts val="600"/>
              </a:spcAft>
              <a:defRPr/>
            </a:pPr>
            <a:r>
              <a:rPr lang="en-GB" sz="900" noProof="1">
                <a:solidFill>
                  <a:schemeClr val="tx1"/>
                </a:solidFill>
                <a:latin typeface="+mn-lt"/>
                <a:cs typeface="Arial" panose="020B0604020202020204" pitchFamily="34" charset="0"/>
              </a:rPr>
              <a:t>Alternatively, </a:t>
            </a:r>
            <a:r>
              <a:rPr lang="en-GB" sz="900" b="1" noProof="1">
                <a:solidFill>
                  <a:schemeClr val="tx1"/>
                </a:solidFill>
                <a:latin typeface="+mn-lt"/>
                <a:cs typeface="Arial" panose="020B0604020202020204" pitchFamily="34" charset="0"/>
              </a:rPr>
              <a:t>Increase</a:t>
            </a:r>
            <a:r>
              <a:rPr lang="en-GB" sz="900" baseline="0" noProof="1">
                <a:solidFill>
                  <a:schemeClr val="tx1"/>
                </a:solidFill>
                <a:latin typeface="+mn-lt"/>
                <a:cs typeface="Arial" panose="020B0604020202020204" pitchFamily="34" charset="0"/>
              </a:rPr>
              <a:t> and </a:t>
            </a:r>
            <a:r>
              <a:rPr lang="en-GB" sz="900" b="1" baseline="0" noProof="1">
                <a:solidFill>
                  <a:schemeClr val="tx1"/>
                </a:solidFill>
                <a:latin typeface="+mn-lt"/>
                <a:cs typeface="Arial" panose="020B0604020202020204" pitchFamily="34" charset="0"/>
              </a:rPr>
              <a:t>Decrease</a:t>
            </a:r>
            <a:br>
              <a:rPr lang="en-GB" sz="900" b="1" baseline="0" noProof="1">
                <a:solidFill>
                  <a:schemeClr val="tx1"/>
                </a:solidFill>
                <a:latin typeface="+mn-lt"/>
                <a:cs typeface="Arial" panose="020B0604020202020204" pitchFamily="34" charset="0"/>
              </a:rPr>
            </a:br>
            <a:r>
              <a:rPr lang="en-GB" sz="900" baseline="0" noProof="1">
                <a:solidFill>
                  <a:schemeClr val="tx1"/>
                </a:solidFill>
                <a:latin typeface="+mn-lt"/>
                <a:cs typeface="Arial" panose="020B0604020202020204" pitchFamily="34" charset="0"/>
              </a:rPr>
              <a:t>list level can be used</a:t>
            </a:r>
          </a:p>
          <a:p>
            <a:pPr eaLnBrk="1" hangingPunct="1">
              <a:spcAft>
                <a:spcPts val="600"/>
              </a:spcAft>
              <a:defRPr/>
            </a:pPr>
            <a:endParaRPr lang="en-GB" sz="900" baseline="0"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Hint: </a:t>
            </a:r>
            <a:r>
              <a:rPr lang="en-GB" sz="900" b="1" noProof="1">
                <a:solidFill>
                  <a:schemeClr val="tx1"/>
                </a:solidFill>
                <a:latin typeface="+mn-lt"/>
                <a:cs typeface="Arial" panose="020B0604020202020204" pitchFamily="34" charset="0"/>
              </a:rPr>
              <a:t>Use bullet button</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noProof="1">
                <a:solidFill>
                  <a:schemeClr val="tx1"/>
                </a:solidFill>
                <a:latin typeface="+mn-lt"/>
                <a:cs typeface="Arial" panose="020B0604020202020204" pitchFamily="34" charset="0"/>
              </a:rPr>
              <a:t>Delete bullet for regular text.</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Click on the bullet button to reaply the correct bullet again.</a:t>
            </a:r>
          </a:p>
          <a:p>
            <a:pPr eaLnBrk="1" hangingPunct="1">
              <a:spcBef>
                <a:spcPts val="1200"/>
              </a:spcBef>
              <a:spcAft>
                <a:spcPts val="600"/>
              </a:spcAft>
              <a:defRPr/>
            </a:pPr>
            <a:r>
              <a:rPr lang="en-GB" sz="900" b="1" noProof="0">
                <a:solidFill>
                  <a:srgbClr val="000000"/>
                </a:solidFill>
                <a:latin typeface="+mn-lt"/>
                <a:ea typeface="Times New Roman" panose="02020603050405020304" pitchFamily="18" charset="0"/>
              </a:rPr>
              <a:t>Insert</a:t>
            </a:r>
            <a:r>
              <a:rPr lang="en-GB" sz="900" b="1">
                <a:solidFill>
                  <a:srgbClr val="000000"/>
                </a:solidFill>
                <a:latin typeface="+mn-lt"/>
                <a:ea typeface="Times New Roman" panose="02020603050405020304" pitchFamily="18" charset="0"/>
              </a:rPr>
              <a:t> a New Slide</a:t>
            </a:r>
            <a:endParaRPr lang="en-GB" sz="900" b="1"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noProof="1">
                <a:solidFill>
                  <a:schemeClr val="tx1"/>
                </a:solidFill>
                <a:latin typeface="+mn-lt"/>
                <a:cs typeface="Arial" panose="020B0604020202020204" pitchFamily="34" charset="0"/>
              </a:rPr>
              <a:t>Click on the </a:t>
            </a:r>
            <a:r>
              <a:rPr lang="en-GB" altLang="da-DK" sz="900" b="1" noProof="1">
                <a:solidFill>
                  <a:schemeClr val="tx1"/>
                </a:solidFill>
                <a:latin typeface="+mn-lt"/>
                <a:cs typeface="Arial" panose="020B0604020202020204" pitchFamily="34" charset="0"/>
              </a:rPr>
              <a:t>Home </a:t>
            </a:r>
            <a:r>
              <a:rPr lang="en-GB" altLang="da-DK" sz="900" b="0" noProof="1">
                <a:solidFill>
                  <a:schemeClr val="tx1"/>
                </a:solidFill>
                <a:latin typeface="+mn-lt"/>
                <a:cs typeface="Arial" panose="020B0604020202020204" pitchFamily="34" charset="0"/>
              </a:rPr>
              <a:t>tab</a:t>
            </a:r>
            <a:endParaRPr lang="en-GB" altLang="da-DK" sz="900" b="0" strike="sngStrike"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2. </a:t>
            </a:r>
            <a:r>
              <a:rPr lang="en-GB" altLang="da-DK" sz="900" noProof="1">
                <a:solidFill>
                  <a:schemeClr val="tx1"/>
                </a:solidFill>
                <a:latin typeface="+mn-lt"/>
                <a:cs typeface="Arial" panose="020B0604020202020204" pitchFamily="34" charset="0"/>
              </a:rPr>
              <a:t>Click on the </a:t>
            </a:r>
            <a:r>
              <a:rPr lang="en-GB" altLang="da-DK" sz="900" b="1" baseline="0" noProof="1">
                <a:solidFill>
                  <a:schemeClr val="tx1"/>
                </a:solidFill>
                <a:latin typeface="+mn-lt"/>
                <a:cs typeface="Arial" panose="020B0604020202020204" pitchFamily="34" charset="0"/>
              </a:rPr>
              <a:t>New Slide </a:t>
            </a:r>
            <a:r>
              <a:rPr lang="en-GB" altLang="da-DK" sz="900" noProof="1">
                <a:solidFill>
                  <a:schemeClr val="tx1"/>
                </a:solidFill>
                <a:latin typeface="+mn-lt"/>
                <a:cs typeface="Arial" panose="020B0604020202020204" pitchFamily="34" charset="0"/>
              </a:rPr>
              <a:t>to insert </a:t>
            </a:r>
            <a:br>
              <a:rPr lang="en-GB" altLang="da-DK" sz="900" noProof="1">
                <a:solidFill>
                  <a:schemeClr val="tx1"/>
                </a:solidFill>
                <a:latin typeface="+mn-lt"/>
                <a:cs typeface="Arial" panose="020B0604020202020204" pitchFamily="34" charset="0"/>
              </a:rPr>
            </a:br>
            <a:r>
              <a:rPr lang="en-GB" altLang="da-DK" sz="900" noProof="1">
                <a:solidFill>
                  <a:schemeClr val="tx1"/>
                </a:solidFill>
                <a:latin typeface="+mn-lt"/>
                <a:cs typeface="Arial" panose="020B0604020202020204" pitchFamily="34" charset="0"/>
              </a:rPr>
              <a:t>new slide</a:t>
            </a:r>
          </a:p>
          <a:p>
            <a:pPr eaLnBrk="1" hangingPunct="1">
              <a:spcBef>
                <a:spcPts val="1200"/>
              </a:spcBef>
              <a:spcAft>
                <a:spcPts val="600"/>
              </a:spcAft>
              <a:defRPr/>
            </a:pPr>
            <a:r>
              <a:rPr lang="en-GB" sz="900" b="1">
                <a:solidFill>
                  <a:srgbClr val="000000"/>
                </a:solidFill>
                <a:latin typeface="+mn-lt"/>
                <a:ea typeface="Times New Roman" panose="02020603050405020304" pitchFamily="18" charset="0"/>
              </a:rPr>
              <a:t>Change Slide Layout</a:t>
            </a:r>
            <a:endParaRPr lang="en-GB" altLang="da-DK" sz="900" noProof="1">
              <a:solidFill>
                <a:schemeClr val="tx1"/>
              </a:solidFill>
              <a:latin typeface="+mn-lt"/>
              <a:cs typeface="Arial" panose="020B0604020202020204" pitchFamily="34" charset="0"/>
            </a:endParaRPr>
          </a:p>
          <a:p>
            <a:pPr marL="0" indent="0">
              <a:spcAft>
                <a:spcPts val="600"/>
              </a:spcAft>
              <a:buFont typeface="+mj-lt"/>
              <a:buNone/>
            </a:pPr>
            <a:r>
              <a:rPr lang="en-GB" sz="900" b="1">
                <a:solidFill>
                  <a:srgbClr val="000000"/>
                </a:solidFill>
                <a:latin typeface="+mn-lt"/>
                <a:ea typeface="Times New Roman" panose="02020603050405020304" pitchFamily="18" charset="0"/>
              </a:rPr>
              <a:t>1</a:t>
            </a:r>
            <a:r>
              <a:rPr lang="en-GB" sz="900" b="1" noProof="0">
                <a:solidFill>
                  <a:srgbClr val="000000"/>
                </a:solidFill>
                <a:latin typeface="+mn-lt"/>
                <a:ea typeface="Times New Roman" panose="02020603050405020304" pitchFamily="18" charset="0"/>
              </a:rPr>
              <a:t>. </a:t>
            </a:r>
            <a:r>
              <a:rPr lang="en-GB" sz="900" noProof="0">
                <a:solidFill>
                  <a:srgbClr val="000000"/>
                </a:solidFill>
                <a:latin typeface="+mn-lt"/>
                <a:ea typeface="Times New Roman" panose="02020603050405020304" pitchFamily="18" charset="0"/>
              </a:rPr>
              <a:t>Click on the arrow next to </a:t>
            </a:r>
            <a:r>
              <a:rPr lang="en-GB" sz="900" b="1" noProof="0">
                <a:solidFill>
                  <a:srgbClr val="000000"/>
                </a:solidFill>
                <a:latin typeface="+mn-lt"/>
                <a:ea typeface="Times New Roman" panose="02020603050405020304" pitchFamily="18" charset="0"/>
              </a:rPr>
              <a:t>Layout</a:t>
            </a:r>
            <a:br>
              <a:rPr lang="en-GB" sz="900" b="1" noProof="0">
                <a:solidFill>
                  <a:srgbClr val="000000"/>
                </a:solidFill>
                <a:latin typeface="+mn-lt"/>
                <a:ea typeface="Times New Roman" panose="02020603050405020304" pitchFamily="18" charset="0"/>
              </a:rPr>
            </a:br>
            <a:r>
              <a:rPr lang="en-GB" sz="900" noProof="0">
                <a:solidFill>
                  <a:srgbClr val="000000"/>
                </a:solidFill>
                <a:latin typeface="+mn-lt"/>
                <a:ea typeface="Times New Roman" panose="02020603050405020304" pitchFamily="18" charset="0"/>
              </a:rPr>
              <a:t>to view a dropdown menu of possible  layouts</a:t>
            </a:r>
            <a:endParaRPr lang="en-GB" sz="900" noProof="0">
              <a:latin typeface="+mn-lt"/>
              <a:ea typeface="Times New Roman" panose="02020603050405020304" pitchFamily="18" charset="0"/>
            </a:endParaRPr>
          </a:p>
          <a:p>
            <a:pPr marL="0" indent="0">
              <a:spcAft>
                <a:spcPts val="0"/>
              </a:spcAft>
              <a:buFont typeface="+mj-lt"/>
              <a:buNone/>
            </a:pPr>
            <a:r>
              <a:rPr lang="en-GB" sz="900" b="1" noProof="0">
                <a:solidFill>
                  <a:srgbClr val="000000"/>
                </a:solidFill>
                <a:latin typeface="+mn-lt"/>
                <a:ea typeface="Times New Roman" panose="02020603050405020304" pitchFamily="18" charset="0"/>
              </a:rPr>
              <a:t>2. </a:t>
            </a:r>
            <a:r>
              <a:rPr lang="en-GB" sz="900" noProof="0">
                <a:solidFill>
                  <a:srgbClr val="000000"/>
                </a:solidFill>
                <a:latin typeface="+mn-lt"/>
                <a:ea typeface="Times New Roman" panose="02020603050405020304" pitchFamily="18" charset="0"/>
              </a:rPr>
              <a:t>Click on the layout you prefer and it</a:t>
            </a:r>
            <a:br>
              <a:rPr lang="en-GB" sz="900" noProof="0">
                <a:solidFill>
                  <a:srgbClr val="000000"/>
                </a:solidFill>
                <a:latin typeface="+mn-lt"/>
                <a:ea typeface="Times New Roman" panose="02020603050405020304" pitchFamily="18" charset="0"/>
              </a:rPr>
            </a:br>
            <a:r>
              <a:rPr lang="en-GB" sz="900" noProof="0">
                <a:solidFill>
                  <a:srgbClr val="000000"/>
                </a:solidFill>
                <a:latin typeface="+mn-lt"/>
                <a:ea typeface="Times New Roman" panose="02020603050405020304" pitchFamily="18" charset="0"/>
              </a:rPr>
              <a:t>will be applied to the new slide</a:t>
            </a:r>
          </a:p>
        </p:txBody>
      </p:sp>
      <p:sp>
        <p:nvSpPr>
          <p:cNvPr id="25" name="Text Box 4"/>
          <p:cNvSpPr txBox="1">
            <a:spLocks noChangeArrowheads="1"/>
          </p:cNvSpPr>
          <p:nvPr userDrawn="1"/>
        </p:nvSpPr>
        <p:spPr bwMode="auto">
          <a:xfrm>
            <a:off x="8849935" y="1439372"/>
            <a:ext cx="2412000" cy="4375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900" b="1" noProof="1">
                <a:solidFill>
                  <a:schemeClr val="tx1"/>
                </a:solidFill>
                <a:latin typeface="+mn-lt"/>
                <a:cs typeface="Arial" panose="020B0604020202020204" pitchFamily="34" charset="0"/>
              </a:rPr>
              <a:t>Insert picture</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noProof="1">
                <a:solidFill>
                  <a:schemeClr val="tx1"/>
                </a:solidFill>
                <a:latin typeface="+mn-lt"/>
                <a:cs typeface="Arial" panose="020B0604020202020204" pitchFamily="34" charset="0"/>
              </a:rPr>
              <a:t>On slides with picture placeholder or any other placeholder, click on the placeholder.</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Hint: hold down the Shift button and click on the placeholder</a:t>
            </a:r>
            <a:endParaRPr lang="en-GB" altLang="da-DK" sz="900" noProof="1">
              <a:solidFill>
                <a:schemeClr val="tx1"/>
              </a:solidFill>
              <a:latin typeface="+mn-lt"/>
              <a:cs typeface="Arial" panose="020B0604020202020204" pitchFamily="34" charset="0"/>
            </a:endParaRPr>
          </a:p>
          <a:p>
            <a:pPr eaLnBrk="1" hangingPunct="1">
              <a:spcBef>
                <a:spcPts val="1200"/>
              </a:spcBef>
              <a:spcAft>
                <a:spcPts val="600"/>
              </a:spcAft>
              <a:defRPr/>
            </a:pPr>
            <a:r>
              <a:rPr lang="en-GB" sz="900" b="1" noProof="1">
                <a:solidFill>
                  <a:schemeClr val="tx1"/>
                </a:solidFill>
                <a:latin typeface="+mn-lt"/>
                <a:cs typeface="Arial" panose="020B0604020202020204" pitchFamily="34" charset="0"/>
              </a:rPr>
              <a:t>Change picture</a:t>
            </a: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b="0" noProof="1">
                <a:solidFill>
                  <a:schemeClr val="tx1"/>
                </a:solidFill>
                <a:latin typeface="+mn-lt"/>
                <a:cs typeface="Arial" panose="020B0604020202020204" pitchFamily="34" charset="0"/>
              </a:rPr>
              <a:t>Click </a:t>
            </a:r>
            <a:r>
              <a:rPr lang="en-GB" altLang="da-DK" sz="900" b="1" noProof="1">
                <a:solidFill>
                  <a:schemeClr val="tx1"/>
                </a:solidFill>
                <a:latin typeface="+mn-lt"/>
                <a:cs typeface="Arial" panose="020B0604020202020204" pitchFamily="34" charset="0"/>
              </a:rPr>
              <a:t>Crop</a:t>
            </a:r>
            <a:r>
              <a:rPr lang="en-GB" altLang="da-DK" sz="900" b="0" noProof="1">
                <a:solidFill>
                  <a:schemeClr val="tx1"/>
                </a:solidFill>
                <a:latin typeface="+mn-lt"/>
                <a:cs typeface="Arial" panose="020B0604020202020204" pitchFamily="34" charset="0"/>
              </a:rPr>
              <a:t> to change size or focus of the picture</a:t>
            </a:r>
          </a:p>
          <a:p>
            <a:pPr eaLnBrk="1" hangingPunct="1">
              <a:spcAft>
                <a:spcPts val="600"/>
              </a:spcAft>
              <a:defRPr/>
            </a:pPr>
            <a:r>
              <a:rPr lang="en-GB" altLang="da-DK" sz="900" b="1" noProof="1">
                <a:solidFill>
                  <a:schemeClr val="tx1"/>
                </a:solidFill>
                <a:latin typeface="+mn-lt"/>
                <a:cs typeface="Arial" panose="020B0604020202020204" pitchFamily="34" charset="0"/>
              </a:rPr>
              <a:t>2. </a:t>
            </a:r>
            <a:r>
              <a:rPr lang="en-GB" altLang="da-DK" sz="900" b="0" noProof="1">
                <a:solidFill>
                  <a:schemeClr val="tx1"/>
                </a:solidFill>
                <a:latin typeface="+mn-lt"/>
                <a:cs typeface="Arial" panose="020B0604020202020204" pitchFamily="34" charset="0"/>
              </a:rPr>
              <a:t>If you want to scale the picture, hold </a:t>
            </a:r>
            <a:r>
              <a:rPr lang="en-GB" altLang="da-DK" sz="900" b="1" noProof="1">
                <a:solidFill>
                  <a:schemeClr val="tx1"/>
                </a:solidFill>
                <a:latin typeface="+mn-lt"/>
                <a:cs typeface="Arial" panose="020B0604020202020204" pitchFamily="34" charset="0"/>
              </a:rPr>
              <a:t>SHIFT</a:t>
            </a:r>
            <a:r>
              <a:rPr lang="en-GB" altLang="da-DK" sz="900" b="0" noProof="1">
                <a:solidFill>
                  <a:schemeClr val="tx1"/>
                </a:solidFill>
                <a:latin typeface="+mn-lt"/>
                <a:cs typeface="Arial" panose="020B0604020202020204" pitchFamily="34" charset="0"/>
              </a:rPr>
              <a:t>-key down while dragging the corners of the picture</a:t>
            </a:r>
          </a:p>
          <a:p>
            <a:pPr eaLnBrk="1" hangingPunct="1">
              <a:spcAft>
                <a:spcPts val="600"/>
              </a:spcAft>
              <a:defRPr/>
            </a:pPr>
            <a:r>
              <a:rPr lang="en-GB" altLang="da-DK" sz="900" b="1" noProof="1">
                <a:solidFill>
                  <a:schemeClr val="tx1"/>
                </a:solidFill>
                <a:latin typeface="+mn-lt"/>
                <a:cs typeface="Arial" panose="020B0604020202020204" pitchFamily="34" charset="0"/>
              </a:rPr>
              <a:t>Hint: </a:t>
            </a:r>
            <a:r>
              <a:rPr lang="en-GB" altLang="da-DK" sz="900" b="0" noProof="1">
                <a:solidFill>
                  <a:schemeClr val="tx1"/>
                </a:solidFill>
                <a:latin typeface="+mn-lt"/>
                <a:cs typeface="Arial" panose="020B0604020202020204" pitchFamily="34" charset="0"/>
              </a:rPr>
              <a:t>If you delete the picture and insert a new one, the picture may lie in front of the text or graphic.</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If this happens, select the picture, right-click and choose </a:t>
            </a:r>
            <a:r>
              <a:rPr lang="en-GB" altLang="da-DK" sz="900" b="1" noProof="1">
                <a:solidFill>
                  <a:schemeClr val="tx1"/>
                </a:solidFill>
                <a:latin typeface="+mn-lt"/>
                <a:cs typeface="Arial" panose="020B0604020202020204" pitchFamily="34" charset="0"/>
              </a:rPr>
              <a:t>Send to Back</a:t>
            </a:r>
            <a:endParaRPr lang="en-GB" sz="900" b="1" noProof="1">
              <a:solidFill>
                <a:schemeClr val="tx1"/>
              </a:solidFill>
              <a:latin typeface="+mn-lt"/>
              <a:cs typeface="Arial" panose="020B0604020202020204" pitchFamily="34" charset="0"/>
            </a:endParaRPr>
          </a:p>
          <a:p>
            <a:pPr eaLnBrk="1" hangingPunct="1">
              <a:spcBef>
                <a:spcPts val="1000"/>
              </a:spcBef>
              <a:spcAft>
                <a:spcPts val="600"/>
              </a:spcAft>
              <a:defRPr/>
            </a:pPr>
            <a:r>
              <a:rPr lang="en-GB" sz="900" b="1" noProof="1">
                <a:solidFill>
                  <a:schemeClr val="tx1"/>
                </a:solidFill>
                <a:latin typeface="+mn-lt"/>
                <a:cs typeface="Arial" panose="020B0604020202020204" pitchFamily="34" charset="0"/>
              </a:rPr>
              <a:t>Change slide number, date and footer</a:t>
            </a:r>
          </a:p>
          <a:p>
            <a:pPr eaLnBrk="1" hangingPunct="1">
              <a:spcAft>
                <a:spcPts val="600"/>
              </a:spcAft>
              <a:defRPr/>
            </a:pPr>
            <a:r>
              <a:rPr lang="en-GB" altLang="da-DK" sz="900" b="0" noProof="1">
                <a:solidFill>
                  <a:schemeClr val="tx1"/>
                </a:solidFill>
                <a:latin typeface="+mn-lt"/>
                <a:cs typeface="Arial" panose="020B0604020202020204" pitchFamily="34" charset="0"/>
              </a:rPr>
              <a:t>Do this at the very end, so you get all the corrections on all slides</a:t>
            </a: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b="0" noProof="1">
                <a:solidFill>
                  <a:schemeClr val="tx1"/>
                </a:solidFill>
                <a:latin typeface="+mn-lt"/>
                <a:cs typeface="Arial" panose="020B0604020202020204" pitchFamily="34" charset="0"/>
              </a:rPr>
              <a:t>Click the </a:t>
            </a:r>
            <a:r>
              <a:rPr lang="en-GB" altLang="da-DK" sz="900" b="1" noProof="1">
                <a:solidFill>
                  <a:schemeClr val="tx1"/>
                </a:solidFill>
                <a:latin typeface="+mn-lt"/>
                <a:cs typeface="Arial" panose="020B0604020202020204" pitchFamily="34" charset="0"/>
              </a:rPr>
              <a:t>Insert </a:t>
            </a:r>
            <a:r>
              <a:rPr lang="en-GB" altLang="da-DK" sz="900" b="0" noProof="1">
                <a:solidFill>
                  <a:schemeClr val="tx1"/>
                </a:solidFill>
                <a:latin typeface="+mn-lt"/>
                <a:cs typeface="Arial" panose="020B0604020202020204" pitchFamily="34" charset="0"/>
              </a:rPr>
              <a:t>tab</a:t>
            </a:r>
          </a:p>
          <a:p>
            <a:pPr eaLnBrk="1" hangingPunct="1">
              <a:spcAft>
                <a:spcPts val="600"/>
              </a:spcAft>
              <a:defRPr/>
            </a:pPr>
            <a:r>
              <a:rPr lang="en-GB" altLang="da-DK" sz="900" b="1" noProof="1">
                <a:solidFill>
                  <a:schemeClr val="tx1"/>
                </a:solidFill>
                <a:latin typeface="+mn-lt"/>
                <a:cs typeface="Arial" panose="020B0604020202020204" pitchFamily="34" charset="0"/>
              </a:rPr>
              <a:t>2. </a:t>
            </a:r>
            <a:r>
              <a:rPr lang="en-GB" altLang="da-DK" sz="900" b="0" noProof="1">
                <a:solidFill>
                  <a:schemeClr val="tx1"/>
                </a:solidFill>
                <a:latin typeface="+mn-lt"/>
                <a:cs typeface="Arial" panose="020B0604020202020204" pitchFamily="34" charset="0"/>
              </a:rPr>
              <a:t>Click on </a:t>
            </a:r>
            <a:r>
              <a:rPr lang="en-GB" altLang="da-DK" sz="900" b="1" noProof="1">
                <a:solidFill>
                  <a:schemeClr val="tx1"/>
                </a:solidFill>
                <a:latin typeface="+mn-lt"/>
                <a:cs typeface="Arial" panose="020B0604020202020204" pitchFamily="34" charset="0"/>
              </a:rPr>
              <a:t>Header and Footer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(write the desired text)</a:t>
            </a:r>
          </a:p>
          <a:p>
            <a:pPr eaLnBrk="1" hangingPunct="1">
              <a:spcAft>
                <a:spcPts val="600"/>
              </a:spcAft>
              <a:defRPr/>
            </a:pPr>
            <a:r>
              <a:rPr lang="en-GB" altLang="da-DK" sz="900" b="1" noProof="1">
                <a:solidFill>
                  <a:schemeClr val="tx1"/>
                </a:solidFill>
                <a:latin typeface="+mn-lt"/>
                <a:cs typeface="Arial" panose="020B0604020202020204" pitchFamily="34" charset="0"/>
              </a:rPr>
              <a:t>3. </a:t>
            </a:r>
            <a:r>
              <a:rPr lang="en-GB" altLang="da-DK" sz="900" b="0" noProof="1">
                <a:solidFill>
                  <a:schemeClr val="tx1"/>
                </a:solidFill>
                <a:latin typeface="+mn-lt"/>
                <a:cs typeface="Arial" panose="020B0604020202020204" pitchFamily="34" charset="0"/>
              </a:rPr>
              <a:t>Click </a:t>
            </a:r>
            <a:r>
              <a:rPr lang="en-GB" altLang="da-DK" sz="900" b="1" noProof="1">
                <a:solidFill>
                  <a:schemeClr val="tx1"/>
                </a:solidFill>
                <a:latin typeface="+mn-lt"/>
                <a:cs typeface="Arial" panose="020B0604020202020204" pitchFamily="34" charset="0"/>
              </a:rPr>
              <a:t>Apply to All </a:t>
            </a:r>
            <a:r>
              <a:rPr lang="en-GB" altLang="da-DK" sz="900" b="0" noProof="1">
                <a:solidFill>
                  <a:schemeClr val="tx1"/>
                </a:solidFill>
                <a:latin typeface="+mn-lt"/>
                <a:cs typeface="Arial" panose="020B0604020202020204" pitchFamily="34" charset="0"/>
              </a:rPr>
              <a:t>or </a:t>
            </a:r>
            <a:r>
              <a:rPr lang="en-GB" altLang="da-DK" sz="900" b="1" noProof="1">
                <a:solidFill>
                  <a:schemeClr val="tx1"/>
                </a:solidFill>
                <a:latin typeface="+mn-lt"/>
                <a:cs typeface="Arial" panose="020B0604020202020204" pitchFamily="34" charset="0"/>
              </a:rPr>
              <a:t>Apply</a:t>
            </a:r>
            <a:r>
              <a:rPr lang="en-GB" altLang="da-DK" sz="900" b="0" noProof="1">
                <a:solidFill>
                  <a:schemeClr val="tx1"/>
                </a:solidFill>
                <a:latin typeface="+mn-lt"/>
                <a:cs typeface="Arial" panose="020B0604020202020204" pitchFamily="34" charset="0"/>
              </a:rPr>
              <a:t> if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only used on one slide</a:t>
            </a:r>
          </a:p>
        </p:txBody>
      </p:sp>
      <p:pic>
        <p:nvPicPr>
          <p:cNvPr id="28" name="1 Increase decrease"/>
          <p:cNvPicPr>
            <a:picLocks noChangeAspect="1"/>
          </p:cNvPicPr>
          <p:nvPr userDrawn="1"/>
        </p:nvPicPr>
        <p:blipFill>
          <a:blip r:embed="rId2"/>
          <a:stretch>
            <a:fillRect/>
          </a:stretch>
        </p:blipFill>
        <p:spPr>
          <a:xfrm>
            <a:off x="2757291" y="2308484"/>
            <a:ext cx="549328" cy="285228"/>
          </a:xfrm>
          <a:prstGeom prst="rect">
            <a:avLst/>
          </a:prstGeom>
        </p:spPr>
      </p:pic>
      <p:pic>
        <p:nvPicPr>
          <p:cNvPr id="13" name="2 New picture"/>
          <p:cNvPicPr>
            <a:picLocks noChangeAspect="1"/>
          </p:cNvPicPr>
          <p:nvPr userDrawn="1"/>
        </p:nvPicPr>
        <p:blipFill>
          <a:blip r:embed="rId3"/>
          <a:stretch>
            <a:fillRect/>
          </a:stretch>
        </p:blipFill>
        <p:spPr>
          <a:xfrm>
            <a:off x="2757291" y="4038223"/>
            <a:ext cx="324764" cy="578237"/>
          </a:xfrm>
          <a:prstGeom prst="rect">
            <a:avLst/>
          </a:prstGeom>
        </p:spPr>
      </p:pic>
      <p:pic>
        <p:nvPicPr>
          <p:cNvPr id="16" name="3 Layout"/>
          <p:cNvPicPr>
            <a:picLocks noChangeAspect="1"/>
          </p:cNvPicPr>
          <p:nvPr userDrawn="1"/>
        </p:nvPicPr>
        <p:blipFill rotWithShape="1">
          <a:blip r:embed="rId4"/>
          <a:srcRect l="36944" r="2272" b="69429"/>
          <a:stretch/>
        </p:blipFill>
        <p:spPr>
          <a:xfrm>
            <a:off x="2757291" y="4861989"/>
            <a:ext cx="593368" cy="192211"/>
          </a:xfrm>
          <a:prstGeom prst="rect">
            <a:avLst/>
          </a:prstGeom>
        </p:spPr>
      </p:pic>
      <p:pic>
        <p:nvPicPr>
          <p:cNvPr id="19" name="4 Reset"/>
          <p:cNvPicPr>
            <a:picLocks noChangeAspect="1"/>
          </p:cNvPicPr>
          <p:nvPr userDrawn="1"/>
        </p:nvPicPr>
        <p:blipFill>
          <a:blip r:embed="rId5"/>
          <a:stretch>
            <a:fillRect/>
          </a:stretch>
        </p:blipFill>
        <p:spPr>
          <a:xfrm>
            <a:off x="7116372" y="5282559"/>
            <a:ext cx="492452" cy="200416"/>
          </a:xfrm>
          <a:prstGeom prst="rect">
            <a:avLst/>
          </a:prstGeom>
        </p:spPr>
      </p:pic>
      <p:grpSp>
        <p:nvGrpSpPr>
          <p:cNvPr id="24" name="Gruppe 23">
            <a:extLst>
              <a:ext uri="{FF2B5EF4-FFF2-40B4-BE49-F238E27FC236}">
                <a16:creationId xmlns:a16="http://schemas.microsoft.com/office/drawing/2014/main" id="{48EAA219-FFE7-4387-A385-4D3D0AF728CE}"/>
              </a:ext>
            </a:extLst>
          </p:cNvPr>
          <p:cNvGrpSpPr/>
          <p:nvPr userDrawn="1"/>
        </p:nvGrpSpPr>
        <p:grpSpPr>
          <a:xfrm>
            <a:off x="7028244" y="2583743"/>
            <a:ext cx="740398" cy="734626"/>
            <a:chOff x="6398620" y="3815586"/>
            <a:chExt cx="740398" cy="734626"/>
          </a:xfrm>
        </p:grpSpPr>
        <p:pic>
          <p:nvPicPr>
            <p:cNvPr id="30" name="6 Crop">
              <a:extLst>
                <a:ext uri="{FF2B5EF4-FFF2-40B4-BE49-F238E27FC236}">
                  <a16:creationId xmlns:a16="http://schemas.microsoft.com/office/drawing/2014/main" id="{EC854AD3-9DFC-4A83-BDF0-A7E2B01F9B09}"/>
                </a:ext>
              </a:extLst>
            </p:cNvPr>
            <p:cNvPicPr>
              <a:picLocks noChangeAspect="1"/>
            </p:cNvPicPr>
            <p:nvPr userDrawn="1"/>
          </p:nvPicPr>
          <p:blipFill>
            <a:blip r:embed="rId6"/>
            <a:stretch>
              <a:fillRect/>
            </a:stretch>
          </p:blipFill>
          <p:spPr>
            <a:xfrm>
              <a:off x="6398620" y="3815586"/>
              <a:ext cx="337400" cy="321707"/>
            </a:xfrm>
            <a:prstGeom prst="rect">
              <a:avLst/>
            </a:prstGeom>
          </p:spPr>
        </p:pic>
        <p:pic>
          <p:nvPicPr>
            <p:cNvPr id="31" name="Billede 30">
              <a:extLst>
                <a:ext uri="{FF2B5EF4-FFF2-40B4-BE49-F238E27FC236}">
                  <a16:creationId xmlns:a16="http://schemas.microsoft.com/office/drawing/2014/main" id="{E2414F06-53F0-4323-A4A9-91728B89EE83}"/>
                </a:ext>
              </a:extLst>
            </p:cNvPr>
            <p:cNvPicPr>
              <a:picLocks noChangeAspect="1"/>
            </p:cNvPicPr>
            <p:nvPr userDrawn="1"/>
          </p:nvPicPr>
          <p:blipFill rotWithShape="1">
            <a:blip r:embed="rId7"/>
            <a:srcRect l="1304" t="11451" r="30180" b="46035"/>
            <a:stretch/>
          </p:blipFill>
          <p:spPr>
            <a:xfrm>
              <a:off x="6442770" y="4118189"/>
              <a:ext cx="696248" cy="432023"/>
            </a:xfrm>
            <a:prstGeom prst="rect">
              <a:avLst/>
            </a:prstGeom>
            <a:ln w="3175">
              <a:solidFill>
                <a:schemeClr val="bg1">
                  <a:lumMod val="95000"/>
                </a:schemeClr>
              </a:solidFill>
            </a:ln>
          </p:spPr>
        </p:pic>
      </p:grpSp>
      <p:grpSp>
        <p:nvGrpSpPr>
          <p:cNvPr id="32" name="Gruppe 31">
            <a:extLst>
              <a:ext uri="{FF2B5EF4-FFF2-40B4-BE49-F238E27FC236}">
                <a16:creationId xmlns:a16="http://schemas.microsoft.com/office/drawing/2014/main" id="{78224CA6-7D55-40AF-AF08-7CC6E7C4B3C8}"/>
              </a:ext>
            </a:extLst>
          </p:cNvPr>
          <p:cNvGrpSpPr/>
          <p:nvPr userDrawn="1"/>
        </p:nvGrpSpPr>
        <p:grpSpPr>
          <a:xfrm>
            <a:off x="7072982" y="3558164"/>
            <a:ext cx="740397" cy="929593"/>
            <a:chOff x="6391652" y="4854581"/>
            <a:chExt cx="740397" cy="929593"/>
          </a:xfrm>
        </p:grpSpPr>
        <p:pic>
          <p:nvPicPr>
            <p:cNvPr id="33" name="6 Crop">
              <a:extLst>
                <a:ext uri="{FF2B5EF4-FFF2-40B4-BE49-F238E27FC236}">
                  <a16:creationId xmlns:a16="http://schemas.microsoft.com/office/drawing/2014/main" id="{B89DF8E6-B7F7-4857-A1D8-15B39D7AF804}"/>
                </a:ext>
              </a:extLst>
            </p:cNvPr>
            <p:cNvPicPr>
              <a:picLocks noChangeAspect="1"/>
            </p:cNvPicPr>
            <p:nvPr userDrawn="1"/>
          </p:nvPicPr>
          <p:blipFill>
            <a:blip r:embed="rId6"/>
            <a:stretch>
              <a:fillRect/>
            </a:stretch>
          </p:blipFill>
          <p:spPr>
            <a:xfrm>
              <a:off x="6391652" y="4854581"/>
              <a:ext cx="337400" cy="321707"/>
            </a:xfrm>
            <a:prstGeom prst="rect">
              <a:avLst/>
            </a:prstGeom>
          </p:spPr>
        </p:pic>
        <p:pic>
          <p:nvPicPr>
            <p:cNvPr id="34" name="Billede 33">
              <a:extLst>
                <a:ext uri="{FF2B5EF4-FFF2-40B4-BE49-F238E27FC236}">
                  <a16:creationId xmlns:a16="http://schemas.microsoft.com/office/drawing/2014/main" id="{39AFA131-B5A7-4AB6-889F-69CF39F4C881}"/>
                </a:ext>
              </a:extLst>
            </p:cNvPr>
            <p:cNvPicPr>
              <a:picLocks noChangeAspect="1"/>
            </p:cNvPicPr>
            <p:nvPr userDrawn="1"/>
          </p:nvPicPr>
          <p:blipFill rotWithShape="1">
            <a:blip r:embed="rId8"/>
            <a:srcRect l="1152" t="11676" r="31017" b="26411"/>
            <a:stretch/>
          </p:blipFill>
          <p:spPr>
            <a:xfrm>
              <a:off x="6442770" y="5155024"/>
              <a:ext cx="689279" cy="629150"/>
            </a:xfrm>
            <a:prstGeom prst="rect">
              <a:avLst/>
            </a:prstGeom>
            <a:ln w="3175">
              <a:solidFill>
                <a:schemeClr val="bg1">
                  <a:lumMod val="95000"/>
                </a:schemeClr>
              </a:solidFill>
            </a:ln>
          </p:spPr>
        </p:pic>
      </p:grpSp>
      <p:grpSp>
        <p:nvGrpSpPr>
          <p:cNvPr id="35" name="Gruppe 34">
            <a:extLst>
              <a:ext uri="{FF2B5EF4-FFF2-40B4-BE49-F238E27FC236}">
                <a16:creationId xmlns:a16="http://schemas.microsoft.com/office/drawing/2014/main" id="{126BB6BB-8852-44D9-A0EB-7B0A29B5CAFC}"/>
              </a:ext>
            </a:extLst>
          </p:cNvPr>
          <p:cNvGrpSpPr/>
          <p:nvPr userDrawn="1"/>
        </p:nvGrpSpPr>
        <p:grpSpPr>
          <a:xfrm>
            <a:off x="7072394" y="1479976"/>
            <a:ext cx="676669" cy="997704"/>
            <a:chOff x="6442771" y="2574072"/>
            <a:chExt cx="676669" cy="997704"/>
          </a:xfrm>
        </p:grpSpPr>
        <p:pic>
          <p:nvPicPr>
            <p:cNvPr id="36" name="Billede 35">
              <a:extLst>
                <a:ext uri="{FF2B5EF4-FFF2-40B4-BE49-F238E27FC236}">
                  <a16:creationId xmlns:a16="http://schemas.microsoft.com/office/drawing/2014/main" id="{2EC1AD58-F087-456F-B1CF-97A8AD608A12}"/>
                </a:ext>
              </a:extLst>
            </p:cNvPr>
            <p:cNvPicPr>
              <a:picLocks noChangeAspect="1"/>
            </p:cNvPicPr>
            <p:nvPr userDrawn="1"/>
          </p:nvPicPr>
          <p:blipFill>
            <a:blip r:embed="rId9"/>
            <a:stretch>
              <a:fillRect/>
            </a:stretch>
          </p:blipFill>
          <p:spPr>
            <a:xfrm>
              <a:off x="6442771" y="2574072"/>
              <a:ext cx="305786" cy="365851"/>
            </a:xfrm>
            <a:prstGeom prst="rect">
              <a:avLst/>
            </a:prstGeom>
          </p:spPr>
        </p:pic>
        <p:pic>
          <p:nvPicPr>
            <p:cNvPr id="37" name="Billede 36">
              <a:extLst>
                <a:ext uri="{FF2B5EF4-FFF2-40B4-BE49-F238E27FC236}">
                  <a16:creationId xmlns:a16="http://schemas.microsoft.com/office/drawing/2014/main" id="{A1105FA6-DF1D-44A9-BD39-B99136D7B2BC}"/>
                </a:ext>
              </a:extLst>
            </p:cNvPr>
            <p:cNvPicPr>
              <a:picLocks noChangeAspect="1"/>
            </p:cNvPicPr>
            <p:nvPr userDrawn="1"/>
          </p:nvPicPr>
          <p:blipFill rotWithShape="1">
            <a:blip r:embed="rId10"/>
            <a:srcRect l="1432" t="16308" r="2422" b="1509"/>
            <a:stretch/>
          </p:blipFill>
          <p:spPr>
            <a:xfrm>
              <a:off x="6444587" y="2943287"/>
              <a:ext cx="674853" cy="628489"/>
            </a:xfrm>
            <a:prstGeom prst="rect">
              <a:avLst/>
            </a:prstGeom>
            <a:ln w="3175">
              <a:solidFill>
                <a:schemeClr val="bg1">
                  <a:lumMod val="95000"/>
                </a:schemeClr>
              </a:solidFill>
            </a:ln>
          </p:spPr>
        </p:pic>
      </p:grpSp>
      <p:pic>
        <p:nvPicPr>
          <p:cNvPr id="39" name="6 Beskær">
            <a:extLst>
              <a:ext uri="{FF2B5EF4-FFF2-40B4-BE49-F238E27FC236}">
                <a16:creationId xmlns:a16="http://schemas.microsoft.com/office/drawing/2014/main" id="{F1E5DB47-CE9C-4A68-BA80-97FFD80C5CAE}"/>
              </a:ext>
            </a:extLst>
          </p:cNvPr>
          <p:cNvPicPr>
            <a:picLocks noChangeAspect="1"/>
          </p:cNvPicPr>
          <p:nvPr userDrawn="1"/>
        </p:nvPicPr>
        <p:blipFill>
          <a:blip r:embed="rId6"/>
          <a:stretch>
            <a:fillRect/>
          </a:stretch>
        </p:blipFill>
        <p:spPr>
          <a:xfrm>
            <a:off x="11186326" y="2593712"/>
            <a:ext cx="337400" cy="321707"/>
          </a:xfrm>
          <a:prstGeom prst="rect">
            <a:avLst/>
          </a:prstGeom>
        </p:spPr>
      </p:pic>
      <p:pic>
        <p:nvPicPr>
          <p:cNvPr id="40" name="7 Skalér billede">
            <a:extLst>
              <a:ext uri="{FF2B5EF4-FFF2-40B4-BE49-F238E27FC236}">
                <a16:creationId xmlns:a16="http://schemas.microsoft.com/office/drawing/2014/main" id="{472C50C0-81D4-4FF8-9774-95FB88A3DB59}"/>
              </a:ext>
            </a:extLst>
          </p:cNvPr>
          <p:cNvPicPr>
            <a:picLocks noChangeAspect="1"/>
          </p:cNvPicPr>
          <p:nvPr userDrawn="1"/>
        </p:nvPicPr>
        <p:blipFill>
          <a:blip r:embed="rId11"/>
          <a:stretch>
            <a:fillRect/>
          </a:stretch>
        </p:blipFill>
        <p:spPr>
          <a:xfrm>
            <a:off x="11186326" y="3510628"/>
            <a:ext cx="359695" cy="335309"/>
          </a:xfrm>
          <a:prstGeom prst="rect">
            <a:avLst/>
          </a:prstGeom>
        </p:spPr>
      </p:pic>
      <p:pic>
        <p:nvPicPr>
          <p:cNvPr id="22" name="Picture 21">
            <a:extLst>
              <a:ext uri="{FF2B5EF4-FFF2-40B4-BE49-F238E27FC236}">
                <a16:creationId xmlns:a16="http://schemas.microsoft.com/office/drawing/2014/main" id="{3C4EB944-268B-4588-9575-20967FF1FDE8}"/>
              </a:ext>
            </a:extLst>
          </p:cNvPr>
          <p:cNvPicPr>
            <a:picLocks noChangeAspect="1"/>
          </p:cNvPicPr>
          <p:nvPr userDrawn="1"/>
        </p:nvPicPr>
        <p:blipFill>
          <a:blip r:embed="rId12"/>
          <a:stretch>
            <a:fillRect/>
          </a:stretch>
        </p:blipFill>
        <p:spPr>
          <a:xfrm>
            <a:off x="2757291" y="3179601"/>
            <a:ext cx="257143" cy="285714"/>
          </a:xfrm>
          <a:prstGeom prst="rect">
            <a:avLst/>
          </a:prstGeom>
        </p:spPr>
      </p:pic>
      <p:sp>
        <p:nvSpPr>
          <p:cNvPr id="23" name="Date Placeholder 2">
            <a:extLst>
              <a:ext uri="{FF2B5EF4-FFF2-40B4-BE49-F238E27FC236}">
                <a16:creationId xmlns:a16="http://schemas.microsoft.com/office/drawing/2014/main" id="{C47240A8-F4C6-438F-B627-9F10AF7702F7}"/>
              </a:ext>
            </a:extLst>
          </p:cNvPr>
          <p:cNvSpPr>
            <a:spLocks noGrp="1"/>
          </p:cNvSpPr>
          <p:nvPr>
            <p:ph type="dt" sz="half" idx="10"/>
          </p:nvPr>
        </p:nvSpPr>
        <p:spPr>
          <a:xfrm>
            <a:off x="0" y="6912000"/>
            <a:ext cx="0" cy="0"/>
          </a:xfrm>
          <a:prstGeom prst="rect">
            <a:avLst/>
          </a:prstGeom>
        </p:spPr>
        <p:txBody>
          <a:bodyPr/>
          <a:lstStyle>
            <a:lvl1pPr>
              <a:defRPr>
                <a:noFill/>
              </a:defRPr>
            </a:lvl1pPr>
          </a:lstStyle>
          <a:p>
            <a:r>
              <a:rPr lang="en-US"/>
              <a:t>September 20, 2022</a:t>
            </a:r>
            <a:endParaRPr lang="en-GB"/>
          </a:p>
        </p:txBody>
      </p:sp>
      <p:sp>
        <p:nvSpPr>
          <p:cNvPr id="26" name="Footer Placeholder 3">
            <a:extLst>
              <a:ext uri="{FF2B5EF4-FFF2-40B4-BE49-F238E27FC236}">
                <a16:creationId xmlns:a16="http://schemas.microsoft.com/office/drawing/2014/main" id="{CE7E8215-C535-47A6-A19E-191CCD6226DF}"/>
              </a:ext>
            </a:extLst>
          </p:cNvPr>
          <p:cNvSpPr>
            <a:spLocks noGrp="1"/>
          </p:cNvSpPr>
          <p:nvPr>
            <p:ph type="ftr" sz="quarter" idx="11"/>
          </p:nvPr>
        </p:nvSpPr>
        <p:spPr>
          <a:xfrm>
            <a:off x="0" y="6912000"/>
            <a:ext cx="0" cy="0"/>
          </a:xfrm>
          <a:prstGeom prst="rect">
            <a:avLst/>
          </a:prstGeom>
        </p:spPr>
        <p:txBody>
          <a:bodyPr/>
          <a:lstStyle>
            <a:lvl1pPr>
              <a:defRPr>
                <a:noFill/>
              </a:defRPr>
            </a:lvl1pPr>
          </a:lstStyle>
          <a:p>
            <a:r>
              <a:rPr lang="it-IT"/>
              <a:t>Carlo Bertani, Maersk, Inland Decarbonization Lead</a:t>
            </a:r>
            <a:endParaRPr lang="en-GB"/>
          </a:p>
        </p:txBody>
      </p:sp>
      <p:sp>
        <p:nvSpPr>
          <p:cNvPr id="27" name="Slide Number Placeholder 4">
            <a:extLst>
              <a:ext uri="{FF2B5EF4-FFF2-40B4-BE49-F238E27FC236}">
                <a16:creationId xmlns:a16="http://schemas.microsoft.com/office/drawing/2014/main" id="{B1580671-F9A8-48F5-99CE-4A5C15752817}"/>
              </a:ext>
            </a:extLst>
          </p:cNvPr>
          <p:cNvSpPr>
            <a:spLocks noGrp="1"/>
          </p:cNvSpPr>
          <p:nvPr>
            <p:ph type="sldNum" sz="quarter" idx="12"/>
          </p:nvPr>
        </p:nvSpPr>
        <p:spPr>
          <a:xfrm flipV="1">
            <a:off x="0" y="6912000"/>
            <a:ext cx="0" cy="0"/>
          </a:xfrm>
          <a:prstGeom prst="rect">
            <a:avLst/>
          </a:prstGeom>
        </p:spPr>
        <p:txBody>
          <a:bodyPr/>
          <a:lstStyle>
            <a:lvl1pPr>
              <a:defRPr>
                <a:noFill/>
              </a:defRPr>
            </a:lvl1pPr>
          </a:lstStyle>
          <a:p>
            <a:fld id="{24C8C45C-947F-4981-8B3F-4F32E973C901}" type="slidenum">
              <a:rPr lang="en-GB" smtClean="0"/>
              <a:pPr/>
              <a:t>‹#›</a:t>
            </a:fld>
            <a:endParaRPr lang="en-GB"/>
          </a:p>
        </p:txBody>
      </p:sp>
    </p:spTree>
    <p:extLst>
      <p:ext uri="{BB962C8B-B14F-4D97-AF65-F5344CB8AC3E}">
        <p14:creationId xmlns:p14="http://schemas.microsoft.com/office/powerpoint/2010/main" val="88017041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gt;Do not use layouts after this &g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a:xfrm>
            <a:off x="0" y="0"/>
            <a:ext cx="12192000" cy="6858000"/>
          </a:xfrm>
          <a:prstGeom prst="rect">
            <a:avLst/>
          </a:prstGeom>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a:solidFill>
                <a:schemeClr val="tx1"/>
              </a:solidFill>
            </a:endParaRPr>
          </a:p>
        </p:txBody>
      </p:sp>
      <p:sp>
        <p:nvSpPr>
          <p:cNvPr id="5" name="Do not use"/>
          <p:cNvSpPr txBox="1"/>
          <p:nvPr userDrawn="1"/>
        </p:nvSpPr>
        <p:spPr>
          <a:xfrm>
            <a:off x="430213" y="656823"/>
            <a:ext cx="11356977"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4400" b="0" noProof="0">
                <a:solidFill>
                  <a:schemeClr val="bg1"/>
                </a:solidFill>
              </a:rPr>
              <a:t>If you see any </a:t>
            </a:r>
            <a:r>
              <a:rPr lang="en-GB" sz="4400" b="1" i="1" noProof="0">
                <a:solidFill>
                  <a:schemeClr val="bg1"/>
                </a:solidFill>
              </a:rPr>
              <a:t>layouts after this </a:t>
            </a:r>
            <a:r>
              <a:rPr lang="en-GB" sz="4400" b="0" i="0" noProof="0">
                <a:solidFill>
                  <a:schemeClr val="bg1"/>
                </a:solidFill>
              </a:rPr>
              <a:t>one</a:t>
            </a:r>
            <a:r>
              <a:rPr lang="en-GB" sz="4400" b="1" i="1" noProof="0">
                <a:solidFill>
                  <a:schemeClr val="bg1"/>
                </a:solidFill>
              </a:rPr>
              <a:t>,</a:t>
            </a:r>
            <a:br>
              <a:rPr lang="en-GB" sz="4400" b="0" i="0" noProof="0">
                <a:solidFill>
                  <a:schemeClr val="bg1"/>
                </a:solidFill>
              </a:rPr>
            </a:br>
            <a:r>
              <a:rPr lang="en-GB" sz="4400" b="0" noProof="0">
                <a:solidFill>
                  <a:schemeClr val="bg1"/>
                </a:solidFill>
              </a:rPr>
              <a:t>do not use them. These layouts </a:t>
            </a:r>
            <a:r>
              <a:rPr lang="en-GB" sz="4400" b="1" i="1" u="none" noProof="0">
                <a:solidFill>
                  <a:schemeClr val="bg1"/>
                </a:solidFill>
              </a:rPr>
              <a:t>are not </a:t>
            </a:r>
            <a:r>
              <a:rPr lang="en-GB" sz="4400" b="0" noProof="0">
                <a:solidFill>
                  <a:schemeClr val="bg1"/>
                </a:solidFill>
              </a:rPr>
              <a:t>part of our corporate template.</a:t>
            </a:r>
            <a:br>
              <a:rPr lang="en-GB" sz="2800" b="0" noProof="0">
                <a:solidFill>
                  <a:schemeClr val="bg1"/>
                </a:solidFill>
              </a:rPr>
            </a:br>
            <a:br>
              <a:rPr lang="en-GB" sz="2800" b="0" noProof="0">
                <a:solidFill>
                  <a:schemeClr val="bg1"/>
                </a:solidFill>
              </a:rPr>
            </a:br>
            <a:endParaRPr lang="en-GB" sz="2800" b="0" noProof="0">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a:xfrm rot="8100000">
            <a:off x="10404874" y="3325226"/>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430213" y="2588374"/>
            <a:ext cx="10152346" cy="2215991"/>
          </a:xfrm>
          <a:prstGeom prst="rect">
            <a:avLst/>
          </a:prstGeom>
        </p:spPr>
        <p:txBody>
          <a:bodyPr wrap="square">
            <a:spAutoFit/>
          </a:bodyPr>
          <a:lstStyle/>
          <a:p>
            <a:pPr algn="ctr"/>
            <a:r>
              <a:rPr lang="en-GB" sz="13800" b="1" i="1" noProof="0">
                <a:solidFill>
                  <a:schemeClr val="bg1"/>
                </a:solidFill>
              </a:rPr>
              <a:t>Do not use </a:t>
            </a:r>
            <a:endParaRPr lang="en-GB" sz="2400" b="1" i="1"/>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430214" y="5186455"/>
            <a:ext cx="11356974" cy="969496"/>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2000" b="0" noProof="0">
                <a:solidFill>
                  <a:schemeClr val="bg1"/>
                </a:solidFill>
              </a:rPr>
              <a:t>Due to PowerPoint’s standard Copy/Paste functionality extra undesirable layouts can appear.</a:t>
            </a:r>
          </a:p>
          <a:p>
            <a:pPr marL="0" marR="0" indent="0" algn="ctr" fontAlgn="auto">
              <a:lnSpc>
                <a:spcPct val="100000"/>
              </a:lnSpc>
              <a:spcBef>
                <a:spcPts val="600"/>
              </a:spcBef>
              <a:spcAft>
                <a:spcPts val="0"/>
              </a:spcAft>
              <a:buClr>
                <a:srgbClr val="003755"/>
              </a:buClr>
              <a:buSzTx/>
              <a:buFontTx/>
              <a:buNone/>
              <a:tabLst/>
            </a:pPr>
            <a:r>
              <a:rPr lang="en-GB" sz="2000" b="0" noProof="0">
                <a:solidFill>
                  <a:schemeClr val="bg1"/>
                </a:solidFill>
              </a:rPr>
              <a:t>Also notice: Layouts after this might contain potential confidential information.</a:t>
            </a:r>
            <a:br>
              <a:rPr lang="en-GB" sz="1800" b="0" noProof="0">
                <a:solidFill>
                  <a:schemeClr val="bg1"/>
                </a:solidFill>
              </a:rPr>
            </a:br>
            <a:endParaRPr lang="en-GB" sz="1800" b="0" noProof="0">
              <a:solidFill>
                <a:schemeClr val="bg1"/>
              </a:solidFill>
            </a:endParaRPr>
          </a:p>
        </p:txBody>
      </p:sp>
      <p:sp>
        <p:nvSpPr>
          <p:cNvPr id="9" name="Date Placeholder 2">
            <a:extLst>
              <a:ext uri="{FF2B5EF4-FFF2-40B4-BE49-F238E27FC236}">
                <a16:creationId xmlns:a16="http://schemas.microsoft.com/office/drawing/2014/main" id="{B12B154D-76F1-409D-A798-AA5203EE7F44}"/>
              </a:ext>
            </a:extLst>
          </p:cNvPr>
          <p:cNvSpPr>
            <a:spLocks noGrp="1"/>
          </p:cNvSpPr>
          <p:nvPr>
            <p:ph type="dt" sz="half" idx="10"/>
          </p:nvPr>
        </p:nvSpPr>
        <p:spPr>
          <a:xfrm>
            <a:off x="0" y="6912000"/>
            <a:ext cx="0" cy="0"/>
          </a:xfrm>
          <a:prstGeom prst="rect">
            <a:avLst/>
          </a:prstGeom>
        </p:spPr>
        <p:txBody>
          <a:bodyPr/>
          <a:lstStyle>
            <a:lvl1pPr>
              <a:defRPr>
                <a:noFill/>
              </a:defRPr>
            </a:lvl1pPr>
          </a:lstStyle>
          <a:p>
            <a:r>
              <a:rPr lang="en-US"/>
              <a:t>September 20, 2022</a:t>
            </a:r>
            <a:endParaRPr lang="en-GB"/>
          </a:p>
        </p:txBody>
      </p:sp>
      <p:sp>
        <p:nvSpPr>
          <p:cNvPr id="10" name="Footer Placeholder 3">
            <a:extLst>
              <a:ext uri="{FF2B5EF4-FFF2-40B4-BE49-F238E27FC236}">
                <a16:creationId xmlns:a16="http://schemas.microsoft.com/office/drawing/2014/main" id="{7D212C3A-1726-4BC5-8AF1-72D08F6358E7}"/>
              </a:ext>
            </a:extLst>
          </p:cNvPr>
          <p:cNvSpPr>
            <a:spLocks noGrp="1"/>
          </p:cNvSpPr>
          <p:nvPr>
            <p:ph type="ftr" sz="quarter" idx="11"/>
          </p:nvPr>
        </p:nvSpPr>
        <p:spPr>
          <a:xfrm>
            <a:off x="0" y="6912000"/>
            <a:ext cx="0" cy="0"/>
          </a:xfrm>
          <a:prstGeom prst="rect">
            <a:avLst/>
          </a:prstGeom>
        </p:spPr>
        <p:txBody>
          <a:bodyPr/>
          <a:lstStyle>
            <a:lvl1pPr>
              <a:defRPr>
                <a:noFill/>
              </a:defRPr>
            </a:lvl1pPr>
          </a:lstStyle>
          <a:p>
            <a:r>
              <a:rPr lang="it-IT"/>
              <a:t>Carlo Bertani, Maersk, Inland Decarbonization Lead</a:t>
            </a:r>
            <a:endParaRPr lang="en-GB"/>
          </a:p>
        </p:txBody>
      </p:sp>
      <p:sp>
        <p:nvSpPr>
          <p:cNvPr id="11" name="Slide Number Placeholder 4">
            <a:extLst>
              <a:ext uri="{FF2B5EF4-FFF2-40B4-BE49-F238E27FC236}">
                <a16:creationId xmlns:a16="http://schemas.microsoft.com/office/drawing/2014/main" id="{989D5CFC-5012-4F36-B4E7-CE36F67CD235}"/>
              </a:ext>
            </a:extLst>
          </p:cNvPr>
          <p:cNvSpPr>
            <a:spLocks noGrp="1"/>
          </p:cNvSpPr>
          <p:nvPr>
            <p:ph type="sldNum" sz="quarter" idx="12"/>
          </p:nvPr>
        </p:nvSpPr>
        <p:spPr>
          <a:xfrm flipV="1">
            <a:off x="0" y="6912000"/>
            <a:ext cx="0" cy="0"/>
          </a:xfrm>
          <a:prstGeom prst="rect">
            <a:avLst/>
          </a:prstGeom>
        </p:spPr>
        <p:txBody>
          <a:bodyPr/>
          <a:lstStyle>
            <a:lvl1pPr>
              <a:defRPr>
                <a:noFill/>
              </a:defRPr>
            </a:lvl1pPr>
          </a:lstStyle>
          <a:p>
            <a:fld id="{24C8C45C-947F-4981-8B3F-4F32E973C901}" type="slidenum">
              <a:rPr lang="en-GB" smtClean="0"/>
              <a:pPr/>
              <a:t>‹#›</a:t>
            </a:fld>
            <a:endParaRPr lang="en-GB"/>
          </a:p>
        </p:txBody>
      </p:sp>
    </p:spTree>
    <p:extLst>
      <p:ext uri="{BB962C8B-B14F-4D97-AF65-F5344CB8AC3E}">
        <p14:creationId xmlns:p14="http://schemas.microsoft.com/office/powerpoint/2010/main" val="287957991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Title Slide">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5779548"/>
      </p:ext>
    </p:extLst>
  </p:cSld>
  <p:clrMapOvr>
    <a:masterClrMapping/>
  </p:clrMapOvr>
  <p:hf sldNum="0" hdr="0" ftr="0" dt="0"/>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1_Title Slide">
    <p:bg>
      <p:bgPr>
        <a:blipFill>
          <a:blip r:embed="rId2"/>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6F71F6-6167-39DF-9B7A-6DB3995B810D}"/>
              </a:ext>
            </a:extLst>
          </p:cNvPr>
          <p:cNvSpPr/>
          <p:nvPr/>
        </p:nvSpPr>
        <p:spPr>
          <a:xfrm>
            <a:off x="877458" y="737555"/>
            <a:ext cx="10437089" cy="5382880"/>
          </a:xfrm>
          <a:prstGeom prst="rect">
            <a:avLst/>
          </a:prstGeom>
          <a:solidFill>
            <a:srgbClr val="FFFFFF"/>
          </a:solidFill>
          <a:ln w="12701" cap="flat">
            <a:solidFill>
              <a:srgbClr val="61B9B4"/>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352110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3238805010"/>
      </p:ext>
    </p:extLst>
  </p:cSld>
  <p:clrMapOvr>
    <a:masterClrMapping/>
  </p:clrMapOvr>
  <p:hf hdr="0" ftr="0" dt="0"/>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2_Title Slide">
    <p:bg>
      <p:bgPr>
        <a:blipFill>
          <a:blip r:embed="rId2"/>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D84E44-0966-A6FC-8353-B9FEDFFC92C7}"/>
              </a:ext>
            </a:extLst>
          </p:cNvPr>
          <p:cNvSpPr/>
          <p:nvPr/>
        </p:nvSpPr>
        <p:spPr>
          <a:xfrm>
            <a:off x="1250826" y="737555"/>
            <a:ext cx="9721973" cy="5190317"/>
          </a:xfrm>
          <a:prstGeom prst="rect">
            <a:avLst/>
          </a:prstGeom>
          <a:solidFill>
            <a:srgbClr val="00B4BD"/>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99855844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1_Welcome">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239498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894847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2_Welcome">
    <p:spTree>
      <p:nvGrpSpPr>
        <p:cNvPr id="1" name=""/>
        <p:cNvGrpSpPr/>
        <p:nvPr/>
      </p:nvGrpSpPr>
      <p:grpSpPr>
        <a:xfrm>
          <a:off x="0" y="0"/>
          <a:ext cx="0" cy="0"/>
          <a:chOff x="0" y="0"/>
          <a:chExt cx="0" cy="0"/>
        </a:xfrm>
      </p:grpSpPr>
    </p:spTree>
    <p:extLst>
      <p:ext uri="{BB962C8B-B14F-4D97-AF65-F5344CB8AC3E}">
        <p14:creationId xmlns:p14="http://schemas.microsoft.com/office/powerpoint/2010/main" val="78426888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84441-BA41-E3B1-45CC-EEEAB04354CE}"/>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DAE8A2FE-1678-65DE-5C0C-E2F91C147A12}"/>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FFB02A36-BEAA-2566-A2F0-D0302EE2C902}"/>
              </a:ext>
            </a:extLst>
          </p:cNvPr>
          <p:cNvSpPr txBox="1">
            <a:spLocks noGrp="1"/>
          </p:cNvSpPr>
          <p:nvPr>
            <p:ph type="sldNum" sz="quarter" idx="8"/>
          </p:nvPr>
        </p:nvSpPr>
        <p:spPr/>
        <p:txBody>
          <a:bodyPr/>
          <a:lstStyle>
            <a:lvl1pPr>
              <a:defRPr/>
            </a:lvl1pPr>
          </a:lstStyle>
          <a:p>
            <a:pPr lvl="0"/>
            <a:fld id="{17F641EF-9CEF-FA42-8AEA-E1B7CDB493C8}" type="slidenum">
              <a:t>‹#›</a:t>
            </a:fld>
            <a:endParaRPr lang="en-US"/>
          </a:p>
        </p:txBody>
      </p:sp>
    </p:spTree>
    <p:extLst>
      <p:ext uri="{BB962C8B-B14F-4D97-AF65-F5344CB8AC3E}">
        <p14:creationId xmlns:p14="http://schemas.microsoft.com/office/powerpoint/2010/main" val="1659111211"/>
      </p:ext>
    </p:extLst>
  </p:cSld>
  <p:clrMapOvr>
    <a:masterClrMapping/>
  </p:clrMapOvr>
  <p:hf sldNum="0" hdr="0" ftr="0" dt="0"/>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3D588-96CD-A95B-67D7-76DEA6C8F3B2}"/>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EE264AAA-FAB8-2A29-9643-6AE46E121842}"/>
              </a:ext>
            </a:extLst>
          </p:cNvPr>
          <p:cNvSpPr txBox="1">
            <a:spLocks noGrp="1"/>
          </p:cNvSpPr>
          <p:nvPr>
            <p:ph idx="4294967295"/>
          </p:nvPr>
        </p:nvSpPr>
        <p:spPr>
          <a:xfrm>
            <a:off x="381003" y="1276346"/>
            <a:ext cx="5286375" cy="4675564"/>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ACBAFE-F7DF-5206-94B8-09A6F79F591A}"/>
              </a:ext>
            </a:extLst>
          </p:cNvPr>
          <p:cNvSpPr txBox="1">
            <a:spLocks noGrp="1"/>
          </p:cNvSpPr>
          <p:nvPr>
            <p:ph idx="4294967295"/>
          </p:nvPr>
        </p:nvSpPr>
        <p:spPr>
          <a:xfrm>
            <a:off x="6172200" y="1276346"/>
            <a:ext cx="5181603" cy="4675564"/>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6">
            <a:extLst>
              <a:ext uri="{FF2B5EF4-FFF2-40B4-BE49-F238E27FC236}">
                <a16:creationId xmlns:a16="http://schemas.microsoft.com/office/drawing/2014/main" id="{BDF557A9-8C91-EA22-3467-BF0E90BA4384}"/>
              </a:ext>
            </a:extLst>
          </p:cNvPr>
          <p:cNvSpPr txBox="1">
            <a:spLocks noGrp="1"/>
          </p:cNvSpPr>
          <p:nvPr>
            <p:ph type="sldNum" sz="quarter" idx="8"/>
          </p:nvPr>
        </p:nvSpPr>
        <p:spPr/>
        <p:txBody>
          <a:bodyPr/>
          <a:lstStyle>
            <a:lvl1pPr>
              <a:defRPr/>
            </a:lvl1pPr>
          </a:lstStyle>
          <a:p>
            <a:pPr lvl="0"/>
            <a:fld id="{706CC05A-3378-E042-BF51-9C3C5BA920AA}" type="slidenum">
              <a:t>‹#›</a:t>
            </a:fld>
            <a:endParaRPr lang="en-US"/>
          </a:p>
        </p:txBody>
      </p:sp>
    </p:spTree>
    <p:extLst>
      <p:ext uri="{BB962C8B-B14F-4D97-AF65-F5344CB8AC3E}">
        <p14:creationId xmlns:p14="http://schemas.microsoft.com/office/powerpoint/2010/main" val="2531105845"/>
      </p:ext>
    </p:extLst>
  </p:cSld>
  <p:clrMapOvr>
    <a:masterClrMapping/>
  </p:clrMapOvr>
  <p:hf sldNum="0" hdr="0" ftr="0" dt="0"/>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76D68-0A7A-E34B-E708-5A7D3C439D08}"/>
              </a:ext>
            </a:extLst>
          </p:cNvPr>
          <p:cNvSpPr txBox="1">
            <a:spLocks noGrp="1"/>
          </p:cNvSpPr>
          <p:nvPr>
            <p:ph type="title"/>
          </p:nvPr>
        </p:nvSpPr>
        <p:spPr/>
        <p:txBody>
          <a:bodyPr/>
          <a:lstStyle>
            <a:lvl1pPr>
              <a:defRPr/>
            </a:lvl1pPr>
          </a:lstStyle>
          <a:p>
            <a:pPr lvl="0"/>
            <a:r>
              <a:rPr lang="en-US"/>
              <a:t>Click to edit Master title style</a:t>
            </a:r>
          </a:p>
        </p:txBody>
      </p:sp>
      <p:sp>
        <p:nvSpPr>
          <p:cNvPr id="3" name="Slide Number Placeholder 6">
            <a:extLst>
              <a:ext uri="{FF2B5EF4-FFF2-40B4-BE49-F238E27FC236}">
                <a16:creationId xmlns:a16="http://schemas.microsoft.com/office/drawing/2014/main" id="{43574394-BDB0-2665-EADB-30DD3E914C5D}"/>
              </a:ext>
            </a:extLst>
          </p:cNvPr>
          <p:cNvSpPr txBox="1">
            <a:spLocks noGrp="1"/>
          </p:cNvSpPr>
          <p:nvPr>
            <p:ph type="sldNum" sz="quarter" idx="8"/>
          </p:nvPr>
        </p:nvSpPr>
        <p:spPr/>
        <p:txBody>
          <a:bodyPr/>
          <a:lstStyle>
            <a:lvl1pPr>
              <a:defRPr/>
            </a:lvl1pPr>
          </a:lstStyle>
          <a:p>
            <a:pPr lvl="0"/>
            <a:fld id="{74215791-5792-364F-BD8B-46EFAA0179B4}" type="slidenum">
              <a:t>‹#›</a:t>
            </a:fld>
            <a:endParaRPr lang="en-US"/>
          </a:p>
        </p:txBody>
      </p:sp>
      <p:sp>
        <p:nvSpPr>
          <p:cNvPr id="4" name="Picture Placeholder 5">
            <a:extLst>
              <a:ext uri="{FF2B5EF4-FFF2-40B4-BE49-F238E27FC236}">
                <a16:creationId xmlns:a16="http://schemas.microsoft.com/office/drawing/2014/main" id="{80662ED4-8C9A-F0F7-753D-F731B24C4653}"/>
              </a:ext>
            </a:extLst>
          </p:cNvPr>
          <p:cNvSpPr txBox="1">
            <a:spLocks noGrp="1"/>
          </p:cNvSpPr>
          <p:nvPr>
            <p:ph type="pic" idx="4294967295"/>
          </p:nvPr>
        </p:nvSpPr>
        <p:spPr>
          <a:xfrm>
            <a:off x="6172200" y="1276346"/>
            <a:ext cx="5665119" cy="4675564"/>
          </a:xfrm>
          <a:solidFill>
            <a:srgbClr val="D9D9D9"/>
          </a:solidFill>
        </p:spPr>
        <p:txBody>
          <a:bodyPr/>
          <a:lstStyle>
            <a:lvl1pPr>
              <a:defRPr/>
            </a:lvl1pPr>
          </a:lstStyle>
          <a:p>
            <a:pPr lvl="0"/>
            <a:endParaRPr lang="en-US"/>
          </a:p>
        </p:txBody>
      </p:sp>
      <p:sp>
        <p:nvSpPr>
          <p:cNvPr id="5" name="Content Placeholder 2">
            <a:extLst>
              <a:ext uri="{FF2B5EF4-FFF2-40B4-BE49-F238E27FC236}">
                <a16:creationId xmlns:a16="http://schemas.microsoft.com/office/drawing/2014/main" id="{0B667077-DDA3-8AD1-63B4-612FFEA30C2C}"/>
              </a:ext>
            </a:extLst>
          </p:cNvPr>
          <p:cNvSpPr txBox="1">
            <a:spLocks noGrp="1"/>
          </p:cNvSpPr>
          <p:nvPr>
            <p:ph idx="4294967295"/>
          </p:nvPr>
        </p:nvSpPr>
        <p:spPr>
          <a:xfrm>
            <a:off x="381003" y="1276346"/>
            <a:ext cx="5286375" cy="4675564"/>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047349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4C4C0-9B00-9829-3605-F853FCA1CB8A}"/>
              </a:ext>
            </a:extLst>
          </p:cNvPr>
          <p:cNvSpPr txBox="1">
            <a:spLocks noGrp="1"/>
          </p:cNvSpPr>
          <p:nvPr>
            <p:ph type="title"/>
          </p:nvPr>
        </p:nvSpPr>
        <p:spPr/>
        <p:txBody>
          <a:bodyPr/>
          <a:lstStyle>
            <a:lvl1pPr>
              <a:defRPr/>
            </a:lvl1pPr>
          </a:lstStyle>
          <a:p>
            <a:pPr lvl="0"/>
            <a:r>
              <a:rPr lang="en-US"/>
              <a:t>Click to edit Master title style</a:t>
            </a:r>
          </a:p>
        </p:txBody>
      </p:sp>
      <p:sp>
        <p:nvSpPr>
          <p:cNvPr id="3" name="Slide Number Placeholder 6">
            <a:extLst>
              <a:ext uri="{FF2B5EF4-FFF2-40B4-BE49-F238E27FC236}">
                <a16:creationId xmlns:a16="http://schemas.microsoft.com/office/drawing/2014/main" id="{E5E12C0E-C251-9E67-F8C0-6A28BD10B705}"/>
              </a:ext>
            </a:extLst>
          </p:cNvPr>
          <p:cNvSpPr txBox="1">
            <a:spLocks noGrp="1"/>
          </p:cNvSpPr>
          <p:nvPr>
            <p:ph type="sldNum" sz="quarter" idx="8"/>
          </p:nvPr>
        </p:nvSpPr>
        <p:spPr/>
        <p:txBody>
          <a:bodyPr/>
          <a:lstStyle>
            <a:lvl1pPr>
              <a:defRPr/>
            </a:lvl1pPr>
          </a:lstStyle>
          <a:p>
            <a:pPr lvl="0"/>
            <a:fld id="{6DA15E63-A654-0246-BC3F-D94C4767A0B2}" type="slidenum">
              <a:t>‹#›</a:t>
            </a:fld>
            <a:endParaRPr lang="en-US"/>
          </a:p>
        </p:txBody>
      </p:sp>
      <p:sp>
        <p:nvSpPr>
          <p:cNvPr id="4" name="Picture Placeholder 5">
            <a:extLst>
              <a:ext uri="{FF2B5EF4-FFF2-40B4-BE49-F238E27FC236}">
                <a16:creationId xmlns:a16="http://schemas.microsoft.com/office/drawing/2014/main" id="{91BF64D8-ABE4-91AF-4E4D-16E6F39E1957}"/>
              </a:ext>
            </a:extLst>
          </p:cNvPr>
          <p:cNvSpPr txBox="1">
            <a:spLocks noGrp="1"/>
          </p:cNvSpPr>
          <p:nvPr>
            <p:ph type="pic" idx="4294967295"/>
          </p:nvPr>
        </p:nvSpPr>
        <p:spPr>
          <a:xfrm>
            <a:off x="381003" y="1276346"/>
            <a:ext cx="11456325" cy="4675564"/>
          </a:xfrm>
          <a:solidFill>
            <a:srgbClr val="D9D9D9"/>
          </a:solidFill>
        </p:spPr>
        <p:txBody>
          <a:bodyPr/>
          <a:lstStyle>
            <a:lvl1pPr>
              <a:defRPr/>
            </a:lvl1pPr>
          </a:lstStyle>
          <a:p>
            <a:pPr lvl="0"/>
            <a:endParaRPr lang="en-US"/>
          </a:p>
        </p:txBody>
      </p:sp>
    </p:spTree>
    <p:extLst>
      <p:ext uri="{BB962C8B-B14F-4D97-AF65-F5344CB8AC3E}">
        <p14:creationId xmlns:p14="http://schemas.microsoft.com/office/powerpoint/2010/main" val="390360718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AA91FF1B-3347-5A29-744B-56BB87938DA0}"/>
              </a:ext>
            </a:extLst>
          </p:cNvPr>
          <p:cNvSpPr txBox="1">
            <a:spLocks noGrp="1"/>
          </p:cNvSpPr>
          <p:nvPr>
            <p:ph type="sldNum" sz="quarter" idx="8"/>
          </p:nvPr>
        </p:nvSpPr>
        <p:spPr/>
        <p:txBody>
          <a:bodyPr/>
          <a:lstStyle>
            <a:lvl1pPr>
              <a:defRPr/>
            </a:lvl1pPr>
          </a:lstStyle>
          <a:p>
            <a:pPr lvl="0"/>
            <a:fld id="{18347B44-01C5-6F4B-9BD1-6C001A4A8E2E}" type="slidenum">
              <a:t>‹#›</a:t>
            </a:fld>
            <a:endParaRPr lang="en-US"/>
          </a:p>
        </p:txBody>
      </p:sp>
    </p:spTree>
    <p:extLst>
      <p:ext uri="{BB962C8B-B14F-4D97-AF65-F5344CB8AC3E}">
        <p14:creationId xmlns:p14="http://schemas.microsoft.com/office/powerpoint/2010/main" val="2687001720"/>
      </p:ext>
    </p:extLst>
  </p:cSld>
  <p:clrMapOvr>
    <a:masterClrMapping/>
  </p:clrMapOvr>
  <p:hf sldNum="0" hdr="0" ftr="0" dt="0"/>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5DFE8-CE18-6B0A-B964-51297615AB3A}"/>
              </a:ext>
            </a:extLst>
          </p:cNvPr>
          <p:cNvSpPr txBox="1">
            <a:spLocks noGrp="1"/>
          </p:cNvSpPr>
          <p:nvPr>
            <p:ph type="title"/>
          </p:nvPr>
        </p:nvSpPr>
        <p:spPr/>
        <p:txBody>
          <a:bodyPr/>
          <a:lstStyle>
            <a:lvl1pPr>
              <a:defRPr/>
            </a:lvl1pPr>
          </a:lstStyle>
          <a:p>
            <a:pPr lvl="0"/>
            <a:r>
              <a:rPr lang="en-US"/>
              <a:t>Click to edit Master title style</a:t>
            </a:r>
          </a:p>
        </p:txBody>
      </p:sp>
      <p:sp>
        <p:nvSpPr>
          <p:cNvPr id="3" name="Slide Number Placeholder 2">
            <a:extLst>
              <a:ext uri="{FF2B5EF4-FFF2-40B4-BE49-F238E27FC236}">
                <a16:creationId xmlns:a16="http://schemas.microsoft.com/office/drawing/2014/main" id="{E834E661-4C3E-0F84-54EE-10A92EC342F0}"/>
              </a:ext>
            </a:extLst>
          </p:cNvPr>
          <p:cNvSpPr txBox="1">
            <a:spLocks noGrp="1"/>
          </p:cNvSpPr>
          <p:nvPr>
            <p:ph type="sldNum" sz="quarter" idx="8"/>
          </p:nvPr>
        </p:nvSpPr>
        <p:spPr/>
        <p:txBody>
          <a:bodyPr/>
          <a:lstStyle>
            <a:lvl1pPr>
              <a:defRPr/>
            </a:lvl1pPr>
          </a:lstStyle>
          <a:p>
            <a:pPr lvl="0"/>
            <a:fld id="{7D3D2795-54D8-E645-9B73-AF9381939CA9}" type="slidenum">
              <a:t>‹#›</a:t>
            </a:fld>
            <a:endParaRPr lang="en-US"/>
          </a:p>
        </p:txBody>
      </p:sp>
    </p:spTree>
    <p:extLst>
      <p:ext uri="{BB962C8B-B14F-4D97-AF65-F5344CB8AC3E}">
        <p14:creationId xmlns:p14="http://schemas.microsoft.com/office/powerpoint/2010/main" val="58266431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73633-A561-C74C-A8CB-2205D61DED2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78BF80FE-2F01-4E4A-A7EE-1811D0A9D7A7}"/>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245143011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1_Custom Layout">
    <p:bg>
      <p:bgPr>
        <a:solidFill>
          <a:srgbClr val="FFFFFF"/>
        </a:solidFill>
        <a:effectLst/>
      </p:bgPr>
    </p:bg>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388BE233-C466-E804-9D50-B2A55468B2D7}"/>
              </a:ext>
            </a:extLst>
          </p:cNvPr>
          <p:cNvSpPr txBox="1">
            <a:spLocks noGrp="1"/>
          </p:cNvSpPr>
          <p:nvPr>
            <p:ph type="sldNum" sz="quarter" idx="8"/>
          </p:nvPr>
        </p:nvSpPr>
        <p:spPr/>
        <p:txBody>
          <a:bodyPr/>
          <a:lstStyle>
            <a:lvl1pPr>
              <a:defRPr/>
            </a:lvl1pPr>
          </a:lstStyle>
          <a:p>
            <a:pPr lvl="0"/>
            <a:fld id="{43C8E87D-5E67-384A-B77C-47CE7B50E250}" type="slidenum">
              <a:t>‹#›</a:t>
            </a:fld>
            <a:endParaRPr lang="en-US"/>
          </a:p>
        </p:txBody>
      </p:sp>
    </p:spTree>
    <p:extLst>
      <p:ext uri="{BB962C8B-B14F-4D97-AF65-F5344CB8AC3E}">
        <p14:creationId xmlns:p14="http://schemas.microsoft.com/office/powerpoint/2010/main" val="34149520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F63F2-D5C5-C39F-16FC-7E80EABD6C6F}"/>
              </a:ext>
            </a:extLst>
          </p:cNvPr>
          <p:cNvSpPr txBox="1">
            <a:spLocks noGrp="1"/>
          </p:cNvSpPr>
          <p:nvPr>
            <p:ph type="title"/>
          </p:nvPr>
        </p:nvSpPr>
        <p:spPr/>
        <p:txBody>
          <a:bodyPr/>
          <a:lstStyle>
            <a:lvl1pPr>
              <a:defRPr/>
            </a:lvl1pPr>
          </a:lstStyle>
          <a:p>
            <a:pPr lvl="0"/>
            <a:r>
              <a:rPr lang="en-US"/>
              <a:t>Click to edit Master title style</a:t>
            </a:r>
          </a:p>
        </p:txBody>
      </p:sp>
      <p:sp>
        <p:nvSpPr>
          <p:cNvPr id="3" name="Slide Number Placeholder 2">
            <a:extLst>
              <a:ext uri="{FF2B5EF4-FFF2-40B4-BE49-F238E27FC236}">
                <a16:creationId xmlns:a16="http://schemas.microsoft.com/office/drawing/2014/main" id="{F52A8A0E-BABB-D5BB-086E-B11AD8A986C8}"/>
              </a:ext>
            </a:extLst>
          </p:cNvPr>
          <p:cNvSpPr txBox="1">
            <a:spLocks noGrp="1"/>
          </p:cNvSpPr>
          <p:nvPr>
            <p:ph type="sldNum" sz="quarter" idx="8"/>
          </p:nvPr>
        </p:nvSpPr>
        <p:spPr/>
        <p:txBody>
          <a:bodyPr/>
          <a:lstStyle>
            <a:lvl1pPr>
              <a:defRPr/>
            </a:lvl1pPr>
          </a:lstStyle>
          <a:p>
            <a:pPr lvl="0"/>
            <a:fld id="{63B78645-B33E-0646-BBAD-B8CF51837E57}" type="slidenum">
              <a:t>‹#›</a:t>
            </a:fld>
            <a:endParaRPr lang="en-US"/>
          </a:p>
        </p:txBody>
      </p:sp>
    </p:spTree>
    <p:extLst>
      <p:ext uri="{BB962C8B-B14F-4D97-AF65-F5344CB8AC3E}">
        <p14:creationId xmlns:p14="http://schemas.microsoft.com/office/powerpoint/2010/main" val="110784766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1_section 1a">
    <p:bg>
      <p:bgPr>
        <a:blipFill>
          <a:blip r:embed="rId2"/>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9C427F-D44E-C084-30A8-BC337984EE3F}"/>
              </a:ext>
            </a:extLst>
          </p:cNvPr>
          <p:cNvSpPr txBox="1">
            <a:spLocks noGrp="1"/>
          </p:cNvSpPr>
          <p:nvPr>
            <p:ph type="title"/>
          </p:nvPr>
        </p:nvSpPr>
        <p:spPr>
          <a:xfrm>
            <a:off x="457200" y="146614"/>
            <a:ext cx="10375696" cy="685607"/>
          </a:xfrm>
        </p:spPr>
        <p:txBody>
          <a:bodyPr>
            <a:normAutofit/>
          </a:bodyPr>
          <a:lstStyle>
            <a:lvl1pPr>
              <a:defRPr/>
            </a:lvl1pPr>
          </a:lstStyle>
          <a:p>
            <a:pPr lvl="0"/>
            <a:r>
              <a:rPr lang="en-US"/>
              <a:t>Click to edit Master title style</a:t>
            </a:r>
          </a:p>
        </p:txBody>
      </p:sp>
    </p:spTree>
    <p:extLst>
      <p:ext uri="{BB962C8B-B14F-4D97-AF65-F5344CB8AC3E}">
        <p14:creationId xmlns:p14="http://schemas.microsoft.com/office/powerpoint/2010/main" val="261904300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2_Custom Layout">
    <p:bg>
      <p:bgPr>
        <a:solidFill>
          <a:srgbClr val="FFFFFF"/>
        </a:solidFill>
        <a:effectLst/>
      </p:bgPr>
    </p:bg>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921A413A-2826-4921-23D6-1526E7AA572A}"/>
              </a:ext>
            </a:extLst>
          </p:cNvPr>
          <p:cNvSpPr txBox="1">
            <a:spLocks noGrp="1"/>
          </p:cNvSpPr>
          <p:nvPr>
            <p:ph type="sldNum" sz="quarter" idx="8"/>
          </p:nvPr>
        </p:nvSpPr>
        <p:spPr/>
        <p:txBody>
          <a:bodyPr/>
          <a:lstStyle>
            <a:lvl1pPr>
              <a:defRPr/>
            </a:lvl1pPr>
          </a:lstStyle>
          <a:p>
            <a:pPr lvl="0"/>
            <a:fld id="{3A0E4812-6B15-954D-9078-ADB5190DEB80}" type="slidenum">
              <a:t>‹#›</a:t>
            </a:fld>
            <a:endParaRPr lang="en-US"/>
          </a:p>
        </p:txBody>
      </p:sp>
    </p:spTree>
    <p:extLst>
      <p:ext uri="{BB962C8B-B14F-4D97-AF65-F5344CB8AC3E}">
        <p14:creationId xmlns:p14="http://schemas.microsoft.com/office/powerpoint/2010/main" val="338240866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E481F3CB-4343-3444-37E3-F6DFDCA20342}"/>
              </a:ext>
            </a:extLst>
          </p:cNvPr>
          <p:cNvSpPr txBox="1">
            <a:spLocks noGrp="1"/>
          </p:cNvSpPr>
          <p:nvPr>
            <p:ph type="sldNum" sz="quarter" idx="8"/>
          </p:nvPr>
        </p:nvSpPr>
        <p:spPr/>
        <p:txBody>
          <a:bodyPr/>
          <a:lstStyle>
            <a:lvl1pPr>
              <a:defRPr/>
            </a:lvl1pPr>
          </a:lstStyle>
          <a:p>
            <a:pPr lvl="0"/>
            <a:fld id="{C8007C2F-71DB-F94C-A519-1469892F5A24}" type="slidenum">
              <a:t>‹#›</a:t>
            </a:fld>
            <a:endParaRPr lang="en-US"/>
          </a:p>
        </p:txBody>
      </p:sp>
    </p:spTree>
    <p:extLst>
      <p:ext uri="{BB962C8B-B14F-4D97-AF65-F5344CB8AC3E}">
        <p14:creationId xmlns:p14="http://schemas.microsoft.com/office/powerpoint/2010/main" val="359525764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A36BB-A828-C3E8-4869-E10C1B065D2F}"/>
              </a:ext>
            </a:extLst>
          </p:cNvPr>
          <p:cNvSpPr txBox="1">
            <a:spLocks noGrp="1"/>
          </p:cNvSpPr>
          <p:nvPr>
            <p:ph type="title"/>
          </p:nvPr>
        </p:nvSpPr>
        <p:spPr/>
        <p:txBody>
          <a:bodyPr/>
          <a:lstStyle>
            <a:lvl1pPr>
              <a:defRPr/>
            </a:lvl1pPr>
          </a:lstStyle>
          <a:p>
            <a:pPr lvl="0"/>
            <a:r>
              <a:rPr lang="en-US"/>
              <a:t>Click to edit Master title style</a:t>
            </a:r>
          </a:p>
        </p:txBody>
      </p:sp>
      <p:sp>
        <p:nvSpPr>
          <p:cNvPr id="3" name="Slide Number Placeholder 2">
            <a:extLst>
              <a:ext uri="{FF2B5EF4-FFF2-40B4-BE49-F238E27FC236}">
                <a16:creationId xmlns:a16="http://schemas.microsoft.com/office/drawing/2014/main" id="{817BD79A-62EC-9481-CF96-A99F8AC89BF5}"/>
              </a:ext>
            </a:extLst>
          </p:cNvPr>
          <p:cNvSpPr txBox="1">
            <a:spLocks noGrp="1"/>
          </p:cNvSpPr>
          <p:nvPr>
            <p:ph type="sldNum" sz="quarter" idx="8"/>
          </p:nvPr>
        </p:nvSpPr>
        <p:spPr/>
        <p:txBody>
          <a:bodyPr/>
          <a:lstStyle>
            <a:lvl1pPr>
              <a:defRPr/>
            </a:lvl1pPr>
          </a:lstStyle>
          <a:p>
            <a:pPr lvl="0"/>
            <a:fld id="{858D7C60-3D42-A44B-8874-90ACDD978127}" type="slidenum">
              <a:t>‹#›</a:t>
            </a:fld>
            <a:endParaRPr lang="en-US"/>
          </a:p>
        </p:txBody>
      </p:sp>
      <p:sp>
        <p:nvSpPr>
          <p:cNvPr id="4" name="Text Placeholder 2">
            <a:extLst>
              <a:ext uri="{FF2B5EF4-FFF2-40B4-BE49-F238E27FC236}">
                <a16:creationId xmlns:a16="http://schemas.microsoft.com/office/drawing/2014/main" id="{D85DFF3A-0F94-3E59-A26A-5966A4EF5E0C}"/>
              </a:ext>
            </a:extLst>
          </p:cNvPr>
          <p:cNvSpPr txBox="1">
            <a:spLocks noGrp="1"/>
          </p:cNvSpPr>
          <p:nvPr>
            <p:ph idx="4294967295"/>
          </p:nvPr>
        </p:nvSpPr>
        <p:spPr>
          <a:xfrm>
            <a:off x="457200" y="1184221"/>
            <a:ext cx="5338998" cy="475188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2">
            <a:extLst>
              <a:ext uri="{FF2B5EF4-FFF2-40B4-BE49-F238E27FC236}">
                <a16:creationId xmlns:a16="http://schemas.microsoft.com/office/drawing/2014/main" id="{99533885-3AD9-9D9A-EA65-6D32990D0257}"/>
              </a:ext>
            </a:extLst>
          </p:cNvPr>
          <p:cNvSpPr txBox="1">
            <a:spLocks noGrp="1"/>
          </p:cNvSpPr>
          <p:nvPr>
            <p:ph idx="4294967295"/>
          </p:nvPr>
        </p:nvSpPr>
        <p:spPr>
          <a:xfrm>
            <a:off x="6248396" y="1184221"/>
            <a:ext cx="5638803" cy="475188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61287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cover">
    <p:spTree>
      <p:nvGrpSpPr>
        <p:cNvPr id="1" name=""/>
        <p:cNvGrpSpPr/>
        <p:nvPr/>
      </p:nvGrpSpPr>
      <p:grpSpPr>
        <a:xfrm>
          <a:off x="0" y="0"/>
          <a:ext cx="0" cy="0"/>
          <a:chOff x="0" y="0"/>
          <a:chExt cx="0" cy="0"/>
        </a:xfrm>
      </p:grpSpPr>
    </p:spTree>
    <p:extLst>
      <p:ext uri="{BB962C8B-B14F-4D97-AF65-F5344CB8AC3E}">
        <p14:creationId xmlns:p14="http://schemas.microsoft.com/office/powerpoint/2010/main" val="77889944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Cop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89F3C-E295-6CDB-7F05-B40532320785}"/>
              </a:ext>
            </a:extLst>
          </p:cNvPr>
          <p:cNvSpPr txBox="1">
            <a:spLocks noGrp="1"/>
          </p:cNvSpPr>
          <p:nvPr>
            <p:ph type="title"/>
          </p:nvPr>
        </p:nvSpPr>
        <p:spPr/>
        <p:txBody>
          <a:bodyPr/>
          <a:lstStyle>
            <a:lvl1pPr>
              <a:defRPr/>
            </a:lvl1pPr>
          </a:lstStyle>
          <a:p>
            <a:pPr lvl="0"/>
            <a:r>
              <a:rPr lang="en-US"/>
              <a:t>Click to edit Master title style</a:t>
            </a:r>
          </a:p>
        </p:txBody>
      </p:sp>
      <p:sp>
        <p:nvSpPr>
          <p:cNvPr id="3" name="Slide Number Placeholder 2">
            <a:extLst>
              <a:ext uri="{FF2B5EF4-FFF2-40B4-BE49-F238E27FC236}">
                <a16:creationId xmlns:a16="http://schemas.microsoft.com/office/drawing/2014/main" id="{2100F67E-774F-FBBF-9177-7E43F549EE99}"/>
              </a:ext>
            </a:extLst>
          </p:cNvPr>
          <p:cNvSpPr txBox="1">
            <a:spLocks noGrp="1"/>
          </p:cNvSpPr>
          <p:nvPr>
            <p:ph type="sldNum" sz="quarter" idx="8"/>
          </p:nvPr>
        </p:nvSpPr>
        <p:spPr/>
        <p:txBody>
          <a:bodyPr/>
          <a:lstStyle>
            <a:lvl1pPr>
              <a:defRPr/>
            </a:lvl1pPr>
          </a:lstStyle>
          <a:p>
            <a:pPr lvl="0"/>
            <a:fld id="{00D9A969-6924-ED4D-B3FE-E036E269E4C2}" type="slidenum">
              <a:t>‹#›</a:t>
            </a:fld>
            <a:endParaRPr lang="en-US"/>
          </a:p>
        </p:txBody>
      </p:sp>
      <p:sp>
        <p:nvSpPr>
          <p:cNvPr id="4" name="Text Placeholder 2">
            <a:extLst>
              <a:ext uri="{FF2B5EF4-FFF2-40B4-BE49-F238E27FC236}">
                <a16:creationId xmlns:a16="http://schemas.microsoft.com/office/drawing/2014/main" id="{C5F97E5D-B665-75B3-A767-8821C9DCB281}"/>
              </a:ext>
            </a:extLst>
          </p:cNvPr>
          <p:cNvSpPr txBox="1">
            <a:spLocks noGrp="1"/>
          </p:cNvSpPr>
          <p:nvPr>
            <p:ph idx="4294967295"/>
          </p:nvPr>
        </p:nvSpPr>
        <p:spPr>
          <a:xfrm>
            <a:off x="457200" y="1184221"/>
            <a:ext cx="11277596" cy="475188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563713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DA1DD-E62E-BEA2-D4F0-36B40D22C4E5}"/>
              </a:ext>
            </a:extLst>
          </p:cNvPr>
          <p:cNvSpPr txBox="1">
            <a:spLocks noGrp="1"/>
          </p:cNvSpPr>
          <p:nvPr>
            <p:ph type="title"/>
          </p:nvPr>
        </p:nvSpPr>
        <p:spPr/>
        <p:txBody>
          <a:bodyPr/>
          <a:lstStyle>
            <a:lvl1pPr>
              <a:defRPr/>
            </a:lvl1pPr>
          </a:lstStyle>
          <a:p>
            <a:pPr lvl="0"/>
            <a:r>
              <a:rPr lang="en-US"/>
              <a:t>Click to edit Master title style</a:t>
            </a:r>
          </a:p>
        </p:txBody>
      </p:sp>
      <p:sp>
        <p:nvSpPr>
          <p:cNvPr id="3" name="Slide Number Placeholder 2">
            <a:extLst>
              <a:ext uri="{FF2B5EF4-FFF2-40B4-BE49-F238E27FC236}">
                <a16:creationId xmlns:a16="http://schemas.microsoft.com/office/drawing/2014/main" id="{080120EF-19A6-A769-1C70-E2A444E9A748}"/>
              </a:ext>
            </a:extLst>
          </p:cNvPr>
          <p:cNvSpPr txBox="1">
            <a:spLocks noGrp="1"/>
          </p:cNvSpPr>
          <p:nvPr>
            <p:ph type="sldNum" sz="quarter" idx="8"/>
          </p:nvPr>
        </p:nvSpPr>
        <p:spPr/>
        <p:txBody>
          <a:bodyPr/>
          <a:lstStyle>
            <a:lvl1pPr>
              <a:defRPr/>
            </a:lvl1pPr>
          </a:lstStyle>
          <a:p>
            <a:pPr lvl="0"/>
            <a:fld id="{482F0BFA-1B0D-CD4F-A877-BAABDFD706EB}" type="slidenum">
              <a:t>‹#›</a:t>
            </a:fld>
            <a:endParaRPr lang="en-US"/>
          </a:p>
        </p:txBody>
      </p:sp>
      <p:sp>
        <p:nvSpPr>
          <p:cNvPr id="4" name="Picture Placeholder 7">
            <a:extLst>
              <a:ext uri="{FF2B5EF4-FFF2-40B4-BE49-F238E27FC236}">
                <a16:creationId xmlns:a16="http://schemas.microsoft.com/office/drawing/2014/main" id="{7DBF968D-21B9-8081-091E-475FF80D5D13}"/>
              </a:ext>
            </a:extLst>
          </p:cNvPr>
          <p:cNvSpPr txBox="1">
            <a:spLocks noGrp="1"/>
          </p:cNvSpPr>
          <p:nvPr>
            <p:ph type="pic" idx="4294967295"/>
          </p:nvPr>
        </p:nvSpPr>
        <p:spPr>
          <a:xfrm>
            <a:off x="6256864" y="1184221"/>
            <a:ext cx="5477932" cy="4781598"/>
          </a:xfrm>
          <a:solidFill>
            <a:srgbClr val="D9D9D9"/>
          </a:solidFill>
        </p:spPr>
        <p:txBody>
          <a:bodyPr/>
          <a:lstStyle>
            <a:lvl1pPr>
              <a:defRPr/>
            </a:lvl1pPr>
          </a:lstStyle>
          <a:p>
            <a:pPr lvl="0"/>
            <a:endParaRPr lang="en-US"/>
          </a:p>
        </p:txBody>
      </p:sp>
      <p:sp>
        <p:nvSpPr>
          <p:cNvPr id="5" name="Text Placeholder 2">
            <a:extLst>
              <a:ext uri="{FF2B5EF4-FFF2-40B4-BE49-F238E27FC236}">
                <a16:creationId xmlns:a16="http://schemas.microsoft.com/office/drawing/2014/main" id="{157F550E-A044-DC48-AFB3-C6C3AC10F258}"/>
              </a:ext>
            </a:extLst>
          </p:cNvPr>
          <p:cNvSpPr txBox="1">
            <a:spLocks noGrp="1"/>
          </p:cNvSpPr>
          <p:nvPr>
            <p:ph idx="4294967295"/>
          </p:nvPr>
        </p:nvSpPr>
        <p:spPr>
          <a:xfrm>
            <a:off x="457200" y="1184221"/>
            <a:ext cx="5338998" cy="475188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25420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1_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DDB7C-1152-1C85-CFB5-07AD3ECE67D1}"/>
              </a:ext>
            </a:extLst>
          </p:cNvPr>
          <p:cNvSpPr txBox="1">
            <a:spLocks noGrp="1"/>
          </p:cNvSpPr>
          <p:nvPr>
            <p:ph type="title"/>
          </p:nvPr>
        </p:nvSpPr>
        <p:spPr/>
        <p:txBody>
          <a:bodyPr/>
          <a:lstStyle>
            <a:lvl1pPr>
              <a:defRPr/>
            </a:lvl1pPr>
          </a:lstStyle>
          <a:p>
            <a:pPr lvl="0"/>
            <a:r>
              <a:rPr lang="en-US"/>
              <a:t>Click to edit Master title style</a:t>
            </a:r>
          </a:p>
        </p:txBody>
      </p:sp>
      <p:sp>
        <p:nvSpPr>
          <p:cNvPr id="3" name="Slide Number Placeholder 2">
            <a:extLst>
              <a:ext uri="{FF2B5EF4-FFF2-40B4-BE49-F238E27FC236}">
                <a16:creationId xmlns:a16="http://schemas.microsoft.com/office/drawing/2014/main" id="{25C4484B-AA43-5BB6-3069-79DEBBA563F9}"/>
              </a:ext>
            </a:extLst>
          </p:cNvPr>
          <p:cNvSpPr txBox="1">
            <a:spLocks noGrp="1"/>
          </p:cNvSpPr>
          <p:nvPr>
            <p:ph type="sldNum" sz="quarter" idx="8"/>
          </p:nvPr>
        </p:nvSpPr>
        <p:spPr/>
        <p:txBody>
          <a:bodyPr/>
          <a:lstStyle>
            <a:lvl1pPr>
              <a:defRPr/>
            </a:lvl1pPr>
          </a:lstStyle>
          <a:p>
            <a:pPr lvl="0"/>
            <a:fld id="{18C64AC0-4F90-F743-9088-4230A0F3CEA0}" type="slidenum">
              <a:t>‹#›</a:t>
            </a:fld>
            <a:endParaRPr lang="en-US"/>
          </a:p>
        </p:txBody>
      </p:sp>
      <p:sp>
        <p:nvSpPr>
          <p:cNvPr id="4" name="Picture Placeholder 7">
            <a:extLst>
              <a:ext uri="{FF2B5EF4-FFF2-40B4-BE49-F238E27FC236}">
                <a16:creationId xmlns:a16="http://schemas.microsoft.com/office/drawing/2014/main" id="{3DBA61C9-0272-44D1-CF85-F6589668D7E3}"/>
              </a:ext>
            </a:extLst>
          </p:cNvPr>
          <p:cNvSpPr txBox="1">
            <a:spLocks noGrp="1"/>
          </p:cNvSpPr>
          <p:nvPr>
            <p:ph type="pic" idx="4294967295"/>
          </p:nvPr>
        </p:nvSpPr>
        <p:spPr>
          <a:xfrm>
            <a:off x="457200" y="1184221"/>
            <a:ext cx="11277596" cy="4781598"/>
          </a:xfrm>
          <a:solidFill>
            <a:srgbClr val="D9D9D9"/>
          </a:solidFill>
        </p:spPr>
        <p:txBody>
          <a:bodyPr/>
          <a:lstStyle>
            <a:lvl1pPr>
              <a:defRPr/>
            </a:lvl1pPr>
          </a:lstStyle>
          <a:p>
            <a:pPr lvl="0"/>
            <a:endParaRPr lang="en-US"/>
          </a:p>
        </p:txBody>
      </p:sp>
    </p:spTree>
    <p:extLst>
      <p:ext uri="{BB962C8B-B14F-4D97-AF65-F5344CB8AC3E}">
        <p14:creationId xmlns:p14="http://schemas.microsoft.com/office/powerpoint/2010/main" val="6153064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167165105"/>
      </p:ext>
    </p:extLst>
  </p:cSld>
  <p:clrMapOvr>
    <a:overrideClrMapping bg1="lt1" tx1="dk1" bg2="lt2" tx2="dk2" accent1="accent1" accent2="accent2" accent3="accent3" accent4="accent4" accent5="accent5" accent6="accent6" hlink="hlink" folHlink="folHlink"/>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2" name="Google Shape;58;p14" descr="https://lh5.googleusercontent.com/NEID6bkXzcYVEwNoa0iaL7g9y3bQMiRpI8mPI3Co3NwxQtteLetHC3xvC5a8SRf3_2i0SOkglpiDhh7Cbpe-NZBw_rA2GOpRV8NB53XWSRYMQaNmxHJxMT9yogPLkZXBkzmQR-p8j98">
            <a:extLst>
              <a:ext uri="{FF2B5EF4-FFF2-40B4-BE49-F238E27FC236}">
                <a16:creationId xmlns:a16="http://schemas.microsoft.com/office/drawing/2014/main" id="{A07B5297-9F33-3E62-8BCD-2F6E8C4A8554}"/>
              </a:ext>
            </a:extLst>
          </p:cNvPr>
          <p:cNvPicPr>
            <a:picLocks noChangeAspect="1"/>
          </p:cNvPicPr>
          <p:nvPr/>
        </p:nvPicPr>
        <p:blipFill>
          <a:blip r:embed="rId2">
            <a:alphaModFix/>
          </a:blip>
          <a:srcRect/>
          <a:stretch>
            <a:fillRect/>
          </a:stretch>
        </p:blipFill>
        <p:spPr>
          <a:xfrm>
            <a:off x="0" y="0"/>
            <a:ext cx="12191996" cy="6286362"/>
          </a:xfrm>
          <a:prstGeom prst="rect">
            <a:avLst/>
          </a:prstGeom>
          <a:noFill/>
          <a:ln cap="flat">
            <a:noFill/>
          </a:ln>
        </p:spPr>
      </p:pic>
      <p:sp>
        <p:nvSpPr>
          <p:cNvPr id="3" name="Google Shape;59;p14">
            <a:extLst>
              <a:ext uri="{FF2B5EF4-FFF2-40B4-BE49-F238E27FC236}">
                <a16:creationId xmlns:a16="http://schemas.microsoft.com/office/drawing/2014/main" id="{8671F82C-AF4F-7331-9CA3-6991C67C5B6F}"/>
              </a:ext>
            </a:extLst>
          </p:cNvPr>
          <p:cNvSpPr txBox="1">
            <a:spLocks noGrp="1"/>
          </p:cNvSpPr>
          <p:nvPr>
            <p:ph type="ctrTitle"/>
          </p:nvPr>
        </p:nvSpPr>
        <p:spPr>
          <a:xfrm>
            <a:off x="415613" y="2445928"/>
            <a:ext cx="11360798" cy="2736799"/>
          </a:xfrm>
        </p:spPr>
        <p:txBody>
          <a:bodyPr lIns="91421" tIns="91421" rIns="91421" bIns="91421" anchor="b" anchorCtr="1">
            <a:normAutofit/>
          </a:bodyPr>
          <a:lstStyle>
            <a:lvl1pPr algn="ctr">
              <a:lnSpc>
                <a:spcPct val="100000"/>
              </a:lnSpc>
              <a:defRPr sz="4267">
                <a:latin typeface="Roboto Black"/>
                <a:ea typeface="Roboto Black"/>
                <a:cs typeface="Roboto Black"/>
              </a:defRPr>
            </a:lvl1pPr>
          </a:lstStyle>
          <a:p>
            <a:pPr lvl="0"/>
            <a:endParaRPr lang="en-US"/>
          </a:p>
        </p:txBody>
      </p:sp>
      <p:sp>
        <p:nvSpPr>
          <p:cNvPr id="4" name="Google Shape;60;p14">
            <a:extLst>
              <a:ext uri="{FF2B5EF4-FFF2-40B4-BE49-F238E27FC236}">
                <a16:creationId xmlns:a16="http://schemas.microsoft.com/office/drawing/2014/main" id="{2DF7DCEE-F1EB-D55B-6B54-4F5FF99C1662}"/>
              </a:ext>
            </a:extLst>
          </p:cNvPr>
          <p:cNvSpPr txBox="1">
            <a:spLocks noGrp="1"/>
          </p:cNvSpPr>
          <p:nvPr>
            <p:ph type="subTitle" idx="1"/>
          </p:nvPr>
        </p:nvSpPr>
        <p:spPr>
          <a:xfrm>
            <a:off x="415603" y="5229563"/>
            <a:ext cx="11360798" cy="1056799"/>
          </a:xfrm>
        </p:spPr>
        <p:txBody>
          <a:bodyPr lIns="91421" tIns="91421" rIns="91421" bIns="91421" anchorCtr="1"/>
          <a:lstStyle>
            <a:lvl1pPr algn="ctr">
              <a:lnSpc>
                <a:spcPct val="100000"/>
              </a:lnSpc>
              <a:spcBef>
                <a:spcPts val="0"/>
              </a:spcBef>
              <a:buNone/>
              <a:defRPr sz="2133">
                <a:solidFill>
                  <a:srgbClr val="FFFFFF"/>
                </a:solidFill>
                <a:latin typeface="Roboto Medium"/>
                <a:ea typeface="Roboto Medium"/>
                <a:cs typeface="Roboto Medium"/>
              </a:defRPr>
            </a:lvl1pPr>
          </a:lstStyle>
          <a:p>
            <a:pPr lvl="0"/>
            <a:endParaRPr lang="en-US"/>
          </a:p>
        </p:txBody>
      </p:sp>
      <p:sp>
        <p:nvSpPr>
          <p:cNvPr id="5" name="Google Shape;61;p14">
            <a:extLst>
              <a:ext uri="{FF2B5EF4-FFF2-40B4-BE49-F238E27FC236}">
                <a16:creationId xmlns:a16="http://schemas.microsoft.com/office/drawing/2014/main" id="{C63B3C63-3100-4D7B-6072-BC060082AFFA}"/>
              </a:ext>
            </a:extLst>
          </p:cNvPr>
          <p:cNvSpPr txBox="1">
            <a:spLocks noGrp="1"/>
          </p:cNvSpPr>
          <p:nvPr>
            <p:ph type="sldNum" sz="quarter" idx="8"/>
          </p:nvPr>
        </p:nvSpPr>
        <p:spPr>
          <a:xfrm>
            <a:off x="5730206" y="6333189"/>
            <a:ext cx="731602" cy="524801"/>
          </a:xfrm>
        </p:spPr>
        <p:txBody>
          <a:bodyPr lIns="91421" tIns="91421" rIns="91421" bIns="91421" anchorCtr="1">
            <a:normAutofit/>
          </a:bodyPr>
          <a:lstStyle>
            <a:lvl1pPr algn="ctr">
              <a:defRPr sz="1333">
                <a:solidFill>
                  <a:srgbClr val="FFFFFF"/>
                </a:solidFill>
                <a:latin typeface="Roboto Medium"/>
                <a:ea typeface="Roboto Medium"/>
                <a:cs typeface="Roboto Medium"/>
              </a:defRPr>
            </a:lvl1pPr>
          </a:lstStyle>
          <a:p>
            <a:pPr lvl="0"/>
            <a:fld id="{9C217AEA-C569-ED49-AC18-33995BCABD5C}" type="slidenum">
              <a:t>‹#›</a:t>
            </a:fld>
            <a:endParaRPr lang="en-US"/>
          </a:p>
        </p:txBody>
      </p:sp>
    </p:spTree>
    <p:extLst>
      <p:ext uri="{BB962C8B-B14F-4D97-AF65-F5344CB8AC3E}">
        <p14:creationId xmlns:p14="http://schemas.microsoft.com/office/powerpoint/2010/main" val="223156566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x" preserve="1">
  <p:cSld name="Title and body">
    <p:spTree>
      <p:nvGrpSpPr>
        <p:cNvPr id="1" name=""/>
        <p:cNvGrpSpPr/>
        <p:nvPr/>
      </p:nvGrpSpPr>
      <p:grpSpPr>
        <a:xfrm>
          <a:off x="0" y="0"/>
          <a:ext cx="0" cy="0"/>
          <a:chOff x="0" y="0"/>
          <a:chExt cx="0" cy="0"/>
        </a:xfrm>
      </p:grpSpPr>
      <p:sp>
        <p:nvSpPr>
          <p:cNvPr id="2" name="Google Shape;63;p15">
            <a:extLst>
              <a:ext uri="{FF2B5EF4-FFF2-40B4-BE49-F238E27FC236}">
                <a16:creationId xmlns:a16="http://schemas.microsoft.com/office/drawing/2014/main" id="{C3FBDE15-5A2C-18E2-2072-445E883F8D43}"/>
              </a:ext>
            </a:extLst>
          </p:cNvPr>
          <p:cNvSpPr txBox="1">
            <a:spLocks noGrp="1"/>
          </p:cNvSpPr>
          <p:nvPr>
            <p:ph type="body" idx="1"/>
          </p:nvPr>
        </p:nvSpPr>
        <p:spPr>
          <a:xfrm>
            <a:off x="352930" y="1828900"/>
            <a:ext cx="11360798" cy="3916795"/>
          </a:xfrm>
        </p:spPr>
        <p:txBody>
          <a:bodyPr lIns="91421" tIns="91421" rIns="91421" bIns="91421"/>
          <a:lstStyle>
            <a:lvl1pPr marL="609584" indent="-457190">
              <a:lnSpc>
                <a:spcPct val="115000"/>
              </a:lnSpc>
              <a:spcBef>
                <a:spcPts val="0"/>
              </a:spcBef>
              <a:buSzPts val="1800"/>
              <a:buFont typeface="Roboto"/>
              <a:buChar char="●"/>
              <a:defRPr>
                <a:latin typeface="Roboto"/>
                <a:ea typeface="Roboto"/>
                <a:cs typeface="Roboto"/>
              </a:defRPr>
            </a:lvl1pPr>
          </a:lstStyle>
          <a:p>
            <a:pPr lvl="0"/>
            <a:endParaRPr lang="en-US"/>
          </a:p>
        </p:txBody>
      </p:sp>
      <p:sp>
        <p:nvSpPr>
          <p:cNvPr id="3" name="Google Shape;64;p15">
            <a:extLst>
              <a:ext uri="{FF2B5EF4-FFF2-40B4-BE49-F238E27FC236}">
                <a16:creationId xmlns:a16="http://schemas.microsoft.com/office/drawing/2014/main" id="{921CFEA7-85C4-B803-BF7F-C44FEE7117CA}"/>
              </a:ext>
            </a:extLst>
          </p:cNvPr>
          <p:cNvSpPr txBox="1">
            <a:spLocks noGrp="1"/>
          </p:cNvSpPr>
          <p:nvPr>
            <p:ph type="sldNum" sz="quarter" idx="8"/>
          </p:nvPr>
        </p:nvSpPr>
        <p:spPr>
          <a:xfrm>
            <a:off x="5667542" y="6309753"/>
            <a:ext cx="731602" cy="524801"/>
          </a:xfrm>
        </p:spPr>
        <p:txBody>
          <a:bodyPr lIns="91421" tIns="91421" rIns="91421" bIns="91421" anchorCtr="1">
            <a:normAutofit/>
          </a:bodyPr>
          <a:lstStyle>
            <a:lvl1pPr algn="ctr">
              <a:defRPr sz="1333">
                <a:solidFill>
                  <a:srgbClr val="FFFFFF"/>
                </a:solidFill>
                <a:latin typeface="Roboto Medium"/>
                <a:ea typeface="Roboto Medium"/>
                <a:cs typeface="Roboto Medium"/>
              </a:defRPr>
            </a:lvl1pPr>
          </a:lstStyle>
          <a:p>
            <a:pPr lvl="0"/>
            <a:fld id="{C2C92B71-D915-634B-B410-DCEDEEB9804A}" type="slidenum">
              <a:t>‹#›</a:t>
            </a:fld>
            <a:endParaRPr lang="en-US"/>
          </a:p>
        </p:txBody>
      </p:sp>
      <p:sp>
        <p:nvSpPr>
          <p:cNvPr id="4" name="Google Shape;65;p15">
            <a:extLst>
              <a:ext uri="{FF2B5EF4-FFF2-40B4-BE49-F238E27FC236}">
                <a16:creationId xmlns:a16="http://schemas.microsoft.com/office/drawing/2014/main" id="{17EC1940-7B79-D410-D000-29C951C5A2BF}"/>
              </a:ext>
            </a:extLst>
          </p:cNvPr>
          <p:cNvSpPr txBox="1">
            <a:spLocks noGrp="1"/>
          </p:cNvSpPr>
          <p:nvPr>
            <p:ph type="title"/>
          </p:nvPr>
        </p:nvSpPr>
        <p:spPr>
          <a:xfrm>
            <a:off x="591004" y="365769"/>
            <a:ext cx="11360798" cy="690399"/>
          </a:xfrm>
        </p:spPr>
        <p:txBody>
          <a:bodyPr lIns="91421" tIns="91421" rIns="91421" bIns="0" anchor="t">
            <a:normAutofit/>
          </a:bodyPr>
          <a:lstStyle>
            <a:lvl1pPr>
              <a:lnSpc>
                <a:spcPct val="100000"/>
              </a:lnSpc>
              <a:defRPr>
                <a:latin typeface="Roboto Black"/>
                <a:ea typeface="Roboto Black"/>
                <a:cs typeface="Roboto Black"/>
              </a:defRPr>
            </a:lvl1pPr>
          </a:lstStyle>
          <a:p>
            <a:pPr lvl="0"/>
            <a:endParaRPr lang="en-US"/>
          </a:p>
        </p:txBody>
      </p:sp>
      <p:sp>
        <p:nvSpPr>
          <p:cNvPr id="5" name="Google Shape;66;p15">
            <a:extLst>
              <a:ext uri="{FF2B5EF4-FFF2-40B4-BE49-F238E27FC236}">
                <a16:creationId xmlns:a16="http://schemas.microsoft.com/office/drawing/2014/main" id="{7247355A-A038-C808-9892-D67E477D4C0A}"/>
              </a:ext>
            </a:extLst>
          </p:cNvPr>
          <p:cNvSpPr txBox="1">
            <a:spLocks noGrp="1"/>
          </p:cNvSpPr>
          <p:nvPr>
            <p:ph type="subTitle" idx="4294967295"/>
          </p:nvPr>
        </p:nvSpPr>
        <p:spPr>
          <a:xfrm>
            <a:off x="591004" y="1056196"/>
            <a:ext cx="11360798" cy="360803"/>
          </a:xfrm>
        </p:spPr>
        <p:txBody>
          <a:bodyPr lIns="91421" tIns="0" rIns="91421" bIns="0"/>
          <a:lstStyle>
            <a:lvl1pPr>
              <a:lnSpc>
                <a:spcPct val="100000"/>
              </a:lnSpc>
              <a:spcBef>
                <a:spcPts val="0"/>
              </a:spcBef>
              <a:buNone/>
              <a:defRPr sz="1867">
                <a:latin typeface="Roboto Medium"/>
                <a:ea typeface="Roboto Medium"/>
                <a:cs typeface="Roboto Medium"/>
              </a:defRPr>
            </a:lvl1pPr>
          </a:lstStyle>
          <a:p>
            <a:pPr lvl="0"/>
            <a:endParaRPr lang="en-US"/>
          </a:p>
        </p:txBody>
      </p:sp>
    </p:spTree>
    <p:extLst>
      <p:ext uri="{BB962C8B-B14F-4D97-AF65-F5344CB8AC3E}">
        <p14:creationId xmlns:p14="http://schemas.microsoft.com/office/powerpoint/2010/main" val="226734999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76_3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469148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2_section 1a">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B5B063-A867-3968-C82A-DF24DF3EF947}"/>
              </a:ext>
            </a:extLst>
          </p:cNvPr>
          <p:cNvSpPr txBox="1">
            <a:spLocks noGrp="1"/>
          </p:cNvSpPr>
          <p:nvPr>
            <p:ph type="title"/>
          </p:nvPr>
        </p:nvSpPr>
        <p:spPr>
          <a:xfrm>
            <a:off x="457200" y="146614"/>
            <a:ext cx="10375696" cy="685607"/>
          </a:xfrm>
        </p:spPr>
        <p:txBody>
          <a:bodyPr>
            <a:normAutofit/>
          </a:bodyPr>
          <a:lstStyle>
            <a:lvl1pPr>
              <a:defRPr/>
            </a:lvl1pPr>
          </a:lstStyle>
          <a:p>
            <a:pPr lvl="0"/>
            <a:r>
              <a:rPr lang="en-US"/>
              <a:t>Click to edit Master title style</a:t>
            </a:r>
          </a:p>
        </p:txBody>
      </p:sp>
    </p:spTree>
    <p:extLst>
      <p:ext uri="{BB962C8B-B14F-4D97-AF65-F5344CB8AC3E}">
        <p14:creationId xmlns:p14="http://schemas.microsoft.com/office/powerpoint/2010/main" val="1611302153"/>
      </p:ext>
    </p:extLst>
  </p:cSld>
  <p:clrMapOvr>
    <a:masterClrMapping/>
  </p:clrMapOvr>
  <p:hf sldNum="0" hdr="0" ftr="0" dt="0"/>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28313-1283-7587-4749-799100968087}"/>
              </a:ext>
            </a:extLst>
          </p:cNvPr>
          <p:cNvSpPr txBox="1">
            <a:spLocks noGrp="1"/>
          </p:cNvSpPr>
          <p:nvPr>
            <p:ph type="title"/>
          </p:nvPr>
        </p:nvSpPr>
        <p:spPr/>
        <p:txBody>
          <a:bodyPr/>
          <a:lstStyle>
            <a:lvl1pPr>
              <a:defRPr/>
            </a:lvl1pPr>
          </a:lstStyle>
          <a:p>
            <a:pPr lvl="0"/>
            <a:r>
              <a:rPr lang="en-US"/>
              <a:t>Click to edit Master title style</a:t>
            </a:r>
          </a:p>
        </p:txBody>
      </p:sp>
      <p:sp>
        <p:nvSpPr>
          <p:cNvPr id="3" name="Date Placeholder 2">
            <a:extLst>
              <a:ext uri="{FF2B5EF4-FFF2-40B4-BE49-F238E27FC236}">
                <a16:creationId xmlns:a16="http://schemas.microsoft.com/office/drawing/2014/main" id="{F402DA07-FD46-E179-B7C0-36AAF0BC51BD}"/>
              </a:ext>
            </a:extLst>
          </p:cNvPr>
          <p:cNvSpPr txBox="1">
            <a:spLocks noGrp="1"/>
          </p:cNvSpPr>
          <p:nvPr>
            <p:ph type="dt" sz="quarter" idx="7"/>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800" b="0" i="0" u="none" strike="noStrike" kern="1200" cap="none" spc="0" baseline="0">
                <a:solidFill>
                  <a:srgbClr val="000000"/>
                </a:solidFill>
                <a:uFillTx/>
                <a:latin typeface="Calibri"/>
              </a:defRPr>
            </a:lvl1pPr>
          </a:lstStyle>
          <a:p>
            <a:pPr lvl="0"/>
            <a:fld id="{295EF04C-90FF-5047-8195-BC5564613AAC}" type="datetime1">
              <a:rPr lang="en-US"/>
              <a:pPr lvl="0"/>
              <a:t>8/22/2024</a:t>
            </a:fld>
            <a:endParaRPr lang="en-US"/>
          </a:p>
        </p:txBody>
      </p:sp>
      <p:sp>
        <p:nvSpPr>
          <p:cNvPr id="4" name="Footer Placeholder 3">
            <a:extLst>
              <a:ext uri="{FF2B5EF4-FFF2-40B4-BE49-F238E27FC236}">
                <a16:creationId xmlns:a16="http://schemas.microsoft.com/office/drawing/2014/main" id="{23AEA900-FE0C-C0F9-20A9-CE747D812D84}"/>
              </a:ext>
            </a:extLst>
          </p:cNvPr>
          <p:cNvSpPr txBox="1">
            <a:spLocks noGrp="1"/>
          </p:cNvSpPr>
          <p:nvPr>
            <p:ph type="ftr" sz="quarter" idx="9"/>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800" b="0" i="0" u="none" strike="noStrike" kern="1200" cap="none" spc="0" baseline="0">
                <a:solidFill>
                  <a:srgbClr val="000000"/>
                </a:solidFill>
                <a:uFillTx/>
                <a:latin typeface="Calibri"/>
              </a:defRPr>
            </a:lvl1pPr>
          </a:lstStyle>
          <a:p>
            <a:pPr lvl="0"/>
            <a:endParaRPr lang="en-US"/>
          </a:p>
        </p:txBody>
      </p:sp>
      <p:sp>
        <p:nvSpPr>
          <p:cNvPr id="5" name="Slide Number Placeholder 4">
            <a:extLst>
              <a:ext uri="{FF2B5EF4-FFF2-40B4-BE49-F238E27FC236}">
                <a16:creationId xmlns:a16="http://schemas.microsoft.com/office/drawing/2014/main" id="{314575EB-A5C3-18F2-B660-9A6248F4D403}"/>
              </a:ext>
            </a:extLst>
          </p:cNvPr>
          <p:cNvSpPr txBox="1">
            <a:spLocks noGrp="1"/>
          </p:cNvSpPr>
          <p:nvPr>
            <p:ph type="sldNum" sz="quarter" idx="8"/>
          </p:nvPr>
        </p:nvSpPr>
        <p:spPr/>
        <p:txBody>
          <a:bodyPr/>
          <a:lstStyle>
            <a:lvl1pPr>
              <a:defRPr/>
            </a:lvl1pPr>
          </a:lstStyle>
          <a:p>
            <a:pPr lvl="0"/>
            <a:fld id="{821A0992-F26B-4E47-AD6D-22586ED33846}" type="slidenum">
              <a:t>‹#›</a:t>
            </a:fld>
            <a:endParaRPr lang="en-US"/>
          </a:p>
        </p:txBody>
      </p:sp>
    </p:spTree>
    <p:extLst>
      <p:ext uri="{BB962C8B-B14F-4D97-AF65-F5344CB8AC3E}">
        <p14:creationId xmlns:p14="http://schemas.microsoft.com/office/powerpoint/2010/main" val="32249337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About Us">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58A2EC18-CAC5-10AE-5770-300812BFDCA8}"/>
              </a:ext>
            </a:extLst>
          </p:cNvPr>
          <p:cNvSpPr txBox="1">
            <a:spLocks noGrp="1"/>
          </p:cNvSpPr>
          <p:nvPr>
            <p:ph type="title"/>
          </p:nvPr>
        </p:nvSpPr>
        <p:spPr>
          <a:xfrm>
            <a:off x="1526874" y="1329830"/>
            <a:ext cx="2043711" cy="640701"/>
          </a:xfrm>
          <a:ln w="28575">
            <a:solidFill>
              <a:srgbClr val="F4ED19"/>
            </a:solidFill>
            <a:prstDash val="solid"/>
          </a:ln>
        </p:spPr>
        <p:txBody>
          <a:bodyPr anchorCtr="1"/>
          <a:lstStyle>
            <a:lvl1pPr algn="ctr">
              <a:lnSpc>
                <a:spcPct val="100000"/>
              </a:lnSpc>
              <a:defRPr sz="2400" cap="all" spc="100">
                <a:solidFill>
                  <a:srgbClr val="F4ED19"/>
                </a:solidFill>
              </a:defRPr>
            </a:lvl1pPr>
          </a:lstStyle>
          <a:p>
            <a:pPr lvl="0"/>
            <a:r>
              <a:rPr lang="en-US"/>
              <a:t>title</a:t>
            </a:r>
          </a:p>
        </p:txBody>
      </p:sp>
      <p:sp>
        <p:nvSpPr>
          <p:cNvPr id="3" name="Text Placeholder 10">
            <a:extLst>
              <a:ext uri="{FF2B5EF4-FFF2-40B4-BE49-F238E27FC236}">
                <a16:creationId xmlns:a16="http://schemas.microsoft.com/office/drawing/2014/main" id="{F7920BD3-9EC1-E1B0-FDC2-A6AA6922F77E}"/>
              </a:ext>
            </a:extLst>
          </p:cNvPr>
          <p:cNvSpPr txBox="1">
            <a:spLocks noGrp="1"/>
          </p:cNvSpPr>
          <p:nvPr>
            <p:ph type="body" idx="4294967295"/>
          </p:nvPr>
        </p:nvSpPr>
        <p:spPr>
          <a:xfrm>
            <a:off x="4412510" y="808357"/>
            <a:ext cx="6341208" cy="1682431"/>
          </a:xfrm>
        </p:spPr>
        <p:txBody>
          <a:bodyPr/>
          <a:lstStyle>
            <a:lvl1pPr marL="0" indent="0">
              <a:lnSpc>
                <a:spcPct val="125000"/>
              </a:lnSpc>
              <a:spcBef>
                <a:spcPts val="0"/>
              </a:spcBef>
              <a:buNone/>
              <a:defRPr sz="1600" spc="100"/>
            </a:lvl1pPr>
          </a:lstStyle>
          <a:p>
            <a:pPr lvl="0"/>
            <a:r>
              <a:rPr lang="en-US"/>
              <a:t>Click to add text</a:t>
            </a:r>
          </a:p>
        </p:txBody>
      </p:sp>
      <p:sp>
        <p:nvSpPr>
          <p:cNvPr id="4" name="Picture Placeholder 7">
            <a:extLst>
              <a:ext uri="{FF2B5EF4-FFF2-40B4-BE49-F238E27FC236}">
                <a16:creationId xmlns:a16="http://schemas.microsoft.com/office/drawing/2014/main" id="{7E8E389A-92C1-6E9E-7D8B-751D25D02993}"/>
              </a:ext>
            </a:extLst>
          </p:cNvPr>
          <p:cNvSpPr txBox="1">
            <a:spLocks noGrp="1"/>
          </p:cNvSpPr>
          <p:nvPr>
            <p:ph type="pic" idx="4294967295"/>
          </p:nvPr>
        </p:nvSpPr>
        <p:spPr>
          <a:xfrm>
            <a:off x="0" y="3234516"/>
            <a:ext cx="12191996" cy="3623483"/>
          </a:xfrm>
        </p:spPr>
        <p:txBody>
          <a:bodyPr anchorCtr="1"/>
          <a:lstStyle>
            <a:lvl1pPr marL="0" indent="0" algn="ctr">
              <a:buNone/>
              <a:defRPr/>
            </a:lvl1pPr>
          </a:lstStyle>
          <a:p>
            <a:pPr lvl="0"/>
            <a:r>
              <a:rPr lang="en-US"/>
              <a:t>Click to add photo</a:t>
            </a:r>
          </a:p>
        </p:txBody>
      </p:sp>
      <p:sp>
        <p:nvSpPr>
          <p:cNvPr id="5" name="Date Placeholder 3">
            <a:extLst>
              <a:ext uri="{FF2B5EF4-FFF2-40B4-BE49-F238E27FC236}">
                <a16:creationId xmlns:a16="http://schemas.microsoft.com/office/drawing/2014/main" id="{83D8C993-15EE-1285-A707-48DB8E1D2CBC}"/>
              </a:ext>
            </a:extLst>
          </p:cNvPr>
          <p:cNvSpPr txBox="1">
            <a:spLocks noGrp="1"/>
          </p:cNvSpPr>
          <p:nvPr>
            <p:ph type="dt" sz="quarter" idx="7"/>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457200" rtl="0" fontAlgn="auto" hangingPunct="1">
              <a:lnSpc>
                <a:spcPct val="100000"/>
              </a:lnSpc>
              <a:spcBef>
                <a:spcPts val="0"/>
              </a:spcBef>
              <a:spcAft>
                <a:spcPts val="0"/>
              </a:spcAft>
              <a:buNone/>
              <a:tabLst/>
              <a:defRPr lang="en-US" sz="1200" b="0" i="0" u="none" strike="noStrike" kern="1200" cap="none" spc="100" baseline="0">
                <a:solidFill>
                  <a:srgbClr val="FFFFFF"/>
                </a:solidFill>
                <a:effectLst>
                  <a:outerShdw dist="38096" dir="2700000">
                    <a:srgbClr val="000000"/>
                  </a:outerShdw>
                </a:effectLst>
                <a:uFillTx/>
                <a:latin typeface="Calibri"/>
              </a:defRPr>
            </a:lvl1pPr>
          </a:lstStyle>
          <a:p>
            <a:pPr lvl="0"/>
            <a:r>
              <a:rPr lang="en-US"/>
              <a:t>20XX</a:t>
            </a:r>
          </a:p>
        </p:txBody>
      </p:sp>
      <p:sp>
        <p:nvSpPr>
          <p:cNvPr id="6" name="Footer Placeholder 4">
            <a:extLst>
              <a:ext uri="{FF2B5EF4-FFF2-40B4-BE49-F238E27FC236}">
                <a16:creationId xmlns:a16="http://schemas.microsoft.com/office/drawing/2014/main" id="{F52D38A2-8585-3FF3-9034-D0F219B5A534}"/>
              </a:ext>
            </a:extLst>
          </p:cNvPr>
          <p:cNvSpPr txBox="1">
            <a:spLocks noGrp="1"/>
          </p:cNvSpPr>
          <p:nvPr>
            <p:ph type="ftr" sz="quarter" idx="9"/>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457200" rtl="0" fontAlgn="auto" hangingPunct="1">
              <a:lnSpc>
                <a:spcPct val="100000"/>
              </a:lnSpc>
              <a:spcBef>
                <a:spcPts val="0"/>
              </a:spcBef>
              <a:spcAft>
                <a:spcPts val="0"/>
              </a:spcAft>
              <a:buNone/>
              <a:tabLst/>
              <a:defRPr lang="en-US" sz="1200" b="1" i="0" u="none" strike="noStrike" kern="1200" cap="all" spc="100" baseline="0">
                <a:solidFill>
                  <a:srgbClr val="FFFFFF"/>
                </a:solidFill>
                <a:effectLst>
                  <a:outerShdw dist="38096" dir="2700000">
                    <a:srgbClr val="000000"/>
                  </a:outerShdw>
                </a:effectLst>
                <a:uFillTx/>
                <a:latin typeface="Calibri Light"/>
              </a:defRPr>
            </a:lvl1pPr>
          </a:lstStyle>
          <a:p>
            <a:pPr lvl="0"/>
            <a:r>
              <a:rPr lang="en-US"/>
              <a:t>Pitch deck</a:t>
            </a:r>
          </a:p>
        </p:txBody>
      </p:sp>
      <p:sp>
        <p:nvSpPr>
          <p:cNvPr id="7" name="Slide Number Placeholder 5">
            <a:extLst>
              <a:ext uri="{FF2B5EF4-FFF2-40B4-BE49-F238E27FC236}">
                <a16:creationId xmlns:a16="http://schemas.microsoft.com/office/drawing/2014/main" id="{1A85103B-4E21-98B3-7EEF-51CA268CD3B6}"/>
              </a:ext>
            </a:extLst>
          </p:cNvPr>
          <p:cNvSpPr txBox="1">
            <a:spLocks noGrp="1"/>
          </p:cNvSpPr>
          <p:nvPr>
            <p:ph type="sldNum" sz="quarter" idx="8"/>
          </p:nvPr>
        </p:nvSpPr>
        <p:spPr>
          <a:xfrm>
            <a:off x="8610603" y="6356351"/>
            <a:ext cx="2743200" cy="365129"/>
          </a:xfrm>
        </p:spPr>
        <p:txBody>
          <a:bodyPr/>
          <a:lstStyle>
            <a:lvl1pPr>
              <a:defRPr spc="100">
                <a:solidFill>
                  <a:srgbClr val="FFFFFF"/>
                </a:solidFill>
                <a:effectLst>
                  <a:outerShdw dist="38096" dir="2700000">
                    <a:srgbClr val="000000"/>
                  </a:outerShdw>
                </a:effectLst>
              </a:defRPr>
            </a:lvl1pPr>
          </a:lstStyle>
          <a:p>
            <a:pPr lvl="0"/>
            <a:fld id="{01079A1A-3B7C-9848-A659-1A1B6D48036E}" type="slidenum">
              <a:t>‹#›</a:t>
            </a:fld>
            <a:endParaRPr lang="en-US"/>
          </a:p>
        </p:txBody>
      </p:sp>
    </p:spTree>
    <p:extLst>
      <p:ext uri="{BB962C8B-B14F-4D97-AF65-F5344CB8AC3E}">
        <p14:creationId xmlns:p14="http://schemas.microsoft.com/office/powerpoint/2010/main" val="235417433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3C94D-F486-C635-B182-4A302701B8E5}"/>
              </a:ext>
            </a:extLst>
          </p:cNvPr>
          <p:cNvSpPr txBox="1">
            <a:spLocks noGrp="1"/>
          </p:cNvSpPr>
          <p:nvPr>
            <p:ph type="title"/>
          </p:nvPr>
        </p:nvSpPr>
        <p:spPr/>
        <p:txBody>
          <a:bodyPr/>
          <a:lstStyle>
            <a:lvl1pPr>
              <a:defRPr/>
            </a:lvl1pPr>
          </a:lstStyle>
          <a:p>
            <a:pPr lvl="0"/>
            <a:r>
              <a:rPr lang="en-US"/>
              <a:t>Click to edit Master title style</a:t>
            </a:r>
          </a:p>
        </p:txBody>
      </p:sp>
      <p:sp>
        <p:nvSpPr>
          <p:cNvPr id="3" name="Slide Number Placeholder 2">
            <a:extLst>
              <a:ext uri="{FF2B5EF4-FFF2-40B4-BE49-F238E27FC236}">
                <a16:creationId xmlns:a16="http://schemas.microsoft.com/office/drawing/2014/main" id="{9ED6FA03-8E09-20BD-8A15-A206CFB68D41}"/>
              </a:ext>
            </a:extLst>
          </p:cNvPr>
          <p:cNvSpPr txBox="1">
            <a:spLocks noGrp="1"/>
          </p:cNvSpPr>
          <p:nvPr>
            <p:ph type="sldNum" sz="quarter" idx="8"/>
          </p:nvPr>
        </p:nvSpPr>
        <p:spPr/>
        <p:txBody>
          <a:bodyPr/>
          <a:lstStyle>
            <a:lvl1pPr>
              <a:defRPr/>
            </a:lvl1pPr>
          </a:lstStyle>
          <a:p>
            <a:pPr lvl="0"/>
            <a:fld id="{B2B87F31-6D75-5B45-9983-7F863331A74D}" type="slidenum">
              <a:t>‹#›</a:t>
            </a:fld>
            <a:endParaRPr lang="en-US"/>
          </a:p>
        </p:txBody>
      </p:sp>
    </p:spTree>
    <p:extLst>
      <p:ext uri="{BB962C8B-B14F-4D97-AF65-F5344CB8AC3E}">
        <p14:creationId xmlns:p14="http://schemas.microsoft.com/office/powerpoint/2010/main" val="35667803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BB5C737-A542-48F4-8D14-057310982D8A}" type="datetime1">
              <a:rPr lang="en-US" smtClean="0"/>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3770745" y="6356349"/>
            <a:ext cx="2743200" cy="365125"/>
          </a:xfrm>
        </p:spPr>
        <p:txBody>
          <a:bodyPr/>
          <a:lstStyle/>
          <a:p>
            <a:fld id="{14D6895F-3EF4-45BD-A2D5-E4C2DC551403}"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3509962"/>
          </a:xfrm>
          <a:prstGeom prst="rect">
            <a:avLst/>
          </a:prstGeom>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8786" y="6059481"/>
            <a:ext cx="1654396" cy="593738"/>
          </a:xfrm>
          <a:prstGeom prst="rect">
            <a:avLst/>
          </a:prstGeom>
        </p:spPr>
      </p:pic>
    </p:spTree>
    <p:extLst>
      <p:ext uri="{BB962C8B-B14F-4D97-AF65-F5344CB8AC3E}">
        <p14:creationId xmlns:p14="http://schemas.microsoft.com/office/powerpoint/2010/main" val="399017225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F3EF27-9DFF-42D0-BBF3-BAA8EC450931}" type="datetime1">
              <a:rPr lang="en-US" smtClean="0"/>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D6895F-3EF4-45BD-A2D5-E4C2DC551403}"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8786" y="6059481"/>
            <a:ext cx="1654396" cy="593738"/>
          </a:xfrm>
          <a:prstGeom prst="rect">
            <a:avLst/>
          </a:prstGeom>
        </p:spPr>
      </p:pic>
      <p:pic>
        <p:nvPicPr>
          <p:cNvPr id="11" name="Picture 10"/>
          <p:cNvPicPr>
            <a:picLocks noChangeAspect="1"/>
          </p:cNvPicPr>
          <p:nvPr userDrawn="1"/>
        </p:nvPicPr>
        <p:blipFill>
          <a:blip r:embed="rId3"/>
          <a:stretch>
            <a:fillRect/>
          </a:stretch>
        </p:blipFill>
        <p:spPr>
          <a:xfrm>
            <a:off x="235667" y="15875"/>
            <a:ext cx="11563350" cy="1809750"/>
          </a:xfrm>
          <a:prstGeom prst="rect">
            <a:avLst/>
          </a:prstGeom>
        </p:spPr>
      </p:pic>
      <p:sp>
        <p:nvSpPr>
          <p:cNvPr id="2" name="Title 1"/>
          <p:cNvSpPr>
            <a:spLocks noGrp="1"/>
          </p:cNvSpPr>
          <p:nvPr>
            <p:ph type="title"/>
          </p:nvPr>
        </p:nvSpPr>
        <p:spPr>
          <a:xfrm>
            <a:off x="1880419" y="410368"/>
            <a:ext cx="10515600" cy="1325563"/>
          </a:xfrm>
        </p:spPr>
        <p:txBody>
          <a:bodyPr/>
          <a:lstStyle/>
          <a:p>
            <a:r>
              <a:rPr lang="en-US"/>
              <a:t>Click to edit Master title style</a:t>
            </a:r>
          </a:p>
        </p:txBody>
      </p:sp>
    </p:spTree>
    <p:extLst>
      <p:ext uri="{BB962C8B-B14F-4D97-AF65-F5344CB8AC3E}">
        <p14:creationId xmlns:p14="http://schemas.microsoft.com/office/powerpoint/2010/main" val="365506441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D750C20-AED9-4FBA-AFF3-F0998F67AFE7}" type="datetime1">
              <a:rPr lang="en-US" smtClean="0"/>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D6895F-3EF4-45BD-A2D5-E4C2DC551403}"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8786" y="6059481"/>
            <a:ext cx="1654396" cy="593738"/>
          </a:xfrm>
          <a:prstGeom prst="rect">
            <a:avLst/>
          </a:prstGeom>
        </p:spPr>
      </p:pic>
      <p:pic>
        <p:nvPicPr>
          <p:cNvPr id="9" name="Picture 8"/>
          <p:cNvPicPr>
            <a:picLocks noChangeAspect="1"/>
          </p:cNvPicPr>
          <p:nvPr userDrawn="1"/>
        </p:nvPicPr>
        <p:blipFill>
          <a:blip r:embed="rId3"/>
          <a:stretch>
            <a:fillRect/>
          </a:stretch>
        </p:blipFill>
        <p:spPr>
          <a:xfrm>
            <a:off x="235667" y="15875"/>
            <a:ext cx="11563350" cy="1809750"/>
          </a:xfrm>
          <a:prstGeom prst="rect">
            <a:avLst/>
          </a:prstGeom>
        </p:spPr>
      </p:pic>
    </p:spTree>
    <p:extLst>
      <p:ext uri="{BB962C8B-B14F-4D97-AF65-F5344CB8AC3E}">
        <p14:creationId xmlns:p14="http://schemas.microsoft.com/office/powerpoint/2010/main" val="22086624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180CE-3B34-FBBF-9F0C-55E69CBB11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BBC2B53-B86F-83DB-C78B-3B3174E3F175}"/>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58647323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67F08-ACFC-46A8-82B8-83AAA3647F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8C101B-67A3-4C64-99E1-B99521572F31}"/>
              </a:ext>
            </a:extLst>
          </p:cNvPr>
          <p:cNvSpPr>
            <a:spLocks noGrp="1"/>
          </p:cNvSpPr>
          <p:nvPr>
            <p:ph type="dt" sz="half" idx="10"/>
          </p:nvPr>
        </p:nvSpPr>
        <p:spPr/>
        <p:txBody>
          <a:bodyPr/>
          <a:lstStyle/>
          <a:p>
            <a:fld id="{3BF3D20D-C402-4594-8F89-3F63A152BA7D}" type="datetime1">
              <a:rPr lang="en-US" smtClean="0"/>
              <a:t>8/22/2024</a:t>
            </a:fld>
            <a:endParaRPr lang="en-US"/>
          </a:p>
        </p:txBody>
      </p:sp>
      <p:sp>
        <p:nvSpPr>
          <p:cNvPr id="4" name="Footer Placeholder 3">
            <a:extLst>
              <a:ext uri="{FF2B5EF4-FFF2-40B4-BE49-F238E27FC236}">
                <a16:creationId xmlns:a16="http://schemas.microsoft.com/office/drawing/2014/main" id="{9740410F-B24B-4BD6-8F23-E3DA44ECE2A0}"/>
              </a:ext>
            </a:extLst>
          </p:cNvPr>
          <p:cNvSpPr>
            <a:spLocks noGrp="1"/>
          </p:cNvSpPr>
          <p:nvPr>
            <p:ph type="ftr" sz="quarter" idx="11"/>
          </p:nvPr>
        </p:nvSpPr>
        <p:spPr>
          <a:xfrm>
            <a:off x="7668491" y="6356349"/>
            <a:ext cx="4114800" cy="365125"/>
          </a:xfrm>
        </p:spPr>
        <p:txBody>
          <a:bodyPr/>
          <a:lstStyle/>
          <a:p>
            <a:endParaRPr lang="en-US"/>
          </a:p>
        </p:txBody>
      </p:sp>
      <p:sp>
        <p:nvSpPr>
          <p:cNvPr id="5" name="Slide Number Placeholder 4">
            <a:extLst>
              <a:ext uri="{FF2B5EF4-FFF2-40B4-BE49-F238E27FC236}">
                <a16:creationId xmlns:a16="http://schemas.microsoft.com/office/drawing/2014/main" id="{1F5C6709-EBC3-48BF-98E4-4F7665D7BB0A}"/>
              </a:ext>
            </a:extLst>
          </p:cNvPr>
          <p:cNvSpPr>
            <a:spLocks noGrp="1"/>
          </p:cNvSpPr>
          <p:nvPr>
            <p:ph type="sldNum" sz="quarter" idx="12"/>
          </p:nvPr>
        </p:nvSpPr>
        <p:spPr>
          <a:xfrm>
            <a:off x="3853874" y="6356348"/>
            <a:ext cx="2743200" cy="365125"/>
          </a:xfrm>
        </p:spPr>
        <p:txBody>
          <a:bodyPr/>
          <a:lstStyle/>
          <a:p>
            <a:fld id="{14D6895F-3EF4-45BD-A2D5-E4C2DC551403}" type="slidenum">
              <a:rPr lang="en-US" smtClean="0"/>
              <a:t>‹#›</a:t>
            </a:fld>
            <a:endParaRPr lang="en-US"/>
          </a:p>
        </p:txBody>
      </p:sp>
    </p:spTree>
    <p:extLst>
      <p:ext uri="{BB962C8B-B14F-4D97-AF65-F5344CB8AC3E}">
        <p14:creationId xmlns:p14="http://schemas.microsoft.com/office/powerpoint/2010/main" val="128770304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C5E68C-F0DE-4416-85BB-4F28F8563C15}" type="datetime1">
              <a:rPr lang="en-US" smtClean="0"/>
              <a:t>8/22/2024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D6895F-3EF4-45BD-A2D5-E4C2DC551403}" type="slidenum">
              <a:rPr lang="en-US" smtClean="0"/>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8786" y="6059481"/>
            <a:ext cx="1654396" cy="593738"/>
          </a:xfrm>
          <a:prstGeom prst="rect">
            <a:avLst/>
          </a:prstGeom>
        </p:spPr>
      </p:pic>
      <p:pic>
        <p:nvPicPr>
          <p:cNvPr id="11" name="Picture 10"/>
          <p:cNvPicPr>
            <a:picLocks noChangeAspect="1"/>
          </p:cNvPicPr>
          <p:nvPr userDrawn="1"/>
        </p:nvPicPr>
        <p:blipFill>
          <a:blip r:embed="rId3"/>
          <a:stretch>
            <a:fillRect/>
          </a:stretch>
        </p:blipFill>
        <p:spPr>
          <a:xfrm>
            <a:off x="238125" y="15875"/>
            <a:ext cx="11563350" cy="1809750"/>
          </a:xfrm>
          <a:prstGeom prst="rect">
            <a:avLst/>
          </a:prstGeom>
        </p:spPr>
      </p:pic>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4718314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8D14205-CC40-4C18-A01E-4C63F576B17B}" type="datetime1">
              <a:rPr lang="en-US" smtClean="0"/>
              <a:t>8/22/2024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D6895F-3EF4-45BD-A2D5-E4C2DC551403}" type="slidenum">
              <a:rPr lang="en-US" smtClean="0"/>
              <a:t>‹#›</a:t>
            </a:fld>
            <a:endParaRPr lang="en-US"/>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8786" y="6059481"/>
            <a:ext cx="1654396" cy="593738"/>
          </a:xfrm>
          <a:prstGeom prst="rect">
            <a:avLst/>
          </a:prstGeom>
        </p:spPr>
      </p:pic>
      <p:pic>
        <p:nvPicPr>
          <p:cNvPr id="12" name="Picture 11"/>
          <p:cNvPicPr>
            <a:picLocks noChangeAspect="1"/>
          </p:cNvPicPr>
          <p:nvPr userDrawn="1"/>
        </p:nvPicPr>
        <p:blipFill>
          <a:blip r:embed="rId3"/>
          <a:stretch>
            <a:fillRect/>
          </a:stretch>
        </p:blipFill>
        <p:spPr>
          <a:xfrm>
            <a:off x="215900" y="123031"/>
            <a:ext cx="11563350" cy="1809750"/>
          </a:xfrm>
          <a:prstGeom prst="rect">
            <a:avLst/>
          </a:prstGeom>
        </p:spPr>
      </p:pic>
      <p:sp>
        <p:nvSpPr>
          <p:cNvPr id="2" name="Title 1"/>
          <p:cNvSpPr>
            <a:spLocks noGrp="1"/>
          </p:cNvSpPr>
          <p:nvPr>
            <p:ph type="title"/>
          </p:nvPr>
        </p:nvSpPr>
        <p:spPr>
          <a:xfrm>
            <a:off x="839788" y="365125"/>
            <a:ext cx="10515600" cy="1325563"/>
          </a:xfrm>
        </p:spPr>
        <p:txBody>
          <a:bodyPr/>
          <a:lstStyle/>
          <a:p>
            <a:r>
              <a:rPr lang="en-US"/>
              <a:t>Click to edit Master title style</a:t>
            </a:r>
          </a:p>
        </p:txBody>
      </p:sp>
    </p:spTree>
    <p:extLst>
      <p:ext uri="{BB962C8B-B14F-4D97-AF65-F5344CB8AC3E}">
        <p14:creationId xmlns:p14="http://schemas.microsoft.com/office/powerpoint/2010/main" val="28987372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5ED7003-612B-4463-8865-A6F7283EFF35}" type="datetime1">
              <a:rPr lang="en-US" smtClean="0"/>
              <a:t>8/22/2024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D6895F-3EF4-45BD-A2D5-E4C2DC551403}" type="slidenum">
              <a:rPr lang="en-US" smtClean="0"/>
              <a:t>‹#›</a:t>
            </a:fld>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8786" y="6059481"/>
            <a:ext cx="1654396" cy="593738"/>
          </a:xfrm>
          <a:prstGeom prst="rect">
            <a:avLst/>
          </a:prstGeom>
        </p:spPr>
      </p:pic>
      <p:pic>
        <p:nvPicPr>
          <p:cNvPr id="8" name="Picture 7"/>
          <p:cNvPicPr>
            <a:picLocks noChangeAspect="1"/>
          </p:cNvPicPr>
          <p:nvPr userDrawn="1"/>
        </p:nvPicPr>
        <p:blipFill>
          <a:blip r:embed="rId3"/>
          <a:stretch>
            <a:fillRect/>
          </a:stretch>
        </p:blipFill>
        <p:spPr>
          <a:xfrm>
            <a:off x="144412" y="94533"/>
            <a:ext cx="11563350" cy="1809750"/>
          </a:xfrm>
          <a:prstGeom prst="rect">
            <a:avLst/>
          </a:prstGeom>
        </p:spPr>
      </p:pic>
      <p:sp>
        <p:nvSpPr>
          <p:cNvPr id="2" name="Title 1"/>
          <p:cNvSpPr>
            <a:spLocks noGrp="1"/>
          </p:cNvSpPr>
          <p:nvPr>
            <p:ph type="title"/>
          </p:nvPr>
        </p:nvSpPr>
        <p:spPr>
          <a:xfrm>
            <a:off x="1192162" y="462266"/>
            <a:ext cx="10515600" cy="1325563"/>
          </a:xfrm>
        </p:spPr>
        <p:txBody>
          <a:bodyPr/>
          <a:lstStyle/>
          <a:p>
            <a:r>
              <a:rPr lang="en-US"/>
              <a:t>Click to edit Master title style</a:t>
            </a:r>
          </a:p>
        </p:txBody>
      </p:sp>
    </p:spTree>
    <p:extLst>
      <p:ext uri="{BB962C8B-B14F-4D97-AF65-F5344CB8AC3E}">
        <p14:creationId xmlns:p14="http://schemas.microsoft.com/office/powerpoint/2010/main" val="317728762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3B4C5A-871D-4582-A5A3-E73BE2527145}" type="datetime1">
              <a:rPr lang="en-US" smtClean="0"/>
              <a:t>8/22/2024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D6895F-3EF4-45BD-A2D5-E4C2DC551403}" type="slidenum">
              <a:rPr lang="en-US" smtClean="0"/>
              <a:t>‹#›</a:t>
            </a:fld>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8786" y="6059481"/>
            <a:ext cx="1654396" cy="593738"/>
          </a:xfrm>
          <a:prstGeom prst="rect">
            <a:avLst/>
          </a:prstGeom>
        </p:spPr>
      </p:pic>
      <p:pic>
        <p:nvPicPr>
          <p:cNvPr id="7" name="Picture 6"/>
          <p:cNvPicPr>
            <a:picLocks noChangeAspect="1"/>
          </p:cNvPicPr>
          <p:nvPr userDrawn="1"/>
        </p:nvPicPr>
        <p:blipFill>
          <a:blip r:embed="rId3"/>
          <a:stretch>
            <a:fillRect/>
          </a:stretch>
        </p:blipFill>
        <p:spPr>
          <a:xfrm>
            <a:off x="235667" y="15875"/>
            <a:ext cx="11563350" cy="1809750"/>
          </a:xfrm>
          <a:prstGeom prst="rect">
            <a:avLst/>
          </a:prstGeom>
        </p:spPr>
      </p:pic>
    </p:spTree>
    <p:extLst>
      <p:ext uri="{BB962C8B-B14F-4D97-AF65-F5344CB8AC3E}">
        <p14:creationId xmlns:p14="http://schemas.microsoft.com/office/powerpoint/2010/main" val="272419995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6CB81917-DC3F-4008-9278-F916AC3F0006}" type="datetime1">
              <a:rPr lang="en-US" smtClean="0"/>
              <a:t>8/22/2024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D6895F-3EF4-45BD-A2D5-E4C2DC551403}" type="slidenum">
              <a:rPr lang="en-US" smtClean="0"/>
              <a:t>‹#›</a:t>
            </a:fld>
            <a:endParaRPr lang="en-US"/>
          </a:p>
        </p:txBody>
      </p:sp>
      <p:pic>
        <p:nvPicPr>
          <p:cNvPr id="10" name="Picture 9"/>
          <p:cNvPicPr>
            <a:picLocks noChangeAspect="1"/>
          </p:cNvPicPr>
          <p:nvPr userDrawn="1"/>
        </p:nvPicPr>
        <p:blipFill>
          <a:blip r:embed="rId2"/>
          <a:stretch>
            <a:fillRect/>
          </a:stretch>
        </p:blipFill>
        <p:spPr>
          <a:xfrm>
            <a:off x="235667" y="15875"/>
            <a:ext cx="11563350" cy="180975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58786" y="6059481"/>
            <a:ext cx="1654396" cy="593738"/>
          </a:xfrm>
          <a:prstGeom prst="rect">
            <a:avLst/>
          </a:prstGeom>
        </p:spPr>
      </p:pic>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222656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2B436D92-E10E-4619-8293-3F4ADFB52F01}" type="datetime1">
              <a:rPr lang="en-US" smtClean="0"/>
              <a:t>8/22/2024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D6895F-3EF4-45BD-A2D5-E4C2DC551403}" type="slidenum">
              <a:rPr lang="en-US" smtClean="0"/>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8786" y="6059481"/>
            <a:ext cx="1654396" cy="593738"/>
          </a:xfrm>
          <a:prstGeom prst="rect">
            <a:avLst/>
          </a:prstGeom>
        </p:spPr>
      </p:pic>
      <p:pic>
        <p:nvPicPr>
          <p:cNvPr id="10" name="Picture 9"/>
          <p:cNvPicPr>
            <a:picLocks noChangeAspect="1"/>
          </p:cNvPicPr>
          <p:nvPr userDrawn="1"/>
        </p:nvPicPr>
        <p:blipFill>
          <a:blip r:embed="rId3"/>
          <a:stretch>
            <a:fillRect/>
          </a:stretch>
        </p:blipFill>
        <p:spPr>
          <a:xfrm>
            <a:off x="235667" y="15875"/>
            <a:ext cx="11563350" cy="1809750"/>
          </a:xfrm>
          <a:prstGeom prst="rect">
            <a:avLst/>
          </a:prstGeom>
        </p:spPr>
      </p:pic>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24291912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235667" y="15875"/>
            <a:ext cx="11563350" cy="1809750"/>
          </a:xfrm>
          <a:prstGeom prst="rect">
            <a:avLst/>
          </a:prstGeom>
        </p:spPr>
      </p:pic>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512A72-44E0-44ED-9C71-05245B11129C}" type="datetime1">
              <a:rPr lang="en-US" smtClean="0"/>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D6895F-3EF4-45BD-A2D5-E4C2DC551403}" type="slidenum">
              <a:rPr lang="en-US" smtClean="0"/>
              <a:t>‹#›</a:t>
            </a:fld>
            <a:endParaRPr lang="en-US"/>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58786" y="6059481"/>
            <a:ext cx="1654396" cy="593738"/>
          </a:xfrm>
          <a:prstGeom prst="rect">
            <a:avLst/>
          </a:prstGeom>
        </p:spPr>
      </p:pic>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7421527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33B222E-661D-46BF-88D6-D3623AD0E166}" type="datetime1">
              <a:rPr lang="en-US" smtClean="0"/>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D6895F-3EF4-45BD-A2D5-E4C2DC551403}" type="slidenum">
              <a:rPr lang="en-US" smtClean="0"/>
              <a:t>‹#›</a:t>
            </a:fld>
            <a:endParaRPr lang="en-US"/>
          </a:p>
        </p:txBody>
      </p:sp>
      <p:pic>
        <p:nvPicPr>
          <p:cNvPr id="9" name="Picture 8"/>
          <p:cNvPicPr>
            <a:picLocks noChangeAspect="1"/>
          </p:cNvPicPr>
          <p:nvPr userDrawn="1"/>
        </p:nvPicPr>
        <p:blipFill>
          <a:blip r:embed="rId2"/>
          <a:stretch>
            <a:fillRect/>
          </a:stretch>
        </p:blipFill>
        <p:spPr>
          <a:xfrm>
            <a:off x="235667" y="15875"/>
            <a:ext cx="11563350" cy="1809750"/>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58786" y="6059481"/>
            <a:ext cx="1654396" cy="593738"/>
          </a:xfrm>
          <a:prstGeom prst="rect">
            <a:avLst/>
          </a:prstGeom>
        </p:spPr>
      </p:pic>
      <p:sp>
        <p:nvSpPr>
          <p:cNvPr id="3" name="Vertical Text Placeholder 2"/>
          <p:cNvSpPr>
            <a:spLocks noGrp="1"/>
          </p:cNvSpPr>
          <p:nvPr>
            <p:ph type="body" orient="vert" idx="1"/>
          </p:nvPr>
        </p:nvSpPr>
        <p:spPr>
          <a:xfrm>
            <a:off x="838200" y="365125"/>
            <a:ext cx="7734300" cy="5811838"/>
          </a:xfrm>
        </p:spPr>
        <p:txBody>
          <a:bodyPr vert="eaVert"/>
          <a:lstStyle>
            <a:lvl4pPr>
              <a:defRPr/>
            </a:lvl4pPr>
          </a:lstStyle>
          <a:p>
            <a:pPr lvl="0"/>
            <a:r>
              <a:rPr lang="en-US"/>
              <a:t>Edit Master text styles</a:t>
            </a:r>
          </a:p>
          <a:p>
            <a:pPr lvl="1"/>
            <a:r>
              <a:rPr lang="en-US"/>
              <a:t>Second level</a:t>
            </a:r>
          </a:p>
          <a:p>
            <a:pPr lvl="2"/>
            <a:r>
              <a:rPr lang="en-US"/>
              <a:t>Third level</a:t>
            </a:r>
          </a:p>
          <a:p>
            <a:pPr lvl="3"/>
            <a:r>
              <a:rPr lang="en-US"/>
              <a:t>Fourth level </a:t>
            </a:r>
          </a:p>
          <a:p>
            <a:pPr lvl="4"/>
            <a:r>
              <a:rPr lang="en-US"/>
              <a:t>Fifth level</a:t>
            </a:r>
          </a:p>
        </p:txBody>
      </p:sp>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Tree>
    <p:extLst>
      <p:ext uri="{BB962C8B-B14F-4D97-AF65-F5344CB8AC3E}">
        <p14:creationId xmlns:p14="http://schemas.microsoft.com/office/powerpoint/2010/main" val="11772143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section 1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D4ED178-00F4-BF43-B90C-B55A681B8DB3}"/>
              </a:ext>
            </a:extLst>
          </p:cNvPr>
          <p:cNvSpPr>
            <a:spLocks noGrp="1"/>
          </p:cNvSpPr>
          <p:nvPr>
            <p:ph type="title"/>
          </p:nvPr>
        </p:nvSpPr>
        <p:spPr>
          <a:xfrm>
            <a:off x="457200" y="146611"/>
            <a:ext cx="10375701" cy="685604"/>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209209468"/>
      </p:ext>
    </p:extLst>
  </p:cSld>
  <p:clrMapOvr>
    <a:masterClrMapping/>
  </p:clrMapOvr>
  <p:extLst>
    <p:ext uri="{DCECCB84-F9BA-43D5-87BE-67443E8EF086}">
      <p15:sldGuideLst xmlns:p15="http://schemas.microsoft.com/office/powerpoint/2012/main">
        <p15:guide id="1" pos="216">
          <p15:clr>
            <a:srgbClr val="FBAE40"/>
          </p15:clr>
        </p15:guide>
        <p15:guide id="2" orient="horz" pos="3720">
          <p15:clr>
            <a:srgbClr val="FBAE40"/>
          </p15:clr>
        </p15:guide>
        <p15:guide id="4" pos="5544">
          <p15:clr>
            <a:srgbClr val="FBAE40"/>
          </p15:clr>
        </p15:guide>
        <p15:guide id="5" orient="horz" pos="840">
          <p15:clr>
            <a:srgbClr val="FBAE40"/>
          </p15:clr>
        </p15:guide>
        <p15:guide id="6" orient="horz" pos="410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Custom Layout">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5838962"/>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15140120"/>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a:p>
        </p:txBody>
      </p:sp>
      <p:sp>
        <p:nvSpPr>
          <p:cNvPr id="6" name="Text Placeholder 2">
            <a:extLst>
              <a:ext uri="{FF2B5EF4-FFF2-40B4-BE49-F238E27FC236}">
                <a16:creationId xmlns:a16="http://schemas.microsoft.com/office/drawing/2014/main" id="{6920B54F-5837-DA42-9506-C1938EE733A9}"/>
              </a:ext>
            </a:extLst>
          </p:cNvPr>
          <p:cNvSpPr>
            <a:spLocks noGrp="1"/>
          </p:cNvSpPr>
          <p:nvPr>
            <p:ph idx="1"/>
          </p:nvPr>
        </p:nvSpPr>
        <p:spPr>
          <a:xfrm>
            <a:off x="457200" y="1184223"/>
            <a:ext cx="5338997" cy="47518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FB6EDB04-6623-A847-B770-F58382DCAEDA}"/>
              </a:ext>
            </a:extLst>
          </p:cNvPr>
          <p:cNvSpPr>
            <a:spLocks noGrp="1"/>
          </p:cNvSpPr>
          <p:nvPr>
            <p:ph idx="12"/>
          </p:nvPr>
        </p:nvSpPr>
        <p:spPr>
          <a:xfrm>
            <a:off x="6248400" y="1184223"/>
            <a:ext cx="5638800" cy="47518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57249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470386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90B965-DECD-4C98-A857-C5D1E28C79A6}"/>
              </a:ext>
            </a:extLst>
          </p:cNvPr>
          <p:cNvSpPr/>
          <p:nvPr userDrawn="1"/>
        </p:nvSpPr>
        <p:spPr>
          <a:xfrm>
            <a:off x="877454" y="737558"/>
            <a:ext cx="10437091" cy="538288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3856097"/>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p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a:p>
        </p:txBody>
      </p:sp>
      <p:sp>
        <p:nvSpPr>
          <p:cNvPr id="9" name="Text Placeholder 2">
            <a:extLst>
              <a:ext uri="{FF2B5EF4-FFF2-40B4-BE49-F238E27FC236}">
                <a16:creationId xmlns:a16="http://schemas.microsoft.com/office/drawing/2014/main" id="{738C3ACF-CE32-2646-B8B8-2FC456D792C0}"/>
              </a:ext>
            </a:extLst>
          </p:cNvPr>
          <p:cNvSpPr>
            <a:spLocks noGrp="1"/>
          </p:cNvSpPr>
          <p:nvPr>
            <p:ph idx="1"/>
          </p:nvPr>
        </p:nvSpPr>
        <p:spPr>
          <a:xfrm>
            <a:off x="457200" y="1184223"/>
            <a:ext cx="11277600" cy="47518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2409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a:p>
        </p:txBody>
      </p:sp>
      <p:sp>
        <p:nvSpPr>
          <p:cNvPr id="8" name="Picture Placeholder 7">
            <a:extLst>
              <a:ext uri="{FF2B5EF4-FFF2-40B4-BE49-F238E27FC236}">
                <a16:creationId xmlns:a16="http://schemas.microsoft.com/office/drawing/2014/main" id="{44C1CB91-255E-AA4E-99ED-09111ECAD59E}"/>
              </a:ext>
            </a:extLst>
          </p:cNvPr>
          <p:cNvSpPr>
            <a:spLocks noGrp="1"/>
          </p:cNvSpPr>
          <p:nvPr>
            <p:ph type="pic" sz="quarter" idx="11"/>
          </p:nvPr>
        </p:nvSpPr>
        <p:spPr>
          <a:xfrm>
            <a:off x="6256868" y="1184223"/>
            <a:ext cx="5477933" cy="4781602"/>
          </a:xfrm>
          <a:solidFill>
            <a:schemeClr val="bg1">
              <a:lumMod val="85000"/>
            </a:schemeClr>
          </a:solidFill>
        </p:spPr>
        <p:txBody>
          <a:bodyPr/>
          <a:lstStyle/>
          <a:p>
            <a:endParaRPr lang="en-US"/>
          </a:p>
        </p:txBody>
      </p:sp>
      <p:sp>
        <p:nvSpPr>
          <p:cNvPr id="9" name="Text Placeholder 2">
            <a:extLst>
              <a:ext uri="{FF2B5EF4-FFF2-40B4-BE49-F238E27FC236}">
                <a16:creationId xmlns:a16="http://schemas.microsoft.com/office/drawing/2014/main" id="{738C3ACF-CE32-2646-B8B8-2FC456D792C0}"/>
              </a:ext>
            </a:extLst>
          </p:cNvPr>
          <p:cNvSpPr>
            <a:spLocks noGrp="1"/>
          </p:cNvSpPr>
          <p:nvPr>
            <p:ph idx="1"/>
          </p:nvPr>
        </p:nvSpPr>
        <p:spPr>
          <a:xfrm>
            <a:off x="457200" y="1184223"/>
            <a:ext cx="5338997" cy="47518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41018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a:p>
        </p:txBody>
      </p:sp>
      <p:sp>
        <p:nvSpPr>
          <p:cNvPr id="8" name="Picture Placeholder 7">
            <a:extLst>
              <a:ext uri="{FF2B5EF4-FFF2-40B4-BE49-F238E27FC236}">
                <a16:creationId xmlns:a16="http://schemas.microsoft.com/office/drawing/2014/main" id="{44C1CB91-255E-AA4E-99ED-09111ECAD59E}"/>
              </a:ext>
            </a:extLst>
          </p:cNvPr>
          <p:cNvSpPr>
            <a:spLocks noGrp="1"/>
          </p:cNvSpPr>
          <p:nvPr>
            <p:ph type="pic" sz="quarter" idx="11"/>
          </p:nvPr>
        </p:nvSpPr>
        <p:spPr>
          <a:xfrm>
            <a:off x="457200" y="1184223"/>
            <a:ext cx="11277600" cy="4781602"/>
          </a:xfrm>
          <a:solidFill>
            <a:schemeClr val="bg1">
              <a:lumMod val="85000"/>
            </a:schemeClr>
          </a:solidFill>
        </p:spPr>
        <p:txBody>
          <a:bodyPr/>
          <a:lstStyle/>
          <a:p>
            <a:endParaRPr lang="en-US"/>
          </a:p>
        </p:txBody>
      </p:sp>
    </p:spTree>
    <p:extLst>
      <p:ext uri="{BB962C8B-B14F-4D97-AF65-F5344CB8AC3E}">
        <p14:creationId xmlns:p14="http://schemas.microsoft.com/office/powerpoint/2010/main" val="3484204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3_Title slide">
    <p:spTree>
      <p:nvGrpSpPr>
        <p:cNvPr id="1" name="Shape 57"/>
        <p:cNvGrpSpPr/>
        <p:nvPr/>
      </p:nvGrpSpPr>
      <p:grpSpPr>
        <a:xfrm>
          <a:off x="0" y="0"/>
          <a:ext cx="0" cy="0"/>
          <a:chOff x="0" y="0"/>
          <a:chExt cx="0" cy="0"/>
        </a:xfrm>
      </p:grpSpPr>
      <p:pic>
        <p:nvPicPr>
          <p:cNvPr id="58" name="Google Shape;58;p14" descr="https://lh5.googleusercontent.com/NEID6bkXzcYVEwNoa0iaL7g9y3bQMiRpI8mPI3Co3NwxQtteLetHC3xvC5a8SRf3_2i0SOkglpiDhh7Cbpe-NZBw_rA2GOpRV8NB53XWSRYMQaNmxHJxMT9yogPLkZXBkzmQR-p8j98"/>
          <p:cNvPicPr preferRelativeResize="0"/>
          <p:nvPr/>
        </p:nvPicPr>
        <p:blipFill rotWithShape="1">
          <a:blip r:embed="rId2">
            <a:alphaModFix/>
          </a:blip>
          <a:srcRect/>
          <a:stretch/>
        </p:blipFill>
        <p:spPr>
          <a:xfrm>
            <a:off x="0" y="1"/>
            <a:ext cx="12192000" cy="6286367"/>
          </a:xfrm>
          <a:prstGeom prst="rect">
            <a:avLst/>
          </a:prstGeom>
          <a:noFill/>
          <a:ln>
            <a:noFill/>
          </a:ln>
        </p:spPr>
      </p:pic>
      <p:sp>
        <p:nvSpPr>
          <p:cNvPr id="59" name="Google Shape;59;p14"/>
          <p:cNvSpPr txBox="1">
            <a:spLocks noGrp="1"/>
          </p:cNvSpPr>
          <p:nvPr>
            <p:ph type="ctrTitle"/>
          </p:nvPr>
        </p:nvSpPr>
        <p:spPr>
          <a:xfrm>
            <a:off x="415611" y="2445933"/>
            <a:ext cx="11360800" cy="27368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1pPr>
            <a:lvl2pPr lvl="1"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2pPr>
            <a:lvl3pPr lvl="2"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3pPr>
            <a:lvl4pPr lvl="3"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4pPr>
            <a:lvl5pPr lvl="4"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5pPr>
            <a:lvl6pPr lvl="5"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6pPr>
            <a:lvl7pPr lvl="6"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7pPr>
            <a:lvl8pPr lvl="7"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8pPr>
            <a:lvl9pPr lvl="8"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9pPr>
          </a:lstStyle>
          <a:p>
            <a:endParaRPr/>
          </a:p>
        </p:txBody>
      </p:sp>
      <p:sp>
        <p:nvSpPr>
          <p:cNvPr id="60" name="Google Shape;60;p14"/>
          <p:cNvSpPr txBox="1">
            <a:spLocks noGrp="1"/>
          </p:cNvSpPr>
          <p:nvPr>
            <p:ph type="subTitle" idx="1"/>
          </p:nvPr>
        </p:nvSpPr>
        <p:spPr>
          <a:xfrm>
            <a:off x="415600" y="5229567"/>
            <a:ext cx="11360800" cy="10568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1pPr>
            <a:lvl2pPr lvl="1"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2pPr>
            <a:lvl3pPr lvl="2"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3pPr>
            <a:lvl4pPr lvl="3"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4pPr>
            <a:lvl5pPr lvl="4"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5pPr>
            <a:lvl6pPr lvl="5"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6pPr>
            <a:lvl7pPr lvl="6"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7pPr>
            <a:lvl8pPr lvl="7"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8pPr>
            <a:lvl9pPr lvl="8"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9pPr>
          </a:lstStyle>
          <a:p>
            <a:endParaRPr/>
          </a:p>
        </p:txBody>
      </p:sp>
      <p:sp>
        <p:nvSpPr>
          <p:cNvPr id="61" name="Google Shape;61;p14"/>
          <p:cNvSpPr txBox="1">
            <a:spLocks noGrp="1"/>
          </p:cNvSpPr>
          <p:nvPr>
            <p:ph type="sldNum" idx="12"/>
          </p:nvPr>
        </p:nvSpPr>
        <p:spPr>
          <a:xfrm>
            <a:off x="5730211" y="6333189"/>
            <a:ext cx="731600" cy="524800"/>
          </a:xfrm>
          <a:prstGeom prst="rect">
            <a:avLst/>
          </a:prstGeom>
          <a:noFill/>
          <a:ln>
            <a:noFill/>
          </a:ln>
        </p:spPr>
        <p:txBody>
          <a:bodyPr spcFirstLastPara="1" wrap="square" lIns="91425" tIns="91425" rIns="91425" bIns="91425" anchor="ctr" anchorCtr="0">
            <a:normAutofit/>
          </a:bodyPr>
          <a:lstStyle>
            <a:lvl1pPr marL="0" marR="0" lvl="0"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1pPr>
            <a:lvl2pPr marL="0" marR="0" lvl="1"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2pPr>
            <a:lvl3pPr marL="0" marR="0" lvl="2"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3pPr>
            <a:lvl4pPr marL="0" marR="0" lvl="3"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4pPr>
            <a:lvl5pPr marL="0" marR="0" lvl="4"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5pPr>
            <a:lvl6pPr marL="0" marR="0" lvl="5"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6pPr>
            <a:lvl7pPr marL="0" marR="0" lvl="6"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7pPr>
            <a:lvl8pPr marL="0" marR="0" lvl="7"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8pPr>
            <a:lvl9pPr marL="0" marR="0" lvl="8"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065320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2"/>
        <p:cNvGrpSpPr/>
        <p:nvPr/>
      </p:nvGrpSpPr>
      <p:grpSpPr>
        <a:xfrm>
          <a:off x="0" y="0"/>
          <a:ext cx="0" cy="0"/>
          <a:chOff x="0" y="0"/>
          <a:chExt cx="0" cy="0"/>
        </a:xfrm>
      </p:grpSpPr>
      <p:sp>
        <p:nvSpPr>
          <p:cNvPr id="63" name="Google Shape;63;p15"/>
          <p:cNvSpPr txBox="1">
            <a:spLocks noGrp="1"/>
          </p:cNvSpPr>
          <p:nvPr>
            <p:ph type="body" idx="1"/>
          </p:nvPr>
        </p:nvSpPr>
        <p:spPr>
          <a:xfrm>
            <a:off x="352933" y="1828900"/>
            <a:ext cx="11360800" cy="3916800"/>
          </a:xfrm>
          <a:prstGeom prst="rect">
            <a:avLst/>
          </a:prstGeom>
          <a:noFill/>
          <a:ln>
            <a:noFill/>
          </a:ln>
        </p:spPr>
        <p:txBody>
          <a:bodyPr spcFirstLastPara="1" wrap="square" lIns="91425" tIns="91425" rIns="91425" bIns="91425" anchor="t" anchorCtr="0">
            <a:normAutofit/>
          </a:bodyPr>
          <a:lstStyle>
            <a:lvl1pPr marL="609585" lvl="0" indent="-457189" algn="l" rtl="0">
              <a:lnSpc>
                <a:spcPct val="115000"/>
              </a:lnSpc>
              <a:spcBef>
                <a:spcPts val="0"/>
              </a:spcBef>
              <a:spcAft>
                <a:spcPts val="0"/>
              </a:spcAft>
              <a:buSzPts val="1800"/>
              <a:buFont typeface="Roboto"/>
              <a:buChar char="●"/>
              <a:defRPr>
                <a:latin typeface="Roboto"/>
                <a:ea typeface="Roboto"/>
                <a:cs typeface="Roboto"/>
                <a:sym typeface="Roboto"/>
              </a:defRPr>
            </a:lvl1pPr>
            <a:lvl2pPr marL="1219170" lvl="1" indent="-423323" algn="l" rtl="0">
              <a:lnSpc>
                <a:spcPct val="115000"/>
              </a:lnSpc>
              <a:spcBef>
                <a:spcPts val="0"/>
              </a:spcBef>
              <a:spcAft>
                <a:spcPts val="0"/>
              </a:spcAft>
              <a:buSzPts val="1400"/>
              <a:buFont typeface="Roboto"/>
              <a:buChar char="○"/>
              <a:defRPr>
                <a:latin typeface="Roboto"/>
                <a:ea typeface="Roboto"/>
                <a:cs typeface="Roboto"/>
                <a:sym typeface="Roboto"/>
              </a:defRPr>
            </a:lvl2pPr>
            <a:lvl3pPr marL="1828754" lvl="2" indent="-423323" algn="l" rtl="0">
              <a:lnSpc>
                <a:spcPct val="115000"/>
              </a:lnSpc>
              <a:spcBef>
                <a:spcPts val="0"/>
              </a:spcBef>
              <a:spcAft>
                <a:spcPts val="0"/>
              </a:spcAft>
              <a:buSzPts val="1400"/>
              <a:buFont typeface="Roboto"/>
              <a:buChar char="■"/>
              <a:defRPr>
                <a:latin typeface="Roboto"/>
                <a:ea typeface="Roboto"/>
                <a:cs typeface="Roboto"/>
                <a:sym typeface="Roboto"/>
              </a:defRPr>
            </a:lvl3pPr>
            <a:lvl4pPr marL="2438339" lvl="3" indent="-423323" algn="l" rtl="0">
              <a:lnSpc>
                <a:spcPct val="115000"/>
              </a:lnSpc>
              <a:spcBef>
                <a:spcPts val="0"/>
              </a:spcBef>
              <a:spcAft>
                <a:spcPts val="0"/>
              </a:spcAft>
              <a:buSzPts val="1400"/>
              <a:buFont typeface="Roboto"/>
              <a:buChar char="●"/>
              <a:defRPr>
                <a:latin typeface="Roboto"/>
                <a:ea typeface="Roboto"/>
                <a:cs typeface="Roboto"/>
                <a:sym typeface="Roboto"/>
              </a:defRPr>
            </a:lvl4pPr>
            <a:lvl5pPr marL="3047924" lvl="4" indent="-423323" algn="l" rtl="0">
              <a:lnSpc>
                <a:spcPct val="115000"/>
              </a:lnSpc>
              <a:spcBef>
                <a:spcPts val="0"/>
              </a:spcBef>
              <a:spcAft>
                <a:spcPts val="0"/>
              </a:spcAft>
              <a:buSzPts val="1400"/>
              <a:buFont typeface="Roboto"/>
              <a:buChar char="○"/>
              <a:defRPr>
                <a:latin typeface="Roboto"/>
                <a:ea typeface="Roboto"/>
                <a:cs typeface="Roboto"/>
                <a:sym typeface="Roboto"/>
              </a:defRPr>
            </a:lvl5pPr>
            <a:lvl6pPr marL="3657509" lvl="5" indent="-423323" algn="l" rtl="0">
              <a:lnSpc>
                <a:spcPct val="115000"/>
              </a:lnSpc>
              <a:spcBef>
                <a:spcPts val="0"/>
              </a:spcBef>
              <a:spcAft>
                <a:spcPts val="0"/>
              </a:spcAft>
              <a:buSzPts val="1400"/>
              <a:buFont typeface="Roboto"/>
              <a:buChar char="■"/>
              <a:defRPr>
                <a:latin typeface="Roboto"/>
                <a:ea typeface="Roboto"/>
                <a:cs typeface="Roboto"/>
                <a:sym typeface="Roboto"/>
              </a:defRPr>
            </a:lvl6pPr>
            <a:lvl7pPr marL="4267093" lvl="6" indent="-423323" algn="l" rtl="0">
              <a:lnSpc>
                <a:spcPct val="115000"/>
              </a:lnSpc>
              <a:spcBef>
                <a:spcPts val="0"/>
              </a:spcBef>
              <a:spcAft>
                <a:spcPts val="0"/>
              </a:spcAft>
              <a:buSzPts val="1400"/>
              <a:buFont typeface="Roboto"/>
              <a:buChar char="●"/>
              <a:defRPr>
                <a:latin typeface="Roboto"/>
                <a:ea typeface="Roboto"/>
                <a:cs typeface="Roboto"/>
                <a:sym typeface="Roboto"/>
              </a:defRPr>
            </a:lvl7pPr>
            <a:lvl8pPr marL="4876678" lvl="7" indent="-423323" algn="l" rtl="0">
              <a:lnSpc>
                <a:spcPct val="115000"/>
              </a:lnSpc>
              <a:spcBef>
                <a:spcPts val="0"/>
              </a:spcBef>
              <a:spcAft>
                <a:spcPts val="0"/>
              </a:spcAft>
              <a:buSzPts val="1400"/>
              <a:buFont typeface="Roboto"/>
              <a:buChar char="○"/>
              <a:defRPr>
                <a:latin typeface="Roboto"/>
                <a:ea typeface="Roboto"/>
                <a:cs typeface="Roboto"/>
                <a:sym typeface="Roboto"/>
              </a:defRPr>
            </a:lvl8pPr>
            <a:lvl9pPr marL="5486263" lvl="8" indent="-423323" algn="l" rtl="0">
              <a:lnSpc>
                <a:spcPct val="115000"/>
              </a:lnSpc>
              <a:spcBef>
                <a:spcPts val="0"/>
              </a:spcBef>
              <a:spcAft>
                <a:spcPts val="0"/>
              </a:spcAft>
              <a:buSzPts val="1400"/>
              <a:buFont typeface="Roboto"/>
              <a:buChar char="■"/>
              <a:defRPr>
                <a:latin typeface="Roboto"/>
                <a:ea typeface="Roboto"/>
                <a:cs typeface="Roboto"/>
                <a:sym typeface="Roboto"/>
              </a:defRPr>
            </a:lvl9pPr>
          </a:lstStyle>
          <a:p>
            <a:endParaRPr/>
          </a:p>
        </p:txBody>
      </p:sp>
      <p:sp>
        <p:nvSpPr>
          <p:cNvPr id="64" name="Google Shape;64;p15"/>
          <p:cNvSpPr txBox="1">
            <a:spLocks noGrp="1"/>
          </p:cNvSpPr>
          <p:nvPr>
            <p:ph type="sldNum" idx="12"/>
          </p:nvPr>
        </p:nvSpPr>
        <p:spPr>
          <a:xfrm>
            <a:off x="5667544" y="6309756"/>
            <a:ext cx="731600" cy="524800"/>
          </a:xfrm>
          <a:prstGeom prst="rect">
            <a:avLst/>
          </a:prstGeom>
          <a:noFill/>
          <a:ln>
            <a:noFill/>
          </a:ln>
        </p:spPr>
        <p:txBody>
          <a:bodyPr spcFirstLastPara="1" wrap="square" lIns="91425" tIns="91425" rIns="91425" bIns="91425" anchor="ctr" anchorCtr="0">
            <a:normAutofit/>
          </a:bodyPr>
          <a:lstStyle>
            <a:lvl1pPr marL="0" marR="0" lvl="0"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1pPr>
            <a:lvl2pPr marL="0" marR="0" lvl="1"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2pPr>
            <a:lvl3pPr marL="0" marR="0" lvl="2"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3pPr>
            <a:lvl4pPr marL="0" marR="0" lvl="3"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4pPr>
            <a:lvl5pPr marL="0" marR="0" lvl="4"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5pPr>
            <a:lvl6pPr marL="0" marR="0" lvl="5"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6pPr>
            <a:lvl7pPr marL="0" marR="0" lvl="6"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7pPr>
            <a:lvl8pPr marL="0" marR="0" lvl="7"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8pPr>
            <a:lvl9pPr marL="0" marR="0" lvl="8"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9pPr>
          </a:lstStyle>
          <a:p>
            <a:fld id="{00000000-1234-1234-1234-123412341234}" type="slidenum">
              <a:rPr lang="en" smtClean="0"/>
              <a:pPr/>
              <a:t>‹#›</a:t>
            </a:fld>
            <a:endParaRPr lang="en"/>
          </a:p>
        </p:txBody>
      </p:sp>
      <p:sp>
        <p:nvSpPr>
          <p:cNvPr id="65" name="Google Shape;65;p15"/>
          <p:cNvSpPr txBox="1">
            <a:spLocks noGrp="1"/>
          </p:cNvSpPr>
          <p:nvPr>
            <p:ph type="title"/>
          </p:nvPr>
        </p:nvSpPr>
        <p:spPr>
          <a:xfrm>
            <a:off x="591000" y="365765"/>
            <a:ext cx="11360800" cy="690400"/>
          </a:xfrm>
          <a:prstGeom prst="rect">
            <a:avLst/>
          </a:prstGeom>
          <a:noFill/>
          <a:ln>
            <a:noFill/>
          </a:ln>
        </p:spPr>
        <p:txBody>
          <a:bodyPr spcFirstLastPara="1" wrap="square" lIns="91425" tIns="91425" rIns="91425" bIns="0" anchor="t" anchorCtr="0">
            <a:normAutofit/>
          </a:bodyPr>
          <a:lstStyle>
            <a:lvl1pPr lvl="0"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1pPr>
            <a:lvl2pPr lvl="1"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2pPr>
            <a:lvl3pPr lvl="2"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3pPr>
            <a:lvl4pPr lvl="3"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4pPr>
            <a:lvl5pPr lvl="4"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5pPr>
            <a:lvl6pPr lvl="5"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6pPr>
            <a:lvl7pPr lvl="6"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7pPr>
            <a:lvl8pPr lvl="7"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8pPr>
            <a:lvl9pPr lvl="8"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9pPr>
          </a:lstStyle>
          <a:p>
            <a:endParaRPr/>
          </a:p>
        </p:txBody>
      </p:sp>
      <p:sp>
        <p:nvSpPr>
          <p:cNvPr id="66" name="Google Shape;66;p15"/>
          <p:cNvSpPr txBox="1">
            <a:spLocks noGrp="1"/>
          </p:cNvSpPr>
          <p:nvPr>
            <p:ph type="subTitle" idx="2"/>
          </p:nvPr>
        </p:nvSpPr>
        <p:spPr>
          <a:xfrm>
            <a:off x="591000" y="1056200"/>
            <a:ext cx="11360800" cy="360800"/>
          </a:xfrm>
          <a:prstGeom prst="rect">
            <a:avLst/>
          </a:prstGeom>
          <a:noFill/>
          <a:ln>
            <a:noFill/>
          </a:ln>
        </p:spPr>
        <p:txBody>
          <a:bodyPr spcFirstLastPara="1" wrap="square" lIns="91425" tIns="0" rIns="91425" bIns="0" anchor="t" anchorCtr="0">
            <a:normAutofit/>
          </a:bodyPr>
          <a:lstStyle>
            <a:lvl1pPr lvl="0" algn="l" rtl="0">
              <a:lnSpc>
                <a:spcPct val="100000"/>
              </a:lnSpc>
              <a:spcBef>
                <a:spcPts val="0"/>
              </a:spcBef>
              <a:spcAft>
                <a:spcPts val="0"/>
              </a:spcAft>
              <a:buClr>
                <a:schemeClr val="dk1"/>
              </a:buClr>
              <a:buSzPts val="1400"/>
              <a:buFont typeface="Roboto Medium"/>
              <a:buNone/>
              <a:defRPr sz="1867">
                <a:solidFill>
                  <a:schemeClr val="dk1"/>
                </a:solidFill>
                <a:latin typeface="Roboto Medium"/>
                <a:ea typeface="Roboto Medium"/>
                <a:cs typeface="Roboto Medium"/>
                <a:sym typeface="Roboto Medium"/>
              </a:defRPr>
            </a:lvl1pPr>
            <a:lvl2pPr lvl="1"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2pPr>
            <a:lvl3pPr lvl="2"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3pPr>
            <a:lvl4pPr lvl="3"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4pPr>
            <a:lvl5pPr lvl="4"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5pPr>
            <a:lvl6pPr lvl="5"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6pPr>
            <a:lvl7pPr lvl="6"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7pPr>
            <a:lvl8pPr lvl="7"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8pPr>
            <a:lvl9pPr lvl="8"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9pPr>
          </a:lstStyle>
          <a:p>
            <a:endParaRPr/>
          </a:p>
        </p:txBody>
      </p:sp>
    </p:spTree>
    <p:extLst>
      <p:ext uri="{BB962C8B-B14F-4D97-AF65-F5344CB8AC3E}">
        <p14:creationId xmlns:p14="http://schemas.microsoft.com/office/powerpoint/2010/main" val="20811609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76_3-Content">
  <p:cSld name="76_3-Content">
    <p:spTree>
      <p:nvGrpSpPr>
        <p:cNvPr id="1" name="Shape 155"/>
        <p:cNvGrpSpPr/>
        <p:nvPr/>
      </p:nvGrpSpPr>
      <p:grpSpPr>
        <a:xfrm>
          <a:off x="0" y="0"/>
          <a:ext cx="0" cy="0"/>
          <a:chOff x="0" y="0"/>
          <a:chExt cx="0" cy="0"/>
        </a:xfrm>
      </p:grpSpPr>
      <p:sp>
        <p:nvSpPr>
          <p:cNvPr id="156" name="Google Shape;156;p41"/>
          <p:cNvSpPr>
            <a:spLocks noGrp="1"/>
          </p:cNvSpPr>
          <p:nvPr>
            <p:ph type="pic" idx="2"/>
          </p:nvPr>
        </p:nvSpPr>
        <p:spPr>
          <a:xfrm>
            <a:off x="1" y="0"/>
            <a:ext cx="6783600" cy="6858000"/>
          </a:xfrm>
          <a:prstGeom prst="rect">
            <a:avLst/>
          </a:prstGeom>
          <a:solidFill>
            <a:srgbClr val="BFBFBF"/>
          </a:solidFill>
          <a:ln>
            <a:noFill/>
          </a:ln>
        </p:spPr>
      </p:sp>
    </p:spTree>
    <p:extLst>
      <p:ext uri="{BB962C8B-B14F-4D97-AF65-F5344CB8AC3E}">
        <p14:creationId xmlns:p14="http://schemas.microsoft.com/office/powerpoint/2010/main" val="1359898971"/>
      </p:ext>
    </p:extLst>
  </p:cSld>
  <p:clrMapOvr>
    <a:masterClrMapping/>
  </p:clrMapOvr>
  <p:extLst>
    <p:ext uri="{DCECCB84-F9BA-43D5-87BE-67443E8EF086}">
      <p15:sldGuideLst xmlns:p15="http://schemas.microsoft.com/office/powerpoint/2012/main">
        <p15:guide id="1" orient="horz" pos="516">
          <p15:clr>
            <a:srgbClr val="FBAE40"/>
          </p15:clr>
        </p15:guide>
        <p15:guide id="2" orient="horz" pos="1032">
          <p15:clr>
            <a:srgbClr val="FBAE40"/>
          </p15:clr>
        </p15:guide>
        <p15:guide id="3" pos="337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section 1a">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D4ED178-00F4-BF43-B90C-B55A681B8DB3}"/>
              </a:ext>
            </a:extLst>
          </p:cNvPr>
          <p:cNvSpPr>
            <a:spLocks noGrp="1"/>
          </p:cNvSpPr>
          <p:nvPr>
            <p:ph type="title"/>
          </p:nvPr>
        </p:nvSpPr>
        <p:spPr>
          <a:xfrm>
            <a:off x="457200" y="146611"/>
            <a:ext cx="10375701" cy="685604"/>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682396027"/>
      </p:ext>
    </p:extLst>
  </p:cSld>
  <p:clrMapOvr>
    <a:masterClrMapping/>
  </p:clrMapOvr>
  <p:extLst>
    <p:ext uri="{DCECCB84-F9BA-43D5-87BE-67443E8EF086}">
      <p15:sldGuideLst xmlns:p15="http://schemas.microsoft.com/office/powerpoint/2012/main">
        <p15:guide id="1" pos="216">
          <p15:clr>
            <a:srgbClr val="FBAE40"/>
          </p15:clr>
        </p15:guide>
        <p15:guide id="2" orient="horz" pos="3720">
          <p15:clr>
            <a:srgbClr val="FBAE40"/>
          </p15:clr>
        </p15:guide>
        <p15:guide id="4" pos="5544">
          <p15:clr>
            <a:srgbClr val="FBAE40"/>
          </p15:clr>
        </p15:guide>
        <p15:guide id="5" orient="horz" pos="840">
          <p15:clr>
            <a:srgbClr val="FBAE40"/>
          </p15:clr>
        </p15:guide>
        <p15:guide id="6" orient="horz" pos="410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4B42D-2E4D-47A9-9B97-1EB9F99C552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3A8687-63C0-48AD-B026-516E43B7438F}"/>
              </a:ext>
            </a:extLst>
          </p:cNvPr>
          <p:cNvSpPr>
            <a:spLocks noGrp="1"/>
          </p:cNvSpPr>
          <p:nvPr>
            <p:ph type="dt" sz="half" idx="10"/>
          </p:nvPr>
        </p:nvSpPr>
        <p:spPr/>
        <p:txBody>
          <a:bodyPr/>
          <a:lstStyle/>
          <a:p>
            <a:fld id="{DA9DD278-BE48-4A35-8C36-F224F1ADD2F0}" type="datetimeFigureOut">
              <a:rPr lang="en-US" smtClean="0"/>
              <a:t>8/22/2024</a:t>
            </a:fld>
            <a:endParaRPr lang="en-US"/>
          </a:p>
        </p:txBody>
      </p:sp>
      <p:sp>
        <p:nvSpPr>
          <p:cNvPr id="4" name="Footer Placeholder 3">
            <a:extLst>
              <a:ext uri="{FF2B5EF4-FFF2-40B4-BE49-F238E27FC236}">
                <a16:creationId xmlns:a16="http://schemas.microsoft.com/office/drawing/2014/main" id="{BCEDC164-1E52-4B60-9F5C-2C2A30912E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DDAD77D-D800-4311-98C1-8B33436DE6A1}"/>
              </a:ext>
            </a:extLst>
          </p:cNvPr>
          <p:cNvSpPr>
            <a:spLocks noGrp="1"/>
          </p:cNvSpPr>
          <p:nvPr>
            <p:ph type="sldNum" sz="quarter" idx="12"/>
          </p:nvPr>
        </p:nvSpPr>
        <p:spPr/>
        <p:txBody>
          <a:bodyPr/>
          <a:lstStyle/>
          <a:p>
            <a:fld id="{B1B4B58C-1FEA-470D-B913-136B63915235}" type="slidenum">
              <a:rPr lang="en-US" smtClean="0"/>
              <a:t>‹#›</a:t>
            </a:fld>
            <a:endParaRPr lang="en-US"/>
          </a:p>
        </p:txBody>
      </p:sp>
    </p:spTree>
    <p:extLst>
      <p:ext uri="{BB962C8B-B14F-4D97-AF65-F5344CB8AC3E}">
        <p14:creationId xmlns:p14="http://schemas.microsoft.com/office/powerpoint/2010/main" val="15352402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About U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1E109A-BBBE-498A-AC65-464AAF5710C4}"/>
              </a:ext>
            </a:extLst>
          </p:cNvPr>
          <p:cNvSpPr>
            <a:spLocks noGrp="1"/>
          </p:cNvSpPr>
          <p:nvPr>
            <p:ph type="title" hasCustomPrompt="1"/>
          </p:nvPr>
        </p:nvSpPr>
        <p:spPr>
          <a:xfrm>
            <a:off x="1526874" y="1329829"/>
            <a:ext cx="2043713" cy="640698"/>
          </a:xfrm>
          <a:prstGeom prst="rect">
            <a:avLst/>
          </a:prstGeom>
          <a:ln w="28575">
            <a:solidFill>
              <a:schemeClr val="accent2"/>
            </a:solidFill>
          </a:ln>
        </p:spPr>
        <p:txBody>
          <a:bodyPr anchor="ctr"/>
          <a:lstStyle>
            <a:lvl1pPr algn="ctr">
              <a:lnSpc>
                <a:spcPct val="100000"/>
              </a:lnSpc>
              <a:defRPr sz="2400" cap="all" spc="100" baseline="0">
                <a:solidFill>
                  <a:schemeClr val="accent2"/>
                </a:solidFill>
              </a:defRPr>
            </a:lvl1pPr>
          </a:lstStyle>
          <a:p>
            <a:r>
              <a:rPr lang="en-US"/>
              <a:t>title</a:t>
            </a:r>
          </a:p>
        </p:txBody>
      </p:sp>
      <p:sp>
        <p:nvSpPr>
          <p:cNvPr id="10" name="Text Placeholder 10">
            <a:extLst>
              <a:ext uri="{FF2B5EF4-FFF2-40B4-BE49-F238E27FC236}">
                <a16:creationId xmlns:a16="http://schemas.microsoft.com/office/drawing/2014/main" id="{7408009F-7441-4960-8688-598E5537784A}"/>
              </a:ext>
            </a:extLst>
          </p:cNvPr>
          <p:cNvSpPr>
            <a:spLocks noGrp="1"/>
          </p:cNvSpPr>
          <p:nvPr>
            <p:ph type="body" sz="quarter" idx="12" hasCustomPrompt="1"/>
          </p:nvPr>
        </p:nvSpPr>
        <p:spPr>
          <a:xfrm>
            <a:off x="4412513" y="808353"/>
            <a:ext cx="6341212" cy="1682433"/>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8" name="Picture Placeholder 7">
            <a:extLst>
              <a:ext uri="{FF2B5EF4-FFF2-40B4-BE49-F238E27FC236}">
                <a16:creationId xmlns:a16="http://schemas.microsoft.com/office/drawing/2014/main" id="{0721A019-F5C2-4A15-A6AE-C03209D1D7DB}"/>
              </a:ext>
            </a:extLst>
          </p:cNvPr>
          <p:cNvSpPr>
            <a:spLocks noGrp="1"/>
          </p:cNvSpPr>
          <p:nvPr>
            <p:ph type="pic" sz="quarter" idx="10" hasCustomPrompt="1"/>
          </p:nvPr>
        </p:nvSpPr>
        <p:spPr>
          <a:xfrm>
            <a:off x="0" y="3234519"/>
            <a:ext cx="12192000" cy="3623481"/>
          </a:xfrm>
          <a:prstGeom prst="rect">
            <a:avLst/>
          </a:prstGeom>
        </p:spPr>
        <p:txBody>
          <a:bodyPr/>
          <a:lstStyle>
            <a:lvl1pPr marL="0" indent="0" algn="ctr">
              <a:buNone/>
              <a:defRPr/>
            </a:lvl1pPr>
          </a:lstStyle>
          <a:p>
            <a:r>
              <a:rPr lang="en-US"/>
              <a:t>Click to add photo</a:t>
            </a:r>
          </a:p>
        </p:txBody>
      </p:sp>
      <p:sp>
        <p:nvSpPr>
          <p:cNvPr id="11" name="Date Placeholder 3">
            <a:extLst>
              <a:ext uri="{FF2B5EF4-FFF2-40B4-BE49-F238E27FC236}">
                <a16:creationId xmlns:a16="http://schemas.microsoft.com/office/drawing/2014/main" id="{CFE1DF53-32D0-456E-8221-7FCD23325D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a:t>20XX</a:t>
            </a:r>
          </a:p>
        </p:txBody>
      </p:sp>
      <p:sp>
        <p:nvSpPr>
          <p:cNvPr id="12" name="Footer Placeholder 4">
            <a:extLst>
              <a:ext uri="{FF2B5EF4-FFF2-40B4-BE49-F238E27FC236}">
                <a16:creationId xmlns:a16="http://schemas.microsoft.com/office/drawing/2014/main" id="{DC108F1B-58C5-43B6-8251-B1392CA9A8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a:t>Pitch deck</a:t>
            </a:r>
          </a:p>
        </p:txBody>
      </p:sp>
      <p:sp>
        <p:nvSpPr>
          <p:cNvPr id="13" name="Slide Number Placeholder 5">
            <a:extLst>
              <a:ext uri="{FF2B5EF4-FFF2-40B4-BE49-F238E27FC236}">
                <a16:creationId xmlns:a16="http://schemas.microsoft.com/office/drawing/2014/main" id="{C530B1E0-03D4-4E5B-A2A7-903B17B306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17094845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B1E7F-16EC-4731-AC83-D37B2CA92979}"/>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F4D7113-5FF4-404A-9525-9C61AE343AC2}"/>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3118828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90B965-DECD-4C98-A857-C5D1E28C79A6}"/>
              </a:ext>
            </a:extLst>
          </p:cNvPr>
          <p:cNvSpPr/>
          <p:nvPr userDrawn="1"/>
        </p:nvSpPr>
        <p:spPr>
          <a:xfrm>
            <a:off x="1250830" y="737559"/>
            <a:ext cx="9721970" cy="5190316"/>
          </a:xfrm>
          <a:prstGeom prst="rect">
            <a:avLst/>
          </a:prstGeom>
          <a:solidFill>
            <a:srgbClr val="00B4BD"/>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938284956"/>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721345"/>
            <a:ext cx="10363200" cy="1219760"/>
          </a:xfrm>
        </p:spPr>
        <p:txBody>
          <a:bodyPr>
            <a:normAutofit/>
          </a:bodyPr>
          <a:lstStyle>
            <a:lvl1pPr>
              <a:defRPr sz="5333" b="1">
                <a:solidFill>
                  <a:schemeClr val="tx2"/>
                </a:solidFill>
              </a:defRPr>
            </a:lvl1pPr>
          </a:lstStyle>
          <a:p>
            <a:r>
              <a:rPr lang="en-US"/>
              <a:t>Click to edit Master title style</a:t>
            </a:r>
          </a:p>
        </p:txBody>
      </p:sp>
      <p:sp>
        <p:nvSpPr>
          <p:cNvPr id="3" name="Subtitle 2"/>
          <p:cNvSpPr>
            <a:spLocks noGrp="1"/>
          </p:cNvSpPr>
          <p:nvPr>
            <p:ph type="subTitle" idx="1"/>
          </p:nvPr>
        </p:nvSpPr>
        <p:spPr>
          <a:xfrm>
            <a:off x="1828800" y="4998255"/>
            <a:ext cx="8534400" cy="985500"/>
          </a:xfrm>
        </p:spPr>
        <p:txBody>
          <a:bodyPr/>
          <a:lstStyle>
            <a:lvl1pPr marL="0" indent="0" algn="ctr">
              <a:buNone/>
              <a:defRPr>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pic>
        <p:nvPicPr>
          <p:cNvPr id="7" name="Picture 6" descr="CARB_logo.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12308" y="769655"/>
            <a:ext cx="3368549" cy="2523163"/>
          </a:xfrm>
          <a:prstGeom prst="rect">
            <a:avLst/>
          </a:prstGeom>
        </p:spPr>
      </p:pic>
      <p:sp>
        <p:nvSpPr>
          <p:cNvPr id="9" name="Slide Number Placeholder 5">
            <a:extLst>
              <a:ext uri="{FF2B5EF4-FFF2-40B4-BE49-F238E27FC236}">
                <a16:creationId xmlns:a16="http://schemas.microsoft.com/office/drawing/2014/main" id="{F7230DC1-E7D4-DA45-BA95-BD52D35E4661}"/>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23967713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8EB53072-5374-4B47-A3E5-8F716E4F2033}"/>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34640098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3594101"/>
            <a:ext cx="10363200" cy="1362075"/>
          </a:xfrm>
        </p:spPr>
        <p:txBody>
          <a:bodyPr anchor="t">
            <a:noAutofit/>
          </a:bodyPr>
          <a:lstStyle>
            <a:lvl1pPr algn="l">
              <a:defRPr sz="4800" b="1" cap="none">
                <a:solidFill>
                  <a:schemeClr val="tx2"/>
                </a:solidFill>
              </a:defRPr>
            </a:lvl1pPr>
          </a:lstStyle>
          <a:p>
            <a:r>
              <a:rPr lang="en-US"/>
              <a:t>Click to edit master title style</a:t>
            </a:r>
          </a:p>
        </p:txBody>
      </p:sp>
      <p:sp>
        <p:nvSpPr>
          <p:cNvPr id="3" name="Text Placeholder 2"/>
          <p:cNvSpPr>
            <a:spLocks noGrp="1"/>
          </p:cNvSpPr>
          <p:nvPr>
            <p:ph type="body" idx="1"/>
          </p:nvPr>
        </p:nvSpPr>
        <p:spPr>
          <a:xfrm>
            <a:off x="963084" y="2093913"/>
            <a:ext cx="10363200" cy="1500187"/>
          </a:xfrm>
        </p:spPr>
        <p:txBody>
          <a:bodyPr anchor="b">
            <a:normAutofit/>
          </a:bodyPr>
          <a:lstStyle>
            <a:lvl1pPr marL="0" indent="0">
              <a:buNone/>
              <a:defRPr sz="3467">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5" name="Slide Number Placeholder 5">
            <a:extLst>
              <a:ext uri="{FF2B5EF4-FFF2-40B4-BE49-F238E27FC236}">
                <a16:creationId xmlns:a16="http://schemas.microsoft.com/office/drawing/2014/main" id="{BDCA29E5-B96F-7A48-B7B2-12E8D407D1CC}"/>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2558313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467">
                <a:solidFill>
                  <a:schemeClr val="tx1"/>
                </a:solidFill>
              </a:defRPr>
            </a:lvl1pPr>
            <a:lvl2pPr>
              <a:defRPr sz="3200">
                <a:solidFill>
                  <a:schemeClr val="tx1"/>
                </a:solidFill>
              </a:defRPr>
            </a:lvl2pPr>
            <a:lvl3pPr>
              <a:defRPr sz="2933">
                <a:solidFill>
                  <a:schemeClr val="tx1"/>
                </a:solidFill>
              </a:defRPr>
            </a:lvl3pPr>
            <a:lvl4pPr>
              <a:defRPr sz="2667">
                <a:solidFill>
                  <a:schemeClr val="tx1"/>
                </a:solidFill>
              </a:defRPr>
            </a:lvl4pPr>
            <a:lvl5pPr>
              <a:defRPr sz="2400">
                <a:solidFill>
                  <a:schemeClr val="tx1"/>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467"/>
            </a:lvl1pPr>
            <a:lvl2pPr>
              <a:defRPr sz="3200"/>
            </a:lvl2pPr>
            <a:lvl3pPr>
              <a:defRPr sz="2933"/>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EABAD42-7D9C-D04C-B065-C5E17429017E}"/>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33716367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noAutofit/>
          </a:bodyPr>
          <a:lstStyle>
            <a:lvl1pPr marL="0" indent="0">
              <a:buNone/>
              <a:defRPr sz="29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933"/>
            </a:lvl1pPr>
            <a:lvl2pPr>
              <a:defRPr sz="2667"/>
            </a:lvl2pPr>
            <a:lvl3pPr>
              <a:defRPr sz="2400"/>
            </a:lvl3pPr>
            <a:lvl4pPr>
              <a:defRPr sz="2133"/>
            </a:lvl4pPr>
            <a:lvl5pPr>
              <a:defRPr sz="186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normAutofit/>
          </a:bodyPr>
          <a:lstStyle>
            <a:lvl1pPr marL="0" indent="0">
              <a:buNone/>
              <a:defRPr sz="29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933"/>
            </a:lvl1pPr>
            <a:lvl2pPr>
              <a:defRPr sz="2667"/>
            </a:lvl2pPr>
            <a:lvl3pPr>
              <a:defRPr sz="2400"/>
            </a:lvl3pPr>
            <a:lvl4pPr>
              <a:defRPr sz="2133"/>
            </a:lvl4pPr>
            <a:lvl5pPr>
              <a:defRPr sz="186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0F41E37C-C0EB-8C45-B654-543135F78C31}"/>
              </a:ext>
            </a:extLst>
          </p:cNvPr>
          <p:cNvSpPr>
            <a:spLocks noGrp="1"/>
          </p:cNvSpPr>
          <p:nvPr>
            <p:ph type="sldNum" sz="quarter" idx="10"/>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31371565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tx2"/>
                </a:solidFill>
              </a:defRPr>
            </a:lvl1pPr>
          </a:lstStyle>
          <a:p>
            <a:r>
              <a:rPr lang="en-US"/>
              <a:t>Click to edit Master title style</a:t>
            </a:r>
          </a:p>
        </p:txBody>
      </p:sp>
      <p:sp>
        <p:nvSpPr>
          <p:cNvPr id="4" name="Slide Number Placeholder 5">
            <a:extLst>
              <a:ext uri="{FF2B5EF4-FFF2-40B4-BE49-F238E27FC236}">
                <a16:creationId xmlns:a16="http://schemas.microsoft.com/office/drawing/2014/main" id="{19CADA5D-6FDA-B24C-83D9-E5082AE182B7}"/>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11581605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2F7C3E51-4674-2F43-8B71-BD7C2CBCD5B9}"/>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32257172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solidFill>
                  <a:schemeClr val="tx2"/>
                </a:solidFill>
              </a:defRPr>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733"/>
            </a:lvl1pPr>
            <a:lvl2pPr>
              <a:defRPr sz="3467"/>
            </a:lvl2pPr>
            <a:lvl3pPr>
              <a:defRPr sz="3200"/>
            </a:lvl3pPr>
            <a:lvl4pPr>
              <a:defRPr sz="2933"/>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normAutofit/>
          </a:bodyPr>
          <a:lstStyle>
            <a:lvl1pPr marL="0" indent="0">
              <a:buNone/>
              <a:defRPr sz="2133"/>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6" name="Slide Number Placeholder 5">
            <a:extLst>
              <a:ext uri="{FF2B5EF4-FFF2-40B4-BE49-F238E27FC236}">
                <a16:creationId xmlns:a16="http://schemas.microsoft.com/office/drawing/2014/main" id="{91287D33-EC2B-2944-8039-CC086619573F}"/>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9816623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noAutofit/>
          </a:bodyPr>
          <a:lstStyle>
            <a:lvl1pPr algn="l">
              <a:defRPr sz="2933" b="1">
                <a:solidFill>
                  <a:schemeClr val="tx2"/>
                </a:solidFill>
              </a:defRPr>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normAutofit/>
          </a:bodyPr>
          <a:lstStyle>
            <a:lvl1pPr marL="0" indent="0">
              <a:buNone/>
              <a:defRPr sz="34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p>
        </p:txBody>
      </p:sp>
      <p:sp>
        <p:nvSpPr>
          <p:cNvPr id="4" name="Text Placeholder 3"/>
          <p:cNvSpPr>
            <a:spLocks noGrp="1"/>
          </p:cNvSpPr>
          <p:nvPr>
            <p:ph type="body" sz="half" idx="2"/>
          </p:nvPr>
        </p:nvSpPr>
        <p:spPr>
          <a:xfrm>
            <a:off x="2389717" y="5367338"/>
            <a:ext cx="7315200" cy="804863"/>
          </a:xfrm>
        </p:spPr>
        <p:txBody>
          <a:bodyPr>
            <a:normAutofit/>
          </a:bodyPr>
          <a:lstStyle>
            <a:lvl1pPr marL="0" indent="0">
              <a:buNone/>
              <a:defRPr sz="2133"/>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6" name="Slide Number Placeholder 5">
            <a:extLst>
              <a:ext uri="{FF2B5EF4-FFF2-40B4-BE49-F238E27FC236}">
                <a16:creationId xmlns:a16="http://schemas.microsoft.com/office/drawing/2014/main" id="{09899B4F-2F87-CB46-8E61-CEC948C1C22A}"/>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15556874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ver- Steel Blue w/No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01F7C-ABA5-4B56-BF49-96256A5772CC}"/>
              </a:ext>
            </a:extLst>
          </p:cNvPr>
          <p:cNvSpPr>
            <a:spLocks noGrp="1"/>
          </p:cNvSpPr>
          <p:nvPr>
            <p:ph type="ctrTitle" hasCustomPrompt="1"/>
          </p:nvPr>
        </p:nvSpPr>
        <p:spPr>
          <a:xfrm>
            <a:off x="629262" y="1170039"/>
            <a:ext cx="7973963" cy="2258961"/>
          </a:xfrm>
        </p:spPr>
        <p:txBody>
          <a:bodyPr anchor="b">
            <a:normAutofit/>
          </a:bodyPr>
          <a:lstStyle>
            <a:lvl1pPr algn="l">
              <a:defRPr sz="4400">
                <a:solidFill>
                  <a:schemeClr val="tx2"/>
                </a:solidFill>
              </a:defRPr>
            </a:lvl1pPr>
          </a:lstStyle>
          <a:p>
            <a:r>
              <a:rPr lang="en-US"/>
              <a:t>Insert Name of </a:t>
            </a:r>
            <a:br>
              <a:rPr lang="en-US"/>
            </a:br>
            <a:r>
              <a:rPr lang="en-US"/>
              <a:t>Presentation here</a:t>
            </a:r>
          </a:p>
        </p:txBody>
      </p:sp>
      <p:sp>
        <p:nvSpPr>
          <p:cNvPr id="3" name="Subtitle 2">
            <a:extLst>
              <a:ext uri="{FF2B5EF4-FFF2-40B4-BE49-F238E27FC236}">
                <a16:creationId xmlns:a16="http://schemas.microsoft.com/office/drawing/2014/main" id="{DA38605F-DC13-4739-87DF-EE78068C42F9}"/>
              </a:ext>
            </a:extLst>
          </p:cNvPr>
          <p:cNvSpPr>
            <a:spLocks noGrp="1"/>
          </p:cNvSpPr>
          <p:nvPr>
            <p:ph type="subTitle" idx="1" hasCustomPrompt="1"/>
          </p:nvPr>
        </p:nvSpPr>
        <p:spPr>
          <a:xfrm>
            <a:off x="663675" y="3633994"/>
            <a:ext cx="8008377" cy="1353420"/>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Month XX, Year</a:t>
            </a:r>
          </a:p>
        </p:txBody>
      </p:sp>
      <p:cxnSp>
        <p:nvCxnSpPr>
          <p:cNvPr id="4" name="Straight Connector 3">
            <a:extLst>
              <a:ext uri="{FF2B5EF4-FFF2-40B4-BE49-F238E27FC236}">
                <a16:creationId xmlns:a16="http://schemas.microsoft.com/office/drawing/2014/main" id="{FF6FEB8B-176E-4039-90BF-B7D7266994CD}"/>
              </a:ext>
            </a:extLst>
          </p:cNvPr>
          <p:cNvCxnSpPr>
            <a:cxnSpLocks/>
          </p:cNvCxnSpPr>
          <p:nvPr userDrawn="1"/>
        </p:nvCxnSpPr>
        <p:spPr>
          <a:xfrm>
            <a:off x="672911" y="3527806"/>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1503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Welco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6860365"/>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ver- Dark w/No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01F7C-ABA5-4B56-BF49-96256A5772CC}"/>
              </a:ext>
            </a:extLst>
          </p:cNvPr>
          <p:cNvSpPr>
            <a:spLocks noGrp="1"/>
          </p:cNvSpPr>
          <p:nvPr>
            <p:ph type="ctrTitle" hasCustomPrompt="1"/>
          </p:nvPr>
        </p:nvSpPr>
        <p:spPr>
          <a:xfrm>
            <a:off x="629262" y="1170039"/>
            <a:ext cx="7973963" cy="2258961"/>
          </a:xfrm>
        </p:spPr>
        <p:txBody>
          <a:bodyPr anchor="b">
            <a:normAutofit/>
          </a:bodyPr>
          <a:lstStyle>
            <a:lvl1pPr algn="l">
              <a:defRPr sz="4400">
                <a:solidFill>
                  <a:schemeClr val="tx2"/>
                </a:solidFill>
              </a:defRPr>
            </a:lvl1pPr>
          </a:lstStyle>
          <a:p>
            <a:r>
              <a:rPr lang="en-US"/>
              <a:t>Insert Name of </a:t>
            </a:r>
            <a:br>
              <a:rPr lang="en-US"/>
            </a:br>
            <a:r>
              <a:rPr lang="en-US"/>
              <a:t>Presentation here</a:t>
            </a:r>
          </a:p>
        </p:txBody>
      </p:sp>
      <p:sp>
        <p:nvSpPr>
          <p:cNvPr id="3" name="Subtitle 2">
            <a:extLst>
              <a:ext uri="{FF2B5EF4-FFF2-40B4-BE49-F238E27FC236}">
                <a16:creationId xmlns:a16="http://schemas.microsoft.com/office/drawing/2014/main" id="{DA38605F-DC13-4739-87DF-EE78068C42F9}"/>
              </a:ext>
            </a:extLst>
          </p:cNvPr>
          <p:cNvSpPr>
            <a:spLocks noGrp="1"/>
          </p:cNvSpPr>
          <p:nvPr>
            <p:ph type="subTitle" idx="1" hasCustomPrompt="1"/>
          </p:nvPr>
        </p:nvSpPr>
        <p:spPr>
          <a:xfrm>
            <a:off x="663675" y="3633994"/>
            <a:ext cx="8008377" cy="1353420"/>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Month XX, Year</a:t>
            </a:r>
          </a:p>
        </p:txBody>
      </p:sp>
      <p:cxnSp>
        <p:nvCxnSpPr>
          <p:cNvPr id="4" name="Straight Connector 3">
            <a:extLst>
              <a:ext uri="{FF2B5EF4-FFF2-40B4-BE49-F238E27FC236}">
                <a16:creationId xmlns:a16="http://schemas.microsoft.com/office/drawing/2014/main" id="{624D1591-FA8F-498A-8A61-B78CED5DC054}"/>
              </a:ext>
            </a:extLst>
          </p:cNvPr>
          <p:cNvCxnSpPr>
            <a:cxnSpLocks/>
          </p:cNvCxnSpPr>
          <p:nvPr userDrawn="1"/>
        </p:nvCxnSpPr>
        <p:spPr>
          <a:xfrm>
            <a:off x="672911" y="3527806"/>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20498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ank You Steel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8">
            <a:extLst>
              <a:ext uri="{FF2B5EF4-FFF2-40B4-BE49-F238E27FC236}">
                <a16:creationId xmlns:a16="http://schemas.microsoft.com/office/drawing/2014/main" id="{D973E366-D6FB-418D-8242-06C9EC4C8939}"/>
              </a:ext>
            </a:extLst>
          </p:cNvPr>
          <p:cNvSpPr>
            <a:spLocks noGrp="1"/>
          </p:cNvSpPr>
          <p:nvPr>
            <p:ph type="body" sz="quarter" idx="11" hasCustomPrompt="1"/>
          </p:nvPr>
        </p:nvSpPr>
        <p:spPr>
          <a:xfrm>
            <a:off x="700955" y="4089284"/>
            <a:ext cx="10020175" cy="758003"/>
          </a:xfrm>
        </p:spPr>
        <p:txBody>
          <a:bodyPr anchor="t">
            <a:normAutofit/>
          </a:bodyPr>
          <a:lstStyle>
            <a:lvl1pPr marL="0" indent="0">
              <a:buNone/>
              <a:defRPr sz="2400" b="1">
                <a:solidFill>
                  <a:schemeClr val="bg1"/>
                </a:solidFill>
                <a:latin typeface="+mn-lt"/>
                <a:ea typeface="Segoe UI Black" panose="020B0A02040204020203" pitchFamily="34" charset="0"/>
              </a:defRPr>
            </a:lvl1pPr>
            <a:lvl2pPr marL="457200" indent="0">
              <a:buNone/>
              <a:defRPr>
                <a:latin typeface="+mj-lt"/>
                <a:ea typeface="Segoe UI Black" panose="020B0A02040204020203" pitchFamily="34" charset="0"/>
              </a:defRPr>
            </a:lvl2pPr>
            <a:lvl3pPr marL="914400" indent="0">
              <a:buNone/>
              <a:defRPr>
                <a:latin typeface="+mj-lt"/>
                <a:ea typeface="Segoe UI Black" panose="020B0A02040204020203" pitchFamily="34" charset="0"/>
              </a:defRPr>
            </a:lvl3pPr>
            <a:lvl4pPr marL="1371600" indent="0">
              <a:buNone/>
              <a:defRPr>
                <a:latin typeface="+mj-lt"/>
                <a:ea typeface="Segoe UI Black" panose="020B0A02040204020203" pitchFamily="34" charset="0"/>
              </a:defRPr>
            </a:lvl4pPr>
            <a:lvl5pPr marL="1828800" indent="0">
              <a:buNone/>
              <a:defRPr>
                <a:latin typeface="+mj-lt"/>
                <a:ea typeface="Segoe UI Black" panose="020B0A02040204020203" pitchFamily="34" charset="0"/>
              </a:defRPr>
            </a:lvl5pPr>
          </a:lstStyle>
          <a:p>
            <a:pPr lvl="0"/>
            <a:r>
              <a:rPr lang="en-US"/>
              <a:t>Insert URL</a:t>
            </a:r>
          </a:p>
        </p:txBody>
      </p:sp>
      <p:cxnSp>
        <p:nvCxnSpPr>
          <p:cNvPr id="22" name="Straight Connector 21">
            <a:extLst>
              <a:ext uri="{FF2B5EF4-FFF2-40B4-BE49-F238E27FC236}">
                <a16:creationId xmlns:a16="http://schemas.microsoft.com/office/drawing/2014/main" id="{4E3F86D3-1CA5-4354-A133-0A6FDB938DAD}"/>
              </a:ext>
            </a:extLst>
          </p:cNvPr>
          <p:cNvCxnSpPr>
            <a:cxnSpLocks/>
          </p:cNvCxnSpPr>
          <p:nvPr userDrawn="1"/>
        </p:nvCxnSpPr>
        <p:spPr>
          <a:xfrm>
            <a:off x="700955" y="3291935"/>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
        <p:nvSpPr>
          <p:cNvPr id="6" name="Picture Placeholder 29">
            <a:extLst>
              <a:ext uri="{FF2B5EF4-FFF2-40B4-BE49-F238E27FC236}">
                <a16:creationId xmlns:a16="http://schemas.microsoft.com/office/drawing/2014/main" id="{9B1AED20-5C97-43CB-A75D-6831541ED5B4}"/>
              </a:ext>
            </a:extLst>
          </p:cNvPr>
          <p:cNvSpPr>
            <a:spLocks noGrp="1" noChangeAspect="1"/>
          </p:cNvSpPr>
          <p:nvPr>
            <p:ph type="pic" sz="quarter" idx="24" hasCustomPrompt="1"/>
          </p:nvPr>
        </p:nvSpPr>
        <p:spPr>
          <a:xfrm>
            <a:off x="700955" y="412318"/>
            <a:ext cx="1232453" cy="645086"/>
          </a:xfrm>
          <a:blipFill>
            <a:blip r:embed="rId3"/>
            <a:stretch>
              <a:fillRect/>
            </a:stretch>
          </a:blipFill>
          <a:effectLst>
            <a:outerShdw blurRad="50800" dist="38100" dir="2700000" algn="tl" rotWithShape="0">
              <a:prstClr val="black">
                <a:alpha val="10000"/>
              </a:prstClr>
            </a:outerShdw>
          </a:effectLst>
        </p:spPr>
        <p:txBody>
          <a:bodyPr/>
          <a:lstStyle>
            <a:lvl1pPr marL="0" indent="0">
              <a:buNone/>
              <a:defRPr/>
            </a:lvl1pPr>
          </a:lstStyle>
          <a:p>
            <a:r>
              <a:rPr lang="en-US"/>
              <a:t> </a:t>
            </a:r>
          </a:p>
        </p:txBody>
      </p:sp>
      <p:sp>
        <p:nvSpPr>
          <p:cNvPr id="2" name="TextBox 1">
            <a:extLst>
              <a:ext uri="{FF2B5EF4-FFF2-40B4-BE49-F238E27FC236}">
                <a16:creationId xmlns:a16="http://schemas.microsoft.com/office/drawing/2014/main" id="{09D05E41-D70D-41DD-BC18-6F95D29915FE}"/>
              </a:ext>
            </a:extLst>
          </p:cNvPr>
          <p:cNvSpPr txBox="1"/>
          <p:nvPr userDrawn="1"/>
        </p:nvSpPr>
        <p:spPr>
          <a:xfrm>
            <a:off x="700955" y="3429000"/>
            <a:ext cx="5854017" cy="523220"/>
          </a:xfrm>
          <a:prstGeom prst="rect">
            <a:avLst/>
          </a:prstGeom>
          <a:noFill/>
        </p:spPr>
        <p:txBody>
          <a:bodyPr wrap="square" rtlCol="0">
            <a:spAutoFit/>
          </a:bodyPr>
          <a:lstStyle/>
          <a:p>
            <a:r>
              <a:rPr lang="en-US" sz="2800">
                <a:solidFill>
                  <a:schemeClr val="bg1"/>
                </a:solidFill>
              </a:rPr>
              <a:t>For more information, please visit:</a:t>
            </a:r>
          </a:p>
        </p:txBody>
      </p:sp>
      <p:sp>
        <p:nvSpPr>
          <p:cNvPr id="7" name="TextBox 6">
            <a:extLst>
              <a:ext uri="{FF2B5EF4-FFF2-40B4-BE49-F238E27FC236}">
                <a16:creationId xmlns:a16="http://schemas.microsoft.com/office/drawing/2014/main" id="{D48341DE-1B87-4781-8E8B-1B98250D318A}"/>
              </a:ext>
            </a:extLst>
          </p:cNvPr>
          <p:cNvSpPr txBox="1"/>
          <p:nvPr userDrawn="1"/>
        </p:nvSpPr>
        <p:spPr>
          <a:xfrm>
            <a:off x="700955" y="2381250"/>
            <a:ext cx="5854017" cy="830997"/>
          </a:xfrm>
          <a:prstGeom prst="rect">
            <a:avLst/>
          </a:prstGeom>
          <a:noFill/>
        </p:spPr>
        <p:txBody>
          <a:bodyPr wrap="square" rtlCol="0">
            <a:spAutoFit/>
          </a:bodyPr>
          <a:lstStyle/>
          <a:p>
            <a:r>
              <a:rPr lang="en-US" sz="4800" b="1">
                <a:solidFill>
                  <a:schemeClr val="bg1"/>
                </a:solidFill>
              </a:rPr>
              <a:t>THANK YOU!</a:t>
            </a:r>
          </a:p>
        </p:txBody>
      </p:sp>
    </p:spTree>
    <p:extLst>
      <p:ext uri="{BB962C8B-B14F-4D97-AF65-F5344CB8AC3E}">
        <p14:creationId xmlns:p14="http://schemas.microsoft.com/office/powerpoint/2010/main" val="2988158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ank You Dar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icture Placeholder 29">
            <a:extLst>
              <a:ext uri="{FF2B5EF4-FFF2-40B4-BE49-F238E27FC236}">
                <a16:creationId xmlns:a16="http://schemas.microsoft.com/office/drawing/2014/main" id="{390DB205-CDD7-4B9F-8522-488C4C2F2F74}"/>
              </a:ext>
            </a:extLst>
          </p:cNvPr>
          <p:cNvSpPr>
            <a:spLocks noGrp="1" noChangeAspect="1"/>
          </p:cNvSpPr>
          <p:nvPr>
            <p:ph type="pic" sz="quarter" idx="24" hasCustomPrompt="1"/>
          </p:nvPr>
        </p:nvSpPr>
        <p:spPr>
          <a:xfrm>
            <a:off x="700955" y="412318"/>
            <a:ext cx="1232453" cy="645086"/>
          </a:xfrm>
          <a:blipFill>
            <a:blip r:embed="rId3"/>
            <a:stretch>
              <a:fillRect/>
            </a:stretch>
          </a:blipFill>
          <a:effectLst>
            <a:outerShdw blurRad="50800" dist="38100" dir="2700000" algn="tl" rotWithShape="0">
              <a:prstClr val="black">
                <a:alpha val="10000"/>
              </a:prstClr>
            </a:outerShdw>
          </a:effectLst>
        </p:spPr>
        <p:txBody>
          <a:bodyPr/>
          <a:lstStyle>
            <a:lvl1pPr marL="0" indent="0">
              <a:buNone/>
              <a:defRPr/>
            </a:lvl1pPr>
          </a:lstStyle>
          <a:p>
            <a:r>
              <a:rPr lang="en-US"/>
              <a:t> </a:t>
            </a:r>
          </a:p>
        </p:txBody>
      </p:sp>
      <p:sp>
        <p:nvSpPr>
          <p:cNvPr id="7" name="Text Placeholder 8">
            <a:extLst>
              <a:ext uri="{FF2B5EF4-FFF2-40B4-BE49-F238E27FC236}">
                <a16:creationId xmlns:a16="http://schemas.microsoft.com/office/drawing/2014/main" id="{8B590FEF-F326-4683-B8C6-43B0311C685B}"/>
              </a:ext>
            </a:extLst>
          </p:cNvPr>
          <p:cNvSpPr>
            <a:spLocks noGrp="1"/>
          </p:cNvSpPr>
          <p:nvPr>
            <p:ph type="body" sz="quarter" idx="11" hasCustomPrompt="1"/>
          </p:nvPr>
        </p:nvSpPr>
        <p:spPr>
          <a:xfrm>
            <a:off x="700955" y="4089284"/>
            <a:ext cx="10020175" cy="758003"/>
          </a:xfrm>
        </p:spPr>
        <p:txBody>
          <a:bodyPr anchor="t">
            <a:normAutofit/>
          </a:bodyPr>
          <a:lstStyle>
            <a:lvl1pPr marL="0" indent="0">
              <a:buNone/>
              <a:defRPr sz="2400" b="1">
                <a:solidFill>
                  <a:schemeClr val="bg1"/>
                </a:solidFill>
                <a:latin typeface="+mn-lt"/>
                <a:ea typeface="Segoe UI Black" panose="020B0A02040204020203" pitchFamily="34" charset="0"/>
              </a:defRPr>
            </a:lvl1pPr>
            <a:lvl2pPr marL="457200" indent="0">
              <a:buNone/>
              <a:defRPr>
                <a:latin typeface="+mj-lt"/>
                <a:ea typeface="Segoe UI Black" panose="020B0A02040204020203" pitchFamily="34" charset="0"/>
              </a:defRPr>
            </a:lvl2pPr>
            <a:lvl3pPr marL="914400" indent="0">
              <a:buNone/>
              <a:defRPr>
                <a:latin typeface="+mj-lt"/>
                <a:ea typeface="Segoe UI Black" panose="020B0A02040204020203" pitchFamily="34" charset="0"/>
              </a:defRPr>
            </a:lvl3pPr>
            <a:lvl4pPr marL="1371600" indent="0">
              <a:buNone/>
              <a:defRPr>
                <a:latin typeface="+mj-lt"/>
                <a:ea typeface="Segoe UI Black" panose="020B0A02040204020203" pitchFamily="34" charset="0"/>
              </a:defRPr>
            </a:lvl4pPr>
            <a:lvl5pPr marL="1828800" indent="0">
              <a:buNone/>
              <a:defRPr>
                <a:latin typeface="+mj-lt"/>
                <a:ea typeface="Segoe UI Black" panose="020B0A02040204020203" pitchFamily="34" charset="0"/>
              </a:defRPr>
            </a:lvl5pPr>
          </a:lstStyle>
          <a:p>
            <a:pPr lvl="0"/>
            <a:r>
              <a:rPr lang="en-US"/>
              <a:t>Insert URL</a:t>
            </a:r>
          </a:p>
        </p:txBody>
      </p:sp>
      <p:cxnSp>
        <p:nvCxnSpPr>
          <p:cNvPr id="8" name="Straight Connector 7">
            <a:extLst>
              <a:ext uri="{FF2B5EF4-FFF2-40B4-BE49-F238E27FC236}">
                <a16:creationId xmlns:a16="http://schemas.microsoft.com/office/drawing/2014/main" id="{3627BDB7-E767-4CBD-BD9C-0907B354EF64}"/>
              </a:ext>
            </a:extLst>
          </p:cNvPr>
          <p:cNvCxnSpPr>
            <a:cxnSpLocks/>
          </p:cNvCxnSpPr>
          <p:nvPr userDrawn="1"/>
        </p:nvCxnSpPr>
        <p:spPr>
          <a:xfrm>
            <a:off x="700955" y="3291935"/>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FDA32E1-6489-4314-9684-2B4AEE555DE7}"/>
              </a:ext>
            </a:extLst>
          </p:cNvPr>
          <p:cNvSpPr txBox="1"/>
          <p:nvPr userDrawn="1"/>
        </p:nvSpPr>
        <p:spPr>
          <a:xfrm>
            <a:off x="700955" y="3429000"/>
            <a:ext cx="5854017" cy="523220"/>
          </a:xfrm>
          <a:prstGeom prst="rect">
            <a:avLst/>
          </a:prstGeom>
          <a:noFill/>
        </p:spPr>
        <p:txBody>
          <a:bodyPr wrap="square" rtlCol="0">
            <a:spAutoFit/>
          </a:bodyPr>
          <a:lstStyle/>
          <a:p>
            <a:r>
              <a:rPr lang="en-US" sz="2800">
                <a:solidFill>
                  <a:schemeClr val="bg1"/>
                </a:solidFill>
              </a:rPr>
              <a:t>For more information, please visit:</a:t>
            </a:r>
          </a:p>
        </p:txBody>
      </p:sp>
      <p:sp>
        <p:nvSpPr>
          <p:cNvPr id="12" name="TextBox 11">
            <a:extLst>
              <a:ext uri="{FF2B5EF4-FFF2-40B4-BE49-F238E27FC236}">
                <a16:creationId xmlns:a16="http://schemas.microsoft.com/office/drawing/2014/main" id="{8ECE8182-F0D0-4AAB-AA52-479C58ECC559}"/>
              </a:ext>
            </a:extLst>
          </p:cNvPr>
          <p:cNvSpPr txBox="1"/>
          <p:nvPr userDrawn="1"/>
        </p:nvSpPr>
        <p:spPr>
          <a:xfrm>
            <a:off x="700955" y="2381250"/>
            <a:ext cx="5854017" cy="830997"/>
          </a:xfrm>
          <a:prstGeom prst="rect">
            <a:avLst/>
          </a:prstGeom>
          <a:noFill/>
        </p:spPr>
        <p:txBody>
          <a:bodyPr wrap="square" rtlCol="0">
            <a:spAutoFit/>
          </a:bodyPr>
          <a:lstStyle/>
          <a:p>
            <a:r>
              <a:rPr lang="en-US" sz="4800" b="1">
                <a:solidFill>
                  <a:schemeClr val="bg1"/>
                </a:solidFill>
              </a:rPr>
              <a:t>THANK YOU!</a:t>
            </a:r>
          </a:p>
        </p:txBody>
      </p:sp>
    </p:spTree>
    <p:extLst>
      <p:ext uri="{BB962C8B-B14F-4D97-AF65-F5344CB8AC3E}">
        <p14:creationId xmlns:p14="http://schemas.microsoft.com/office/powerpoint/2010/main" val="18080357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390333" y="1343599"/>
            <a:ext cx="5301343" cy="5131845"/>
          </a:xfrm>
          <a:prstGeom prst="rect">
            <a:avLst/>
          </a:prstGeom>
        </p:spPr>
        <p:txBody>
          <a:bodyPr/>
          <a:lstStyle>
            <a:lvl1pPr>
              <a:defRPr sz="2400">
                <a:solidFill>
                  <a:schemeClr val="bg1"/>
                </a:solidFill>
              </a:defRPr>
            </a:lvl1pPr>
            <a:lvl2pPr>
              <a:defRPr sz="20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p:txBody>
      </p:sp>
      <p:sp>
        <p:nvSpPr>
          <p:cNvPr id="11" name="Text Placeholder 9"/>
          <p:cNvSpPr>
            <a:spLocks noGrp="1"/>
          </p:cNvSpPr>
          <p:nvPr>
            <p:ph type="body" sz="quarter" idx="11"/>
          </p:nvPr>
        </p:nvSpPr>
        <p:spPr>
          <a:xfrm>
            <a:off x="6472333" y="1334269"/>
            <a:ext cx="5301343" cy="5022082"/>
          </a:xfrm>
          <a:prstGeom prst="rect">
            <a:avLst/>
          </a:prstGeom>
        </p:spPr>
        <p:txBody>
          <a:bodyPr/>
          <a:lstStyle>
            <a:lvl1pPr>
              <a:defRPr sz="2400">
                <a:solidFill>
                  <a:schemeClr val="bg1"/>
                </a:solidFill>
              </a:defRPr>
            </a:lvl1pPr>
            <a:lvl2pPr>
              <a:defRPr sz="20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p:txBody>
      </p:sp>
      <p:sp>
        <p:nvSpPr>
          <p:cNvPr id="6" name="Title 5"/>
          <p:cNvSpPr>
            <a:spLocks noGrp="1"/>
          </p:cNvSpPr>
          <p:nvPr>
            <p:ph type="title"/>
          </p:nvPr>
        </p:nvSpPr>
        <p:spPr>
          <a:xfrm>
            <a:off x="390333" y="102742"/>
            <a:ext cx="10179795" cy="867642"/>
          </a:xfrm>
          <a:prstGeom prst="rect">
            <a:avLst/>
          </a:prstGeom>
        </p:spPr>
        <p:txBody>
          <a:bodyPr anchor="b"/>
          <a:lstStyle>
            <a:lvl1pPr>
              <a:defRPr sz="2800" b="1" baseline="0">
                <a:solidFill>
                  <a:srgbClr val="7FCBF2"/>
                </a:solidFill>
                <a:latin typeface="+mj-lt"/>
              </a:defRPr>
            </a:lvl1pPr>
          </a:lstStyle>
          <a:p>
            <a:r>
              <a:rPr lang="en-US"/>
              <a:t>Click to edit Master title style</a:t>
            </a:r>
          </a:p>
        </p:txBody>
      </p:sp>
      <p:cxnSp>
        <p:nvCxnSpPr>
          <p:cNvPr id="3" name="Straight Connector 2"/>
          <p:cNvCxnSpPr/>
          <p:nvPr userDrawn="1"/>
        </p:nvCxnSpPr>
        <p:spPr>
          <a:xfrm>
            <a:off x="6048462" y="1343599"/>
            <a:ext cx="0" cy="5131845"/>
          </a:xfrm>
          <a:prstGeom prst="line">
            <a:avLst/>
          </a:prstGeom>
          <a:ln>
            <a:solidFill>
              <a:srgbClr val="7FCBF2"/>
            </a:solidFill>
          </a:ln>
        </p:spPr>
        <p:style>
          <a:lnRef idx="1">
            <a:schemeClr val="accent1"/>
          </a:lnRef>
          <a:fillRef idx="0">
            <a:schemeClr val="accent1"/>
          </a:fillRef>
          <a:effectRef idx="0">
            <a:schemeClr val="accent1"/>
          </a:effectRef>
          <a:fontRef idx="minor">
            <a:schemeClr val="tx1"/>
          </a:fontRef>
        </p:style>
      </p:cxnSp>
      <p:sp>
        <p:nvSpPr>
          <p:cNvPr id="7" name="Slide Number Placeholder 1"/>
          <p:cNvSpPr>
            <a:spLocks noGrp="1"/>
          </p:cNvSpPr>
          <p:nvPr>
            <p:ph type="sldNum" sz="quarter" idx="4"/>
          </p:nvPr>
        </p:nvSpPr>
        <p:spPr>
          <a:xfrm>
            <a:off x="9256552" y="6356350"/>
            <a:ext cx="2743200" cy="365125"/>
          </a:xfrm>
          <a:prstGeom prst="rect">
            <a:avLst/>
          </a:prstGeom>
        </p:spPr>
        <p:txBody>
          <a:bodyPr vert="horz" lIns="91440" tIns="45720" rIns="91440" bIns="45720" rtlCol="0" anchor="ctr"/>
          <a:lstStyle>
            <a:lvl1pPr algn="r">
              <a:defRPr sz="1050" b="1">
                <a:solidFill>
                  <a:schemeClr val="bg1"/>
                </a:solidFill>
              </a:defRPr>
            </a:lvl1pPr>
          </a:lstStyle>
          <a:p>
            <a:fld id="{E0290DDA-5B28-4CDD-921B-2223F77C0C78}" type="slidenum">
              <a:rPr lang="en-US" smtClean="0"/>
              <a:pPr/>
              <a:t>‹#›</a:t>
            </a:fld>
            <a:endParaRPr lang="en-US"/>
          </a:p>
        </p:txBody>
      </p:sp>
    </p:spTree>
    <p:extLst>
      <p:ext uri="{BB962C8B-B14F-4D97-AF65-F5344CB8AC3E}">
        <p14:creationId xmlns:p14="http://schemas.microsoft.com/office/powerpoint/2010/main" val="24315273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45692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Just Head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cxnSp>
        <p:nvCxnSpPr>
          <p:cNvPr id="4" name="Straight Connector 3">
            <a:extLst>
              <a:ext uri="{FF2B5EF4-FFF2-40B4-BE49-F238E27FC236}">
                <a16:creationId xmlns:a16="http://schemas.microsoft.com/office/drawing/2014/main" id="{8A214BBD-CDBA-4265-811E-F028E59049D4}"/>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88471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General Us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4" name="Content Placeholder 3">
            <a:extLst>
              <a:ext uri="{FF2B5EF4-FFF2-40B4-BE49-F238E27FC236}">
                <a16:creationId xmlns:a16="http://schemas.microsoft.com/office/drawing/2014/main" id="{22BF2DB7-EE11-416A-9DE6-926EAA187487}"/>
              </a:ext>
            </a:extLst>
          </p:cNvPr>
          <p:cNvSpPr>
            <a:spLocks noGrp="1"/>
          </p:cNvSpPr>
          <p:nvPr>
            <p:ph sz="quarter" idx="10" hasCustomPrompt="1"/>
          </p:nvPr>
        </p:nvSpPr>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cxnSp>
        <p:nvCxnSpPr>
          <p:cNvPr id="5" name="Straight Connector 4">
            <a:extLst>
              <a:ext uri="{FF2B5EF4-FFF2-40B4-BE49-F238E27FC236}">
                <a16:creationId xmlns:a16="http://schemas.microsoft.com/office/drawing/2014/main" id="{AAE8144A-5995-42EC-B33B-185D18A34E6E}"/>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88234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7" name="Chart Placeholder 6">
            <a:extLst>
              <a:ext uri="{FF2B5EF4-FFF2-40B4-BE49-F238E27FC236}">
                <a16:creationId xmlns:a16="http://schemas.microsoft.com/office/drawing/2014/main" id="{14DD7B7C-92EE-45F2-BE31-DE908F3F3CCD}"/>
              </a:ext>
            </a:extLst>
          </p:cNvPr>
          <p:cNvSpPr>
            <a:spLocks noGrp="1"/>
          </p:cNvSpPr>
          <p:nvPr>
            <p:ph type="chart" sz="quarter" idx="12"/>
          </p:nvPr>
        </p:nvSpPr>
        <p:spPr>
          <a:noFill/>
        </p:spPr>
        <p:txBody>
          <a:bodyPr tIns="731520" anchor="ctr">
            <a:normAutofit/>
          </a:bodyPr>
          <a:lstStyle>
            <a:lvl1pPr marL="0" indent="0" algn="ctr">
              <a:buNone/>
              <a:defRPr sz="1800"/>
            </a:lvl1pPr>
          </a:lstStyle>
          <a:p>
            <a:r>
              <a:rPr lang="en-US"/>
              <a:t>Click icon to add chart</a:t>
            </a:r>
          </a:p>
        </p:txBody>
      </p:sp>
      <p:cxnSp>
        <p:nvCxnSpPr>
          <p:cNvPr id="5" name="Straight Connector 4">
            <a:extLst>
              <a:ext uri="{FF2B5EF4-FFF2-40B4-BE49-F238E27FC236}">
                <a16:creationId xmlns:a16="http://schemas.microsoft.com/office/drawing/2014/main" id="{85930477-B6DA-4C8B-BBDC-57139DA6A4EA}"/>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83616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ontent- Copy/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4" name="Content Placeholder 3">
            <a:extLst>
              <a:ext uri="{FF2B5EF4-FFF2-40B4-BE49-F238E27FC236}">
                <a16:creationId xmlns:a16="http://schemas.microsoft.com/office/drawing/2014/main" id="{22BF2DB7-EE11-416A-9DE6-926EAA187487}"/>
              </a:ext>
            </a:extLst>
          </p:cNvPr>
          <p:cNvSpPr>
            <a:spLocks noGrp="1"/>
          </p:cNvSpPr>
          <p:nvPr>
            <p:ph sz="quarter" idx="10" hasCustomPrompt="1"/>
          </p:nvPr>
        </p:nvSpPr>
        <p:spPr>
          <a:xfrm>
            <a:off x="381000" y="1828800"/>
            <a:ext cx="5577840" cy="4724399"/>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7" name="Chart Placeholder 6">
            <a:extLst>
              <a:ext uri="{FF2B5EF4-FFF2-40B4-BE49-F238E27FC236}">
                <a16:creationId xmlns:a16="http://schemas.microsoft.com/office/drawing/2014/main" id="{DE2DC473-4BAC-4157-B999-AD38F4410473}"/>
              </a:ext>
            </a:extLst>
          </p:cNvPr>
          <p:cNvSpPr>
            <a:spLocks noGrp="1"/>
          </p:cNvSpPr>
          <p:nvPr>
            <p:ph type="chart" sz="quarter" idx="13"/>
          </p:nvPr>
        </p:nvSpPr>
        <p:spPr>
          <a:xfrm>
            <a:off x="6232525" y="1828800"/>
            <a:ext cx="5577840" cy="4724400"/>
          </a:xfrm>
        </p:spPr>
        <p:txBody>
          <a:bodyPr tIns="731520" anchor="ctr">
            <a:normAutofit/>
          </a:bodyPr>
          <a:lstStyle>
            <a:lvl1pPr marL="0" indent="0" algn="ctr">
              <a:buNone/>
              <a:defRPr sz="1800"/>
            </a:lvl1pPr>
          </a:lstStyle>
          <a:p>
            <a:r>
              <a:rPr lang="en-US"/>
              <a:t>Click icon to add chart</a:t>
            </a:r>
          </a:p>
        </p:txBody>
      </p:sp>
      <p:cxnSp>
        <p:nvCxnSpPr>
          <p:cNvPr id="8" name="Straight Connector 7">
            <a:extLst>
              <a:ext uri="{FF2B5EF4-FFF2-40B4-BE49-F238E27FC236}">
                <a16:creationId xmlns:a16="http://schemas.microsoft.com/office/drawing/2014/main" id="{CDA3A72A-219B-40E5-91F4-1D545CCB09D9}"/>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07789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Chart + Sta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7" name="Chart Placeholder 6">
            <a:extLst>
              <a:ext uri="{FF2B5EF4-FFF2-40B4-BE49-F238E27FC236}">
                <a16:creationId xmlns:a16="http://schemas.microsoft.com/office/drawing/2014/main" id="{14DD7B7C-92EE-45F2-BE31-DE908F3F3CCD}"/>
              </a:ext>
            </a:extLst>
          </p:cNvPr>
          <p:cNvSpPr>
            <a:spLocks noGrp="1"/>
          </p:cNvSpPr>
          <p:nvPr>
            <p:ph type="chart" sz="quarter" idx="12"/>
          </p:nvPr>
        </p:nvSpPr>
        <p:spPr>
          <a:xfrm>
            <a:off x="381000" y="1828801"/>
            <a:ext cx="7671619" cy="4724399"/>
          </a:xfrm>
          <a:noFill/>
        </p:spPr>
        <p:txBody>
          <a:bodyPr tIns="731520" anchor="ctr">
            <a:normAutofit/>
          </a:bodyPr>
          <a:lstStyle>
            <a:lvl1pPr marL="0" indent="0" algn="ctr">
              <a:buNone/>
              <a:defRPr sz="1800"/>
            </a:lvl1pPr>
          </a:lstStyle>
          <a:p>
            <a:r>
              <a:rPr lang="en-US"/>
              <a:t>Click icon to add chart</a:t>
            </a:r>
          </a:p>
        </p:txBody>
      </p:sp>
      <p:sp>
        <p:nvSpPr>
          <p:cNvPr id="18" name="Text Placeholder 17">
            <a:extLst>
              <a:ext uri="{FF2B5EF4-FFF2-40B4-BE49-F238E27FC236}">
                <a16:creationId xmlns:a16="http://schemas.microsoft.com/office/drawing/2014/main" id="{B379DE08-48A1-4782-90D6-70137FBB4DA1}"/>
              </a:ext>
            </a:extLst>
          </p:cNvPr>
          <p:cNvSpPr>
            <a:spLocks noGrp="1"/>
          </p:cNvSpPr>
          <p:nvPr>
            <p:ph type="body" sz="quarter" idx="13" hasCustomPrompt="1"/>
          </p:nvPr>
        </p:nvSpPr>
        <p:spPr>
          <a:xfrm>
            <a:off x="8248650" y="1828800"/>
            <a:ext cx="3562350" cy="2262188"/>
          </a:xfrm>
        </p:spPr>
        <p:txBody>
          <a:bodyPr anchor="ctr"/>
          <a:lstStyle>
            <a:lvl1pPr marL="0" indent="0" algn="ctr">
              <a:buNone/>
              <a:defRPr sz="5400" b="1">
                <a:solidFill>
                  <a:schemeClr val="tx2"/>
                </a:solidFill>
                <a:latin typeface="+mj-lt"/>
              </a:defRPr>
            </a:lvl1pPr>
            <a:lvl2pPr marL="457200" indent="0" algn="ctr">
              <a:buNone/>
              <a:defRPr sz="2400"/>
            </a:lvl2pPr>
            <a:lvl3pPr marL="914400" indent="0" algn="ctr">
              <a:buNone/>
              <a:defRPr sz="1800">
                <a:solidFill>
                  <a:schemeClr val="bg2">
                    <a:lumMod val="5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
        <p:nvSpPr>
          <p:cNvPr id="19" name="Text Placeholder 17">
            <a:extLst>
              <a:ext uri="{FF2B5EF4-FFF2-40B4-BE49-F238E27FC236}">
                <a16:creationId xmlns:a16="http://schemas.microsoft.com/office/drawing/2014/main" id="{664C693B-208D-4CB6-839C-04E087304CAF}"/>
              </a:ext>
            </a:extLst>
          </p:cNvPr>
          <p:cNvSpPr>
            <a:spLocks noGrp="1"/>
          </p:cNvSpPr>
          <p:nvPr>
            <p:ph type="body" sz="quarter" idx="14" hasCustomPrompt="1"/>
          </p:nvPr>
        </p:nvSpPr>
        <p:spPr>
          <a:xfrm>
            <a:off x="8248650" y="4291781"/>
            <a:ext cx="3562350" cy="2262188"/>
          </a:xfrm>
        </p:spPr>
        <p:txBody>
          <a:bodyPr anchor="ctr"/>
          <a:lstStyle>
            <a:lvl1pPr marL="0" indent="0" algn="ctr">
              <a:buNone/>
              <a:defRPr sz="5400" b="1">
                <a:solidFill>
                  <a:schemeClr val="tx2"/>
                </a:solidFill>
                <a:latin typeface="+mj-lt"/>
              </a:defRPr>
            </a:lvl1pPr>
            <a:lvl2pPr marL="457200" indent="0" algn="ctr">
              <a:buNone/>
              <a:defRPr sz="2400"/>
            </a:lvl2pPr>
            <a:lvl3pPr marL="914400" indent="0" algn="ctr">
              <a:buNone/>
              <a:defRPr sz="1800">
                <a:solidFill>
                  <a:schemeClr val="bg2">
                    <a:lumMod val="5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cxnSp>
        <p:nvCxnSpPr>
          <p:cNvPr id="8" name="Straight Connector 7">
            <a:extLst>
              <a:ext uri="{FF2B5EF4-FFF2-40B4-BE49-F238E27FC236}">
                <a16:creationId xmlns:a16="http://schemas.microsoft.com/office/drawing/2014/main" id="{12909C87-CD63-44BF-B95D-54FCC69154BB}"/>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3863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279685"/>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2 Char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4" name="Chart Placeholder 3">
            <a:extLst>
              <a:ext uri="{FF2B5EF4-FFF2-40B4-BE49-F238E27FC236}">
                <a16:creationId xmlns:a16="http://schemas.microsoft.com/office/drawing/2014/main" id="{062FEA71-D657-4466-9F95-F6D5E0C38CD3}"/>
              </a:ext>
            </a:extLst>
          </p:cNvPr>
          <p:cNvSpPr>
            <a:spLocks noGrp="1"/>
          </p:cNvSpPr>
          <p:nvPr>
            <p:ph type="chart" sz="quarter" idx="14"/>
          </p:nvPr>
        </p:nvSpPr>
        <p:spPr>
          <a:xfrm>
            <a:off x="6232527" y="1828800"/>
            <a:ext cx="5578475" cy="4724400"/>
          </a:xfrm>
          <a:noFill/>
        </p:spPr>
        <p:txBody>
          <a:bodyPr tIns="731520" anchor="ctr">
            <a:normAutofit/>
          </a:bodyPr>
          <a:lstStyle>
            <a:lvl1pPr marL="0" indent="0" algn="ctr">
              <a:buNone/>
              <a:defRPr sz="1800"/>
            </a:lvl1pPr>
          </a:lstStyle>
          <a:p>
            <a:r>
              <a:rPr lang="en-US"/>
              <a:t>Click icon to add chart</a:t>
            </a:r>
          </a:p>
        </p:txBody>
      </p:sp>
      <p:sp>
        <p:nvSpPr>
          <p:cNvPr id="8" name="Chart Placeholder 3">
            <a:extLst>
              <a:ext uri="{FF2B5EF4-FFF2-40B4-BE49-F238E27FC236}">
                <a16:creationId xmlns:a16="http://schemas.microsoft.com/office/drawing/2014/main" id="{5E45D6C0-1762-43E9-8AA8-3A37DC911B9B}"/>
              </a:ext>
            </a:extLst>
          </p:cNvPr>
          <p:cNvSpPr>
            <a:spLocks noGrp="1"/>
          </p:cNvSpPr>
          <p:nvPr>
            <p:ph type="chart" sz="quarter" idx="15"/>
          </p:nvPr>
        </p:nvSpPr>
        <p:spPr>
          <a:xfrm>
            <a:off x="388318" y="1828800"/>
            <a:ext cx="5578475" cy="4724400"/>
          </a:xfrm>
          <a:noFill/>
        </p:spPr>
        <p:txBody>
          <a:bodyPr tIns="731520" anchor="ctr">
            <a:normAutofit/>
          </a:bodyPr>
          <a:lstStyle>
            <a:lvl1pPr marL="0" indent="0" algn="ctr">
              <a:buNone/>
              <a:defRPr sz="1800"/>
            </a:lvl1pPr>
          </a:lstStyle>
          <a:p>
            <a:r>
              <a:rPr lang="en-US"/>
              <a:t>Click icon to add chart</a:t>
            </a:r>
          </a:p>
        </p:txBody>
      </p:sp>
      <p:cxnSp>
        <p:nvCxnSpPr>
          <p:cNvPr id="7" name="Straight Connector 6">
            <a:extLst>
              <a:ext uri="{FF2B5EF4-FFF2-40B4-BE49-F238E27FC236}">
                <a16:creationId xmlns:a16="http://schemas.microsoft.com/office/drawing/2014/main" id="{1EFD2073-327B-41A5-9DE5-922757A57354}"/>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99193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9" name="Picture Placeholder 8">
            <a:extLst>
              <a:ext uri="{FF2B5EF4-FFF2-40B4-BE49-F238E27FC236}">
                <a16:creationId xmlns:a16="http://schemas.microsoft.com/office/drawing/2014/main" id="{9B29C633-79F6-4C81-A440-4667E86BF5D1}"/>
              </a:ext>
            </a:extLst>
          </p:cNvPr>
          <p:cNvSpPr>
            <a:spLocks noGrp="1"/>
          </p:cNvSpPr>
          <p:nvPr>
            <p:ph type="pic" sz="quarter" idx="12"/>
          </p:nvPr>
        </p:nvSpPr>
        <p:spPr>
          <a:noFill/>
        </p:spPr>
        <p:txBody>
          <a:bodyPr tIns="731520" anchor="ctr">
            <a:normAutofit/>
          </a:bodyPr>
          <a:lstStyle>
            <a:lvl1pPr marL="0" indent="0" algn="ctr">
              <a:buNone/>
              <a:defRPr sz="1800"/>
            </a:lvl1pPr>
          </a:lstStyle>
          <a:p>
            <a:r>
              <a:rPr lang="en-US"/>
              <a:t>Click icon to add picture</a:t>
            </a:r>
          </a:p>
        </p:txBody>
      </p:sp>
      <p:cxnSp>
        <p:nvCxnSpPr>
          <p:cNvPr id="5" name="Straight Connector 4">
            <a:extLst>
              <a:ext uri="{FF2B5EF4-FFF2-40B4-BE49-F238E27FC236}">
                <a16:creationId xmlns:a16="http://schemas.microsoft.com/office/drawing/2014/main" id="{37ED7008-F85B-4680-AF5E-B0B1EA54DE6C}"/>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91038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Copy/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4" name="Content Placeholder 3">
            <a:extLst>
              <a:ext uri="{FF2B5EF4-FFF2-40B4-BE49-F238E27FC236}">
                <a16:creationId xmlns:a16="http://schemas.microsoft.com/office/drawing/2014/main" id="{22BF2DB7-EE11-416A-9DE6-926EAA187487}"/>
              </a:ext>
            </a:extLst>
          </p:cNvPr>
          <p:cNvSpPr>
            <a:spLocks noGrp="1"/>
          </p:cNvSpPr>
          <p:nvPr>
            <p:ph sz="quarter" idx="10" hasCustomPrompt="1"/>
          </p:nvPr>
        </p:nvSpPr>
        <p:spPr>
          <a:xfrm>
            <a:off x="381000" y="1828800"/>
            <a:ext cx="5577840" cy="4724399"/>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5" name="Picture Placeholder 4">
            <a:extLst>
              <a:ext uri="{FF2B5EF4-FFF2-40B4-BE49-F238E27FC236}">
                <a16:creationId xmlns:a16="http://schemas.microsoft.com/office/drawing/2014/main" id="{5F4247B1-8451-437E-9F30-5A01C51EBBAC}"/>
              </a:ext>
            </a:extLst>
          </p:cNvPr>
          <p:cNvSpPr>
            <a:spLocks noGrp="1"/>
          </p:cNvSpPr>
          <p:nvPr>
            <p:ph type="pic" sz="quarter" idx="12"/>
          </p:nvPr>
        </p:nvSpPr>
        <p:spPr>
          <a:xfrm>
            <a:off x="6233160" y="1828800"/>
            <a:ext cx="5577840" cy="4724400"/>
          </a:xfrm>
          <a:noFill/>
        </p:spPr>
        <p:txBody>
          <a:bodyPr tIns="731520" anchor="ctr">
            <a:normAutofit/>
          </a:bodyPr>
          <a:lstStyle>
            <a:lvl1pPr marL="0" indent="0" algn="ctr">
              <a:buNone/>
              <a:defRPr sz="1800"/>
            </a:lvl1pPr>
          </a:lstStyle>
          <a:p>
            <a:r>
              <a:rPr lang="en-US"/>
              <a:t>Click icon to add picture</a:t>
            </a:r>
          </a:p>
        </p:txBody>
      </p:sp>
      <p:cxnSp>
        <p:nvCxnSpPr>
          <p:cNvPr id="7" name="Straight Connector 6">
            <a:extLst>
              <a:ext uri="{FF2B5EF4-FFF2-40B4-BE49-F238E27FC236}">
                <a16:creationId xmlns:a16="http://schemas.microsoft.com/office/drawing/2014/main" id="{11327410-D166-4268-A4B3-0A3D1077A54A}"/>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76111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Pic + Sta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18" name="Text Placeholder 17">
            <a:extLst>
              <a:ext uri="{FF2B5EF4-FFF2-40B4-BE49-F238E27FC236}">
                <a16:creationId xmlns:a16="http://schemas.microsoft.com/office/drawing/2014/main" id="{B379DE08-48A1-4782-90D6-70137FBB4DA1}"/>
              </a:ext>
            </a:extLst>
          </p:cNvPr>
          <p:cNvSpPr>
            <a:spLocks noGrp="1"/>
          </p:cNvSpPr>
          <p:nvPr>
            <p:ph type="body" sz="quarter" idx="13" hasCustomPrompt="1"/>
          </p:nvPr>
        </p:nvSpPr>
        <p:spPr>
          <a:xfrm>
            <a:off x="8248650" y="1828800"/>
            <a:ext cx="3562350" cy="2262188"/>
          </a:xfrm>
        </p:spPr>
        <p:txBody>
          <a:bodyPr anchor="ctr"/>
          <a:lstStyle>
            <a:lvl1pPr marL="0" indent="0" algn="ctr">
              <a:buNone/>
              <a:defRPr sz="5400" b="1">
                <a:solidFill>
                  <a:schemeClr val="tx2"/>
                </a:solidFill>
                <a:latin typeface="+mj-lt"/>
              </a:defRPr>
            </a:lvl1pPr>
            <a:lvl2pPr marL="457200" indent="0" algn="ctr">
              <a:buNone/>
              <a:defRPr sz="2400"/>
            </a:lvl2pPr>
            <a:lvl3pPr marL="914400" indent="0" algn="ctr">
              <a:buNone/>
              <a:defRPr sz="1800">
                <a:solidFill>
                  <a:schemeClr val="bg2">
                    <a:lumMod val="5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
        <p:nvSpPr>
          <p:cNvPr id="19" name="Text Placeholder 17">
            <a:extLst>
              <a:ext uri="{FF2B5EF4-FFF2-40B4-BE49-F238E27FC236}">
                <a16:creationId xmlns:a16="http://schemas.microsoft.com/office/drawing/2014/main" id="{664C693B-208D-4CB6-839C-04E087304CAF}"/>
              </a:ext>
            </a:extLst>
          </p:cNvPr>
          <p:cNvSpPr>
            <a:spLocks noGrp="1"/>
          </p:cNvSpPr>
          <p:nvPr>
            <p:ph type="body" sz="quarter" idx="14" hasCustomPrompt="1"/>
          </p:nvPr>
        </p:nvSpPr>
        <p:spPr>
          <a:xfrm>
            <a:off x="8248650" y="4291781"/>
            <a:ext cx="3562350" cy="2262188"/>
          </a:xfrm>
        </p:spPr>
        <p:txBody>
          <a:bodyPr anchor="ctr"/>
          <a:lstStyle>
            <a:lvl1pPr marL="0" indent="0" algn="ctr">
              <a:buNone/>
              <a:defRPr sz="5400" b="1">
                <a:solidFill>
                  <a:schemeClr val="tx2"/>
                </a:solidFill>
                <a:latin typeface="+mj-lt"/>
              </a:defRPr>
            </a:lvl1pPr>
            <a:lvl2pPr marL="457200" indent="0" algn="ctr">
              <a:buNone/>
              <a:defRPr sz="2400"/>
            </a:lvl2pPr>
            <a:lvl3pPr marL="914400" indent="0" algn="ctr">
              <a:buNone/>
              <a:defRPr sz="1800">
                <a:solidFill>
                  <a:schemeClr val="bg2">
                    <a:lumMod val="5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
        <p:nvSpPr>
          <p:cNvPr id="8" name="Picture Placeholder 8">
            <a:extLst>
              <a:ext uri="{FF2B5EF4-FFF2-40B4-BE49-F238E27FC236}">
                <a16:creationId xmlns:a16="http://schemas.microsoft.com/office/drawing/2014/main" id="{6065CE7E-F4C7-4553-A65D-E937BB41073A}"/>
              </a:ext>
            </a:extLst>
          </p:cNvPr>
          <p:cNvSpPr>
            <a:spLocks noGrp="1"/>
          </p:cNvSpPr>
          <p:nvPr>
            <p:ph type="pic" sz="quarter" idx="15"/>
          </p:nvPr>
        </p:nvSpPr>
        <p:spPr>
          <a:xfrm>
            <a:off x="381000" y="1828800"/>
            <a:ext cx="7671617" cy="4724399"/>
          </a:xfrm>
          <a:noFill/>
        </p:spPr>
        <p:txBody>
          <a:bodyPr tIns="731520" anchor="ctr">
            <a:normAutofit/>
          </a:bodyPr>
          <a:lstStyle>
            <a:lvl1pPr marL="0" indent="0" algn="ctr">
              <a:buNone/>
              <a:defRPr sz="1800"/>
            </a:lvl1pPr>
          </a:lstStyle>
          <a:p>
            <a:r>
              <a:rPr lang="en-US"/>
              <a:t>Click icon to add picture</a:t>
            </a:r>
          </a:p>
        </p:txBody>
      </p:sp>
      <p:cxnSp>
        <p:nvCxnSpPr>
          <p:cNvPr id="7" name="Straight Connector 6">
            <a:extLst>
              <a:ext uri="{FF2B5EF4-FFF2-40B4-BE49-F238E27FC236}">
                <a16:creationId xmlns:a16="http://schemas.microsoft.com/office/drawing/2014/main" id="{551F74E0-B33F-400B-B090-F09CB0BBFC2D}"/>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44284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Multi Stats">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C7A778BF-328E-41EC-A2BB-2DCD13921ADF}"/>
              </a:ext>
            </a:extLst>
          </p:cNvPr>
          <p:cNvSpPr>
            <a:spLocks noGrp="1"/>
          </p:cNvSpPr>
          <p:nvPr>
            <p:ph type="pic" sz="quarter" idx="15"/>
          </p:nvPr>
        </p:nvSpPr>
        <p:spPr>
          <a:xfrm>
            <a:off x="4267200" y="304800"/>
            <a:ext cx="3657600" cy="6248400"/>
          </a:xfrm>
          <a:noFill/>
        </p:spPr>
        <p:txBody>
          <a:bodyPr tIns="731520" anchor="ctr">
            <a:normAutofit/>
          </a:bodyPr>
          <a:lstStyle>
            <a:lvl1pPr marL="0" indent="0" algn="ctr">
              <a:buNone/>
              <a:defRPr sz="1600"/>
            </a:lvl1pPr>
          </a:lstStyle>
          <a:p>
            <a:r>
              <a:rPr lang="en-US"/>
              <a:t>Click icon to add picture</a:t>
            </a:r>
          </a:p>
        </p:txBody>
      </p:sp>
      <p:sp>
        <p:nvSpPr>
          <p:cNvPr id="12" name="Picture Placeholder 4">
            <a:extLst>
              <a:ext uri="{FF2B5EF4-FFF2-40B4-BE49-F238E27FC236}">
                <a16:creationId xmlns:a16="http://schemas.microsoft.com/office/drawing/2014/main" id="{77683012-2391-4612-923F-245D215B4CC7}"/>
              </a:ext>
            </a:extLst>
          </p:cNvPr>
          <p:cNvSpPr>
            <a:spLocks noGrp="1"/>
          </p:cNvSpPr>
          <p:nvPr>
            <p:ph type="pic" sz="quarter" idx="16"/>
          </p:nvPr>
        </p:nvSpPr>
        <p:spPr>
          <a:xfrm>
            <a:off x="8153400" y="2718619"/>
            <a:ext cx="3657600" cy="3834581"/>
          </a:xfrm>
          <a:noFill/>
        </p:spPr>
        <p:txBody>
          <a:bodyPr tIns="731520" anchor="ctr">
            <a:normAutofit/>
          </a:bodyPr>
          <a:lstStyle>
            <a:lvl1pPr marL="0" indent="0" algn="ctr">
              <a:buNone/>
              <a:defRPr sz="1800"/>
            </a:lvl1pPr>
          </a:lstStyle>
          <a:p>
            <a:r>
              <a:rPr lang="en-US"/>
              <a:t>Click icon to add picture</a:t>
            </a:r>
          </a:p>
        </p:txBody>
      </p:sp>
      <p:sp>
        <p:nvSpPr>
          <p:cNvPr id="19" name="Text Placeholder 17">
            <a:extLst>
              <a:ext uri="{FF2B5EF4-FFF2-40B4-BE49-F238E27FC236}">
                <a16:creationId xmlns:a16="http://schemas.microsoft.com/office/drawing/2014/main" id="{664C693B-208D-4CB6-839C-04E087304CAF}"/>
              </a:ext>
            </a:extLst>
          </p:cNvPr>
          <p:cNvSpPr>
            <a:spLocks noGrp="1"/>
          </p:cNvSpPr>
          <p:nvPr>
            <p:ph type="body" sz="quarter" idx="14" hasCustomPrompt="1"/>
          </p:nvPr>
        </p:nvSpPr>
        <p:spPr>
          <a:xfrm>
            <a:off x="8153400" y="304800"/>
            <a:ext cx="3657600" cy="2262188"/>
          </a:xfrm>
        </p:spPr>
        <p:txBody>
          <a:bodyPr anchor="ctr"/>
          <a:lstStyle>
            <a:lvl1pPr marL="0" indent="0" algn="ctr">
              <a:buNone/>
              <a:defRPr sz="5400" b="1">
                <a:solidFill>
                  <a:schemeClr val="tx2"/>
                </a:solidFill>
                <a:latin typeface="+mj-lt"/>
              </a:defRPr>
            </a:lvl1pPr>
            <a:lvl2pPr marL="457200" indent="0" algn="ctr">
              <a:buNone/>
              <a:defRPr sz="2400"/>
            </a:lvl2pPr>
            <a:lvl3pPr marL="914400" indent="0" algn="ctr">
              <a:buNone/>
              <a:defRPr sz="1800">
                <a:solidFill>
                  <a:schemeClr val="bg2">
                    <a:lumMod val="5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
        <p:nvSpPr>
          <p:cNvPr id="13" name="Text Placeholder 17">
            <a:extLst>
              <a:ext uri="{FF2B5EF4-FFF2-40B4-BE49-F238E27FC236}">
                <a16:creationId xmlns:a16="http://schemas.microsoft.com/office/drawing/2014/main" id="{2B0EA08A-2BFE-478E-83F0-C774BE72555D}"/>
              </a:ext>
            </a:extLst>
          </p:cNvPr>
          <p:cNvSpPr>
            <a:spLocks noGrp="1"/>
          </p:cNvSpPr>
          <p:nvPr>
            <p:ph type="body" sz="quarter" idx="17" hasCustomPrompt="1"/>
          </p:nvPr>
        </p:nvSpPr>
        <p:spPr>
          <a:xfrm>
            <a:off x="4709344" y="4714568"/>
            <a:ext cx="2773311" cy="1838632"/>
          </a:xfrm>
          <a:solidFill>
            <a:schemeClr val="bg1"/>
          </a:solidFill>
        </p:spPr>
        <p:txBody>
          <a:bodyPr anchor="ctr"/>
          <a:lstStyle>
            <a:lvl1pPr marL="0" indent="0" algn="ctr">
              <a:buNone/>
              <a:defRPr sz="5400" b="1">
                <a:solidFill>
                  <a:schemeClr val="tx2"/>
                </a:solidFill>
                <a:latin typeface="+mj-lt"/>
              </a:defRPr>
            </a:lvl1pPr>
            <a:lvl2pPr marL="457200" indent="0" algn="ctr">
              <a:buNone/>
              <a:defRPr sz="2400"/>
            </a:lvl2pPr>
            <a:lvl3pPr marL="914400" indent="0" algn="ctr">
              <a:buNone/>
              <a:defRPr sz="1800">
                <a:solidFill>
                  <a:schemeClr val="bg2">
                    <a:lumMod val="5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
        <p:nvSpPr>
          <p:cNvPr id="14" name="Picture Placeholder 4">
            <a:extLst>
              <a:ext uri="{FF2B5EF4-FFF2-40B4-BE49-F238E27FC236}">
                <a16:creationId xmlns:a16="http://schemas.microsoft.com/office/drawing/2014/main" id="{E7A1AE26-D8C9-4460-A2FB-F1E5834C9726}"/>
              </a:ext>
            </a:extLst>
          </p:cNvPr>
          <p:cNvSpPr>
            <a:spLocks noGrp="1"/>
          </p:cNvSpPr>
          <p:nvPr>
            <p:ph type="pic" sz="quarter" idx="18"/>
          </p:nvPr>
        </p:nvSpPr>
        <p:spPr>
          <a:xfrm>
            <a:off x="388374" y="304800"/>
            <a:ext cx="3657600" cy="6248400"/>
          </a:xfrm>
          <a:noFill/>
        </p:spPr>
        <p:txBody>
          <a:bodyPr tIns="731520" anchor="ctr">
            <a:normAutofit/>
          </a:bodyPr>
          <a:lstStyle>
            <a:lvl1pPr marL="0" indent="0" algn="ctr">
              <a:buNone/>
              <a:defRPr sz="1600"/>
            </a:lvl1pPr>
          </a:lstStyle>
          <a:p>
            <a:r>
              <a:rPr lang="en-US"/>
              <a:t>Click icon to add picture</a:t>
            </a:r>
          </a:p>
        </p:txBody>
      </p:sp>
      <p:sp>
        <p:nvSpPr>
          <p:cNvPr id="18" name="Text Placeholder 17">
            <a:extLst>
              <a:ext uri="{FF2B5EF4-FFF2-40B4-BE49-F238E27FC236}">
                <a16:creationId xmlns:a16="http://schemas.microsoft.com/office/drawing/2014/main" id="{B379DE08-48A1-4782-90D6-70137FBB4DA1}"/>
              </a:ext>
            </a:extLst>
          </p:cNvPr>
          <p:cNvSpPr>
            <a:spLocks noGrp="1"/>
          </p:cNvSpPr>
          <p:nvPr>
            <p:ph type="body" sz="quarter" idx="13" hasCustomPrompt="1"/>
          </p:nvPr>
        </p:nvSpPr>
        <p:spPr>
          <a:xfrm>
            <a:off x="0" y="639097"/>
            <a:ext cx="3562350" cy="2262188"/>
          </a:xfrm>
          <a:solidFill>
            <a:schemeClr val="tx2"/>
          </a:solidFill>
        </p:spPr>
        <p:txBody>
          <a:bodyPr lIns="457200" anchor="ctr"/>
          <a:lstStyle>
            <a:lvl1pPr marL="0" indent="0" algn="ctr">
              <a:buNone/>
              <a:defRPr sz="5400" b="1">
                <a:solidFill>
                  <a:srgbClr val="D0B787"/>
                </a:solidFill>
                <a:latin typeface="+mj-lt"/>
              </a:defRPr>
            </a:lvl1pPr>
            <a:lvl2pPr marL="457200" indent="0" algn="ctr">
              <a:buNone/>
              <a:defRPr sz="2400">
                <a:solidFill>
                  <a:schemeClr val="bg1"/>
                </a:solidFill>
              </a:defRPr>
            </a:lvl2pPr>
            <a:lvl3pPr marL="914400" indent="0" algn="ctr">
              <a:buNone/>
              <a:defRPr sz="1800">
                <a:solidFill>
                  <a:schemeClr val="bg1"/>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Tree>
    <p:extLst>
      <p:ext uri="{BB962C8B-B14F-4D97-AF65-F5344CB8AC3E}">
        <p14:creationId xmlns:p14="http://schemas.microsoft.com/office/powerpoint/2010/main" val="42126880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2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5" name="Picture Placeholder 4">
            <a:extLst>
              <a:ext uri="{FF2B5EF4-FFF2-40B4-BE49-F238E27FC236}">
                <a16:creationId xmlns:a16="http://schemas.microsoft.com/office/drawing/2014/main" id="{5F4247B1-8451-437E-9F30-5A01C51EBBAC}"/>
              </a:ext>
            </a:extLst>
          </p:cNvPr>
          <p:cNvSpPr>
            <a:spLocks noGrp="1"/>
          </p:cNvSpPr>
          <p:nvPr>
            <p:ph type="pic" sz="quarter" idx="12"/>
          </p:nvPr>
        </p:nvSpPr>
        <p:spPr>
          <a:xfrm>
            <a:off x="381000" y="1828800"/>
            <a:ext cx="5577840" cy="4724400"/>
          </a:xfrm>
          <a:noFill/>
        </p:spPr>
        <p:txBody>
          <a:bodyPr tIns="731520" anchor="ctr">
            <a:normAutofit/>
          </a:bodyPr>
          <a:lstStyle>
            <a:lvl1pPr marL="0" indent="0" algn="ctr">
              <a:buNone/>
              <a:defRPr sz="1800"/>
            </a:lvl1pPr>
          </a:lstStyle>
          <a:p>
            <a:r>
              <a:rPr lang="en-US"/>
              <a:t>Click icon to add picture</a:t>
            </a:r>
          </a:p>
        </p:txBody>
      </p:sp>
      <p:sp>
        <p:nvSpPr>
          <p:cNvPr id="8" name="Picture Placeholder 4">
            <a:extLst>
              <a:ext uri="{FF2B5EF4-FFF2-40B4-BE49-F238E27FC236}">
                <a16:creationId xmlns:a16="http://schemas.microsoft.com/office/drawing/2014/main" id="{7B0C6D47-3E46-4CD6-8A4C-74D55C666CA1}"/>
              </a:ext>
            </a:extLst>
          </p:cNvPr>
          <p:cNvSpPr>
            <a:spLocks noGrp="1"/>
          </p:cNvSpPr>
          <p:nvPr>
            <p:ph type="pic" sz="quarter" idx="13"/>
          </p:nvPr>
        </p:nvSpPr>
        <p:spPr>
          <a:xfrm>
            <a:off x="6226277" y="1828800"/>
            <a:ext cx="5577840" cy="4724400"/>
          </a:xfrm>
          <a:noFill/>
        </p:spPr>
        <p:txBody>
          <a:bodyPr tIns="731520" anchor="ctr">
            <a:normAutofit/>
          </a:bodyPr>
          <a:lstStyle>
            <a:lvl1pPr marL="0" indent="0" algn="ctr">
              <a:buNone/>
              <a:defRPr sz="1800"/>
            </a:lvl1pPr>
          </a:lstStyle>
          <a:p>
            <a:r>
              <a:rPr lang="en-US"/>
              <a:t>Click icon to add picture</a:t>
            </a:r>
          </a:p>
        </p:txBody>
      </p:sp>
      <p:cxnSp>
        <p:nvCxnSpPr>
          <p:cNvPr id="7" name="Straight Connector 6">
            <a:extLst>
              <a:ext uri="{FF2B5EF4-FFF2-40B4-BE49-F238E27FC236}">
                <a16:creationId xmlns:a16="http://schemas.microsoft.com/office/drawing/2014/main" id="{27BFDDA0-3749-4ADE-AF2A-D31D6FCD49E2}"/>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76572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3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pPr lvl="0"/>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5" name="Picture Placeholder 4">
            <a:extLst>
              <a:ext uri="{FF2B5EF4-FFF2-40B4-BE49-F238E27FC236}">
                <a16:creationId xmlns:a16="http://schemas.microsoft.com/office/drawing/2014/main" id="{5F4247B1-8451-437E-9F30-5A01C51EBBAC}"/>
              </a:ext>
            </a:extLst>
          </p:cNvPr>
          <p:cNvSpPr>
            <a:spLocks noGrp="1"/>
          </p:cNvSpPr>
          <p:nvPr>
            <p:ph type="pic" sz="quarter" idx="12"/>
          </p:nvPr>
        </p:nvSpPr>
        <p:spPr>
          <a:xfrm>
            <a:off x="381000" y="1828800"/>
            <a:ext cx="3657600" cy="4724400"/>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8" name="Picture Placeholder 4">
            <a:extLst>
              <a:ext uri="{FF2B5EF4-FFF2-40B4-BE49-F238E27FC236}">
                <a16:creationId xmlns:a16="http://schemas.microsoft.com/office/drawing/2014/main" id="{A6A6A0E7-ED44-4367-80FF-7A4F35C55DDC}"/>
              </a:ext>
            </a:extLst>
          </p:cNvPr>
          <p:cNvSpPr>
            <a:spLocks noGrp="1"/>
          </p:cNvSpPr>
          <p:nvPr>
            <p:ph type="pic" sz="quarter" idx="13"/>
          </p:nvPr>
        </p:nvSpPr>
        <p:spPr>
          <a:xfrm>
            <a:off x="4267200" y="1828800"/>
            <a:ext cx="3657600" cy="4724400"/>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8153400" y="1828800"/>
            <a:ext cx="3657600" cy="4724400"/>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cxnSp>
        <p:nvCxnSpPr>
          <p:cNvPr id="7" name="Straight Connector 6">
            <a:extLst>
              <a:ext uri="{FF2B5EF4-FFF2-40B4-BE49-F238E27FC236}">
                <a16:creationId xmlns:a16="http://schemas.microsoft.com/office/drawing/2014/main" id="{E373A697-8557-4830-AE6B-AA78E7344E56}"/>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57990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3 Pics Coll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pPr lvl="0"/>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5" name="Picture Placeholder 4">
            <a:extLst>
              <a:ext uri="{FF2B5EF4-FFF2-40B4-BE49-F238E27FC236}">
                <a16:creationId xmlns:a16="http://schemas.microsoft.com/office/drawing/2014/main" id="{5F4247B1-8451-437E-9F30-5A01C51EBBAC}"/>
              </a:ext>
            </a:extLst>
          </p:cNvPr>
          <p:cNvSpPr>
            <a:spLocks noGrp="1"/>
          </p:cNvSpPr>
          <p:nvPr>
            <p:ph type="pic" sz="quarter" idx="12"/>
          </p:nvPr>
        </p:nvSpPr>
        <p:spPr>
          <a:xfrm>
            <a:off x="380999" y="1828800"/>
            <a:ext cx="7543801" cy="4724400"/>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8" name="Picture Placeholder 4">
            <a:extLst>
              <a:ext uri="{FF2B5EF4-FFF2-40B4-BE49-F238E27FC236}">
                <a16:creationId xmlns:a16="http://schemas.microsoft.com/office/drawing/2014/main" id="{A6A6A0E7-ED44-4367-80FF-7A4F35C55DDC}"/>
              </a:ext>
            </a:extLst>
          </p:cNvPr>
          <p:cNvSpPr>
            <a:spLocks noGrp="1"/>
          </p:cNvSpPr>
          <p:nvPr>
            <p:ph type="pic" sz="quarter" idx="13"/>
          </p:nvPr>
        </p:nvSpPr>
        <p:spPr>
          <a:xfrm>
            <a:off x="8153400" y="3737112"/>
            <a:ext cx="3657600" cy="2816087"/>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8153400" y="1828800"/>
            <a:ext cx="3657600" cy="1679713"/>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cxnSp>
        <p:nvCxnSpPr>
          <p:cNvPr id="7" name="Straight Connector 6">
            <a:extLst>
              <a:ext uri="{FF2B5EF4-FFF2-40B4-BE49-F238E27FC236}">
                <a16:creationId xmlns:a16="http://schemas.microsoft.com/office/drawing/2014/main" id="{A421E0D1-6AB8-4577-8C66-51B07B1046BD}"/>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10968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Comb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pPr lvl="0"/>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8" name="Picture Placeholder 4">
            <a:extLst>
              <a:ext uri="{FF2B5EF4-FFF2-40B4-BE49-F238E27FC236}">
                <a16:creationId xmlns:a16="http://schemas.microsoft.com/office/drawing/2014/main" id="{A6A6A0E7-ED44-4367-80FF-7A4F35C55DDC}"/>
              </a:ext>
            </a:extLst>
          </p:cNvPr>
          <p:cNvSpPr>
            <a:spLocks noGrp="1"/>
          </p:cNvSpPr>
          <p:nvPr>
            <p:ph type="pic" sz="quarter" idx="13"/>
          </p:nvPr>
        </p:nvSpPr>
        <p:spPr>
          <a:xfrm>
            <a:off x="8153400" y="3737112"/>
            <a:ext cx="3657600" cy="2816087"/>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8153400" y="1828800"/>
            <a:ext cx="3657600" cy="1679713"/>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4" name="Chart Placeholder 3">
            <a:extLst>
              <a:ext uri="{FF2B5EF4-FFF2-40B4-BE49-F238E27FC236}">
                <a16:creationId xmlns:a16="http://schemas.microsoft.com/office/drawing/2014/main" id="{04E86AC8-6EE6-4849-AEED-52A9E3266106}"/>
              </a:ext>
            </a:extLst>
          </p:cNvPr>
          <p:cNvSpPr>
            <a:spLocks noGrp="1"/>
          </p:cNvSpPr>
          <p:nvPr>
            <p:ph type="chart" sz="quarter" idx="15"/>
          </p:nvPr>
        </p:nvSpPr>
        <p:spPr>
          <a:xfrm>
            <a:off x="381000" y="1828800"/>
            <a:ext cx="7550150" cy="4724400"/>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chart</a:t>
            </a:r>
          </a:p>
        </p:txBody>
      </p:sp>
      <p:cxnSp>
        <p:nvCxnSpPr>
          <p:cNvPr id="7" name="Straight Connector 6">
            <a:extLst>
              <a:ext uri="{FF2B5EF4-FFF2-40B4-BE49-F238E27FC236}">
                <a16:creationId xmlns:a16="http://schemas.microsoft.com/office/drawing/2014/main" id="{8F1D3C26-7BAE-42FA-816D-EFE03DBBD8FD}"/>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92734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Comb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5" name="Picture Placeholder 4">
            <a:extLst>
              <a:ext uri="{FF2B5EF4-FFF2-40B4-BE49-F238E27FC236}">
                <a16:creationId xmlns:a16="http://schemas.microsoft.com/office/drawing/2014/main" id="{5F4247B1-8451-437E-9F30-5A01C51EBBAC}"/>
              </a:ext>
            </a:extLst>
          </p:cNvPr>
          <p:cNvSpPr>
            <a:spLocks noGrp="1"/>
          </p:cNvSpPr>
          <p:nvPr>
            <p:ph type="pic" sz="quarter" idx="12"/>
          </p:nvPr>
        </p:nvSpPr>
        <p:spPr>
          <a:xfrm>
            <a:off x="4267199" y="1828800"/>
            <a:ext cx="7543801" cy="4724400"/>
          </a:xfrm>
          <a:noFill/>
        </p:spPr>
        <p:txBody>
          <a:bodyPr tIns="731520" anchor="ctr">
            <a:normAutofit/>
          </a:bodyPr>
          <a:lstStyle>
            <a:lvl1pPr marL="0" indent="0" algn="ctr">
              <a:buNone/>
              <a:defRPr sz="1800"/>
            </a:lvl1pPr>
          </a:lstStyle>
          <a:p>
            <a:r>
              <a:rPr lang="en-US"/>
              <a:t>Click icon to add picture</a:t>
            </a:r>
          </a:p>
        </p:txBody>
      </p:sp>
      <p:sp>
        <p:nvSpPr>
          <p:cNvPr id="8" name="Picture Placeholder 4">
            <a:extLst>
              <a:ext uri="{FF2B5EF4-FFF2-40B4-BE49-F238E27FC236}">
                <a16:creationId xmlns:a16="http://schemas.microsoft.com/office/drawing/2014/main" id="{A6A6A0E7-ED44-4367-80FF-7A4F35C55DDC}"/>
              </a:ext>
            </a:extLst>
          </p:cNvPr>
          <p:cNvSpPr>
            <a:spLocks noGrp="1"/>
          </p:cNvSpPr>
          <p:nvPr>
            <p:ph type="pic" sz="quarter" idx="13"/>
          </p:nvPr>
        </p:nvSpPr>
        <p:spPr>
          <a:xfrm>
            <a:off x="381000" y="3737112"/>
            <a:ext cx="3657600" cy="2816087"/>
          </a:xfrm>
          <a:noFill/>
        </p:spPr>
        <p:txBody>
          <a:bodyPr tIns="731520" anchor="ctr">
            <a:normAutofit/>
          </a:bodyPr>
          <a:lstStyle>
            <a:lvl1pPr marL="0" indent="0" algn="ctr">
              <a:buNone/>
              <a:defRPr sz="1800"/>
            </a:lvl1pPr>
          </a:lstStyle>
          <a:p>
            <a:r>
              <a:rPr lang="en-US"/>
              <a:t>Click icon to add picture</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381000" y="1828800"/>
            <a:ext cx="3657600" cy="1679713"/>
          </a:xfrm>
          <a:noFill/>
        </p:spPr>
        <p:txBody>
          <a:bodyPr tIns="731520" anchor="ctr">
            <a:normAutofit/>
          </a:bodyPr>
          <a:lstStyle>
            <a:lvl1pPr marL="0" indent="0" algn="ctr">
              <a:buNone/>
              <a:defRPr sz="1800"/>
            </a:lvl1pPr>
          </a:lstStyle>
          <a:p>
            <a:r>
              <a:rPr lang="en-US"/>
              <a:t>Click icon to add picture</a:t>
            </a:r>
          </a:p>
        </p:txBody>
      </p:sp>
      <p:cxnSp>
        <p:nvCxnSpPr>
          <p:cNvPr id="7" name="Straight Connector 6">
            <a:extLst>
              <a:ext uri="{FF2B5EF4-FFF2-40B4-BE49-F238E27FC236}">
                <a16:creationId xmlns:a16="http://schemas.microsoft.com/office/drawing/2014/main" id="{F0424C2E-F60C-4E85-9B57-1556E55BDAED}"/>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4160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Welcom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4537554"/>
      </p:ext>
    </p:extLst>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Speaker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a:xfrm>
            <a:off x="3116824" y="2120630"/>
            <a:ext cx="8694175" cy="855047"/>
          </a:xfrm>
        </p:spPr>
        <p:txBody>
          <a:bodyPr>
            <a:normAutofit/>
          </a:bodyPr>
          <a:lstStyle>
            <a:lvl1pPr>
              <a:defRPr sz="3600">
                <a:solidFill>
                  <a:schemeClr val="tx1"/>
                </a:solidFill>
                <a:latin typeface="+mj-lt"/>
              </a:defRPr>
            </a:lvl1pPr>
          </a:lstStyle>
          <a:p>
            <a:r>
              <a:rPr lang="en-US"/>
              <a:t>First </a:t>
            </a:r>
            <a:r>
              <a:rPr lang="en-US" err="1"/>
              <a:t>Lastname</a:t>
            </a:r>
            <a:endParaRPr lang="en-US"/>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381000" y="2120631"/>
            <a:ext cx="2504768" cy="2468464"/>
          </a:xfrm>
          <a:noFill/>
        </p:spPr>
        <p:txBody>
          <a:bodyPr tIns="731520" anchor="ctr">
            <a:normAutofit/>
          </a:bodyPr>
          <a:lstStyle>
            <a:lvl1pPr marL="0" indent="0" algn="ctr">
              <a:buNone/>
              <a:defRPr sz="1800"/>
            </a:lvl1pPr>
          </a:lstStyle>
          <a:p>
            <a:r>
              <a:rPr lang="en-US"/>
              <a:t>Click icon to add picture</a:t>
            </a:r>
          </a:p>
        </p:txBody>
      </p:sp>
      <p:sp>
        <p:nvSpPr>
          <p:cNvPr id="4" name="Text Placeholder 3">
            <a:extLst>
              <a:ext uri="{FF2B5EF4-FFF2-40B4-BE49-F238E27FC236}">
                <a16:creationId xmlns:a16="http://schemas.microsoft.com/office/drawing/2014/main" id="{A1848585-8AC6-49B0-B22D-0B584F40597C}"/>
              </a:ext>
            </a:extLst>
          </p:cNvPr>
          <p:cNvSpPr>
            <a:spLocks noGrp="1"/>
          </p:cNvSpPr>
          <p:nvPr>
            <p:ph type="body" sz="quarter" idx="15" hasCustomPrompt="1"/>
          </p:nvPr>
        </p:nvSpPr>
        <p:spPr>
          <a:xfrm>
            <a:off x="3116263" y="3206736"/>
            <a:ext cx="7153531" cy="1434983"/>
          </a:xfrm>
        </p:spPr>
        <p:txBody>
          <a:bodyPr>
            <a:normAutofit/>
          </a:bodyPr>
          <a:lstStyle>
            <a:lvl1pPr marL="0" indent="0">
              <a:lnSpc>
                <a:spcPct val="100000"/>
              </a:lnSpc>
              <a:buNone/>
              <a:defRPr sz="2200">
                <a:solidFill>
                  <a:schemeClr val="tx2"/>
                </a:solidFill>
              </a:defRPr>
            </a:lvl1pPr>
            <a:lvl2pPr marL="457200" indent="0">
              <a:buNone/>
              <a:defRPr>
                <a:solidFill>
                  <a:schemeClr val="bg2">
                    <a:lumMod val="75000"/>
                  </a:schemeClr>
                </a:solidFill>
              </a:defRPr>
            </a:lvl2pPr>
            <a:lvl3pPr marL="914400" indent="0">
              <a:buNone/>
              <a:defRPr>
                <a:solidFill>
                  <a:schemeClr val="bg2">
                    <a:lumMod val="75000"/>
                  </a:schemeClr>
                </a:solidFill>
              </a:defRPr>
            </a:lvl3pPr>
            <a:lvl4pPr marL="1371600" indent="0">
              <a:buNone/>
              <a:defRPr>
                <a:solidFill>
                  <a:schemeClr val="bg2">
                    <a:lumMod val="75000"/>
                  </a:schemeClr>
                </a:solidFill>
              </a:defRPr>
            </a:lvl4pPr>
            <a:lvl5pPr marL="1828800" indent="0">
              <a:buNone/>
              <a:defRPr>
                <a:solidFill>
                  <a:schemeClr val="bg2">
                    <a:lumMod val="75000"/>
                  </a:schemeClr>
                </a:solidFill>
              </a:defRPr>
            </a:lvl5pPr>
          </a:lstStyle>
          <a:p>
            <a:pPr lvl="0"/>
            <a:r>
              <a:rPr lang="en-US"/>
              <a:t>Title/Affiliation</a:t>
            </a:r>
          </a:p>
        </p:txBody>
      </p:sp>
      <p:sp>
        <p:nvSpPr>
          <p:cNvPr id="11" name="Rectangle 10">
            <a:extLst>
              <a:ext uri="{FF2B5EF4-FFF2-40B4-BE49-F238E27FC236}">
                <a16:creationId xmlns:a16="http://schemas.microsoft.com/office/drawing/2014/main" id="{C8DA70F1-F03E-4F29-82B2-AE36C7E86D7C}"/>
              </a:ext>
            </a:extLst>
          </p:cNvPr>
          <p:cNvSpPr/>
          <p:nvPr userDrawn="1"/>
        </p:nvSpPr>
        <p:spPr>
          <a:xfrm>
            <a:off x="11273970" y="3217019"/>
            <a:ext cx="537029" cy="537029"/>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lIns="0" tIns="502920" rIns="0" bIns="0" rtlCol="0" anchor="ctr"/>
          <a:lstStyle/>
          <a:p>
            <a:pPr algn="ctr"/>
            <a:r>
              <a:rPr lang="en-US" sz="9600">
                <a:latin typeface="Arial" panose="020B0604020202020204" pitchFamily="34" charset="0"/>
                <a:cs typeface="Arial" panose="020B0604020202020204" pitchFamily="34" charset="0"/>
              </a:rPr>
              <a:t>“</a:t>
            </a:r>
          </a:p>
        </p:txBody>
      </p:sp>
      <p:cxnSp>
        <p:nvCxnSpPr>
          <p:cNvPr id="15" name="Connector: Elbow 14">
            <a:extLst>
              <a:ext uri="{FF2B5EF4-FFF2-40B4-BE49-F238E27FC236}">
                <a16:creationId xmlns:a16="http://schemas.microsoft.com/office/drawing/2014/main" id="{44B8B28A-E44E-4F85-BA14-5CAE2C73C299}"/>
              </a:ext>
            </a:extLst>
          </p:cNvPr>
          <p:cNvCxnSpPr>
            <a:cxnSpLocks/>
          </p:cNvCxnSpPr>
          <p:nvPr userDrawn="1"/>
        </p:nvCxnSpPr>
        <p:spPr>
          <a:xfrm rot="5400000">
            <a:off x="10188104" y="4323747"/>
            <a:ext cx="1671484" cy="1047113"/>
          </a:xfrm>
          <a:prstGeom prst="bentConnector3">
            <a:avLst>
              <a:gd name="adj1" fmla="val 100294"/>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2" name="Text Placeholder 3">
            <a:extLst>
              <a:ext uri="{FF2B5EF4-FFF2-40B4-BE49-F238E27FC236}">
                <a16:creationId xmlns:a16="http://schemas.microsoft.com/office/drawing/2014/main" id="{5E032F1B-80CD-4C05-8418-067DF174A2E6}"/>
              </a:ext>
            </a:extLst>
          </p:cNvPr>
          <p:cNvSpPr>
            <a:spLocks noGrp="1"/>
          </p:cNvSpPr>
          <p:nvPr>
            <p:ph type="body" sz="quarter" idx="16" hasCustomPrompt="1"/>
          </p:nvPr>
        </p:nvSpPr>
        <p:spPr>
          <a:xfrm>
            <a:off x="381000" y="4965290"/>
            <a:ext cx="9888794" cy="1395820"/>
          </a:xfrm>
        </p:spPr>
        <p:txBody>
          <a:bodyPr anchor="ctr">
            <a:normAutofit/>
          </a:bodyPr>
          <a:lstStyle>
            <a:lvl1pPr marL="0" indent="0" algn="r">
              <a:buNone/>
              <a:defRPr sz="2400" i="1">
                <a:solidFill>
                  <a:schemeClr val="bg2">
                    <a:lumMod val="75000"/>
                  </a:schemeClr>
                </a:solidFill>
              </a:defRPr>
            </a:lvl1pPr>
            <a:lvl2pPr marL="457200" indent="0">
              <a:buNone/>
              <a:defRPr>
                <a:solidFill>
                  <a:schemeClr val="bg2">
                    <a:lumMod val="75000"/>
                  </a:schemeClr>
                </a:solidFill>
              </a:defRPr>
            </a:lvl2pPr>
            <a:lvl3pPr marL="914400" indent="0">
              <a:buNone/>
              <a:defRPr>
                <a:solidFill>
                  <a:schemeClr val="bg2">
                    <a:lumMod val="75000"/>
                  </a:schemeClr>
                </a:solidFill>
              </a:defRPr>
            </a:lvl3pPr>
            <a:lvl4pPr marL="1371600" indent="0">
              <a:buNone/>
              <a:defRPr>
                <a:solidFill>
                  <a:schemeClr val="bg2">
                    <a:lumMod val="75000"/>
                  </a:schemeClr>
                </a:solidFill>
              </a:defRPr>
            </a:lvl4pPr>
            <a:lvl5pPr marL="1828800" indent="0">
              <a:buNone/>
              <a:defRPr>
                <a:solidFill>
                  <a:schemeClr val="bg2">
                    <a:lumMod val="75000"/>
                  </a:schemeClr>
                </a:solidFill>
              </a:defRPr>
            </a:lvl5pPr>
          </a:lstStyle>
          <a:p>
            <a:pPr lvl="0"/>
            <a:r>
              <a:rPr lang="en-US"/>
              <a:t>Insert quote/slogan/concept/excerpt</a:t>
            </a:r>
          </a:p>
        </p:txBody>
      </p:sp>
      <p:cxnSp>
        <p:nvCxnSpPr>
          <p:cNvPr id="29" name="Straight Connector 28">
            <a:extLst>
              <a:ext uri="{FF2B5EF4-FFF2-40B4-BE49-F238E27FC236}">
                <a16:creationId xmlns:a16="http://schemas.microsoft.com/office/drawing/2014/main" id="{B9D336A9-E660-44BD-B776-EC0819CDBBF7}"/>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6F0C1A3-524C-4BD6-A0B2-A41AC9B79776}"/>
              </a:ext>
            </a:extLst>
          </p:cNvPr>
          <p:cNvCxnSpPr>
            <a:cxnSpLocks/>
          </p:cNvCxnSpPr>
          <p:nvPr userDrawn="1"/>
        </p:nvCxnSpPr>
        <p:spPr>
          <a:xfrm>
            <a:off x="381000" y="4641719"/>
            <a:ext cx="2504768"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4">
            <a:extLst>
              <a:ext uri="{FF2B5EF4-FFF2-40B4-BE49-F238E27FC236}">
                <a16:creationId xmlns:a16="http://schemas.microsoft.com/office/drawing/2014/main" id="{0B7B4855-F1F6-4A04-8255-B7C7DC9B258E}"/>
              </a:ext>
            </a:extLst>
          </p:cNvPr>
          <p:cNvSpPr>
            <a:spLocks noGrp="1"/>
          </p:cNvSpPr>
          <p:nvPr>
            <p:ph type="body" sz="quarter" idx="17" hasCustomPrompt="1"/>
          </p:nvPr>
        </p:nvSpPr>
        <p:spPr>
          <a:xfrm>
            <a:off x="381000" y="571500"/>
            <a:ext cx="11430000" cy="1028699"/>
          </a:xfrm>
        </p:spPr>
        <p:txBody>
          <a:bodyPr anchor="b">
            <a:normAutofit/>
          </a:bodyPr>
          <a:lstStyle>
            <a:lvl1pPr marL="0" indent="0">
              <a:buNone/>
              <a:defRPr sz="3600" b="1">
                <a:solidFill>
                  <a:schemeClr val="tx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title</a:t>
            </a:r>
          </a:p>
        </p:txBody>
      </p:sp>
    </p:spTree>
    <p:extLst>
      <p:ext uri="{BB962C8B-B14F-4D97-AF65-F5344CB8AC3E}">
        <p14:creationId xmlns:p14="http://schemas.microsoft.com/office/powerpoint/2010/main" val="30643090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Project 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pPr lvl="0"/>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404432" y="2364900"/>
            <a:ext cx="2468880" cy="2395332"/>
          </a:xfrm>
          <a:noFill/>
          <a:ln>
            <a:noFill/>
          </a:ln>
        </p:spPr>
        <p:txBody>
          <a:bodyPr tIns="731520" anchor="ctr">
            <a:normAutofit/>
          </a:bodyPr>
          <a:lstStyle>
            <a:lvl1pPr marL="0" indent="0" algn="ctr">
              <a:buNone/>
              <a:defRPr sz="1800"/>
            </a:lvl1pPr>
          </a:lstStyle>
          <a:p>
            <a:r>
              <a:rPr lang="en-US"/>
              <a:t>Click icon to add picture</a:t>
            </a:r>
          </a:p>
        </p:txBody>
      </p:sp>
      <p:sp>
        <p:nvSpPr>
          <p:cNvPr id="7" name="Picture Placeholder 4">
            <a:extLst>
              <a:ext uri="{FF2B5EF4-FFF2-40B4-BE49-F238E27FC236}">
                <a16:creationId xmlns:a16="http://schemas.microsoft.com/office/drawing/2014/main" id="{12E3A3B0-84BD-413D-B49A-BEC3177777AE}"/>
              </a:ext>
            </a:extLst>
          </p:cNvPr>
          <p:cNvSpPr>
            <a:spLocks noGrp="1"/>
          </p:cNvSpPr>
          <p:nvPr>
            <p:ph type="pic" sz="quarter" idx="15"/>
          </p:nvPr>
        </p:nvSpPr>
        <p:spPr>
          <a:xfrm>
            <a:off x="3383661" y="2364900"/>
            <a:ext cx="2468880" cy="2395332"/>
          </a:xfrm>
          <a:noFill/>
          <a:ln>
            <a:noFill/>
          </a:ln>
        </p:spPr>
        <p:txBody>
          <a:bodyPr tIns="731520" anchor="ctr">
            <a:normAutofit/>
          </a:bodyPr>
          <a:lstStyle>
            <a:lvl1pPr marL="0" indent="0" algn="ctr">
              <a:buNone/>
              <a:defRPr sz="1800"/>
            </a:lvl1pPr>
          </a:lstStyle>
          <a:p>
            <a:r>
              <a:rPr lang="en-US"/>
              <a:t>Click icon to add picture</a:t>
            </a:r>
          </a:p>
        </p:txBody>
      </p:sp>
      <p:sp>
        <p:nvSpPr>
          <p:cNvPr id="9" name="Picture Placeholder 4">
            <a:extLst>
              <a:ext uri="{FF2B5EF4-FFF2-40B4-BE49-F238E27FC236}">
                <a16:creationId xmlns:a16="http://schemas.microsoft.com/office/drawing/2014/main" id="{0F418052-0020-4FE1-B63C-B0D7615D4ED1}"/>
              </a:ext>
            </a:extLst>
          </p:cNvPr>
          <p:cNvSpPr>
            <a:spLocks noGrp="1"/>
          </p:cNvSpPr>
          <p:nvPr>
            <p:ph type="pic" sz="quarter" idx="16"/>
          </p:nvPr>
        </p:nvSpPr>
        <p:spPr>
          <a:xfrm>
            <a:off x="9342120" y="2364900"/>
            <a:ext cx="2468880" cy="2395332"/>
          </a:xfrm>
          <a:noFill/>
          <a:ln>
            <a:noFill/>
          </a:ln>
        </p:spPr>
        <p:txBody>
          <a:bodyPr tIns="731520" anchor="ctr">
            <a:normAutofit/>
          </a:bodyPr>
          <a:lstStyle>
            <a:lvl1pPr marL="0" indent="0" algn="ctr">
              <a:buNone/>
              <a:defRPr sz="1800"/>
            </a:lvl1pPr>
          </a:lstStyle>
          <a:p>
            <a:r>
              <a:rPr lang="en-US"/>
              <a:t>Click icon to add picture</a:t>
            </a:r>
          </a:p>
        </p:txBody>
      </p:sp>
      <p:sp>
        <p:nvSpPr>
          <p:cNvPr id="10" name="Picture Placeholder 4">
            <a:extLst>
              <a:ext uri="{FF2B5EF4-FFF2-40B4-BE49-F238E27FC236}">
                <a16:creationId xmlns:a16="http://schemas.microsoft.com/office/drawing/2014/main" id="{0DFFDEBB-F5C3-4A59-9D3B-8C74DE14EC04}"/>
              </a:ext>
            </a:extLst>
          </p:cNvPr>
          <p:cNvSpPr>
            <a:spLocks noGrp="1"/>
          </p:cNvSpPr>
          <p:nvPr>
            <p:ph type="pic" sz="quarter" idx="17"/>
          </p:nvPr>
        </p:nvSpPr>
        <p:spPr>
          <a:xfrm>
            <a:off x="6362890" y="2364900"/>
            <a:ext cx="2468880" cy="2395332"/>
          </a:xfrm>
          <a:noFill/>
          <a:ln>
            <a:noFill/>
          </a:ln>
        </p:spPr>
        <p:txBody>
          <a:bodyPr tIns="731520" anchor="ctr">
            <a:normAutofit/>
          </a:bodyPr>
          <a:lstStyle>
            <a:lvl1pPr marL="0" indent="0" algn="ctr">
              <a:buNone/>
              <a:defRPr sz="1800"/>
            </a:lvl1pPr>
          </a:lstStyle>
          <a:p>
            <a:r>
              <a:rPr lang="en-US"/>
              <a:t>Click icon to add picture</a:t>
            </a:r>
          </a:p>
        </p:txBody>
      </p:sp>
      <p:sp>
        <p:nvSpPr>
          <p:cNvPr id="19" name="Text Placeholder 18">
            <a:extLst>
              <a:ext uri="{FF2B5EF4-FFF2-40B4-BE49-F238E27FC236}">
                <a16:creationId xmlns:a16="http://schemas.microsoft.com/office/drawing/2014/main" id="{464D6BB6-6F94-4584-882E-AED523E996D2}"/>
              </a:ext>
            </a:extLst>
          </p:cNvPr>
          <p:cNvSpPr>
            <a:spLocks noGrp="1"/>
          </p:cNvSpPr>
          <p:nvPr>
            <p:ph type="body" sz="quarter" idx="19" hasCustomPrompt="1"/>
          </p:nvPr>
        </p:nvSpPr>
        <p:spPr>
          <a:xfrm>
            <a:off x="404432" y="5155943"/>
            <a:ext cx="246888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0" name="Text Placeholder 18">
            <a:extLst>
              <a:ext uri="{FF2B5EF4-FFF2-40B4-BE49-F238E27FC236}">
                <a16:creationId xmlns:a16="http://schemas.microsoft.com/office/drawing/2014/main" id="{4297364D-82B0-44E2-8A10-86C26E73A3A1}"/>
              </a:ext>
            </a:extLst>
          </p:cNvPr>
          <p:cNvSpPr>
            <a:spLocks noGrp="1"/>
          </p:cNvSpPr>
          <p:nvPr>
            <p:ph type="body" sz="quarter" idx="20" hasCustomPrompt="1"/>
          </p:nvPr>
        </p:nvSpPr>
        <p:spPr>
          <a:xfrm>
            <a:off x="404432" y="5500205"/>
            <a:ext cx="246888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26" name="Text Placeholder 18">
            <a:extLst>
              <a:ext uri="{FF2B5EF4-FFF2-40B4-BE49-F238E27FC236}">
                <a16:creationId xmlns:a16="http://schemas.microsoft.com/office/drawing/2014/main" id="{9CDBFC8D-7730-40CF-B186-B30EA9EE2D4D}"/>
              </a:ext>
            </a:extLst>
          </p:cNvPr>
          <p:cNvSpPr>
            <a:spLocks noGrp="1"/>
          </p:cNvSpPr>
          <p:nvPr>
            <p:ph type="body" sz="quarter" idx="21" hasCustomPrompt="1"/>
          </p:nvPr>
        </p:nvSpPr>
        <p:spPr>
          <a:xfrm>
            <a:off x="3383661" y="5155943"/>
            <a:ext cx="246888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7" name="Text Placeholder 18">
            <a:extLst>
              <a:ext uri="{FF2B5EF4-FFF2-40B4-BE49-F238E27FC236}">
                <a16:creationId xmlns:a16="http://schemas.microsoft.com/office/drawing/2014/main" id="{D467025A-63E2-4FBE-AB2B-649863908ECC}"/>
              </a:ext>
            </a:extLst>
          </p:cNvPr>
          <p:cNvSpPr>
            <a:spLocks noGrp="1"/>
          </p:cNvSpPr>
          <p:nvPr>
            <p:ph type="body" sz="quarter" idx="22" hasCustomPrompt="1"/>
          </p:nvPr>
        </p:nvSpPr>
        <p:spPr>
          <a:xfrm>
            <a:off x="3383661" y="5500205"/>
            <a:ext cx="246888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28" name="Text Placeholder 18">
            <a:extLst>
              <a:ext uri="{FF2B5EF4-FFF2-40B4-BE49-F238E27FC236}">
                <a16:creationId xmlns:a16="http://schemas.microsoft.com/office/drawing/2014/main" id="{97870B90-262B-45CE-B60A-AD1EF5C44170}"/>
              </a:ext>
            </a:extLst>
          </p:cNvPr>
          <p:cNvSpPr>
            <a:spLocks noGrp="1"/>
          </p:cNvSpPr>
          <p:nvPr>
            <p:ph type="body" sz="quarter" idx="23" hasCustomPrompt="1"/>
          </p:nvPr>
        </p:nvSpPr>
        <p:spPr>
          <a:xfrm>
            <a:off x="9342120" y="5159535"/>
            <a:ext cx="246888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9" name="Text Placeholder 18">
            <a:extLst>
              <a:ext uri="{FF2B5EF4-FFF2-40B4-BE49-F238E27FC236}">
                <a16:creationId xmlns:a16="http://schemas.microsoft.com/office/drawing/2014/main" id="{6E20DE6D-D024-4C7C-BC1D-ED186F219231}"/>
              </a:ext>
            </a:extLst>
          </p:cNvPr>
          <p:cNvSpPr>
            <a:spLocks noGrp="1"/>
          </p:cNvSpPr>
          <p:nvPr>
            <p:ph type="body" sz="quarter" idx="24" hasCustomPrompt="1"/>
          </p:nvPr>
        </p:nvSpPr>
        <p:spPr>
          <a:xfrm>
            <a:off x="9342120" y="5503797"/>
            <a:ext cx="246888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30" name="Text Placeholder 18">
            <a:extLst>
              <a:ext uri="{FF2B5EF4-FFF2-40B4-BE49-F238E27FC236}">
                <a16:creationId xmlns:a16="http://schemas.microsoft.com/office/drawing/2014/main" id="{529C3EEF-6C4E-4CF7-B5DE-BB6282F7075C}"/>
              </a:ext>
            </a:extLst>
          </p:cNvPr>
          <p:cNvSpPr>
            <a:spLocks noGrp="1"/>
          </p:cNvSpPr>
          <p:nvPr>
            <p:ph type="body" sz="quarter" idx="25" hasCustomPrompt="1"/>
          </p:nvPr>
        </p:nvSpPr>
        <p:spPr>
          <a:xfrm>
            <a:off x="6362890" y="5155943"/>
            <a:ext cx="246888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31" name="Text Placeholder 18">
            <a:extLst>
              <a:ext uri="{FF2B5EF4-FFF2-40B4-BE49-F238E27FC236}">
                <a16:creationId xmlns:a16="http://schemas.microsoft.com/office/drawing/2014/main" id="{D7700E18-15B3-4681-A9DD-0C6F6DE7F964}"/>
              </a:ext>
            </a:extLst>
          </p:cNvPr>
          <p:cNvSpPr>
            <a:spLocks noGrp="1"/>
          </p:cNvSpPr>
          <p:nvPr>
            <p:ph type="body" sz="quarter" idx="26" hasCustomPrompt="1"/>
          </p:nvPr>
        </p:nvSpPr>
        <p:spPr>
          <a:xfrm>
            <a:off x="6362890" y="5500205"/>
            <a:ext cx="246888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cxnSp>
        <p:nvCxnSpPr>
          <p:cNvPr id="41" name="Straight Connector 40">
            <a:extLst>
              <a:ext uri="{FF2B5EF4-FFF2-40B4-BE49-F238E27FC236}">
                <a16:creationId xmlns:a16="http://schemas.microsoft.com/office/drawing/2014/main" id="{B1EDC63C-5D8C-41FD-857B-B939F7450147}"/>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E8E7E48-4A39-466D-A3D0-BF87AEFDAE01}"/>
              </a:ext>
            </a:extLst>
          </p:cNvPr>
          <p:cNvCxnSpPr>
            <a:cxnSpLocks/>
          </p:cNvCxnSpPr>
          <p:nvPr userDrawn="1"/>
        </p:nvCxnSpPr>
        <p:spPr>
          <a:xfrm>
            <a:off x="404432" y="4796477"/>
            <a:ext cx="246888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98EF327-4340-4E7B-8A30-8AEE034138FA}"/>
              </a:ext>
            </a:extLst>
          </p:cNvPr>
          <p:cNvCxnSpPr>
            <a:cxnSpLocks/>
          </p:cNvCxnSpPr>
          <p:nvPr userDrawn="1"/>
        </p:nvCxnSpPr>
        <p:spPr>
          <a:xfrm>
            <a:off x="3383661" y="4796477"/>
            <a:ext cx="246888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F77EE5D-8EAB-42FD-B124-684E678427C0}"/>
              </a:ext>
            </a:extLst>
          </p:cNvPr>
          <p:cNvCxnSpPr>
            <a:cxnSpLocks/>
          </p:cNvCxnSpPr>
          <p:nvPr userDrawn="1"/>
        </p:nvCxnSpPr>
        <p:spPr>
          <a:xfrm>
            <a:off x="9342120" y="4796477"/>
            <a:ext cx="246888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ED4EC98-51CC-4C7E-AC85-1007A1234C38}"/>
              </a:ext>
            </a:extLst>
          </p:cNvPr>
          <p:cNvCxnSpPr>
            <a:cxnSpLocks/>
          </p:cNvCxnSpPr>
          <p:nvPr userDrawn="1"/>
        </p:nvCxnSpPr>
        <p:spPr>
          <a:xfrm>
            <a:off x="6362890" y="4796477"/>
            <a:ext cx="246888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05479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Project Team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pPr lvl="0"/>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404432" y="2364900"/>
            <a:ext cx="2103120" cy="2395332"/>
          </a:xfrm>
          <a:noFill/>
          <a:ln>
            <a:noFill/>
          </a:ln>
        </p:spPr>
        <p:txBody>
          <a:bodyPr tIns="731520" anchor="ctr">
            <a:normAutofit/>
          </a:bodyPr>
          <a:lstStyle>
            <a:lvl1pPr marL="0" indent="0" algn="ctr">
              <a:buNone/>
              <a:defRPr sz="1800"/>
            </a:lvl1pPr>
          </a:lstStyle>
          <a:p>
            <a:r>
              <a:rPr lang="en-US"/>
              <a:t>Click icon to add picture</a:t>
            </a:r>
          </a:p>
        </p:txBody>
      </p:sp>
      <p:sp>
        <p:nvSpPr>
          <p:cNvPr id="7" name="Picture Placeholder 4">
            <a:extLst>
              <a:ext uri="{FF2B5EF4-FFF2-40B4-BE49-F238E27FC236}">
                <a16:creationId xmlns:a16="http://schemas.microsoft.com/office/drawing/2014/main" id="{12E3A3B0-84BD-413D-B49A-BEC3177777AE}"/>
              </a:ext>
            </a:extLst>
          </p:cNvPr>
          <p:cNvSpPr>
            <a:spLocks noGrp="1"/>
          </p:cNvSpPr>
          <p:nvPr>
            <p:ph type="pic" sz="quarter" idx="15"/>
          </p:nvPr>
        </p:nvSpPr>
        <p:spPr>
          <a:xfrm>
            <a:off x="2730294" y="2364900"/>
            <a:ext cx="2103120" cy="2395332"/>
          </a:xfrm>
          <a:noFill/>
          <a:ln>
            <a:noFill/>
          </a:ln>
        </p:spPr>
        <p:txBody>
          <a:bodyPr tIns="731520" anchor="ctr">
            <a:normAutofit/>
          </a:bodyPr>
          <a:lstStyle>
            <a:lvl1pPr marL="0" indent="0" algn="ctr">
              <a:buNone/>
              <a:defRPr sz="1800"/>
            </a:lvl1pPr>
          </a:lstStyle>
          <a:p>
            <a:r>
              <a:rPr lang="en-US"/>
              <a:t>Click icon to add picture</a:t>
            </a:r>
          </a:p>
        </p:txBody>
      </p:sp>
      <p:sp>
        <p:nvSpPr>
          <p:cNvPr id="9" name="Picture Placeholder 4">
            <a:extLst>
              <a:ext uri="{FF2B5EF4-FFF2-40B4-BE49-F238E27FC236}">
                <a16:creationId xmlns:a16="http://schemas.microsoft.com/office/drawing/2014/main" id="{0F418052-0020-4FE1-B63C-B0D7615D4ED1}"/>
              </a:ext>
            </a:extLst>
          </p:cNvPr>
          <p:cNvSpPr>
            <a:spLocks noGrp="1"/>
          </p:cNvSpPr>
          <p:nvPr>
            <p:ph type="pic" sz="quarter" idx="16"/>
          </p:nvPr>
        </p:nvSpPr>
        <p:spPr>
          <a:xfrm>
            <a:off x="7382018" y="2364900"/>
            <a:ext cx="2103120" cy="2395332"/>
          </a:xfrm>
          <a:noFill/>
          <a:ln>
            <a:noFill/>
          </a:ln>
        </p:spPr>
        <p:txBody>
          <a:bodyPr tIns="731520" anchor="ctr">
            <a:normAutofit/>
          </a:bodyPr>
          <a:lstStyle>
            <a:lvl1pPr marL="0" indent="0" algn="ctr">
              <a:buNone/>
              <a:defRPr sz="1800"/>
            </a:lvl1pPr>
          </a:lstStyle>
          <a:p>
            <a:r>
              <a:rPr lang="en-US"/>
              <a:t>Click icon to add picture</a:t>
            </a:r>
          </a:p>
        </p:txBody>
      </p:sp>
      <p:sp>
        <p:nvSpPr>
          <p:cNvPr id="10" name="Picture Placeholder 4">
            <a:extLst>
              <a:ext uri="{FF2B5EF4-FFF2-40B4-BE49-F238E27FC236}">
                <a16:creationId xmlns:a16="http://schemas.microsoft.com/office/drawing/2014/main" id="{0DFFDEBB-F5C3-4A59-9D3B-8C74DE14EC04}"/>
              </a:ext>
            </a:extLst>
          </p:cNvPr>
          <p:cNvSpPr>
            <a:spLocks noGrp="1"/>
          </p:cNvSpPr>
          <p:nvPr>
            <p:ph type="pic" sz="quarter" idx="17"/>
          </p:nvPr>
        </p:nvSpPr>
        <p:spPr>
          <a:xfrm>
            <a:off x="5056156" y="2364900"/>
            <a:ext cx="2103120" cy="2395332"/>
          </a:xfrm>
          <a:noFill/>
          <a:ln>
            <a:noFill/>
          </a:ln>
        </p:spPr>
        <p:txBody>
          <a:bodyPr tIns="731520" anchor="ctr">
            <a:normAutofit/>
          </a:bodyPr>
          <a:lstStyle>
            <a:lvl1pPr marL="0" indent="0" algn="ctr">
              <a:buNone/>
              <a:defRPr sz="1800"/>
            </a:lvl1pPr>
          </a:lstStyle>
          <a:p>
            <a:r>
              <a:rPr lang="en-US"/>
              <a:t>Click icon to add picture</a:t>
            </a:r>
          </a:p>
        </p:txBody>
      </p:sp>
      <p:sp>
        <p:nvSpPr>
          <p:cNvPr id="19" name="Text Placeholder 18">
            <a:extLst>
              <a:ext uri="{FF2B5EF4-FFF2-40B4-BE49-F238E27FC236}">
                <a16:creationId xmlns:a16="http://schemas.microsoft.com/office/drawing/2014/main" id="{464D6BB6-6F94-4584-882E-AED523E996D2}"/>
              </a:ext>
            </a:extLst>
          </p:cNvPr>
          <p:cNvSpPr>
            <a:spLocks noGrp="1"/>
          </p:cNvSpPr>
          <p:nvPr>
            <p:ph type="body" sz="quarter" idx="19" hasCustomPrompt="1"/>
          </p:nvPr>
        </p:nvSpPr>
        <p:spPr>
          <a:xfrm>
            <a:off x="404432" y="5159535"/>
            <a:ext cx="210312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0" name="Text Placeholder 18">
            <a:extLst>
              <a:ext uri="{FF2B5EF4-FFF2-40B4-BE49-F238E27FC236}">
                <a16:creationId xmlns:a16="http://schemas.microsoft.com/office/drawing/2014/main" id="{4297364D-82B0-44E2-8A10-86C26E73A3A1}"/>
              </a:ext>
            </a:extLst>
          </p:cNvPr>
          <p:cNvSpPr>
            <a:spLocks noGrp="1"/>
          </p:cNvSpPr>
          <p:nvPr>
            <p:ph type="body" sz="quarter" idx="20" hasCustomPrompt="1"/>
          </p:nvPr>
        </p:nvSpPr>
        <p:spPr>
          <a:xfrm>
            <a:off x="404432" y="5503797"/>
            <a:ext cx="210312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26" name="Text Placeholder 18">
            <a:extLst>
              <a:ext uri="{FF2B5EF4-FFF2-40B4-BE49-F238E27FC236}">
                <a16:creationId xmlns:a16="http://schemas.microsoft.com/office/drawing/2014/main" id="{9CDBFC8D-7730-40CF-B186-B30EA9EE2D4D}"/>
              </a:ext>
            </a:extLst>
          </p:cNvPr>
          <p:cNvSpPr>
            <a:spLocks noGrp="1"/>
          </p:cNvSpPr>
          <p:nvPr>
            <p:ph type="body" sz="quarter" idx="21" hasCustomPrompt="1"/>
          </p:nvPr>
        </p:nvSpPr>
        <p:spPr>
          <a:xfrm>
            <a:off x="2730294" y="5159535"/>
            <a:ext cx="210312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7" name="Text Placeholder 18">
            <a:extLst>
              <a:ext uri="{FF2B5EF4-FFF2-40B4-BE49-F238E27FC236}">
                <a16:creationId xmlns:a16="http://schemas.microsoft.com/office/drawing/2014/main" id="{D467025A-63E2-4FBE-AB2B-649863908ECC}"/>
              </a:ext>
            </a:extLst>
          </p:cNvPr>
          <p:cNvSpPr>
            <a:spLocks noGrp="1"/>
          </p:cNvSpPr>
          <p:nvPr>
            <p:ph type="body" sz="quarter" idx="22" hasCustomPrompt="1"/>
          </p:nvPr>
        </p:nvSpPr>
        <p:spPr>
          <a:xfrm>
            <a:off x="2730294" y="5503797"/>
            <a:ext cx="210312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28" name="Text Placeholder 18">
            <a:extLst>
              <a:ext uri="{FF2B5EF4-FFF2-40B4-BE49-F238E27FC236}">
                <a16:creationId xmlns:a16="http://schemas.microsoft.com/office/drawing/2014/main" id="{97870B90-262B-45CE-B60A-AD1EF5C44170}"/>
              </a:ext>
            </a:extLst>
          </p:cNvPr>
          <p:cNvSpPr>
            <a:spLocks noGrp="1"/>
          </p:cNvSpPr>
          <p:nvPr>
            <p:ph type="body" sz="quarter" idx="23" hasCustomPrompt="1"/>
          </p:nvPr>
        </p:nvSpPr>
        <p:spPr>
          <a:xfrm>
            <a:off x="7382018" y="5159535"/>
            <a:ext cx="210312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9" name="Text Placeholder 18">
            <a:extLst>
              <a:ext uri="{FF2B5EF4-FFF2-40B4-BE49-F238E27FC236}">
                <a16:creationId xmlns:a16="http://schemas.microsoft.com/office/drawing/2014/main" id="{6E20DE6D-D024-4C7C-BC1D-ED186F219231}"/>
              </a:ext>
            </a:extLst>
          </p:cNvPr>
          <p:cNvSpPr>
            <a:spLocks noGrp="1"/>
          </p:cNvSpPr>
          <p:nvPr>
            <p:ph type="body" sz="quarter" idx="24" hasCustomPrompt="1"/>
          </p:nvPr>
        </p:nvSpPr>
        <p:spPr>
          <a:xfrm>
            <a:off x="7382018" y="5503797"/>
            <a:ext cx="210312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30" name="Text Placeholder 18">
            <a:extLst>
              <a:ext uri="{FF2B5EF4-FFF2-40B4-BE49-F238E27FC236}">
                <a16:creationId xmlns:a16="http://schemas.microsoft.com/office/drawing/2014/main" id="{529C3EEF-6C4E-4CF7-B5DE-BB6282F7075C}"/>
              </a:ext>
            </a:extLst>
          </p:cNvPr>
          <p:cNvSpPr>
            <a:spLocks noGrp="1"/>
          </p:cNvSpPr>
          <p:nvPr>
            <p:ph type="body" sz="quarter" idx="25" hasCustomPrompt="1"/>
          </p:nvPr>
        </p:nvSpPr>
        <p:spPr>
          <a:xfrm>
            <a:off x="5056156" y="5159535"/>
            <a:ext cx="210312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31" name="Text Placeholder 18">
            <a:extLst>
              <a:ext uri="{FF2B5EF4-FFF2-40B4-BE49-F238E27FC236}">
                <a16:creationId xmlns:a16="http://schemas.microsoft.com/office/drawing/2014/main" id="{D7700E18-15B3-4681-A9DD-0C6F6DE7F964}"/>
              </a:ext>
            </a:extLst>
          </p:cNvPr>
          <p:cNvSpPr>
            <a:spLocks noGrp="1"/>
          </p:cNvSpPr>
          <p:nvPr>
            <p:ph type="body" sz="quarter" idx="26" hasCustomPrompt="1"/>
          </p:nvPr>
        </p:nvSpPr>
        <p:spPr>
          <a:xfrm>
            <a:off x="5056156" y="5503797"/>
            <a:ext cx="210312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cxnSp>
        <p:nvCxnSpPr>
          <p:cNvPr id="41" name="Straight Connector 40">
            <a:extLst>
              <a:ext uri="{FF2B5EF4-FFF2-40B4-BE49-F238E27FC236}">
                <a16:creationId xmlns:a16="http://schemas.microsoft.com/office/drawing/2014/main" id="{B1EDC63C-5D8C-41FD-857B-B939F7450147}"/>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E8E7E48-4A39-466D-A3D0-BF87AEFDAE01}"/>
              </a:ext>
            </a:extLst>
          </p:cNvPr>
          <p:cNvCxnSpPr>
            <a:cxnSpLocks/>
          </p:cNvCxnSpPr>
          <p:nvPr userDrawn="1"/>
        </p:nvCxnSpPr>
        <p:spPr>
          <a:xfrm>
            <a:off x="404432" y="4796477"/>
            <a:ext cx="210312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98EF327-4340-4E7B-8A30-8AEE034138FA}"/>
              </a:ext>
            </a:extLst>
          </p:cNvPr>
          <p:cNvCxnSpPr>
            <a:cxnSpLocks/>
          </p:cNvCxnSpPr>
          <p:nvPr userDrawn="1"/>
        </p:nvCxnSpPr>
        <p:spPr>
          <a:xfrm>
            <a:off x="2730294" y="4796477"/>
            <a:ext cx="210312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F77EE5D-8EAB-42FD-B124-684E678427C0}"/>
              </a:ext>
            </a:extLst>
          </p:cNvPr>
          <p:cNvCxnSpPr>
            <a:cxnSpLocks/>
          </p:cNvCxnSpPr>
          <p:nvPr userDrawn="1"/>
        </p:nvCxnSpPr>
        <p:spPr>
          <a:xfrm>
            <a:off x="7382018" y="4796477"/>
            <a:ext cx="210312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ED4EC98-51CC-4C7E-AC85-1007A1234C38}"/>
              </a:ext>
            </a:extLst>
          </p:cNvPr>
          <p:cNvCxnSpPr>
            <a:cxnSpLocks/>
          </p:cNvCxnSpPr>
          <p:nvPr userDrawn="1"/>
        </p:nvCxnSpPr>
        <p:spPr>
          <a:xfrm>
            <a:off x="5056156" y="4796477"/>
            <a:ext cx="210312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Picture Placeholder 4">
            <a:extLst>
              <a:ext uri="{FF2B5EF4-FFF2-40B4-BE49-F238E27FC236}">
                <a16:creationId xmlns:a16="http://schemas.microsoft.com/office/drawing/2014/main" id="{6DC78B1C-D7D4-4EFD-8F70-796484576719}"/>
              </a:ext>
            </a:extLst>
          </p:cNvPr>
          <p:cNvSpPr>
            <a:spLocks noGrp="1"/>
          </p:cNvSpPr>
          <p:nvPr>
            <p:ph type="pic" sz="quarter" idx="27"/>
          </p:nvPr>
        </p:nvSpPr>
        <p:spPr>
          <a:xfrm>
            <a:off x="9707880" y="2364900"/>
            <a:ext cx="2103120" cy="2395332"/>
          </a:xfrm>
          <a:noFill/>
          <a:ln>
            <a:noFill/>
          </a:ln>
        </p:spPr>
        <p:txBody>
          <a:bodyPr tIns="731520" anchor="ctr">
            <a:normAutofit/>
          </a:bodyPr>
          <a:lstStyle>
            <a:lvl1pPr marL="0" indent="0" algn="ctr">
              <a:buNone/>
              <a:defRPr sz="1800"/>
            </a:lvl1pPr>
          </a:lstStyle>
          <a:p>
            <a:r>
              <a:rPr lang="en-US"/>
              <a:t>Click icon to add picture</a:t>
            </a:r>
          </a:p>
        </p:txBody>
      </p:sp>
      <p:sp>
        <p:nvSpPr>
          <p:cNvPr id="22" name="Text Placeholder 18">
            <a:extLst>
              <a:ext uri="{FF2B5EF4-FFF2-40B4-BE49-F238E27FC236}">
                <a16:creationId xmlns:a16="http://schemas.microsoft.com/office/drawing/2014/main" id="{BC8807EC-2533-4E51-9F7D-F2C4F2593D7A}"/>
              </a:ext>
            </a:extLst>
          </p:cNvPr>
          <p:cNvSpPr>
            <a:spLocks noGrp="1"/>
          </p:cNvSpPr>
          <p:nvPr>
            <p:ph type="body" sz="quarter" idx="28" hasCustomPrompt="1"/>
          </p:nvPr>
        </p:nvSpPr>
        <p:spPr>
          <a:xfrm>
            <a:off x="9707880" y="5159535"/>
            <a:ext cx="210312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3" name="Text Placeholder 18">
            <a:extLst>
              <a:ext uri="{FF2B5EF4-FFF2-40B4-BE49-F238E27FC236}">
                <a16:creationId xmlns:a16="http://schemas.microsoft.com/office/drawing/2014/main" id="{1A9DE488-818F-4B47-B3DF-CEBB0199A037}"/>
              </a:ext>
            </a:extLst>
          </p:cNvPr>
          <p:cNvSpPr>
            <a:spLocks noGrp="1"/>
          </p:cNvSpPr>
          <p:nvPr>
            <p:ph type="body" sz="quarter" idx="29" hasCustomPrompt="1"/>
          </p:nvPr>
        </p:nvSpPr>
        <p:spPr>
          <a:xfrm>
            <a:off x="9707880" y="5503797"/>
            <a:ext cx="210312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cxnSp>
        <p:nvCxnSpPr>
          <p:cNvPr id="24" name="Straight Connector 23">
            <a:extLst>
              <a:ext uri="{FF2B5EF4-FFF2-40B4-BE49-F238E27FC236}">
                <a16:creationId xmlns:a16="http://schemas.microsoft.com/office/drawing/2014/main" id="{ABED6E97-E8FA-44FA-8C25-A9C5D58C12F7}"/>
              </a:ext>
            </a:extLst>
          </p:cNvPr>
          <p:cNvCxnSpPr>
            <a:cxnSpLocks/>
          </p:cNvCxnSpPr>
          <p:nvPr userDrawn="1"/>
        </p:nvCxnSpPr>
        <p:spPr>
          <a:xfrm>
            <a:off x="9707880" y="4796477"/>
            <a:ext cx="210312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52737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Big 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pPr lvl="0"/>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381000" y="1828800"/>
            <a:ext cx="1672266" cy="1386190"/>
          </a:xfrm>
          <a:noFill/>
          <a:ln>
            <a:noFill/>
          </a:ln>
        </p:spPr>
        <p:txBody>
          <a:bodyPr tIns="731520" anchor="ctr">
            <a:normAutofit/>
          </a:bodyPr>
          <a:lstStyle>
            <a:lvl1pPr marL="0" indent="0" algn="ctr">
              <a:buNone/>
              <a:defRPr sz="1400"/>
            </a:lvl1pPr>
          </a:lstStyle>
          <a:p>
            <a:r>
              <a:rPr lang="en-US"/>
              <a:t>Click icon to add picture</a:t>
            </a:r>
          </a:p>
        </p:txBody>
      </p:sp>
      <p:sp>
        <p:nvSpPr>
          <p:cNvPr id="7" name="Picture Placeholder 4">
            <a:extLst>
              <a:ext uri="{FF2B5EF4-FFF2-40B4-BE49-F238E27FC236}">
                <a16:creationId xmlns:a16="http://schemas.microsoft.com/office/drawing/2014/main" id="{12E3A3B0-84BD-413D-B49A-BEC3177777AE}"/>
              </a:ext>
            </a:extLst>
          </p:cNvPr>
          <p:cNvSpPr>
            <a:spLocks noGrp="1"/>
          </p:cNvSpPr>
          <p:nvPr>
            <p:ph type="pic" sz="quarter" idx="15"/>
          </p:nvPr>
        </p:nvSpPr>
        <p:spPr>
          <a:xfrm>
            <a:off x="2332547" y="1828800"/>
            <a:ext cx="1672266" cy="1386190"/>
          </a:xfrm>
          <a:noFill/>
          <a:ln>
            <a:noFill/>
          </a:ln>
        </p:spPr>
        <p:txBody>
          <a:bodyPr tIns="731520" anchor="ctr">
            <a:normAutofit/>
          </a:bodyPr>
          <a:lstStyle>
            <a:lvl1pPr marL="0" indent="0" algn="ctr">
              <a:buNone/>
              <a:defRPr sz="1400"/>
            </a:lvl1pPr>
          </a:lstStyle>
          <a:p>
            <a:r>
              <a:rPr lang="en-US"/>
              <a:t>Click icon to add picture</a:t>
            </a:r>
          </a:p>
        </p:txBody>
      </p:sp>
      <p:sp>
        <p:nvSpPr>
          <p:cNvPr id="9" name="Picture Placeholder 4">
            <a:extLst>
              <a:ext uri="{FF2B5EF4-FFF2-40B4-BE49-F238E27FC236}">
                <a16:creationId xmlns:a16="http://schemas.microsoft.com/office/drawing/2014/main" id="{0F418052-0020-4FE1-B63C-B0D7615D4ED1}"/>
              </a:ext>
            </a:extLst>
          </p:cNvPr>
          <p:cNvSpPr>
            <a:spLocks noGrp="1"/>
          </p:cNvSpPr>
          <p:nvPr>
            <p:ph type="pic" sz="quarter" idx="16"/>
          </p:nvPr>
        </p:nvSpPr>
        <p:spPr>
          <a:xfrm>
            <a:off x="4284094" y="1828800"/>
            <a:ext cx="1672266" cy="1386190"/>
          </a:xfrm>
          <a:noFill/>
          <a:ln>
            <a:noFill/>
          </a:ln>
        </p:spPr>
        <p:txBody>
          <a:bodyPr tIns="731520" anchor="ctr">
            <a:normAutofit/>
          </a:bodyPr>
          <a:lstStyle>
            <a:lvl1pPr marL="0" indent="0" algn="ctr">
              <a:buNone/>
              <a:defRPr sz="1400"/>
            </a:lvl1pPr>
          </a:lstStyle>
          <a:p>
            <a:r>
              <a:rPr lang="en-US"/>
              <a:t>Click icon to add picture</a:t>
            </a:r>
          </a:p>
        </p:txBody>
      </p:sp>
      <p:sp>
        <p:nvSpPr>
          <p:cNvPr id="10" name="Picture Placeholder 4">
            <a:extLst>
              <a:ext uri="{FF2B5EF4-FFF2-40B4-BE49-F238E27FC236}">
                <a16:creationId xmlns:a16="http://schemas.microsoft.com/office/drawing/2014/main" id="{0DFFDEBB-F5C3-4A59-9D3B-8C74DE14EC04}"/>
              </a:ext>
            </a:extLst>
          </p:cNvPr>
          <p:cNvSpPr>
            <a:spLocks noGrp="1"/>
          </p:cNvSpPr>
          <p:nvPr>
            <p:ph type="pic" sz="quarter" idx="17"/>
          </p:nvPr>
        </p:nvSpPr>
        <p:spPr>
          <a:xfrm>
            <a:off x="6235641" y="1828800"/>
            <a:ext cx="1672266" cy="1386190"/>
          </a:xfrm>
          <a:noFill/>
          <a:ln>
            <a:noFill/>
          </a:ln>
        </p:spPr>
        <p:txBody>
          <a:bodyPr tIns="731520" anchor="ctr">
            <a:normAutofit/>
          </a:bodyPr>
          <a:lstStyle>
            <a:lvl1pPr marL="0" indent="0" algn="ctr">
              <a:buNone/>
              <a:defRPr sz="1400"/>
            </a:lvl1pPr>
          </a:lstStyle>
          <a:p>
            <a:r>
              <a:rPr lang="en-US"/>
              <a:t>Click icon to add picture</a:t>
            </a:r>
          </a:p>
        </p:txBody>
      </p:sp>
      <p:sp>
        <p:nvSpPr>
          <p:cNvPr id="11" name="Picture Placeholder 4">
            <a:extLst>
              <a:ext uri="{FF2B5EF4-FFF2-40B4-BE49-F238E27FC236}">
                <a16:creationId xmlns:a16="http://schemas.microsoft.com/office/drawing/2014/main" id="{E2DBD270-63E8-475C-A347-BEB1D1B36A36}"/>
              </a:ext>
            </a:extLst>
          </p:cNvPr>
          <p:cNvSpPr>
            <a:spLocks noGrp="1"/>
          </p:cNvSpPr>
          <p:nvPr>
            <p:ph type="pic" sz="quarter" idx="18"/>
          </p:nvPr>
        </p:nvSpPr>
        <p:spPr>
          <a:xfrm>
            <a:off x="8187188" y="1828800"/>
            <a:ext cx="1672266" cy="1386190"/>
          </a:xfrm>
          <a:noFill/>
          <a:ln>
            <a:noFill/>
          </a:ln>
        </p:spPr>
        <p:txBody>
          <a:bodyPr tIns="731520" anchor="ctr">
            <a:normAutofit/>
          </a:bodyPr>
          <a:lstStyle>
            <a:lvl1pPr marL="0" indent="0" algn="ctr">
              <a:buNone/>
              <a:defRPr sz="1400"/>
            </a:lvl1pPr>
          </a:lstStyle>
          <a:p>
            <a:r>
              <a:rPr lang="en-US"/>
              <a:t>Click icon to add picture</a:t>
            </a:r>
          </a:p>
        </p:txBody>
      </p:sp>
      <p:sp>
        <p:nvSpPr>
          <p:cNvPr id="19" name="Text Placeholder 18">
            <a:extLst>
              <a:ext uri="{FF2B5EF4-FFF2-40B4-BE49-F238E27FC236}">
                <a16:creationId xmlns:a16="http://schemas.microsoft.com/office/drawing/2014/main" id="{464D6BB6-6F94-4584-882E-AED523E996D2}"/>
              </a:ext>
            </a:extLst>
          </p:cNvPr>
          <p:cNvSpPr>
            <a:spLocks noGrp="1"/>
          </p:cNvSpPr>
          <p:nvPr>
            <p:ph type="body" sz="quarter" idx="19" hasCustomPrompt="1"/>
          </p:nvPr>
        </p:nvSpPr>
        <p:spPr>
          <a:xfrm>
            <a:off x="381758" y="3394976"/>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0" name="Text Placeholder 18">
            <a:extLst>
              <a:ext uri="{FF2B5EF4-FFF2-40B4-BE49-F238E27FC236}">
                <a16:creationId xmlns:a16="http://schemas.microsoft.com/office/drawing/2014/main" id="{4297364D-82B0-44E2-8A10-86C26E73A3A1}"/>
              </a:ext>
            </a:extLst>
          </p:cNvPr>
          <p:cNvSpPr>
            <a:spLocks noGrp="1"/>
          </p:cNvSpPr>
          <p:nvPr>
            <p:ph type="body" sz="quarter" idx="20" hasCustomPrompt="1"/>
          </p:nvPr>
        </p:nvSpPr>
        <p:spPr>
          <a:xfrm>
            <a:off x="381758" y="3684247"/>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24" name="Picture Placeholder 4">
            <a:extLst>
              <a:ext uri="{FF2B5EF4-FFF2-40B4-BE49-F238E27FC236}">
                <a16:creationId xmlns:a16="http://schemas.microsoft.com/office/drawing/2014/main" id="{D11FD98C-5448-45A2-A0C9-72447F9D325B}"/>
              </a:ext>
            </a:extLst>
          </p:cNvPr>
          <p:cNvSpPr>
            <a:spLocks noGrp="1"/>
          </p:cNvSpPr>
          <p:nvPr>
            <p:ph type="pic" sz="quarter" idx="29"/>
          </p:nvPr>
        </p:nvSpPr>
        <p:spPr>
          <a:xfrm>
            <a:off x="10138734" y="1828800"/>
            <a:ext cx="1672266" cy="1386190"/>
          </a:xfrm>
          <a:noFill/>
          <a:ln>
            <a:noFill/>
          </a:ln>
        </p:spPr>
        <p:txBody>
          <a:bodyPr tIns="731520" anchor="ctr">
            <a:normAutofit/>
          </a:bodyPr>
          <a:lstStyle>
            <a:lvl1pPr marL="0" indent="0" algn="ctr">
              <a:buNone/>
              <a:defRPr sz="1400"/>
            </a:lvl1pPr>
          </a:lstStyle>
          <a:p>
            <a:r>
              <a:rPr lang="en-US"/>
              <a:t>Click icon to add picture</a:t>
            </a:r>
          </a:p>
        </p:txBody>
      </p:sp>
      <p:sp>
        <p:nvSpPr>
          <p:cNvPr id="41" name="Text Placeholder 18">
            <a:extLst>
              <a:ext uri="{FF2B5EF4-FFF2-40B4-BE49-F238E27FC236}">
                <a16:creationId xmlns:a16="http://schemas.microsoft.com/office/drawing/2014/main" id="{B0CDE989-10D2-4938-BCD4-F4C7062813E4}"/>
              </a:ext>
            </a:extLst>
          </p:cNvPr>
          <p:cNvSpPr>
            <a:spLocks noGrp="1"/>
          </p:cNvSpPr>
          <p:nvPr>
            <p:ph type="body" sz="quarter" idx="30" hasCustomPrompt="1"/>
          </p:nvPr>
        </p:nvSpPr>
        <p:spPr>
          <a:xfrm>
            <a:off x="2336393" y="3394976"/>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42" name="Text Placeholder 18">
            <a:extLst>
              <a:ext uri="{FF2B5EF4-FFF2-40B4-BE49-F238E27FC236}">
                <a16:creationId xmlns:a16="http://schemas.microsoft.com/office/drawing/2014/main" id="{6D33E218-962C-4DAD-A15C-4D53A1ED220B}"/>
              </a:ext>
            </a:extLst>
          </p:cNvPr>
          <p:cNvSpPr>
            <a:spLocks noGrp="1"/>
          </p:cNvSpPr>
          <p:nvPr>
            <p:ph type="body" sz="quarter" idx="31" hasCustomPrompt="1"/>
          </p:nvPr>
        </p:nvSpPr>
        <p:spPr>
          <a:xfrm>
            <a:off x="4284471" y="3394976"/>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43" name="Text Placeholder 18">
            <a:extLst>
              <a:ext uri="{FF2B5EF4-FFF2-40B4-BE49-F238E27FC236}">
                <a16:creationId xmlns:a16="http://schemas.microsoft.com/office/drawing/2014/main" id="{DB8C822B-8927-4BD5-BC23-58478D7CCA46}"/>
              </a:ext>
            </a:extLst>
          </p:cNvPr>
          <p:cNvSpPr>
            <a:spLocks noGrp="1"/>
          </p:cNvSpPr>
          <p:nvPr>
            <p:ph type="body" sz="quarter" idx="32" hasCustomPrompt="1"/>
          </p:nvPr>
        </p:nvSpPr>
        <p:spPr>
          <a:xfrm>
            <a:off x="6236018" y="3394976"/>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44" name="Text Placeholder 18">
            <a:extLst>
              <a:ext uri="{FF2B5EF4-FFF2-40B4-BE49-F238E27FC236}">
                <a16:creationId xmlns:a16="http://schemas.microsoft.com/office/drawing/2014/main" id="{68C8495B-5E84-48CA-A633-899147746B7C}"/>
              </a:ext>
            </a:extLst>
          </p:cNvPr>
          <p:cNvSpPr>
            <a:spLocks noGrp="1"/>
          </p:cNvSpPr>
          <p:nvPr>
            <p:ph type="body" sz="quarter" idx="33" hasCustomPrompt="1"/>
          </p:nvPr>
        </p:nvSpPr>
        <p:spPr>
          <a:xfrm>
            <a:off x="8187565" y="3394976"/>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45" name="Text Placeholder 18">
            <a:extLst>
              <a:ext uri="{FF2B5EF4-FFF2-40B4-BE49-F238E27FC236}">
                <a16:creationId xmlns:a16="http://schemas.microsoft.com/office/drawing/2014/main" id="{6620288C-B699-44F1-902A-99B5F9C12692}"/>
              </a:ext>
            </a:extLst>
          </p:cNvPr>
          <p:cNvSpPr>
            <a:spLocks noGrp="1"/>
          </p:cNvSpPr>
          <p:nvPr>
            <p:ph type="body" sz="quarter" idx="34" hasCustomPrompt="1"/>
          </p:nvPr>
        </p:nvSpPr>
        <p:spPr>
          <a:xfrm>
            <a:off x="10139111" y="3394976"/>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46" name="Text Placeholder 18">
            <a:extLst>
              <a:ext uri="{FF2B5EF4-FFF2-40B4-BE49-F238E27FC236}">
                <a16:creationId xmlns:a16="http://schemas.microsoft.com/office/drawing/2014/main" id="{7F39F23E-5457-4025-8200-9DCF267914BF}"/>
              </a:ext>
            </a:extLst>
          </p:cNvPr>
          <p:cNvSpPr>
            <a:spLocks noGrp="1"/>
          </p:cNvSpPr>
          <p:nvPr>
            <p:ph type="body" sz="quarter" idx="35" hasCustomPrompt="1"/>
          </p:nvPr>
        </p:nvSpPr>
        <p:spPr>
          <a:xfrm>
            <a:off x="2336393" y="3684247"/>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47" name="Text Placeholder 18">
            <a:extLst>
              <a:ext uri="{FF2B5EF4-FFF2-40B4-BE49-F238E27FC236}">
                <a16:creationId xmlns:a16="http://schemas.microsoft.com/office/drawing/2014/main" id="{CDC4DA34-25B4-42E5-82B3-93A11E25FC53}"/>
              </a:ext>
            </a:extLst>
          </p:cNvPr>
          <p:cNvSpPr>
            <a:spLocks noGrp="1"/>
          </p:cNvSpPr>
          <p:nvPr>
            <p:ph type="body" sz="quarter" idx="36" hasCustomPrompt="1"/>
          </p:nvPr>
        </p:nvSpPr>
        <p:spPr>
          <a:xfrm>
            <a:off x="4284471" y="3684247"/>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48" name="Text Placeholder 18">
            <a:extLst>
              <a:ext uri="{FF2B5EF4-FFF2-40B4-BE49-F238E27FC236}">
                <a16:creationId xmlns:a16="http://schemas.microsoft.com/office/drawing/2014/main" id="{2CEA894A-846B-4DBC-AC50-5B0FB599C136}"/>
              </a:ext>
            </a:extLst>
          </p:cNvPr>
          <p:cNvSpPr>
            <a:spLocks noGrp="1"/>
          </p:cNvSpPr>
          <p:nvPr>
            <p:ph type="body" sz="quarter" idx="37" hasCustomPrompt="1"/>
          </p:nvPr>
        </p:nvSpPr>
        <p:spPr>
          <a:xfrm>
            <a:off x="6236018" y="3684247"/>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49" name="Text Placeholder 18">
            <a:extLst>
              <a:ext uri="{FF2B5EF4-FFF2-40B4-BE49-F238E27FC236}">
                <a16:creationId xmlns:a16="http://schemas.microsoft.com/office/drawing/2014/main" id="{01DC45DC-A9EF-4356-92AD-0362EFA972E1}"/>
              </a:ext>
            </a:extLst>
          </p:cNvPr>
          <p:cNvSpPr>
            <a:spLocks noGrp="1"/>
          </p:cNvSpPr>
          <p:nvPr>
            <p:ph type="body" sz="quarter" idx="38" hasCustomPrompt="1"/>
          </p:nvPr>
        </p:nvSpPr>
        <p:spPr>
          <a:xfrm>
            <a:off x="8187565" y="3684247"/>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50" name="Text Placeholder 18">
            <a:extLst>
              <a:ext uri="{FF2B5EF4-FFF2-40B4-BE49-F238E27FC236}">
                <a16:creationId xmlns:a16="http://schemas.microsoft.com/office/drawing/2014/main" id="{6B432251-E7B9-4C27-BA9F-C6B7CAA21D41}"/>
              </a:ext>
            </a:extLst>
          </p:cNvPr>
          <p:cNvSpPr>
            <a:spLocks noGrp="1"/>
          </p:cNvSpPr>
          <p:nvPr>
            <p:ph type="body" sz="quarter" idx="39" hasCustomPrompt="1"/>
          </p:nvPr>
        </p:nvSpPr>
        <p:spPr>
          <a:xfrm>
            <a:off x="10139111" y="3684247"/>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75" name="Picture Placeholder 4">
            <a:extLst>
              <a:ext uri="{FF2B5EF4-FFF2-40B4-BE49-F238E27FC236}">
                <a16:creationId xmlns:a16="http://schemas.microsoft.com/office/drawing/2014/main" id="{BBF5A094-EA43-4E44-96CD-6C3474132A8B}"/>
              </a:ext>
            </a:extLst>
          </p:cNvPr>
          <p:cNvSpPr>
            <a:spLocks noGrp="1"/>
          </p:cNvSpPr>
          <p:nvPr>
            <p:ph type="pic" sz="quarter" idx="40"/>
          </p:nvPr>
        </p:nvSpPr>
        <p:spPr>
          <a:xfrm>
            <a:off x="381000" y="4236182"/>
            <a:ext cx="1672266" cy="1386400"/>
          </a:xfrm>
          <a:noFill/>
          <a:ln>
            <a:noFill/>
          </a:ln>
        </p:spPr>
        <p:txBody>
          <a:bodyPr tIns="731520" anchor="ctr">
            <a:normAutofit/>
          </a:bodyPr>
          <a:lstStyle>
            <a:lvl1pPr marL="0" indent="0" algn="ctr">
              <a:buNone/>
              <a:defRPr sz="1400"/>
            </a:lvl1pPr>
          </a:lstStyle>
          <a:p>
            <a:r>
              <a:rPr lang="en-US"/>
              <a:t>Click icon to add picture</a:t>
            </a:r>
          </a:p>
        </p:txBody>
      </p:sp>
      <p:sp>
        <p:nvSpPr>
          <p:cNvPr id="76" name="Picture Placeholder 4">
            <a:extLst>
              <a:ext uri="{FF2B5EF4-FFF2-40B4-BE49-F238E27FC236}">
                <a16:creationId xmlns:a16="http://schemas.microsoft.com/office/drawing/2014/main" id="{22505DF2-90DF-44CC-97A2-D36213AF32A0}"/>
              </a:ext>
            </a:extLst>
          </p:cNvPr>
          <p:cNvSpPr>
            <a:spLocks noGrp="1"/>
          </p:cNvSpPr>
          <p:nvPr>
            <p:ph type="pic" sz="quarter" idx="41"/>
          </p:nvPr>
        </p:nvSpPr>
        <p:spPr>
          <a:xfrm>
            <a:off x="2332547" y="4236182"/>
            <a:ext cx="1672266" cy="1386400"/>
          </a:xfrm>
          <a:noFill/>
          <a:ln>
            <a:noFill/>
          </a:ln>
        </p:spPr>
        <p:txBody>
          <a:bodyPr tIns="731520" anchor="ctr">
            <a:normAutofit/>
          </a:bodyPr>
          <a:lstStyle>
            <a:lvl1pPr marL="0" indent="0" algn="ctr">
              <a:buNone/>
              <a:defRPr sz="1400"/>
            </a:lvl1pPr>
          </a:lstStyle>
          <a:p>
            <a:r>
              <a:rPr lang="en-US"/>
              <a:t>Click icon to add picture</a:t>
            </a:r>
          </a:p>
        </p:txBody>
      </p:sp>
      <p:sp>
        <p:nvSpPr>
          <p:cNvPr id="77" name="Picture Placeholder 4">
            <a:extLst>
              <a:ext uri="{FF2B5EF4-FFF2-40B4-BE49-F238E27FC236}">
                <a16:creationId xmlns:a16="http://schemas.microsoft.com/office/drawing/2014/main" id="{2EA1C2AF-DFDC-4B7C-BFBC-07F57356138C}"/>
              </a:ext>
            </a:extLst>
          </p:cNvPr>
          <p:cNvSpPr>
            <a:spLocks noGrp="1"/>
          </p:cNvSpPr>
          <p:nvPr>
            <p:ph type="pic" sz="quarter" idx="42"/>
          </p:nvPr>
        </p:nvSpPr>
        <p:spPr>
          <a:xfrm>
            <a:off x="4284094" y="4236182"/>
            <a:ext cx="1672266" cy="1386400"/>
          </a:xfrm>
          <a:noFill/>
          <a:ln>
            <a:noFill/>
          </a:ln>
        </p:spPr>
        <p:txBody>
          <a:bodyPr tIns="731520" anchor="ctr">
            <a:normAutofit/>
          </a:bodyPr>
          <a:lstStyle>
            <a:lvl1pPr marL="0" indent="0" algn="ctr">
              <a:buNone/>
              <a:defRPr sz="1400"/>
            </a:lvl1pPr>
          </a:lstStyle>
          <a:p>
            <a:r>
              <a:rPr lang="en-US"/>
              <a:t>Click icon to add picture</a:t>
            </a:r>
          </a:p>
        </p:txBody>
      </p:sp>
      <p:sp>
        <p:nvSpPr>
          <p:cNvPr id="78" name="Picture Placeholder 4">
            <a:extLst>
              <a:ext uri="{FF2B5EF4-FFF2-40B4-BE49-F238E27FC236}">
                <a16:creationId xmlns:a16="http://schemas.microsoft.com/office/drawing/2014/main" id="{D5C5843D-D698-43B6-ABB6-B9F27B182EF0}"/>
              </a:ext>
            </a:extLst>
          </p:cNvPr>
          <p:cNvSpPr>
            <a:spLocks noGrp="1"/>
          </p:cNvSpPr>
          <p:nvPr>
            <p:ph type="pic" sz="quarter" idx="43"/>
          </p:nvPr>
        </p:nvSpPr>
        <p:spPr>
          <a:xfrm>
            <a:off x="6235641" y="4236182"/>
            <a:ext cx="1672266" cy="1386400"/>
          </a:xfrm>
          <a:noFill/>
          <a:ln>
            <a:noFill/>
          </a:ln>
        </p:spPr>
        <p:txBody>
          <a:bodyPr tIns="731520" anchor="ctr">
            <a:normAutofit/>
          </a:bodyPr>
          <a:lstStyle>
            <a:lvl1pPr marL="0" indent="0" algn="ctr">
              <a:buNone/>
              <a:defRPr sz="1400"/>
            </a:lvl1pPr>
          </a:lstStyle>
          <a:p>
            <a:r>
              <a:rPr lang="en-US"/>
              <a:t>Click icon to add picture</a:t>
            </a:r>
          </a:p>
        </p:txBody>
      </p:sp>
      <p:sp>
        <p:nvSpPr>
          <p:cNvPr id="79" name="Picture Placeholder 4">
            <a:extLst>
              <a:ext uri="{FF2B5EF4-FFF2-40B4-BE49-F238E27FC236}">
                <a16:creationId xmlns:a16="http://schemas.microsoft.com/office/drawing/2014/main" id="{58501016-1C45-4B09-8796-AA5402991F2F}"/>
              </a:ext>
            </a:extLst>
          </p:cNvPr>
          <p:cNvSpPr>
            <a:spLocks noGrp="1"/>
          </p:cNvSpPr>
          <p:nvPr>
            <p:ph type="pic" sz="quarter" idx="44"/>
          </p:nvPr>
        </p:nvSpPr>
        <p:spPr>
          <a:xfrm>
            <a:off x="8187188" y="4236182"/>
            <a:ext cx="1672266" cy="1386400"/>
          </a:xfrm>
          <a:noFill/>
          <a:ln>
            <a:noFill/>
          </a:ln>
        </p:spPr>
        <p:txBody>
          <a:bodyPr tIns="731520" anchor="ctr">
            <a:normAutofit/>
          </a:bodyPr>
          <a:lstStyle>
            <a:lvl1pPr marL="0" indent="0" algn="ctr">
              <a:buNone/>
              <a:defRPr sz="1400"/>
            </a:lvl1pPr>
          </a:lstStyle>
          <a:p>
            <a:r>
              <a:rPr lang="en-US"/>
              <a:t>Click icon to add picture</a:t>
            </a:r>
          </a:p>
        </p:txBody>
      </p:sp>
      <p:sp>
        <p:nvSpPr>
          <p:cNvPr id="81" name="Text Placeholder 18">
            <a:extLst>
              <a:ext uri="{FF2B5EF4-FFF2-40B4-BE49-F238E27FC236}">
                <a16:creationId xmlns:a16="http://schemas.microsoft.com/office/drawing/2014/main" id="{0DFDDD51-B3E6-46B6-B91E-9AE73119E41F}"/>
              </a:ext>
            </a:extLst>
          </p:cNvPr>
          <p:cNvSpPr>
            <a:spLocks noGrp="1"/>
          </p:cNvSpPr>
          <p:nvPr>
            <p:ph type="body" sz="quarter" idx="45" hasCustomPrompt="1"/>
          </p:nvPr>
        </p:nvSpPr>
        <p:spPr>
          <a:xfrm>
            <a:off x="381758" y="5802358"/>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82" name="Text Placeholder 18">
            <a:extLst>
              <a:ext uri="{FF2B5EF4-FFF2-40B4-BE49-F238E27FC236}">
                <a16:creationId xmlns:a16="http://schemas.microsoft.com/office/drawing/2014/main" id="{B1ECAE5B-08EA-40DE-A39C-54BD83C530E9}"/>
              </a:ext>
            </a:extLst>
          </p:cNvPr>
          <p:cNvSpPr>
            <a:spLocks noGrp="1"/>
          </p:cNvSpPr>
          <p:nvPr>
            <p:ph type="body" sz="quarter" idx="46" hasCustomPrompt="1"/>
          </p:nvPr>
        </p:nvSpPr>
        <p:spPr>
          <a:xfrm>
            <a:off x="381758" y="6091629"/>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83" name="Picture Placeholder 4">
            <a:extLst>
              <a:ext uri="{FF2B5EF4-FFF2-40B4-BE49-F238E27FC236}">
                <a16:creationId xmlns:a16="http://schemas.microsoft.com/office/drawing/2014/main" id="{470F3C2F-24F4-43D9-8584-6F908CD03852}"/>
              </a:ext>
            </a:extLst>
          </p:cNvPr>
          <p:cNvSpPr>
            <a:spLocks noGrp="1"/>
          </p:cNvSpPr>
          <p:nvPr>
            <p:ph type="pic" sz="quarter" idx="47"/>
          </p:nvPr>
        </p:nvSpPr>
        <p:spPr>
          <a:xfrm>
            <a:off x="10138734" y="4236182"/>
            <a:ext cx="1672266" cy="1386400"/>
          </a:xfrm>
          <a:noFill/>
          <a:ln>
            <a:noFill/>
          </a:ln>
        </p:spPr>
        <p:txBody>
          <a:bodyPr tIns="731520" anchor="ctr">
            <a:normAutofit/>
          </a:bodyPr>
          <a:lstStyle>
            <a:lvl1pPr marL="0" indent="0" algn="ctr">
              <a:buNone/>
              <a:defRPr sz="1400"/>
            </a:lvl1pPr>
          </a:lstStyle>
          <a:p>
            <a:r>
              <a:rPr lang="en-US"/>
              <a:t>Click icon to add picture</a:t>
            </a:r>
          </a:p>
        </p:txBody>
      </p:sp>
      <p:sp>
        <p:nvSpPr>
          <p:cNvPr id="89" name="Text Placeholder 18">
            <a:extLst>
              <a:ext uri="{FF2B5EF4-FFF2-40B4-BE49-F238E27FC236}">
                <a16:creationId xmlns:a16="http://schemas.microsoft.com/office/drawing/2014/main" id="{D0376FB2-EC0B-4535-96EB-CB81DCB3CA27}"/>
              </a:ext>
            </a:extLst>
          </p:cNvPr>
          <p:cNvSpPr>
            <a:spLocks noGrp="1"/>
          </p:cNvSpPr>
          <p:nvPr>
            <p:ph type="body" sz="quarter" idx="48" hasCustomPrompt="1"/>
          </p:nvPr>
        </p:nvSpPr>
        <p:spPr>
          <a:xfrm>
            <a:off x="2336393" y="5802358"/>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90" name="Text Placeholder 18">
            <a:extLst>
              <a:ext uri="{FF2B5EF4-FFF2-40B4-BE49-F238E27FC236}">
                <a16:creationId xmlns:a16="http://schemas.microsoft.com/office/drawing/2014/main" id="{6B4C7AF3-E97D-4E58-9EEA-3BC797639049}"/>
              </a:ext>
            </a:extLst>
          </p:cNvPr>
          <p:cNvSpPr>
            <a:spLocks noGrp="1"/>
          </p:cNvSpPr>
          <p:nvPr>
            <p:ph type="body" sz="quarter" idx="49" hasCustomPrompt="1"/>
          </p:nvPr>
        </p:nvSpPr>
        <p:spPr>
          <a:xfrm>
            <a:off x="4284471" y="5802358"/>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91" name="Text Placeholder 18">
            <a:extLst>
              <a:ext uri="{FF2B5EF4-FFF2-40B4-BE49-F238E27FC236}">
                <a16:creationId xmlns:a16="http://schemas.microsoft.com/office/drawing/2014/main" id="{DFF6C7BA-EE07-42C9-8C64-2187E0777D70}"/>
              </a:ext>
            </a:extLst>
          </p:cNvPr>
          <p:cNvSpPr>
            <a:spLocks noGrp="1"/>
          </p:cNvSpPr>
          <p:nvPr>
            <p:ph type="body" sz="quarter" idx="50" hasCustomPrompt="1"/>
          </p:nvPr>
        </p:nvSpPr>
        <p:spPr>
          <a:xfrm>
            <a:off x="6236018" y="5802358"/>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92" name="Text Placeholder 18">
            <a:extLst>
              <a:ext uri="{FF2B5EF4-FFF2-40B4-BE49-F238E27FC236}">
                <a16:creationId xmlns:a16="http://schemas.microsoft.com/office/drawing/2014/main" id="{07E28D6F-6092-43D9-8714-80D6C73C610B}"/>
              </a:ext>
            </a:extLst>
          </p:cNvPr>
          <p:cNvSpPr>
            <a:spLocks noGrp="1"/>
          </p:cNvSpPr>
          <p:nvPr>
            <p:ph type="body" sz="quarter" idx="51" hasCustomPrompt="1"/>
          </p:nvPr>
        </p:nvSpPr>
        <p:spPr>
          <a:xfrm>
            <a:off x="8187565" y="5802358"/>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93" name="Text Placeholder 18">
            <a:extLst>
              <a:ext uri="{FF2B5EF4-FFF2-40B4-BE49-F238E27FC236}">
                <a16:creationId xmlns:a16="http://schemas.microsoft.com/office/drawing/2014/main" id="{2FFDB61B-B753-46DE-83F0-1C3637288BF7}"/>
              </a:ext>
            </a:extLst>
          </p:cNvPr>
          <p:cNvSpPr>
            <a:spLocks noGrp="1"/>
          </p:cNvSpPr>
          <p:nvPr>
            <p:ph type="body" sz="quarter" idx="52" hasCustomPrompt="1"/>
          </p:nvPr>
        </p:nvSpPr>
        <p:spPr>
          <a:xfrm>
            <a:off x="10139111" y="5802358"/>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94" name="Text Placeholder 18">
            <a:extLst>
              <a:ext uri="{FF2B5EF4-FFF2-40B4-BE49-F238E27FC236}">
                <a16:creationId xmlns:a16="http://schemas.microsoft.com/office/drawing/2014/main" id="{8D2E891C-532D-4119-8670-3BEC600C36DC}"/>
              </a:ext>
            </a:extLst>
          </p:cNvPr>
          <p:cNvSpPr>
            <a:spLocks noGrp="1"/>
          </p:cNvSpPr>
          <p:nvPr>
            <p:ph type="body" sz="quarter" idx="53" hasCustomPrompt="1"/>
          </p:nvPr>
        </p:nvSpPr>
        <p:spPr>
          <a:xfrm>
            <a:off x="2336393" y="6091629"/>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95" name="Text Placeholder 18">
            <a:extLst>
              <a:ext uri="{FF2B5EF4-FFF2-40B4-BE49-F238E27FC236}">
                <a16:creationId xmlns:a16="http://schemas.microsoft.com/office/drawing/2014/main" id="{6856F5CA-5435-4721-B44A-B2C58E2776A6}"/>
              </a:ext>
            </a:extLst>
          </p:cNvPr>
          <p:cNvSpPr>
            <a:spLocks noGrp="1"/>
          </p:cNvSpPr>
          <p:nvPr>
            <p:ph type="body" sz="quarter" idx="54" hasCustomPrompt="1"/>
          </p:nvPr>
        </p:nvSpPr>
        <p:spPr>
          <a:xfrm>
            <a:off x="4284471" y="6091629"/>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96" name="Text Placeholder 18">
            <a:extLst>
              <a:ext uri="{FF2B5EF4-FFF2-40B4-BE49-F238E27FC236}">
                <a16:creationId xmlns:a16="http://schemas.microsoft.com/office/drawing/2014/main" id="{9B11DBD6-7413-4761-BD6F-B96A3A6F3109}"/>
              </a:ext>
            </a:extLst>
          </p:cNvPr>
          <p:cNvSpPr>
            <a:spLocks noGrp="1"/>
          </p:cNvSpPr>
          <p:nvPr>
            <p:ph type="body" sz="quarter" idx="55" hasCustomPrompt="1"/>
          </p:nvPr>
        </p:nvSpPr>
        <p:spPr>
          <a:xfrm>
            <a:off x="6236018" y="6091629"/>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97" name="Text Placeholder 18">
            <a:extLst>
              <a:ext uri="{FF2B5EF4-FFF2-40B4-BE49-F238E27FC236}">
                <a16:creationId xmlns:a16="http://schemas.microsoft.com/office/drawing/2014/main" id="{22A73A65-88DD-42EF-A47D-43A9D1DA5B97}"/>
              </a:ext>
            </a:extLst>
          </p:cNvPr>
          <p:cNvSpPr>
            <a:spLocks noGrp="1"/>
          </p:cNvSpPr>
          <p:nvPr>
            <p:ph type="body" sz="quarter" idx="56" hasCustomPrompt="1"/>
          </p:nvPr>
        </p:nvSpPr>
        <p:spPr>
          <a:xfrm>
            <a:off x="8187565" y="6091629"/>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98" name="Text Placeholder 18">
            <a:extLst>
              <a:ext uri="{FF2B5EF4-FFF2-40B4-BE49-F238E27FC236}">
                <a16:creationId xmlns:a16="http://schemas.microsoft.com/office/drawing/2014/main" id="{335142EF-6A8E-4680-B035-78CD1AC66BC3}"/>
              </a:ext>
            </a:extLst>
          </p:cNvPr>
          <p:cNvSpPr>
            <a:spLocks noGrp="1"/>
          </p:cNvSpPr>
          <p:nvPr>
            <p:ph type="body" sz="quarter" idx="57" hasCustomPrompt="1"/>
          </p:nvPr>
        </p:nvSpPr>
        <p:spPr>
          <a:xfrm>
            <a:off x="10139111" y="6091629"/>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cxnSp>
        <p:nvCxnSpPr>
          <p:cNvPr id="99" name="Straight Connector 98">
            <a:extLst>
              <a:ext uri="{FF2B5EF4-FFF2-40B4-BE49-F238E27FC236}">
                <a16:creationId xmlns:a16="http://schemas.microsoft.com/office/drawing/2014/main" id="{09D7ED6E-8458-4133-B25C-4CBAF700D25E}"/>
              </a:ext>
            </a:extLst>
          </p:cNvPr>
          <p:cNvCxnSpPr>
            <a:cxnSpLocks/>
          </p:cNvCxnSpPr>
          <p:nvPr userDrawn="1"/>
        </p:nvCxnSpPr>
        <p:spPr>
          <a:xfrm>
            <a:off x="381000" y="3254392"/>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194BED3-6701-47C2-B1FD-F0131A2E75C5}"/>
              </a:ext>
            </a:extLst>
          </p:cNvPr>
          <p:cNvCxnSpPr>
            <a:cxnSpLocks/>
          </p:cNvCxnSpPr>
          <p:nvPr userDrawn="1"/>
        </p:nvCxnSpPr>
        <p:spPr>
          <a:xfrm>
            <a:off x="2331461" y="3254392"/>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94C23FCA-A0D7-41A2-A2FB-CDB6B8FC63CB}"/>
              </a:ext>
            </a:extLst>
          </p:cNvPr>
          <p:cNvCxnSpPr>
            <a:cxnSpLocks/>
          </p:cNvCxnSpPr>
          <p:nvPr userDrawn="1"/>
        </p:nvCxnSpPr>
        <p:spPr>
          <a:xfrm>
            <a:off x="4283008" y="3254392"/>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25F3321-4DB0-43FD-8CFC-02D09007B362}"/>
              </a:ext>
            </a:extLst>
          </p:cNvPr>
          <p:cNvCxnSpPr>
            <a:cxnSpLocks/>
          </p:cNvCxnSpPr>
          <p:nvPr userDrawn="1"/>
        </p:nvCxnSpPr>
        <p:spPr>
          <a:xfrm>
            <a:off x="6234555" y="3254392"/>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5BFC319E-5796-4E60-AD50-51BFB6820B8D}"/>
              </a:ext>
            </a:extLst>
          </p:cNvPr>
          <p:cNvCxnSpPr>
            <a:cxnSpLocks/>
          </p:cNvCxnSpPr>
          <p:nvPr userDrawn="1"/>
        </p:nvCxnSpPr>
        <p:spPr>
          <a:xfrm>
            <a:off x="8186102" y="3254392"/>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B38D850E-4F17-4C7C-A69D-560AC05F33B6}"/>
              </a:ext>
            </a:extLst>
          </p:cNvPr>
          <p:cNvCxnSpPr>
            <a:cxnSpLocks/>
          </p:cNvCxnSpPr>
          <p:nvPr userDrawn="1"/>
        </p:nvCxnSpPr>
        <p:spPr>
          <a:xfrm>
            <a:off x="10137648" y="3254392"/>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80DF329-125D-4CC2-BBA2-EA246711CB58}"/>
              </a:ext>
            </a:extLst>
          </p:cNvPr>
          <p:cNvCxnSpPr>
            <a:cxnSpLocks/>
          </p:cNvCxnSpPr>
          <p:nvPr userDrawn="1"/>
        </p:nvCxnSpPr>
        <p:spPr>
          <a:xfrm>
            <a:off x="381000" y="5661986"/>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DDAF24F6-CD50-4412-9EED-A94047F94E18}"/>
              </a:ext>
            </a:extLst>
          </p:cNvPr>
          <p:cNvCxnSpPr>
            <a:cxnSpLocks/>
          </p:cNvCxnSpPr>
          <p:nvPr userDrawn="1"/>
        </p:nvCxnSpPr>
        <p:spPr>
          <a:xfrm>
            <a:off x="2331461" y="5661986"/>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D2A524FC-C50C-47D9-865F-A07E99E80C7C}"/>
              </a:ext>
            </a:extLst>
          </p:cNvPr>
          <p:cNvCxnSpPr>
            <a:cxnSpLocks/>
          </p:cNvCxnSpPr>
          <p:nvPr userDrawn="1"/>
        </p:nvCxnSpPr>
        <p:spPr>
          <a:xfrm>
            <a:off x="4283008" y="5661986"/>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22CBA07F-04FF-4B61-95C7-77E5F0AF34B7}"/>
              </a:ext>
            </a:extLst>
          </p:cNvPr>
          <p:cNvCxnSpPr>
            <a:cxnSpLocks/>
          </p:cNvCxnSpPr>
          <p:nvPr userDrawn="1"/>
        </p:nvCxnSpPr>
        <p:spPr>
          <a:xfrm>
            <a:off x="6234555" y="5661986"/>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5CA51649-F451-42FE-AFF9-85E5C8EF4A6A}"/>
              </a:ext>
            </a:extLst>
          </p:cNvPr>
          <p:cNvCxnSpPr>
            <a:cxnSpLocks/>
          </p:cNvCxnSpPr>
          <p:nvPr userDrawn="1"/>
        </p:nvCxnSpPr>
        <p:spPr>
          <a:xfrm>
            <a:off x="8186102" y="5661986"/>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D9024DF6-4254-40FA-B5BA-0683ACE870BD}"/>
              </a:ext>
            </a:extLst>
          </p:cNvPr>
          <p:cNvCxnSpPr>
            <a:cxnSpLocks/>
          </p:cNvCxnSpPr>
          <p:nvPr userDrawn="1"/>
        </p:nvCxnSpPr>
        <p:spPr>
          <a:xfrm>
            <a:off x="10137648" y="5661986"/>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7B291A03-0B8B-40F9-AA17-16514CF563AC}"/>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23724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k Content- Blan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54604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k Content- Just Headers">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lvl1pPr>
              <a:defRPr>
                <a:solidFill>
                  <a:schemeClr val="bg1"/>
                </a:solidFill>
              </a:defRPr>
            </a:lvl1pPr>
          </a:lstStyle>
          <a:p>
            <a:r>
              <a:rPr lang="en-US"/>
              <a:t>Click to edit title</a:t>
            </a:r>
          </a:p>
        </p:txBody>
      </p:sp>
      <p:sp>
        <p:nvSpPr>
          <p:cNvPr id="5" name="Text Placeholder 5">
            <a:extLst>
              <a:ext uri="{FF2B5EF4-FFF2-40B4-BE49-F238E27FC236}">
                <a16:creationId xmlns:a16="http://schemas.microsoft.com/office/drawing/2014/main" id="{263FB490-732E-4E7F-86DD-9A0258B37CA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75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cxnSp>
        <p:nvCxnSpPr>
          <p:cNvPr id="4" name="Straight Connector 3">
            <a:extLst>
              <a:ext uri="{FF2B5EF4-FFF2-40B4-BE49-F238E27FC236}">
                <a16:creationId xmlns:a16="http://schemas.microsoft.com/office/drawing/2014/main" id="{132840BC-21B0-499A-9D86-D5011E0AF959}"/>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4762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k Content- General Us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lvl1pPr>
              <a:defRPr>
                <a:solidFill>
                  <a:schemeClr val="bg1"/>
                </a:solidFill>
              </a:defRPr>
            </a:lvl1pPr>
          </a:lstStyle>
          <a:p>
            <a:r>
              <a:rPr lang="en-US"/>
              <a:t>Click to edit title</a:t>
            </a:r>
          </a:p>
        </p:txBody>
      </p:sp>
      <p:sp>
        <p:nvSpPr>
          <p:cNvPr id="4" name="Content Placeholder 3">
            <a:extLst>
              <a:ext uri="{FF2B5EF4-FFF2-40B4-BE49-F238E27FC236}">
                <a16:creationId xmlns:a16="http://schemas.microsoft.com/office/drawing/2014/main" id="{22BF2DB7-EE11-416A-9DE6-926EAA187487}"/>
              </a:ext>
            </a:extLst>
          </p:cNvPr>
          <p:cNvSpPr>
            <a:spLocks noGrp="1"/>
          </p:cNvSpPr>
          <p:nvPr>
            <p:ph sz="quarter" idx="10" hasCustomPrompt="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5">
            <a:extLst>
              <a:ext uri="{FF2B5EF4-FFF2-40B4-BE49-F238E27FC236}">
                <a16:creationId xmlns:a16="http://schemas.microsoft.com/office/drawing/2014/main" id="{263FB490-732E-4E7F-86DD-9A0258B37CA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75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cxnSp>
        <p:nvCxnSpPr>
          <p:cNvPr id="6" name="Straight Connector 5">
            <a:extLst>
              <a:ext uri="{FF2B5EF4-FFF2-40B4-BE49-F238E27FC236}">
                <a16:creationId xmlns:a16="http://schemas.microsoft.com/office/drawing/2014/main" id="{CF972857-5763-4F0E-B21A-08ABDB2203C3}"/>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742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k Content- Copy/Char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lvl1pPr>
              <a:defRPr>
                <a:solidFill>
                  <a:schemeClr val="bg1"/>
                </a:solidFill>
              </a:defRPr>
            </a:lvl1pPr>
          </a:lstStyle>
          <a:p>
            <a:r>
              <a:rPr lang="en-US"/>
              <a:t>Click to edit title</a:t>
            </a:r>
          </a:p>
        </p:txBody>
      </p:sp>
      <p:sp>
        <p:nvSpPr>
          <p:cNvPr id="4" name="Content Placeholder 3">
            <a:extLst>
              <a:ext uri="{FF2B5EF4-FFF2-40B4-BE49-F238E27FC236}">
                <a16:creationId xmlns:a16="http://schemas.microsoft.com/office/drawing/2014/main" id="{22BF2DB7-EE11-416A-9DE6-926EAA187487}"/>
              </a:ext>
            </a:extLst>
          </p:cNvPr>
          <p:cNvSpPr>
            <a:spLocks noGrp="1"/>
          </p:cNvSpPr>
          <p:nvPr>
            <p:ph sz="quarter" idx="10" hasCustomPrompt="1"/>
          </p:nvPr>
        </p:nvSpPr>
        <p:spPr>
          <a:xfrm>
            <a:off x="381000" y="1828800"/>
            <a:ext cx="5577840" cy="472439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Text Placeholder 5">
            <a:extLst>
              <a:ext uri="{FF2B5EF4-FFF2-40B4-BE49-F238E27FC236}">
                <a16:creationId xmlns:a16="http://schemas.microsoft.com/office/drawing/2014/main" id="{DDB53E48-9D7F-46FA-8CB9-FEE43C12851B}"/>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75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8" name="Chart Placeholder 7">
            <a:extLst>
              <a:ext uri="{FF2B5EF4-FFF2-40B4-BE49-F238E27FC236}">
                <a16:creationId xmlns:a16="http://schemas.microsoft.com/office/drawing/2014/main" id="{F7E7C804-CEFA-4DE8-9C89-DEAE5091E930}"/>
              </a:ext>
            </a:extLst>
          </p:cNvPr>
          <p:cNvSpPr>
            <a:spLocks noGrp="1"/>
          </p:cNvSpPr>
          <p:nvPr>
            <p:ph type="chart" sz="quarter" idx="13"/>
          </p:nvPr>
        </p:nvSpPr>
        <p:spPr>
          <a:xfrm>
            <a:off x="6232525" y="1828800"/>
            <a:ext cx="5578475" cy="4724400"/>
          </a:xfrm>
        </p:spPr>
        <p:txBody>
          <a:bodyPr tIns="731520" anchor="ctr">
            <a:normAutofit/>
          </a:bodyPr>
          <a:lstStyle>
            <a:lvl1pPr marL="0" indent="0" algn="ctr">
              <a:buNone/>
              <a:defRPr sz="18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chart</a:t>
            </a:r>
          </a:p>
        </p:txBody>
      </p:sp>
      <p:cxnSp>
        <p:nvCxnSpPr>
          <p:cNvPr id="6" name="Straight Connector 5">
            <a:extLst>
              <a:ext uri="{FF2B5EF4-FFF2-40B4-BE49-F238E27FC236}">
                <a16:creationId xmlns:a16="http://schemas.microsoft.com/office/drawing/2014/main" id="{4801C81A-9DB7-4A53-B891-D7A512A4945C}"/>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49680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k Content- Char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lvl1pPr>
              <a:defRPr b="1">
                <a:solidFill>
                  <a:schemeClr val="bg1"/>
                </a:solidFill>
                <a:latin typeface="Century Gothic" panose="020B0502020202020204" pitchFamily="34" charset="0"/>
              </a:defRPr>
            </a:lvl1pPr>
          </a:lstStyle>
          <a:p>
            <a:r>
              <a:rPr lang="en-US"/>
              <a:t>Click to edit title</a:t>
            </a:r>
          </a:p>
        </p:txBody>
      </p:sp>
      <p:sp>
        <p:nvSpPr>
          <p:cNvPr id="7" name="Chart Placeholder 6">
            <a:extLst>
              <a:ext uri="{FF2B5EF4-FFF2-40B4-BE49-F238E27FC236}">
                <a16:creationId xmlns:a16="http://schemas.microsoft.com/office/drawing/2014/main" id="{14DD7B7C-92EE-45F2-BE31-DE908F3F3CCD}"/>
              </a:ext>
            </a:extLst>
          </p:cNvPr>
          <p:cNvSpPr>
            <a:spLocks noGrp="1"/>
          </p:cNvSpPr>
          <p:nvPr>
            <p:ph type="chart" sz="quarter" idx="12"/>
          </p:nvPr>
        </p:nvSpPr>
        <p:spPr>
          <a:noFill/>
        </p:spPr>
        <p:txBody>
          <a:bodyPr tIns="731520" anchor="ctr">
            <a:normAutofit/>
          </a:bodyPr>
          <a:lstStyle>
            <a:lvl1pPr marL="0" indent="0" algn="ctr">
              <a:buNone/>
              <a:defRPr sz="1800">
                <a:solidFill>
                  <a:schemeClr val="bg1"/>
                </a:solidFill>
              </a:defRPr>
            </a:lvl1pPr>
          </a:lstStyle>
          <a:p>
            <a:r>
              <a:rPr lang="en-US"/>
              <a:t>Click icon to add chart</a:t>
            </a:r>
          </a:p>
        </p:txBody>
      </p:sp>
      <p:sp>
        <p:nvSpPr>
          <p:cNvPr id="5" name="Text Placeholder 5">
            <a:extLst>
              <a:ext uri="{FF2B5EF4-FFF2-40B4-BE49-F238E27FC236}">
                <a16:creationId xmlns:a16="http://schemas.microsoft.com/office/drawing/2014/main" id="{BE7D228D-40A8-4030-8771-94DCA74ADA69}"/>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75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cxnSp>
        <p:nvCxnSpPr>
          <p:cNvPr id="6" name="Straight Connector 5">
            <a:extLst>
              <a:ext uri="{FF2B5EF4-FFF2-40B4-BE49-F238E27FC236}">
                <a16:creationId xmlns:a16="http://schemas.microsoft.com/office/drawing/2014/main" id="{8BF46CD4-BB63-42F7-82BC-66C492FC540A}"/>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56128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k Content- Chart + Stats">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lvl1pPr>
              <a:defRPr b="1">
                <a:solidFill>
                  <a:schemeClr val="bg1"/>
                </a:solidFill>
                <a:latin typeface="Century Gothic" panose="020B0502020202020204" pitchFamily="34" charset="0"/>
              </a:defRPr>
            </a:lvl1pPr>
          </a:lstStyle>
          <a:p>
            <a:r>
              <a:rPr lang="en-US"/>
              <a:t>Click to edit title</a:t>
            </a:r>
          </a:p>
        </p:txBody>
      </p:sp>
      <p:sp>
        <p:nvSpPr>
          <p:cNvPr id="7" name="Chart Placeholder 6">
            <a:extLst>
              <a:ext uri="{FF2B5EF4-FFF2-40B4-BE49-F238E27FC236}">
                <a16:creationId xmlns:a16="http://schemas.microsoft.com/office/drawing/2014/main" id="{14DD7B7C-92EE-45F2-BE31-DE908F3F3CCD}"/>
              </a:ext>
            </a:extLst>
          </p:cNvPr>
          <p:cNvSpPr>
            <a:spLocks noGrp="1"/>
          </p:cNvSpPr>
          <p:nvPr>
            <p:ph type="chart" sz="quarter" idx="12"/>
          </p:nvPr>
        </p:nvSpPr>
        <p:spPr>
          <a:xfrm>
            <a:off x="381000" y="1828801"/>
            <a:ext cx="7671619" cy="4724399"/>
          </a:xfrm>
          <a:noFill/>
        </p:spPr>
        <p:txBody>
          <a:bodyPr tIns="731520" anchor="ctr">
            <a:normAutofit/>
          </a:bodyPr>
          <a:lstStyle>
            <a:lvl1pPr marL="0" indent="0" algn="ctr">
              <a:buNone/>
              <a:defRPr sz="1800">
                <a:solidFill>
                  <a:schemeClr val="bg1"/>
                </a:solidFill>
              </a:defRPr>
            </a:lvl1pPr>
          </a:lstStyle>
          <a:p>
            <a:r>
              <a:rPr lang="en-US"/>
              <a:t>Click icon to add chart</a:t>
            </a:r>
          </a:p>
        </p:txBody>
      </p:sp>
      <p:sp>
        <p:nvSpPr>
          <p:cNvPr id="18" name="Text Placeholder 17">
            <a:extLst>
              <a:ext uri="{FF2B5EF4-FFF2-40B4-BE49-F238E27FC236}">
                <a16:creationId xmlns:a16="http://schemas.microsoft.com/office/drawing/2014/main" id="{B379DE08-48A1-4782-90D6-70137FBB4DA1}"/>
              </a:ext>
            </a:extLst>
          </p:cNvPr>
          <p:cNvSpPr>
            <a:spLocks noGrp="1"/>
          </p:cNvSpPr>
          <p:nvPr>
            <p:ph type="body" sz="quarter" idx="13" hasCustomPrompt="1"/>
          </p:nvPr>
        </p:nvSpPr>
        <p:spPr>
          <a:xfrm>
            <a:off x="8248650" y="1828800"/>
            <a:ext cx="3562350" cy="2262188"/>
          </a:xfrm>
        </p:spPr>
        <p:txBody>
          <a:bodyPr anchor="ctr"/>
          <a:lstStyle>
            <a:lvl1pPr marL="0" indent="0" algn="ctr">
              <a:buNone/>
              <a:defRPr sz="5400" b="1">
                <a:solidFill>
                  <a:srgbClr val="D0B787"/>
                </a:solidFill>
                <a:latin typeface="+mj-lt"/>
              </a:defRPr>
            </a:lvl1pPr>
            <a:lvl2pPr marL="457200" indent="0" algn="ctr">
              <a:buNone/>
              <a:defRPr sz="2400">
                <a:solidFill>
                  <a:schemeClr val="bg1"/>
                </a:solidFill>
              </a:defRPr>
            </a:lvl2pPr>
            <a:lvl3pPr marL="914400" indent="0" algn="ctr">
              <a:buNone/>
              <a:defRPr sz="1800">
                <a:solidFill>
                  <a:schemeClr val="bg2">
                    <a:lumMod val="9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
        <p:nvSpPr>
          <p:cNvPr id="19" name="Text Placeholder 17">
            <a:extLst>
              <a:ext uri="{FF2B5EF4-FFF2-40B4-BE49-F238E27FC236}">
                <a16:creationId xmlns:a16="http://schemas.microsoft.com/office/drawing/2014/main" id="{664C693B-208D-4CB6-839C-04E087304CAF}"/>
              </a:ext>
            </a:extLst>
          </p:cNvPr>
          <p:cNvSpPr>
            <a:spLocks noGrp="1"/>
          </p:cNvSpPr>
          <p:nvPr>
            <p:ph type="body" sz="quarter" idx="14" hasCustomPrompt="1"/>
          </p:nvPr>
        </p:nvSpPr>
        <p:spPr>
          <a:xfrm>
            <a:off x="8248650" y="4291781"/>
            <a:ext cx="3562350" cy="2262188"/>
          </a:xfrm>
        </p:spPr>
        <p:txBody>
          <a:bodyPr anchor="ctr"/>
          <a:lstStyle>
            <a:lvl1pPr marL="0" indent="0" algn="ctr">
              <a:buNone/>
              <a:defRPr sz="5400" b="1">
                <a:solidFill>
                  <a:srgbClr val="D0B787"/>
                </a:solidFill>
                <a:latin typeface="+mj-lt"/>
              </a:defRPr>
            </a:lvl1pPr>
            <a:lvl2pPr marL="457200" indent="0" algn="ctr">
              <a:buNone/>
              <a:defRPr sz="2400">
                <a:solidFill>
                  <a:schemeClr val="bg1"/>
                </a:solidFill>
              </a:defRPr>
            </a:lvl2pPr>
            <a:lvl3pPr marL="914400" indent="0" algn="ctr">
              <a:buNone/>
              <a:defRPr sz="1800">
                <a:solidFill>
                  <a:schemeClr val="bg2">
                    <a:lumMod val="9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
        <p:nvSpPr>
          <p:cNvPr id="8" name="Text Placeholder 5">
            <a:extLst>
              <a:ext uri="{FF2B5EF4-FFF2-40B4-BE49-F238E27FC236}">
                <a16:creationId xmlns:a16="http://schemas.microsoft.com/office/drawing/2014/main" id="{C7A625B0-9468-4C9F-A92D-C12FBA67B2FD}"/>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75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cxnSp>
        <p:nvCxnSpPr>
          <p:cNvPr id="9" name="Straight Connector 8">
            <a:extLst>
              <a:ext uri="{FF2B5EF4-FFF2-40B4-BE49-F238E27FC236}">
                <a16:creationId xmlns:a16="http://schemas.microsoft.com/office/drawing/2014/main" id="{524FA242-4BC7-483D-9A03-8DEC35CCA375}"/>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2646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4021102691"/>
      </p:ext>
    </p:extLst>
  </p:cSld>
  <p:clrMapOvr>
    <a:masterClrMapping/>
  </p:clrMapOvr>
  <p:hf hdr="0" ftr="0" dt="0"/>
  <p:extLst>
    <p:ext uri="{DCECCB84-F9BA-43D5-87BE-67443E8EF086}">
      <p15:sldGuideLst xmlns:p15="http://schemas.microsoft.com/office/powerpoint/2012/main">
        <p15:guide id="1" orient="horz" pos="2160" userDrawn="1">
          <p15:clr>
            <a:srgbClr val="FBAE40"/>
          </p15:clr>
        </p15:guide>
        <p15:guide id="2" pos="240"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k Content- 2 Charts">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lvl1pPr>
              <a:defRPr b="1">
                <a:solidFill>
                  <a:schemeClr val="bg1"/>
                </a:solidFill>
                <a:latin typeface="Century Gothic" panose="020B0502020202020204" pitchFamily="34" charset="0"/>
              </a:defRPr>
            </a:lvl1pPr>
          </a:lstStyle>
          <a:p>
            <a:r>
              <a:rPr lang="en-US"/>
              <a:t>Click to edit title</a:t>
            </a:r>
          </a:p>
        </p:txBody>
      </p:sp>
      <p:sp>
        <p:nvSpPr>
          <p:cNvPr id="4" name="Chart Placeholder 3">
            <a:extLst>
              <a:ext uri="{FF2B5EF4-FFF2-40B4-BE49-F238E27FC236}">
                <a16:creationId xmlns:a16="http://schemas.microsoft.com/office/drawing/2014/main" id="{062FEA71-D657-4466-9F95-F6D5E0C38CD3}"/>
              </a:ext>
            </a:extLst>
          </p:cNvPr>
          <p:cNvSpPr>
            <a:spLocks noGrp="1"/>
          </p:cNvSpPr>
          <p:nvPr>
            <p:ph type="chart" sz="quarter" idx="14"/>
          </p:nvPr>
        </p:nvSpPr>
        <p:spPr>
          <a:xfrm>
            <a:off x="6232527" y="1828800"/>
            <a:ext cx="5578475" cy="4724400"/>
          </a:xfrm>
          <a:noFill/>
        </p:spPr>
        <p:txBody>
          <a:bodyPr tIns="731520" anchor="ctr">
            <a:normAutofit/>
          </a:bodyPr>
          <a:lstStyle>
            <a:lvl1pPr marL="0" indent="0" algn="ctr">
              <a:buNone/>
              <a:defRPr sz="1800">
                <a:solidFill>
                  <a:schemeClr val="bg1"/>
                </a:solidFill>
              </a:defRPr>
            </a:lvl1pPr>
          </a:lstStyle>
          <a:p>
            <a:r>
              <a:rPr lang="en-US"/>
              <a:t>Click icon to add chart</a:t>
            </a:r>
          </a:p>
        </p:txBody>
      </p:sp>
      <p:sp>
        <p:nvSpPr>
          <p:cNvPr id="8" name="Chart Placeholder 3">
            <a:extLst>
              <a:ext uri="{FF2B5EF4-FFF2-40B4-BE49-F238E27FC236}">
                <a16:creationId xmlns:a16="http://schemas.microsoft.com/office/drawing/2014/main" id="{5E45D6C0-1762-43E9-8AA8-3A37DC911B9B}"/>
              </a:ext>
            </a:extLst>
          </p:cNvPr>
          <p:cNvSpPr>
            <a:spLocks noGrp="1"/>
          </p:cNvSpPr>
          <p:nvPr>
            <p:ph type="chart" sz="quarter" idx="15"/>
          </p:nvPr>
        </p:nvSpPr>
        <p:spPr>
          <a:xfrm>
            <a:off x="388318" y="1828800"/>
            <a:ext cx="5578475" cy="4724400"/>
          </a:xfrm>
          <a:noFill/>
        </p:spPr>
        <p:txBody>
          <a:bodyPr tIns="731520" anchor="ctr">
            <a:normAutofit/>
          </a:bodyPr>
          <a:lstStyle>
            <a:lvl1pPr marL="0" indent="0" algn="ctr">
              <a:buNone/>
              <a:defRPr sz="1800">
                <a:solidFill>
                  <a:schemeClr val="bg1"/>
                </a:solidFill>
              </a:defRPr>
            </a:lvl1pPr>
          </a:lstStyle>
          <a:p>
            <a:r>
              <a:rPr lang="en-US"/>
              <a:t>Click icon to add chart</a:t>
            </a:r>
          </a:p>
        </p:txBody>
      </p:sp>
      <p:sp>
        <p:nvSpPr>
          <p:cNvPr id="7" name="Text Placeholder 5">
            <a:extLst>
              <a:ext uri="{FF2B5EF4-FFF2-40B4-BE49-F238E27FC236}">
                <a16:creationId xmlns:a16="http://schemas.microsoft.com/office/drawing/2014/main" id="{3EDF1CDA-17D8-4D84-88B8-124BF6AF2A16}"/>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75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cxnSp>
        <p:nvCxnSpPr>
          <p:cNvPr id="6" name="Straight Connector 5">
            <a:extLst>
              <a:ext uri="{FF2B5EF4-FFF2-40B4-BE49-F238E27FC236}">
                <a16:creationId xmlns:a16="http://schemas.microsoft.com/office/drawing/2014/main" id="{6A31FFAC-FA0E-417B-843C-F8ED477889FB}"/>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56059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0" y="-1"/>
            <a:ext cx="12193200" cy="6861600"/>
          </a:xfrm>
          <a:solidFill>
            <a:schemeClr val="accent3"/>
          </a:solidFill>
        </p:spPr>
        <p:txBody>
          <a:bodyPr lIns="144000" tIns="108000"/>
          <a:lstStyle>
            <a:lvl1pPr marL="0" indent="0" algn="ctr">
              <a:buNone/>
              <a:defRPr sz="1200">
                <a:solidFill>
                  <a:schemeClr val="bg1"/>
                </a:solidFill>
              </a:defRPr>
            </a:lvl1pPr>
          </a:lstStyle>
          <a:p>
            <a:r>
              <a:rPr lang="en-GB"/>
              <a:t>Click here and insert picture via Templafy</a:t>
            </a:r>
          </a:p>
        </p:txBody>
      </p:sp>
      <p:sp>
        <p:nvSpPr>
          <p:cNvPr id="2" name="Title 1"/>
          <p:cNvSpPr>
            <a:spLocks noGrp="1"/>
          </p:cNvSpPr>
          <p:nvPr>
            <p:ph type="ctrTitle" hasCustomPrompt="1"/>
          </p:nvPr>
        </p:nvSpPr>
        <p:spPr>
          <a:xfrm>
            <a:off x="500063" y="2492375"/>
            <a:ext cx="5595937" cy="1816100"/>
          </a:xfrm>
        </p:spPr>
        <p:txBody>
          <a:bodyPr anchor="t"/>
          <a:lstStyle>
            <a:lvl1pPr algn="l">
              <a:defRPr sz="4000">
                <a:solidFill>
                  <a:schemeClr val="bg1"/>
                </a:solidFill>
              </a:defRPr>
            </a:lvl1pPr>
          </a:lstStyle>
          <a:p>
            <a:r>
              <a:rPr lang="en-GB"/>
              <a:t>Click to add title</a:t>
            </a:r>
          </a:p>
        </p:txBody>
      </p:sp>
      <p:sp>
        <p:nvSpPr>
          <p:cNvPr id="24" name="Text Placeholder 23">
            <a:extLst>
              <a:ext uri="{FF2B5EF4-FFF2-40B4-BE49-F238E27FC236}">
                <a16:creationId xmlns:a16="http://schemas.microsoft.com/office/drawing/2014/main" id="{0053EA21-14DD-464D-95CF-F4D04D57A477}"/>
              </a:ext>
            </a:extLst>
          </p:cNvPr>
          <p:cNvSpPr>
            <a:spLocks noGrp="1"/>
          </p:cNvSpPr>
          <p:nvPr>
            <p:ph type="body" sz="quarter" idx="18" hasCustomPrompt="1"/>
          </p:nvPr>
        </p:nvSpPr>
        <p:spPr>
          <a:xfrm>
            <a:off x="499669" y="6112252"/>
            <a:ext cx="2629369" cy="140506"/>
          </a:xfrm>
        </p:spPr>
        <p:txBody>
          <a:bodyPr/>
          <a:lstStyle>
            <a:lvl1pPr marL="0" indent="0">
              <a:buNone/>
              <a:defRPr sz="900">
                <a:solidFill>
                  <a:schemeClr val="bg1"/>
                </a:solidFill>
              </a:defRPr>
            </a:lvl1pPr>
          </a:lstStyle>
          <a:p>
            <a:pPr lvl="0"/>
            <a:r>
              <a:rPr lang="en-GB"/>
              <a:t>Insert presenter’s name and surname</a:t>
            </a:r>
          </a:p>
        </p:txBody>
      </p:sp>
      <p:sp>
        <p:nvSpPr>
          <p:cNvPr id="7" name="Date Placeholder 6">
            <a:extLst>
              <a:ext uri="{FF2B5EF4-FFF2-40B4-BE49-F238E27FC236}">
                <a16:creationId xmlns:a16="http://schemas.microsoft.com/office/drawing/2014/main" id="{68922A9B-8A21-4C62-B8E0-4E57BCB7F23C}"/>
              </a:ext>
            </a:extLst>
          </p:cNvPr>
          <p:cNvSpPr>
            <a:spLocks noGrp="1"/>
          </p:cNvSpPr>
          <p:nvPr>
            <p:ph type="dt" sz="half" idx="15"/>
          </p:nvPr>
        </p:nvSpPr>
        <p:spPr>
          <a:xfrm>
            <a:off x="501726" y="6247262"/>
            <a:ext cx="2627312" cy="140910"/>
          </a:xfrm>
        </p:spPr>
        <p:txBody>
          <a:bodyPr wrap="none" lIns="0" tIns="0" rIns="0" bIns="0"/>
          <a:lstStyle>
            <a:lvl1pPr>
              <a:defRPr sz="900">
                <a:solidFill>
                  <a:schemeClr val="bg1"/>
                </a:solidFill>
              </a:defRPr>
            </a:lvl1pPr>
          </a:lstStyle>
          <a:p>
            <a:r>
              <a:rPr lang="en-US"/>
              <a:t>September 20, 2022</a:t>
            </a:r>
            <a:endParaRPr lang="en-GB"/>
          </a:p>
        </p:txBody>
      </p:sp>
      <p:sp>
        <p:nvSpPr>
          <p:cNvPr id="10" name="Logo Placeholder 9"/>
          <p:cNvSpPr>
            <a:spLocks noGrp="1"/>
          </p:cNvSpPr>
          <p:nvPr>
            <p:ph type="body" sz="quarter" idx="14" hasCustomPrompt="1"/>
          </p:nvPr>
        </p:nvSpPr>
        <p:spPr>
          <a:xfrm>
            <a:off x="9784233" y="6057019"/>
            <a:ext cx="1905001" cy="426384"/>
          </a:xfrm>
          <a:blipFill>
            <a:blip r:embed="rId2"/>
            <a:stretch>
              <a:fillRect/>
            </a:stretch>
          </a:blipFill>
        </p:spPr>
        <p:txBody>
          <a:bodyPr/>
          <a:lstStyle>
            <a:lvl1pPr marL="0" indent="0">
              <a:buNone/>
              <a:defRPr sz="100">
                <a:noFill/>
              </a:defRPr>
            </a:lvl1pPr>
            <a:lvl2pPr>
              <a:defRPr sz="100"/>
            </a:lvl2pPr>
            <a:lvl3pPr>
              <a:defRPr sz="100"/>
            </a:lvl3pPr>
            <a:lvl4pPr>
              <a:defRPr sz="100"/>
            </a:lvl4pPr>
            <a:lvl5pPr>
              <a:defRPr sz="100"/>
            </a:lvl5pPr>
          </a:lstStyle>
          <a:p>
            <a:pPr lvl="0"/>
            <a:r>
              <a:rPr lang="en-GB" noProof="0"/>
              <a:t>.</a:t>
            </a:r>
          </a:p>
        </p:txBody>
      </p:sp>
      <p:sp>
        <p:nvSpPr>
          <p:cNvPr id="19" name="Footer Placeholder 18" hidden="1">
            <a:extLst>
              <a:ext uri="{FF2B5EF4-FFF2-40B4-BE49-F238E27FC236}">
                <a16:creationId xmlns:a16="http://schemas.microsoft.com/office/drawing/2014/main" id="{EF117A4B-54AF-45DE-842B-8168C527210F}"/>
              </a:ext>
            </a:extLst>
          </p:cNvPr>
          <p:cNvSpPr>
            <a:spLocks noGrp="1"/>
          </p:cNvSpPr>
          <p:nvPr>
            <p:ph type="ftr" sz="quarter" idx="16"/>
          </p:nvPr>
        </p:nvSpPr>
        <p:spPr>
          <a:xfrm>
            <a:off x="0" y="6858000"/>
            <a:ext cx="0" cy="0"/>
          </a:xfrm>
        </p:spPr>
        <p:txBody>
          <a:bodyPr/>
          <a:lstStyle>
            <a:lvl1pPr>
              <a:defRPr sz="100">
                <a:noFill/>
              </a:defRPr>
            </a:lvl1pPr>
          </a:lstStyle>
          <a:p>
            <a:r>
              <a:rPr lang="it-IT"/>
              <a:t>Carlo Bertani, Maersk, Inland Decarbonization Lead</a:t>
            </a:r>
            <a:endParaRPr lang="en-GB"/>
          </a:p>
        </p:txBody>
      </p:sp>
      <p:sp>
        <p:nvSpPr>
          <p:cNvPr id="20" name="Slide Number Placeholder 19" hidden="1">
            <a:extLst>
              <a:ext uri="{FF2B5EF4-FFF2-40B4-BE49-F238E27FC236}">
                <a16:creationId xmlns:a16="http://schemas.microsoft.com/office/drawing/2014/main" id="{6BB5F837-CD41-4FEA-B45A-2B3A60DC7C20}"/>
              </a:ext>
            </a:extLst>
          </p:cNvPr>
          <p:cNvSpPr>
            <a:spLocks noGrp="1"/>
          </p:cNvSpPr>
          <p:nvPr>
            <p:ph type="sldNum" sz="quarter" idx="17"/>
          </p:nvPr>
        </p:nvSpPr>
        <p:spPr>
          <a:xfrm>
            <a:off x="0" y="6858000"/>
            <a:ext cx="0" cy="0"/>
          </a:xfrm>
        </p:spPr>
        <p:txBody>
          <a:bodyPr/>
          <a:lstStyle>
            <a:lvl1pPr>
              <a:defRPr sz="100">
                <a:noFill/>
              </a:defRPr>
            </a:lvl1pPr>
          </a:lstStyle>
          <a:p>
            <a:r>
              <a:rPr lang="en-GB"/>
              <a:t>.</a:t>
            </a:r>
          </a:p>
        </p:txBody>
      </p:sp>
    </p:spTree>
    <p:extLst>
      <p:ext uri="{BB962C8B-B14F-4D97-AF65-F5344CB8AC3E}">
        <p14:creationId xmlns:p14="http://schemas.microsoft.com/office/powerpoint/2010/main" val="16494976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itle B">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00063" y="2732088"/>
            <a:ext cx="5473700" cy="1816100"/>
          </a:xfrm>
        </p:spPr>
        <p:txBody>
          <a:bodyPr anchor="t"/>
          <a:lstStyle>
            <a:lvl1pPr algn="l">
              <a:defRPr sz="4000">
                <a:solidFill>
                  <a:schemeClr val="tx1"/>
                </a:solidFill>
              </a:defRPr>
            </a:lvl1pPr>
          </a:lstStyle>
          <a:p>
            <a:r>
              <a:rPr lang="en-GB"/>
              <a:t>Click to add title</a:t>
            </a:r>
          </a:p>
        </p:txBody>
      </p:sp>
      <p:sp>
        <p:nvSpPr>
          <p:cNvPr id="8" name="Picture Placeholder 7"/>
          <p:cNvSpPr>
            <a:spLocks noGrp="1"/>
          </p:cNvSpPr>
          <p:nvPr>
            <p:ph type="pic" sz="quarter" idx="13" hasCustomPrompt="1"/>
          </p:nvPr>
        </p:nvSpPr>
        <p:spPr>
          <a:xfrm>
            <a:off x="6218238" y="492125"/>
            <a:ext cx="5472112" cy="5145088"/>
          </a:xfrm>
          <a:noFill/>
        </p:spPr>
        <p:txBody>
          <a:bodyPr lIns="144000" tIns="108000"/>
          <a:lstStyle>
            <a:lvl1pPr marL="0" indent="0" algn="ctr">
              <a:buNone/>
              <a:defRPr sz="1200">
                <a:solidFill>
                  <a:schemeClr val="tx1"/>
                </a:solidFill>
              </a:defRPr>
            </a:lvl1pPr>
          </a:lstStyle>
          <a:p>
            <a:r>
              <a:rPr lang="en-GB"/>
              <a:t>Click here and insert picture via Templafy</a:t>
            </a:r>
          </a:p>
        </p:txBody>
      </p:sp>
      <p:sp>
        <p:nvSpPr>
          <p:cNvPr id="24" name="Text Placeholder 23">
            <a:extLst>
              <a:ext uri="{FF2B5EF4-FFF2-40B4-BE49-F238E27FC236}">
                <a16:creationId xmlns:a16="http://schemas.microsoft.com/office/drawing/2014/main" id="{0053EA21-14DD-464D-95CF-F4D04D57A477}"/>
              </a:ext>
            </a:extLst>
          </p:cNvPr>
          <p:cNvSpPr>
            <a:spLocks noGrp="1"/>
          </p:cNvSpPr>
          <p:nvPr>
            <p:ph type="body" sz="quarter" idx="18" hasCustomPrompt="1"/>
          </p:nvPr>
        </p:nvSpPr>
        <p:spPr>
          <a:xfrm>
            <a:off x="499669" y="6112252"/>
            <a:ext cx="2629369" cy="140506"/>
          </a:xfrm>
        </p:spPr>
        <p:txBody>
          <a:bodyPr/>
          <a:lstStyle>
            <a:lvl1pPr marL="0" indent="0">
              <a:buNone/>
              <a:defRPr sz="900">
                <a:solidFill>
                  <a:schemeClr val="tx1"/>
                </a:solidFill>
              </a:defRPr>
            </a:lvl1pPr>
          </a:lstStyle>
          <a:p>
            <a:pPr lvl="0"/>
            <a:r>
              <a:rPr lang="en-GB"/>
              <a:t>Insert presenter’s name and surname</a:t>
            </a:r>
          </a:p>
        </p:txBody>
      </p:sp>
      <p:sp>
        <p:nvSpPr>
          <p:cNvPr id="7" name="Date Placeholder 6">
            <a:extLst>
              <a:ext uri="{FF2B5EF4-FFF2-40B4-BE49-F238E27FC236}">
                <a16:creationId xmlns:a16="http://schemas.microsoft.com/office/drawing/2014/main" id="{68922A9B-8A21-4C62-B8E0-4E57BCB7F23C}"/>
              </a:ext>
            </a:extLst>
          </p:cNvPr>
          <p:cNvSpPr>
            <a:spLocks noGrp="1"/>
          </p:cNvSpPr>
          <p:nvPr>
            <p:ph type="dt" sz="half" idx="15"/>
          </p:nvPr>
        </p:nvSpPr>
        <p:spPr>
          <a:xfrm>
            <a:off x="501726" y="6247262"/>
            <a:ext cx="2627312" cy="140910"/>
          </a:xfrm>
        </p:spPr>
        <p:txBody>
          <a:bodyPr wrap="none" lIns="0" tIns="0" rIns="0" bIns="0"/>
          <a:lstStyle>
            <a:lvl1pPr>
              <a:defRPr sz="900">
                <a:solidFill>
                  <a:schemeClr val="tx1"/>
                </a:solidFill>
              </a:defRPr>
            </a:lvl1pPr>
          </a:lstStyle>
          <a:p>
            <a:r>
              <a:rPr lang="en-US"/>
              <a:t>September 20, 2022</a:t>
            </a:r>
            <a:endParaRPr lang="en-GB"/>
          </a:p>
        </p:txBody>
      </p:sp>
      <p:pic>
        <p:nvPicPr>
          <p:cNvPr id="22" name="Picture 21">
            <a:extLst>
              <a:ext uri="{FF2B5EF4-FFF2-40B4-BE49-F238E27FC236}">
                <a16:creationId xmlns:a16="http://schemas.microsoft.com/office/drawing/2014/main" id="{9A7553E4-9495-4C62-83B3-76F11C412F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86747" y="6057799"/>
            <a:ext cx="1905000" cy="425604"/>
          </a:xfrm>
          <a:prstGeom prst="rect">
            <a:avLst/>
          </a:prstGeom>
        </p:spPr>
      </p:pic>
      <p:sp>
        <p:nvSpPr>
          <p:cNvPr id="19" name="Footer Placeholder 18" hidden="1">
            <a:extLst>
              <a:ext uri="{FF2B5EF4-FFF2-40B4-BE49-F238E27FC236}">
                <a16:creationId xmlns:a16="http://schemas.microsoft.com/office/drawing/2014/main" id="{EF117A4B-54AF-45DE-842B-8168C527210F}"/>
              </a:ext>
            </a:extLst>
          </p:cNvPr>
          <p:cNvSpPr>
            <a:spLocks noGrp="1"/>
          </p:cNvSpPr>
          <p:nvPr>
            <p:ph type="ftr" sz="quarter" idx="16"/>
          </p:nvPr>
        </p:nvSpPr>
        <p:spPr>
          <a:xfrm>
            <a:off x="0" y="6858000"/>
            <a:ext cx="0" cy="0"/>
          </a:xfrm>
        </p:spPr>
        <p:txBody>
          <a:bodyPr/>
          <a:lstStyle>
            <a:lvl1pPr>
              <a:defRPr sz="100">
                <a:noFill/>
              </a:defRPr>
            </a:lvl1pPr>
          </a:lstStyle>
          <a:p>
            <a:r>
              <a:rPr lang="it-IT"/>
              <a:t>Carlo Bertani, Maersk, Inland Decarbonization Lead</a:t>
            </a:r>
            <a:endParaRPr lang="en-GB"/>
          </a:p>
        </p:txBody>
      </p:sp>
      <p:sp>
        <p:nvSpPr>
          <p:cNvPr id="20" name="Slide Number Placeholder 19" hidden="1">
            <a:extLst>
              <a:ext uri="{FF2B5EF4-FFF2-40B4-BE49-F238E27FC236}">
                <a16:creationId xmlns:a16="http://schemas.microsoft.com/office/drawing/2014/main" id="{6BB5F837-CD41-4FEA-B45A-2B3A60DC7C20}"/>
              </a:ext>
            </a:extLst>
          </p:cNvPr>
          <p:cNvSpPr>
            <a:spLocks noGrp="1"/>
          </p:cNvSpPr>
          <p:nvPr>
            <p:ph type="sldNum" sz="quarter" idx="17"/>
          </p:nvPr>
        </p:nvSpPr>
        <p:spPr>
          <a:xfrm>
            <a:off x="0" y="6858000"/>
            <a:ext cx="0" cy="0"/>
          </a:xfrm>
        </p:spPr>
        <p:txBody>
          <a:bodyPr/>
          <a:lstStyle>
            <a:lvl1pPr>
              <a:defRPr sz="100">
                <a:noFill/>
              </a:defRPr>
            </a:lvl1pPr>
          </a:lstStyle>
          <a:p>
            <a:r>
              <a:rPr lang="en-GB"/>
              <a:t>.</a:t>
            </a:r>
          </a:p>
        </p:txBody>
      </p:sp>
    </p:spTree>
    <p:extLst>
      <p:ext uri="{BB962C8B-B14F-4D97-AF65-F5344CB8AC3E}">
        <p14:creationId xmlns:p14="http://schemas.microsoft.com/office/powerpoint/2010/main" val="377270647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itle C">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00063" y="2732088"/>
            <a:ext cx="5473700" cy="1816100"/>
          </a:xfrm>
        </p:spPr>
        <p:txBody>
          <a:bodyPr anchor="t"/>
          <a:lstStyle>
            <a:lvl1pPr algn="l">
              <a:defRPr sz="4000">
                <a:solidFill>
                  <a:schemeClr val="bg1"/>
                </a:solidFill>
              </a:defRPr>
            </a:lvl1pPr>
          </a:lstStyle>
          <a:p>
            <a:r>
              <a:rPr lang="en-GB"/>
              <a:t>Click to add title</a:t>
            </a:r>
          </a:p>
        </p:txBody>
      </p:sp>
      <p:sp>
        <p:nvSpPr>
          <p:cNvPr id="24" name="Text Placeholder 23">
            <a:extLst>
              <a:ext uri="{FF2B5EF4-FFF2-40B4-BE49-F238E27FC236}">
                <a16:creationId xmlns:a16="http://schemas.microsoft.com/office/drawing/2014/main" id="{0053EA21-14DD-464D-95CF-F4D04D57A477}"/>
              </a:ext>
            </a:extLst>
          </p:cNvPr>
          <p:cNvSpPr>
            <a:spLocks noGrp="1"/>
          </p:cNvSpPr>
          <p:nvPr>
            <p:ph type="body" sz="quarter" idx="18" hasCustomPrompt="1"/>
          </p:nvPr>
        </p:nvSpPr>
        <p:spPr>
          <a:xfrm>
            <a:off x="498940" y="6112252"/>
            <a:ext cx="2629369" cy="140506"/>
          </a:xfrm>
        </p:spPr>
        <p:txBody>
          <a:bodyPr/>
          <a:lstStyle>
            <a:lvl1pPr marL="0" indent="0">
              <a:buNone/>
              <a:defRPr sz="900">
                <a:solidFill>
                  <a:schemeClr val="bg1"/>
                </a:solidFill>
              </a:defRPr>
            </a:lvl1pPr>
          </a:lstStyle>
          <a:p>
            <a:pPr lvl="0"/>
            <a:r>
              <a:rPr lang="en-GB"/>
              <a:t>Insert presenter’s name and surname</a:t>
            </a:r>
          </a:p>
        </p:txBody>
      </p:sp>
      <p:sp>
        <p:nvSpPr>
          <p:cNvPr id="7" name="Date Placeholder 6">
            <a:extLst>
              <a:ext uri="{FF2B5EF4-FFF2-40B4-BE49-F238E27FC236}">
                <a16:creationId xmlns:a16="http://schemas.microsoft.com/office/drawing/2014/main" id="{68922A9B-8A21-4C62-B8E0-4E57BCB7F23C}"/>
              </a:ext>
            </a:extLst>
          </p:cNvPr>
          <p:cNvSpPr>
            <a:spLocks noGrp="1"/>
          </p:cNvSpPr>
          <p:nvPr>
            <p:ph type="dt" sz="half" idx="15"/>
          </p:nvPr>
        </p:nvSpPr>
        <p:spPr>
          <a:xfrm>
            <a:off x="500997" y="6247262"/>
            <a:ext cx="2627312" cy="140910"/>
          </a:xfrm>
        </p:spPr>
        <p:txBody>
          <a:bodyPr wrap="none" lIns="0" tIns="0" rIns="0" bIns="0"/>
          <a:lstStyle>
            <a:lvl1pPr>
              <a:defRPr sz="900">
                <a:solidFill>
                  <a:schemeClr val="bg1"/>
                </a:solidFill>
              </a:defRPr>
            </a:lvl1pPr>
          </a:lstStyle>
          <a:p>
            <a:r>
              <a:rPr lang="en-US"/>
              <a:t>September 20, 2022</a:t>
            </a:r>
            <a:endParaRPr lang="en-GB"/>
          </a:p>
        </p:txBody>
      </p:sp>
      <p:sp>
        <p:nvSpPr>
          <p:cNvPr id="19" name="Footer Placeholder 18" hidden="1">
            <a:extLst>
              <a:ext uri="{FF2B5EF4-FFF2-40B4-BE49-F238E27FC236}">
                <a16:creationId xmlns:a16="http://schemas.microsoft.com/office/drawing/2014/main" id="{EF117A4B-54AF-45DE-842B-8168C527210F}"/>
              </a:ext>
            </a:extLst>
          </p:cNvPr>
          <p:cNvSpPr>
            <a:spLocks noGrp="1"/>
          </p:cNvSpPr>
          <p:nvPr>
            <p:ph type="ftr" sz="quarter" idx="16"/>
          </p:nvPr>
        </p:nvSpPr>
        <p:spPr>
          <a:xfrm>
            <a:off x="0" y="6858000"/>
            <a:ext cx="0" cy="0"/>
          </a:xfrm>
        </p:spPr>
        <p:txBody>
          <a:bodyPr/>
          <a:lstStyle>
            <a:lvl1pPr>
              <a:defRPr sz="100">
                <a:noFill/>
              </a:defRPr>
            </a:lvl1pPr>
          </a:lstStyle>
          <a:p>
            <a:r>
              <a:rPr lang="it-IT"/>
              <a:t>Carlo Bertani, Maersk, Inland Decarbonization Lead</a:t>
            </a:r>
            <a:endParaRPr lang="en-GB"/>
          </a:p>
        </p:txBody>
      </p:sp>
      <p:sp>
        <p:nvSpPr>
          <p:cNvPr id="20" name="Slide Number Placeholder 19" hidden="1">
            <a:extLst>
              <a:ext uri="{FF2B5EF4-FFF2-40B4-BE49-F238E27FC236}">
                <a16:creationId xmlns:a16="http://schemas.microsoft.com/office/drawing/2014/main" id="{6BB5F837-CD41-4FEA-B45A-2B3A60DC7C20}"/>
              </a:ext>
            </a:extLst>
          </p:cNvPr>
          <p:cNvSpPr>
            <a:spLocks noGrp="1"/>
          </p:cNvSpPr>
          <p:nvPr>
            <p:ph type="sldNum" sz="quarter" idx="17"/>
          </p:nvPr>
        </p:nvSpPr>
        <p:spPr>
          <a:xfrm>
            <a:off x="0" y="6858000"/>
            <a:ext cx="0" cy="0"/>
          </a:xfrm>
        </p:spPr>
        <p:txBody>
          <a:bodyPr/>
          <a:lstStyle>
            <a:lvl1pPr>
              <a:defRPr sz="100">
                <a:noFill/>
              </a:defRPr>
            </a:lvl1pPr>
          </a:lstStyle>
          <a:p>
            <a:r>
              <a:rPr lang="en-GB"/>
              <a:t>.</a:t>
            </a:r>
          </a:p>
        </p:txBody>
      </p:sp>
      <p:pic>
        <p:nvPicPr>
          <p:cNvPr id="9" name="Logo">
            <a:extLst>
              <a:ext uri="{FF2B5EF4-FFF2-40B4-BE49-F238E27FC236}">
                <a16:creationId xmlns:a16="http://schemas.microsoft.com/office/drawing/2014/main" id="{7048F7A2-A910-4758-AA3D-CD67AF0CDE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86747" y="6057799"/>
            <a:ext cx="1904400" cy="425470"/>
          </a:xfrm>
          <a:prstGeom prst="rect">
            <a:avLst/>
          </a:prstGeom>
        </p:spPr>
      </p:pic>
    </p:spTree>
    <p:extLst>
      <p:ext uri="{BB962C8B-B14F-4D97-AF65-F5344CB8AC3E}">
        <p14:creationId xmlns:p14="http://schemas.microsoft.com/office/powerpoint/2010/main" val="42660241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Agenda A">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190287" cy="930275"/>
          </a:xfrm>
        </p:spPr>
        <p:txBody>
          <a:bodyPr/>
          <a:lstStyle>
            <a:lvl1pPr>
              <a:defRPr>
                <a:solidFill>
                  <a:schemeClr val="bg1"/>
                </a:solidFill>
              </a:defRPr>
            </a:lvl1pPr>
          </a:lstStyle>
          <a:p>
            <a:r>
              <a:rPr lang="en-GB" noProof="0"/>
              <a:t>Click to add agenda/contents</a:t>
            </a:r>
          </a:p>
        </p:txBody>
      </p:sp>
      <p:sp>
        <p:nvSpPr>
          <p:cNvPr id="7" name="Text Placeholder 2"/>
          <p:cNvSpPr>
            <a:spLocks noGrp="1"/>
          </p:cNvSpPr>
          <p:nvPr>
            <p:ph type="body" sz="quarter" idx="13" hasCustomPrompt="1"/>
          </p:nvPr>
        </p:nvSpPr>
        <p:spPr>
          <a:xfrm>
            <a:off x="500062" y="1943100"/>
            <a:ext cx="954087" cy="3701025"/>
          </a:xfrm>
        </p:spPr>
        <p:txBody>
          <a:bodyPr/>
          <a:lstStyle>
            <a:lvl1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1pPr>
            <a:lvl2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2pPr>
            <a:lvl3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3pPr>
            <a:lvl4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4pPr>
            <a:lvl5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5pPr>
            <a:lvl6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6pPr>
            <a:lvl7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7pPr>
            <a:lvl8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8pPr>
            <a:lvl9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9pPr>
          </a:lstStyle>
          <a:p>
            <a:pPr lvl="0"/>
            <a:r>
              <a:rPr lang="en-GB" noProof="0"/>
              <a:t>1.00</a:t>
            </a:r>
          </a:p>
          <a:p>
            <a:pPr lvl="1"/>
            <a:r>
              <a:rPr lang="en-GB" noProof="0"/>
              <a:t>2.00</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15" name="Text Placeholder 2">
            <a:extLst>
              <a:ext uri="{FF2B5EF4-FFF2-40B4-BE49-F238E27FC236}">
                <a16:creationId xmlns:a16="http://schemas.microsoft.com/office/drawing/2014/main" id="{7C354DE8-B49E-4B51-91DD-A34B6B5B17F0}"/>
              </a:ext>
            </a:extLst>
          </p:cNvPr>
          <p:cNvSpPr>
            <a:spLocks noGrp="1"/>
          </p:cNvSpPr>
          <p:nvPr>
            <p:ph type="body" sz="quarter" idx="17" hasCustomPrompt="1"/>
          </p:nvPr>
        </p:nvSpPr>
        <p:spPr>
          <a:xfrm>
            <a:off x="1671637" y="1943100"/>
            <a:ext cx="4546601" cy="3701025"/>
          </a:xfrm>
        </p:spPr>
        <p:txBody>
          <a:bodyPr/>
          <a:lstStyle>
            <a:lvl1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1pPr>
            <a:lvl2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2pPr>
            <a:lvl3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3pPr>
            <a:lvl4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4pPr>
            <a:lvl5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5pPr>
            <a:lvl6pPr marL="0" indent="0">
              <a:lnSpc>
                <a:spcPct val="80000"/>
              </a:lnSpc>
              <a:spcBef>
                <a:spcPts val="0"/>
              </a:spcBef>
              <a:spcAft>
                <a:spcPts val="600"/>
              </a:spcAft>
              <a:buFont typeface="Arial" panose="020B0604020202020204" pitchFamily="34" charset="0"/>
              <a:buChar char="​"/>
              <a:defRPr sz="1600" b="0" i="0">
                <a:solidFill>
                  <a:schemeClr val="accent1"/>
                </a:solidFill>
              </a:defRPr>
            </a:lvl6pPr>
            <a:lvl7pPr marL="0" indent="0">
              <a:lnSpc>
                <a:spcPct val="80000"/>
              </a:lnSpc>
              <a:spcBef>
                <a:spcPts val="0"/>
              </a:spcBef>
              <a:spcAft>
                <a:spcPts val="600"/>
              </a:spcAft>
              <a:buFont typeface="Arial" panose="020B0604020202020204" pitchFamily="34" charset="0"/>
              <a:buChar char="​"/>
              <a:defRPr sz="1600" b="0" i="0">
                <a:solidFill>
                  <a:schemeClr val="bg1"/>
                </a:solidFill>
              </a:defRPr>
            </a:lvl7pPr>
            <a:lvl8pPr marL="0" indent="0">
              <a:lnSpc>
                <a:spcPct val="80000"/>
              </a:lnSpc>
              <a:spcBef>
                <a:spcPts val="0"/>
              </a:spcBef>
              <a:spcAft>
                <a:spcPts val="600"/>
              </a:spcAft>
              <a:buFont typeface="Arial" panose="020B0604020202020204" pitchFamily="34" charset="0"/>
              <a:buChar char="​"/>
              <a:defRPr sz="1600" b="0" i="0">
                <a:solidFill>
                  <a:schemeClr val="accent1"/>
                </a:solidFill>
              </a:defRPr>
            </a:lvl8pPr>
            <a:lvl9pPr marL="0" indent="0">
              <a:lnSpc>
                <a:spcPct val="80000"/>
              </a:lnSpc>
              <a:spcBef>
                <a:spcPts val="0"/>
              </a:spcBef>
              <a:spcAft>
                <a:spcPts val="600"/>
              </a:spcAft>
              <a:buFont typeface="Arial" panose="020B0604020202020204" pitchFamily="34" charset="0"/>
              <a:buChar char="​"/>
              <a:defRPr sz="1600" b="0" i="0">
                <a:solidFill>
                  <a:schemeClr val="bg1"/>
                </a:solidFill>
              </a:defRPr>
            </a:lvl9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8" name="Footer Placeholder 7">
            <a:extLst>
              <a:ext uri="{FF2B5EF4-FFF2-40B4-BE49-F238E27FC236}">
                <a16:creationId xmlns:a16="http://schemas.microsoft.com/office/drawing/2014/main" id="{E0622D19-DC71-4F90-AA62-D86E2AFEADC3}"/>
              </a:ext>
            </a:extLst>
          </p:cNvPr>
          <p:cNvSpPr>
            <a:spLocks noGrp="1"/>
          </p:cNvSpPr>
          <p:nvPr>
            <p:ph type="ftr" sz="quarter" idx="15"/>
          </p:nvPr>
        </p:nvSpPr>
        <p:spPr/>
        <p:txBody>
          <a:bodyPr/>
          <a:lstStyle>
            <a:lvl1pPr>
              <a:defRPr>
                <a:solidFill>
                  <a:schemeClr val="bg1"/>
                </a:solidFill>
              </a:defRPr>
            </a:lvl1p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80AFC17B-5A74-4635-AFC9-1AEF46863139}"/>
              </a:ext>
            </a:extLst>
          </p:cNvPr>
          <p:cNvSpPr>
            <a:spLocks noGrp="1"/>
          </p:cNvSpPr>
          <p:nvPr>
            <p:ph type="sldNum" sz="quarter" idx="16"/>
          </p:nvPr>
        </p:nvSpPr>
        <p:spPr/>
        <p:txBody>
          <a:bodyPr/>
          <a:lstStyle>
            <a:lvl1pPr>
              <a:defRPr>
                <a:solidFill>
                  <a:schemeClr val="bg1"/>
                </a:solidFill>
              </a:defRPr>
            </a:lvl1pPr>
          </a:lstStyle>
          <a:p>
            <a:fld id="{43A204BC-C5BA-4EF4-ABC8-D45123A0C528}" type="slidenum">
              <a:rPr lang="en-GB" smtClean="0"/>
              <a:pPr/>
              <a:t>‹#›</a:t>
            </a:fld>
            <a:endParaRPr lang="en-GB"/>
          </a:p>
        </p:txBody>
      </p:sp>
      <p:pic>
        <p:nvPicPr>
          <p:cNvPr id="11" name="Picture 10">
            <a:extLst>
              <a:ext uri="{FF2B5EF4-FFF2-40B4-BE49-F238E27FC236}">
                <a16:creationId xmlns:a16="http://schemas.microsoft.com/office/drawing/2014/main" id="{11D98D28-9108-4EC2-92D0-619C856BFF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9676" y="6134617"/>
            <a:ext cx="1435438" cy="320697"/>
          </a:xfrm>
          <a:prstGeom prst="rect">
            <a:avLst/>
          </a:prstGeom>
        </p:spPr>
      </p:pic>
      <p:sp>
        <p:nvSpPr>
          <p:cNvPr id="6" name="Date Placeholder 5" hidden="1">
            <a:extLst>
              <a:ext uri="{FF2B5EF4-FFF2-40B4-BE49-F238E27FC236}">
                <a16:creationId xmlns:a16="http://schemas.microsoft.com/office/drawing/2014/main" id="{10320B85-9075-4BE3-80FE-A4FBA5B89417}"/>
              </a:ext>
            </a:extLst>
          </p:cNvPr>
          <p:cNvSpPr>
            <a:spLocks noGrp="1"/>
          </p:cNvSpPr>
          <p:nvPr>
            <p:ph type="dt" sz="half" idx="14"/>
          </p:nvPr>
        </p:nvSpPr>
        <p:spPr/>
        <p:txBody>
          <a:bodyPr/>
          <a:lstStyle>
            <a:lvl1pPr>
              <a:defRPr>
                <a:noFill/>
              </a:defRPr>
            </a:lvl1pPr>
          </a:lstStyle>
          <a:p>
            <a:r>
              <a:rPr lang="en-US"/>
              <a:t>September 20, 2022</a:t>
            </a:r>
            <a:endParaRPr lang="en-GB"/>
          </a:p>
        </p:txBody>
      </p:sp>
    </p:spTree>
    <p:extLst>
      <p:ext uri="{BB962C8B-B14F-4D97-AF65-F5344CB8AC3E}">
        <p14:creationId xmlns:p14="http://schemas.microsoft.com/office/powerpoint/2010/main" val="366321399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Agenda 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190287" cy="930275"/>
          </a:xfrm>
        </p:spPr>
        <p:txBody>
          <a:bodyPr/>
          <a:lstStyle>
            <a:lvl1pPr>
              <a:defRPr>
                <a:solidFill>
                  <a:schemeClr val="tx1"/>
                </a:solidFill>
              </a:defRPr>
            </a:lvl1pPr>
          </a:lstStyle>
          <a:p>
            <a:r>
              <a:rPr lang="en-GB" noProof="0"/>
              <a:t>Click to add agenda/contents</a:t>
            </a:r>
          </a:p>
        </p:txBody>
      </p:sp>
      <p:sp>
        <p:nvSpPr>
          <p:cNvPr id="7" name="Text Placeholder 2"/>
          <p:cNvSpPr>
            <a:spLocks noGrp="1"/>
          </p:cNvSpPr>
          <p:nvPr>
            <p:ph type="body" sz="quarter" idx="13" hasCustomPrompt="1"/>
          </p:nvPr>
        </p:nvSpPr>
        <p:spPr>
          <a:xfrm>
            <a:off x="500062" y="1943101"/>
            <a:ext cx="954087" cy="3696826"/>
          </a:xfrm>
        </p:spPr>
        <p:txBody>
          <a:bodyPr/>
          <a:lstStyle>
            <a:lvl1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1pPr>
            <a:lvl2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2pPr>
            <a:lvl3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3pPr>
            <a:lvl4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4pPr>
            <a:lvl5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5pPr>
            <a:lvl6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6pPr>
            <a:lvl7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7pPr>
            <a:lvl8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8pPr>
            <a:lvl9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9pPr>
          </a:lstStyle>
          <a:p>
            <a:pPr lvl="0"/>
            <a:r>
              <a:rPr lang="en-GB" noProof="0"/>
              <a:t>1.00</a:t>
            </a:r>
          </a:p>
          <a:p>
            <a:pPr lvl="1"/>
            <a:r>
              <a:rPr lang="en-GB" noProof="0"/>
              <a:t>2.00</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15" name="Text Placeholder 2">
            <a:extLst>
              <a:ext uri="{FF2B5EF4-FFF2-40B4-BE49-F238E27FC236}">
                <a16:creationId xmlns:a16="http://schemas.microsoft.com/office/drawing/2014/main" id="{7C354DE8-B49E-4B51-91DD-A34B6B5B17F0}"/>
              </a:ext>
            </a:extLst>
          </p:cNvPr>
          <p:cNvSpPr>
            <a:spLocks noGrp="1"/>
          </p:cNvSpPr>
          <p:nvPr>
            <p:ph type="body" sz="quarter" idx="17" hasCustomPrompt="1"/>
          </p:nvPr>
        </p:nvSpPr>
        <p:spPr>
          <a:xfrm>
            <a:off x="1671637" y="1943101"/>
            <a:ext cx="4546601" cy="3696826"/>
          </a:xfrm>
        </p:spPr>
        <p:txBody>
          <a:bodyPr/>
          <a:lstStyle>
            <a:lvl1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1pPr>
            <a:lvl2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2pPr>
            <a:lvl3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3pPr>
            <a:lvl4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4pPr>
            <a:lvl5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5pPr>
            <a:lvl6pPr marL="0" indent="0">
              <a:lnSpc>
                <a:spcPct val="80000"/>
              </a:lnSpc>
              <a:spcBef>
                <a:spcPts val="0"/>
              </a:spcBef>
              <a:spcAft>
                <a:spcPts val="600"/>
              </a:spcAft>
              <a:buFont typeface="Arial" panose="020B0604020202020204" pitchFamily="34" charset="0"/>
              <a:buChar char="​"/>
              <a:defRPr sz="1600" b="0" i="0">
                <a:solidFill>
                  <a:schemeClr val="accent1"/>
                </a:solidFill>
              </a:defRPr>
            </a:lvl6pPr>
            <a:lvl7pPr marL="0" indent="0">
              <a:lnSpc>
                <a:spcPct val="80000"/>
              </a:lnSpc>
              <a:spcBef>
                <a:spcPts val="0"/>
              </a:spcBef>
              <a:spcAft>
                <a:spcPts val="600"/>
              </a:spcAft>
              <a:buFont typeface="Arial" panose="020B0604020202020204" pitchFamily="34" charset="0"/>
              <a:buChar char="​"/>
              <a:defRPr sz="1600" b="0" i="0">
                <a:solidFill>
                  <a:schemeClr val="tx1"/>
                </a:solidFill>
              </a:defRPr>
            </a:lvl7pPr>
            <a:lvl8pPr marL="0" indent="0">
              <a:lnSpc>
                <a:spcPct val="80000"/>
              </a:lnSpc>
              <a:spcBef>
                <a:spcPts val="0"/>
              </a:spcBef>
              <a:spcAft>
                <a:spcPts val="600"/>
              </a:spcAft>
              <a:buFont typeface="Arial" panose="020B0604020202020204" pitchFamily="34" charset="0"/>
              <a:buChar char="​"/>
              <a:defRPr sz="1600" b="0" i="0">
                <a:solidFill>
                  <a:schemeClr val="accent1"/>
                </a:solidFill>
              </a:defRPr>
            </a:lvl8pPr>
            <a:lvl9pPr marL="0" indent="0">
              <a:lnSpc>
                <a:spcPct val="80000"/>
              </a:lnSpc>
              <a:spcBef>
                <a:spcPts val="0"/>
              </a:spcBef>
              <a:spcAft>
                <a:spcPts val="600"/>
              </a:spcAft>
              <a:buFont typeface="Arial" panose="020B0604020202020204" pitchFamily="34" charset="0"/>
              <a:buChar char="​"/>
              <a:defRPr sz="1600" b="0" i="0">
                <a:solidFill>
                  <a:schemeClr val="tx1"/>
                </a:solidFill>
              </a:defRPr>
            </a:lvl9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8" name="Footer Placeholder 7">
            <a:extLst>
              <a:ext uri="{FF2B5EF4-FFF2-40B4-BE49-F238E27FC236}">
                <a16:creationId xmlns:a16="http://schemas.microsoft.com/office/drawing/2014/main" id="{E0622D19-DC71-4F90-AA62-D86E2AFEADC3}"/>
              </a:ext>
            </a:extLst>
          </p:cNvPr>
          <p:cNvSpPr>
            <a:spLocks noGrp="1"/>
          </p:cNvSpPr>
          <p:nvPr>
            <p:ph type="ftr" sz="quarter" idx="15"/>
          </p:nvPr>
        </p:nvSpPr>
        <p:spPr/>
        <p:txBody>
          <a:bodyPr/>
          <a:lstStyle>
            <a:lvl1pPr>
              <a:defRPr>
                <a:solidFill>
                  <a:schemeClr val="tx1"/>
                </a:solidFill>
              </a:defRPr>
            </a:lvl1p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80AFC17B-5A74-4635-AFC9-1AEF46863139}"/>
              </a:ext>
            </a:extLst>
          </p:cNvPr>
          <p:cNvSpPr>
            <a:spLocks noGrp="1"/>
          </p:cNvSpPr>
          <p:nvPr>
            <p:ph type="sldNum" sz="quarter" idx="16"/>
          </p:nvPr>
        </p:nvSpPr>
        <p:spPr/>
        <p:txBody>
          <a:bodyPr/>
          <a:lstStyle>
            <a:lvl1pPr>
              <a:defRPr>
                <a:solidFill>
                  <a:schemeClr val="tx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10320B85-9075-4BE3-80FE-A4FBA5B89417}"/>
              </a:ext>
            </a:extLst>
          </p:cNvPr>
          <p:cNvSpPr>
            <a:spLocks noGrp="1"/>
          </p:cNvSpPr>
          <p:nvPr>
            <p:ph type="dt" sz="half" idx="14"/>
          </p:nvPr>
        </p:nvSpPr>
        <p:spPr/>
        <p:txBody>
          <a:bodyPr/>
          <a:lstStyle>
            <a:lvl1pPr>
              <a:defRPr>
                <a:noFill/>
              </a:defRPr>
            </a:lvl1pPr>
          </a:lstStyle>
          <a:p>
            <a:r>
              <a:rPr lang="en-US"/>
              <a:t>September 20, 2022</a:t>
            </a:r>
            <a:endParaRPr lang="en-GB"/>
          </a:p>
        </p:txBody>
      </p:sp>
    </p:spTree>
    <p:extLst>
      <p:ext uri="{BB962C8B-B14F-4D97-AF65-F5344CB8AC3E}">
        <p14:creationId xmlns:p14="http://schemas.microsoft.com/office/powerpoint/2010/main" val="13915079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Introduction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76334-9261-4B58-9174-1059920D6CE0}"/>
              </a:ext>
            </a:extLst>
          </p:cNvPr>
          <p:cNvSpPr>
            <a:spLocks noGrp="1"/>
          </p:cNvSpPr>
          <p:nvPr>
            <p:ph type="title" hasCustomPrompt="1"/>
          </p:nvPr>
        </p:nvSpPr>
        <p:spPr>
          <a:xfrm>
            <a:off x="500400" y="501649"/>
            <a:ext cx="5484476" cy="1990726"/>
          </a:xfrm>
        </p:spPr>
        <p:txBody>
          <a:bodyPr/>
          <a:lstStyle>
            <a:lvl1pPr marL="0" indent="0">
              <a:buFontTx/>
              <a:buNone/>
              <a:tabLst>
                <a:tab pos="936000" algn="l"/>
              </a:tabLst>
              <a:defRPr sz="4000"/>
            </a:lvl1pPr>
          </a:lstStyle>
          <a:p>
            <a:r>
              <a:rPr lang="en-GB" noProof="0"/>
              <a:t>Click to add title, tab for first line indent</a:t>
            </a:r>
            <a:endParaRPr lang="en-GB"/>
          </a:p>
        </p:txBody>
      </p:sp>
      <p:sp>
        <p:nvSpPr>
          <p:cNvPr id="3" name="Footer Placeholder 2">
            <a:extLst>
              <a:ext uri="{FF2B5EF4-FFF2-40B4-BE49-F238E27FC236}">
                <a16:creationId xmlns:a16="http://schemas.microsoft.com/office/drawing/2014/main" id="{B097E6BB-0526-4ECF-A7B6-F012FA93D06B}"/>
              </a:ext>
            </a:extLst>
          </p:cNvPr>
          <p:cNvSpPr>
            <a:spLocks noGrp="1"/>
          </p:cNvSpPr>
          <p:nvPr>
            <p:ph type="ftr" sz="quarter" idx="10"/>
          </p:nvPr>
        </p:nvSpPr>
        <p:spPr/>
        <p:txBody>
          <a:bodyPr/>
          <a:lstStyle/>
          <a:p>
            <a:r>
              <a:rPr lang="it-IT"/>
              <a:t>Carlo Bertani, Maersk, Inland Decarbonization Lead</a:t>
            </a:r>
            <a:endParaRPr lang="en-GB"/>
          </a:p>
        </p:txBody>
      </p:sp>
      <p:sp>
        <p:nvSpPr>
          <p:cNvPr id="4" name="Slide Number Placeholder 3">
            <a:extLst>
              <a:ext uri="{FF2B5EF4-FFF2-40B4-BE49-F238E27FC236}">
                <a16:creationId xmlns:a16="http://schemas.microsoft.com/office/drawing/2014/main" id="{08AE9849-36F9-4EC3-BE81-D2FC41D399AC}"/>
              </a:ext>
            </a:extLst>
          </p:cNvPr>
          <p:cNvSpPr>
            <a:spLocks noGrp="1"/>
          </p:cNvSpPr>
          <p:nvPr>
            <p:ph type="sldNum" sz="quarter" idx="11"/>
          </p:nvPr>
        </p:nvSpPr>
        <p:spPr/>
        <p:txBody>
          <a:bodyPr/>
          <a:lstStyle/>
          <a:p>
            <a:fld id="{43A204BC-C5BA-4EF4-ABC8-D45123A0C528}" type="slidenum">
              <a:rPr lang="en-GB" smtClean="0"/>
              <a:pPr/>
              <a:t>‹#›</a:t>
            </a:fld>
            <a:endParaRPr lang="en-GB"/>
          </a:p>
        </p:txBody>
      </p:sp>
      <p:sp>
        <p:nvSpPr>
          <p:cNvPr id="5" name="Date Placeholder 4">
            <a:extLst>
              <a:ext uri="{FF2B5EF4-FFF2-40B4-BE49-F238E27FC236}">
                <a16:creationId xmlns:a16="http://schemas.microsoft.com/office/drawing/2014/main" id="{2ECB67E9-4625-4D5C-A0BB-D895986FA297}"/>
              </a:ext>
            </a:extLst>
          </p:cNvPr>
          <p:cNvSpPr>
            <a:spLocks noGrp="1"/>
          </p:cNvSpPr>
          <p:nvPr>
            <p:ph type="dt" sz="half" idx="12"/>
          </p:nvPr>
        </p:nvSpPr>
        <p:spPr/>
        <p:txBody>
          <a:bodyPr/>
          <a:lstStyle/>
          <a:p>
            <a:r>
              <a:rPr lang="en-US"/>
              <a:t>September 20, 2022</a:t>
            </a:r>
            <a:endParaRPr lang="en-GB"/>
          </a:p>
        </p:txBody>
      </p:sp>
      <p:sp>
        <p:nvSpPr>
          <p:cNvPr id="9" name="Text Placeholder 8">
            <a:extLst>
              <a:ext uri="{FF2B5EF4-FFF2-40B4-BE49-F238E27FC236}">
                <a16:creationId xmlns:a16="http://schemas.microsoft.com/office/drawing/2014/main" id="{6CBAD38D-0859-4790-A878-F926B90F35CB}"/>
              </a:ext>
            </a:extLst>
          </p:cNvPr>
          <p:cNvSpPr>
            <a:spLocks noGrp="1"/>
          </p:cNvSpPr>
          <p:nvPr>
            <p:ph type="body" sz="quarter" idx="13"/>
          </p:nvPr>
        </p:nvSpPr>
        <p:spPr>
          <a:xfrm>
            <a:off x="4314825" y="3521075"/>
            <a:ext cx="7375525" cy="2116138"/>
          </a:xfrm>
        </p:spPr>
        <p:txBody>
          <a:bodyPr/>
          <a:lstStyle>
            <a:lvl1pPr marL="0" indent="0">
              <a:spcAft>
                <a:spcPts val="0"/>
              </a:spcAft>
              <a:buFont typeface="Arial" panose="020B0604020202020204" pitchFamily="34" charset="0"/>
              <a:buChar char="​"/>
              <a:defRPr sz="2400">
                <a:latin typeface="+mj-lt"/>
              </a:defRPr>
            </a:lvl1pPr>
            <a:lvl2pPr marL="0" indent="0">
              <a:spcBef>
                <a:spcPts val="0"/>
              </a:spcBef>
              <a:spcAft>
                <a:spcPts val="0"/>
              </a:spcAft>
              <a:buFont typeface="Arial" panose="020B0604020202020204" pitchFamily="34" charset="0"/>
              <a:buChar char="​"/>
              <a:defRPr sz="2400">
                <a:solidFill>
                  <a:schemeClr val="accent1"/>
                </a:solidFill>
                <a:latin typeface="+mj-lt"/>
              </a:defRPr>
            </a:lvl2pPr>
            <a:lvl3pPr marL="180000" indent="-180000">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194703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6675437" cy="930275"/>
          </a:xfrm>
        </p:spPr>
        <p:txBody>
          <a:bodyPr/>
          <a:lstStyle>
            <a:lvl1pPr>
              <a:defRPr/>
            </a:lvl1pPr>
          </a:lstStyle>
          <a:p>
            <a:r>
              <a:rPr lang="en-GB" noProof="0"/>
              <a:t>Click to add title</a:t>
            </a:r>
          </a:p>
        </p:txBody>
      </p:sp>
      <p:sp>
        <p:nvSpPr>
          <p:cNvPr id="7" name="Content Placeholder 2"/>
          <p:cNvSpPr>
            <a:spLocks noGrp="1"/>
          </p:cNvSpPr>
          <p:nvPr>
            <p:ph sz="quarter" idx="13" hasCustomPrompt="1"/>
          </p:nvPr>
        </p:nvSpPr>
        <p:spPr>
          <a:xfrm>
            <a:off x="500063" y="1943100"/>
            <a:ext cx="6675437" cy="3694113"/>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3" name="Picture Placeholder 3"/>
          <p:cNvSpPr>
            <a:spLocks noGrp="1"/>
          </p:cNvSpPr>
          <p:nvPr>
            <p:ph type="pic" sz="quarter" idx="14" hasCustomPrompt="1"/>
          </p:nvPr>
        </p:nvSpPr>
        <p:spPr>
          <a:xfrm>
            <a:off x="8129587" y="501650"/>
            <a:ext cx="3560763" cy="5135563"/>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8" name="Footer Placeholder 7">
            <a:extLst>
              <a:ext uri="{FF2B5EF4-FFF2-40B4-BE49-F238E27FC236}">
                <a16:creationId xmlns:a16="http://schemas.microsoft.com/office/drawing/2014/main" id="{C56DACA2-719F-4647-9BA8-281A8F2BFCA5}"/>
              </a:ext>
            </a:extLst>
          </p:cNvPr>
          <p:cNvSpPr>
            <a:spLocks noGrp="1"/>
          </p:cNvSpPr>
          <p:nvPr>
            <p:ph type="ftr" sz="quarter" idx="16"/>
          </p:nvPr>
        </p:nvSpPr>
        <p:spPr/>
        <p:txBody>
          <a:body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DDAB2A36-6220-480C-B58F-CFF0A15787CF}"/>
              </a:ext>
            </a:extLst>
          </p:cNvPr>
          <p:cNvSpPr>
            <a:spLocks noGrp="1"/>
          </p:cNvSpPr>
          <p:nvPr>
            <p:ph type="sldNum" sz="quarter" idx="17"/>
          </p:nvPr>
        </p:nvSpPr>
        <p:spPr/>
        <p:txBody>
          <a:body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p:txBody>
          <a:bodyPr/>
          <a:lstStyle/>
          <a:p>
            <a:r>
              <a:rPr lang="en-US"/>
              <a:t>September 20, 2022</a:t>
            </a:r>
            <a:endParaRPr lang="en-GB"/>
          </a:p>
        </p:txBody>
      </p:sp>
    </p:spTree>
    <p:extLst>
      <p:ext uri="{BB962C8B-B14F-4D97-AF65-F5344CB8AC3E}">
        <p14:creationId xmlns:p14="http://schemas.microsoft.com/office/powerpoint/2010/main" val="309253650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Pictur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188700" cy="930275"/>
          </a:xfrm>
        </p:spPr>
        <p:txBody>
          <a:bodyPr/>
          <a:lstStyle>
            <a:lvl1pPr>
              <a:defRPr/>
            </a:lvl1pPr>
          </a:lstStyle>
          <a:p>
            <a:r>
              <a:rPr lang="en-GB" noProof="0"/>
              <a:t>Click to add title</a:t>
            </a:r>
          </a:p>
        </p:txBody>
      </p:sp>
      <p:sp>
        <p:nvSpPr>
          <p:cNvPr id="7" name="Content Placeholder 2"/>
          <p:cNvSpPr>
            <a:spLocks noGrp="1"/>
          </p:cNvSpPr>
          <p:nvPr>
            <p:ph sz="quarter" idx="13" hasCustomPrompt="1"/>
          </p:nvPr>
        </p:nvSpPr>
        <p:spPr>
          <a:xfrm>
            <a:off x="500063" y="1943100"/>
            <a:ext cx="6675437" cy="3694113"/>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3" name="Picture Placeholder 3"/>
          <p:cNvSpPr>
            <a:spLocks noGrp="1"/>
          </p:cNvSpPr>
          <p:nvPr>
            <p:ph type="pic" sz="quarter" idx="14" hasCustomPrompt="1"/>
          </p:nvPr>
        </p:nvSpPr>
        <p:spPr>
          <a:xfrm>
            <a:off x="8129587" y="1943100"/>
            <a:ext cx="3560763" cy="3694113"/>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8" name="Footer Placeholder 7">
            <a:extLst>
              <a:ext uri="{FF2B5EF4-FFF2-40B4-BE49-F238E27FC236}">
                <a16:creationId xmlns:a16="http://schemas.microsoft.com/office/drawing/2014/main" id="{C56DACA2-719F-4647-9BA8-281A8F2BFCA5}"/>
              </a:ext>
            </a:extLst>
          </p:cNvPr>
          <p:cNvSpPr>
            <a:spLocks noGrp="1"/>
          </p:cNvSpPr>
          <p:nvPr>
            <p:ph type="ftr" sz="quarter" idx="16"/>
          </p:nvPr>
        </p:nvSpPr>
        <p:spPr/>
        <p:txBody>
          <a:body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DDAB2A36-6220-480C-B58F-CFF0A15787CF}"/>
              </a:ext>
            </a:extLst>
          </p:cNvPr>
          <p:cNvSpPr>
            <a:spLocks noGrp="1"/>
          </p:cNvSpPr>
          <p:nvPr>
            <p:ph type="sldNum" sz="quarter" idx="17"/>
          </p:nvPr>
        </p:nvSpPr>
        <p:spPr/>
        <p:txBody>
          <a:body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p:txBody>
          <a:bodyPr/>
          <a:lstStyle/>
          <a:p>
            <a:r>
              <a:rPr lang="en-US"/>
              <a:t>September 20, 2022</a:t>
            </a:r>
            <a:endParaRPr lang="en-GB"/>
          </a:p>
        </p:txBody>
      </p:sp>
    </p:spTree>
    <p:extLst>
      <p:ext uri="{BB962C8B-B14F-4D97-AF65-F5344CB8AC3E}">
        <p14:creationId xmlns:p14="http://schemas.microsoft.com/office/powerpoint/2010/main" val="12961292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wo content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190287" cy="930275"/>
          </a:xfrm>
        </p:spPr>
        <p:txBody>
          <a:bodyPr/>
          <a:lstStyle>
            <a:lvl1pPr>
              <a:defRPr/>
            </a:lvl1pPr>
          </a:lstStyle>
          <a:p>
            <a:r>
              <a:rPr lang="en-GB"/>
              <a:t>Click to add title</a:t>
            </a:r>
          </a:p>
        </p:txBody>
      </p:sp>
      <p:sp>
        <p:nvSpPr>
          <p:cNvPr id="3" name="Content Placeholder 2"/>
          <p:cNvSpPr>
            <a:spLocks noGrp="1"/>
          </p:cNvSpPr>
          <p:nvPr>
            <p:ph sz="half" idx="1" hasCustomPrompt="1"/>
          </p:nvPr>
        </p:nvSpPr>
        <p:spPr>
          <a:xfrm>
            <a:off x="500063" y="1943099"/>
            <a:ext cx="5464800" cy="3694879"/>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6225550" y="1943099"/>
            <a:ext cx="5464800" cy="3694879"/>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Tree>
    <p:extLst>
      <p:ext uri="{BB962C8B-B14F-4D97-AF65-F5344CB8AC3E}">
        <p14:creationId xmlns:p14="http://schemas.microsoft.com/office/powerpoint/2010/main" val="3971745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276350"/>
            <a:ext cx="5286375"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276350"/>
            <a:ext cx="5181600"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565596991"/>
      </p:ext>
    </p:extLst>
  </p:cSld>
  <p:clrMapOvr>
    <a:masterClrMapping/>
  </p:clrMapOvr>
  <p:hf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wo content 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190287" cy="930275"/>
          </a:xfrm>
        </p:spPr>
        <p:txBody>
          <a:bodyPr/>
          <a:lstStyle>
            <a:lvl1pPr>
              <a:defRPr/>
            </a:lvl1pPr>
          </a:lstStyle>
          <a:p>
            <a:r>
              <a:rPr lang="en-GB"/>
              <a:t>Click to add title</a:t>
            </a:r>
          </a:p>
        </p:txBody>
      </p:sp>
      <p:sp>
        <p:nvSpPr>
          <p:cNvPr id="3" name="Content Placeholder 2"/>
          <p:cNvSpPr>
            <a:spLocks noGrp="1"/>
          </p:cNvSpPr>
          <p:nvPr>
            <p:ph sz="half" idx="1" hasCustomPrompt="1"/>
          </p:nvPr>
        </p:nvSpPr>
        <p:spPr>
          <a:xfrm>
            <a:off x="500063" y="1943100"/>
            <a:ext cx="3578225" cy="3694878"/>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4314825" y="1943100"/>
            <a:ext cx="7375525" cy="3694878"/>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Tree>
    <p:extLst>
      <p:ext uri="{BB962C8B-B14F-4D97-AF65-F5344CB8AC3E}">
        <p14:creationId xmlns:p14="http://schemas.microsoft.com/office/powerpoint/2010/main" val="9478638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wo content and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6675437" cy="930275"/>
          </a:xfrm>
        </p:spPr>
        <p:txBody>
          <a:bodyPr/>
          <a:lstStyle>
            <a:lvl1pPr>
              <a:defRPr/>
            </a:lvl1pPr>
          </a:lstStyle>
          <a:p>
            <a:r>
              <a:rPr lang="en-GB" noProof="0"/>
              <a:t>Click to add title</a:t>
            </a:r>
          </a:p>
        </p:txBody>
      </p:sp>
      <p:sp>
        <p:nvSpPr>
          <p:cNvPr id="7" name="Content Placeholder 2"/>
          <p:cNvSpPr>
            <a:spLocks noGrp="1"/>
          </p:cNvSpPr>
          <p:nvPr>
            <p:ph sz="quarter" idx="13" hasCustomPrompt="1"/>
          </p:nvPr>
        </p:nvSpPr>
        <p:spPr>
          <a:xfrm>
            <a:off x="500063" y="1943101"/>
            <a:ext cx="6675437" cy="1485900"/>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3" name="Picture Placeholder 3"/>
          <p:cNvSpPr>
            <a:spLocks noGrp="1"/>
          </p:cNvSpPr>
          <p:nvPr>
            <p:ph type="pic" sz="quarter" idx="14" hasCustomPrompt="1"/>
          </p:nvPr>
        </p:nvSpPr>
        <p:spPr>
          <a:xfrm>
            <a:off x="8129587" y="501650"/>
            <a:ext cx="3560763" cy="5135563"/>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8" name="Footer Placeholder 7">
            <a:extLst>
              <a:ext uri="{FF2B5EF4-FFF2-40B4-BE49-F238E27FC236}">
                <a16:creationId xmlns:a16="http://schemas.microsoft.com/office/drawing/2014/main" id="{C56DACA2-719F-4647-9BA8-281A8F2BFCA5}"/>
              </a:ext>
            </a:extLst>
          </p:cNvPr>
          <p:cNvSpPr>
            <a:spLocks noGrp="1"/>
          </p:cNvSpPr>
          <p:nvPr>
            <p:ph type="ftr" sz="quarter" idx="16"/>
          </p:nvPr>
        </p:nvSpPr>
        <p:spPr/>
        <p:txBody>
          <a:body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DDAB2A36-6220-480C-B58F-CFF0A15787CF}"/>
              </a:ext>
            </a:extLst>
          </p:cNvPr>
          <p:cNvSpPr>
            <a:spLocks noGrp="1"/>
          </p:cNvSpPr>
          <p:nvPr>
            <p:ph type="sldNum" sz="quarter" idx="17"/>
          </p:nvPr>
        </p:nvSpPr>
        <p:spPr/>
        <p:txBody>
          <a:body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p:txBody>
          <a:bodyPr/>
          <a:lstStyle/>
          <a:p>
            <a:r>
              <a:rPr lang="en-US"/>
              <a:t>September 20, 2022</a:t>
            </a:r>
            <a:endParaRPr lang="en-GB"/>
          </a:p>
        </p:txBody>
      </p:sp>
      <p:sp>
        <p:nvSpPr>
          <p:cNvPr id="10" name="Content Placeholder 2">
            <a:extLst>
              <a:ext uri="{FF2B5EF4-FFF2-40B4-BE49-F238E27FC236}">
                <a16:creationId xmlns:a16="http://schemas.microsoft.com/office/drawing/2014/main" id="{CA9E8C0B-1C97-4D16-9DD8-EB4FE101D0F5}"/>
              </a:ext>
            </a:extLst>
          </p:cNvPr>
          <p:cNvSpPr>
            <a:spLocks noGrp="1"/>
          </p:cNvSpPr>
          <p:nvPr>
            <p:ph sz="quarter" idx="18" hasCustomPrompt="1"/>
          </p:nvPr>
        </p:nvSpPr>
        <p:spPr>
          <a:xfrm>
            <a:off x="493714" y="4070350"/>
            <a:ext cx="6675436" cy="1566863"/>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13525518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209537" cy="930275"/>
          </a:xfrm>
        </p:spPr>
        <p:txBody>
          <a:bodyPr/>
          <a:lstStyle>
            <a:lvl1pPr>
              <a:defRPr/>
            </a:lvl1pPr>
          </a:lstStyle>
          <a:p>
            <a:r>
              <a:rPr lang="en-GB"/>
              <a:t>Click to add title</a:t>
            </a:r>
          </a:p>
        </p:txBody>
      </p:sp>
      <p:sp>
        <p:nvSpPr>
          <p:cNvPr id="3" name="Content Placeholder 2"/>
          <p:cNvSpPr>
            <a:spLocks noGrp="1"/>
          </p:cNvSpPr>
          <p:nvPr>
            <p:ph sz="half" idx="1" hasCustomPrompt="1"/>
          </p:nvPr>
        </p:nvSpPr>
        <p:spPr>
          <a:xfrm>
            <a:off x="500063" y="1950097"/>
            <a:ext cx="3560736" cy="3687881"/>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4326138" y="1950097"/>
            <a:ext cx="3560736" cy="3687881"/>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8" name="Content Placeholder 3">
            <a:extLst>
              <a:ext uri="{FF2B5EF4-FFF2-40B4-BE49-F238E27FC236}">
                <a16:creationId xmlns:a16="http://schemas.microsoft.com/office/drawing/2014/main" id="{43327ACD-F89A-484C-8B15-F2161D2D5BCB}"/>
              </a:ext>
            </a:extLst>
          </p:cNvPr>
          <p:cNvSpPr>
            <a:spLocks noGrp="1"/>
          </p:cNvSpPr>
          <p:nvPr>
            <p:ph sz="half" idx="13" hasCustomPrompt="1"/>
          </p:nvPr>
        </p:nvSpPr>
        <p:spPr>
          <a:xfrm>
            <a:off x="8131175" y="1968500"/>
            <a:ext cx="3559175" cy="3669478"/>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Tree>
    <p:extLst>
      <p:ext uri="{BB962C8B-B14F-4D97-AF65-F5344CB8AC3E}">
        <p14:creationId xmlns:p14="http://schemas.microsoft.com/office/powerpoint/2010/main" val="20394238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Four content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209537" cy="930275"/>
          </a:xfrm>
        </p:spPr>
        <p:txBody>
          <a:bodyPr/>
          <a:lstStyle>
            <a:lvl1pPr>
              <a:defRPr/>
            </a:lvl1pPr>
          </a:lstStyle>
          <a:p>
            <a:r>
              <a:rPr lang="en-GB"/>
              <a:t>Click to add title</a:t>
            </a:r>
          </a:p>
        </p:txBody>
      </p:sp>
      <p:sp>
        <p:nvSpPr>
          <p:cNvPr id="3" name="Content Placeholder 2"/>
          <p:cNvSpPr>
            <a:spLocks noGrp="1"/>
          </p:cNvSpPr>
          <p:nvPr>
            <p:ph sz="half" idx="1" hasCustomPrompt="1"/>
          </p:nvPr>
        </p:nvSpPr>
        <p:spPr>
          <a:xfrm>
            <a:off x="500063" y="1950097"/>
            <a:ext cx="2620800" cy="3687881"/>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3360738" y="1950097"/>
            <a:ext cx="2619375" cy="3687881"/>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8" name="Content Placeholder 3">
            <a:extLst>
              <a:ext uri="{FF2B5EF4-FFF2-40B4-BE49-F238E27FC236}">
                <a16:creationId xmlns:a16="http://schemas.microsoft.com/office/drawing/2014/main" id="{43327ACD-F89A-484C-8B15-F2161D2D5BCB}"/>
              </a:ext>
            </a:extLst>
          </p:cNvPr>
          <p:cNvSpPr>
            <a:spLocks noGrp="1"/>
          </p:cNvSpPr>
          <p:nvPr>
            <p:ph sz="half" idx="13" hasCustomPrompt="1"/>
          </p:nvPr>
        </p:nvSpPr>
        <p:spPr>
          <a:xfrm>
            <a:off x="6219989" y="1950097"/>
            <a:ext cx="2619375" cy="3687881"/>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
        <p:nvSpPr>
          <p:cNvPr id="9" name="Content Placeholder 3">
            <a:extLst>
              <a:ext uri="{FF2B5EF4-FFF2-40B4-BE49-F238E27FC236}">
                <a16:creationId xmlns:a16="http://schemas.microsoft.com/office/drawing/2014/main" id="{8059DA8A-4391-4F2F-8A22-F32154823E87}"/>
              </a:ext>
            </a:extLst>
          </p:cNvPr>
          <p:cNvSpPr>
            <a:spLocks noGrp="1"/>
          </p:cNvSpPr>
          <p:nvPr>
            <p:ph sz="half" idx="17" hasCustomPrompt="1"/>
          </p:nvPr>
        </p:nvSpPr>
        <p:spPr>
          <a:xfrm>
            <a:off x="9069388" y="1950097"/>
            <a:ext cx="2619375" cy="3687881"/>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10007450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ulleted list with numbers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4" y="412442"/>
            <a:ext cx="11188800" cy="719138"/>
          </a:xfrm>
        </p:spPr>
        <p:txBody>
          <a:bodyPr/>
          <a:lstStyle>
            <a:lvl1pPr>
              <a:defRPr sz="2400"/>
            </a:lvl1pPr>
          </a:lstStyle>
          <a:p>
            <a:r>
              <a:rPr lang="en-GB" noProof="0"/>
              <a:t>Click to add title</a:t>
            </a:r>
          </a:p>
        </p:txBody>
      </p:sp>
      <p:sp>
        <p:nvSpPr>
          <p:cNvPr id="12" name="Text Placeholder 2">
            <a:extLst>
              <a:ext uri="{FF2B5EF4-FFF2-40B4-BE49-F238E27FC236}">
                <a16:creationId xmlns:a16="http://schemas.microsoft.com/office/drawing/2014/main" id="{C5027FDC-6FFF-4553-A164-9D1EA73663FE}"/>
              </a:ext>
            </a:extLst>
          </p:cNvPr>
          <p:cNvSpPr>
            <a:spLocks noGrp="1"/>
          </p:cNvSpPr>
          <p:nvPr>
            <p:ph type="body" sz="quarter" idx="19" hasCustomPrompt="1"/>
          </p:nvPr>
        </p:nvSpPr>
        <p:spPr>
          <a:xfrm>
            <a:off x="500064" y="1943099"/>
            <a:ext cx="715961" cy="3694113"/>
          </a:xfrm>
        </p:spPr>
        <p:txBody>
          <a:bodyPr/>
          <a:lstStyle>
            <a:lvl1pPr marL="0" indent="0">
              <a:spcAft>
                <a:spcPts val="2400"/>
              </a:spcAft>
              <a:buNone/>
              <a:defRPr lang="en-US" sz="2800" kern="1200" dirty="0" smtClean="0">
                <a:solidFill>
                  <a:schemeClr val="accent1"/>
                </a:solidFill>
                <a:latin typeface="+mj-lt"/>
                <a:ea typeface="+mn-ea"/>
                <a:cs typeface="+mn-cs"/>
              </a:defRPr>
            </a:lvl1pPr>
          </a:lstStyle>
          <a:p>
            <a:pPr lvl="0"/>
            <a:r>
              <a:rPr lang="en-GB"/>
              <a:t>01 -</a:t>
            </a:r>
          </a:p>
        </p:txBody>
      </p:sp>
      <p:sp>
        <p:nvSpPr>
          <p:cNvPr id="14" name="Text Placeholder 3">
            <a:extLst>
              <a:ext uri="{FF2B5EF4-FFF2-40B4-BE49-F238E27FC236}">
                <a16:creationId xmlns:a16="http://schemas.microsoft.com/office/drawing/2014/main" id="{7049ABFC-94E9-40A1-97A7-B001CEAD3292}"/>
              </a:ext>
            </a:extLst>
          </p:cNvPr>
          <p:cNvSpPr>
            <a:spLocks noGrp="1"/>
          </p:cNvSpPr>
          <p:nvPr>
            <p:ph type="body" sz="quarter" idx="20" hasCustomPrompt="1"/>
          </p:nvPr>
        </p:nvSpPr>
        <p:spPr>
          <a:xfrm>
            <a:off x="1454148" y="1943099"/>
            <a:ext cx="9302400" cy="3694113"/>
          </a:xfrm>
        </p:spPr>
        <p:txBody>
          <a:bodyPr/>
          <a:lstStyle>
            <a:lvl1pPr marL="0" indent="0">
              <a:spcAft>
                <a:spcPts val="2400"/>
              </a:spcAft>
              <a:buNone/>
              <a:defRPr lang="en-US" sz="2800" kern="1200" dirty="0" smtClean="0">
                <a:solidFill>
                  <a:schemeClr val="tx1"/>
                </a:solidFill>
                <a:latin typeface="+mj-lt"/>
                <a:ea typeface="+mn-ea"/>
                <a:cs typeface="+mn-cs"/>
              </a:defRPr>
            </a:lvl1pPr>
          </a:lstStyle>
          <a:p>
            <a:pPr lvl="0"/>
            <a:r>
              <a:rPr lang="en-GB" noProof="0"/>
              <a:t>Click to add text</a:t>
            </a:r>
            <a:endParaRPr lang="en-GB"/>
          </a:p>
        </p:txBody>
      </p:sp>
      <p:sp>
        <p:nvSpPr>
          <p:cNvPr id="8" name="Footer Placeholder 7">
            <a:extLst>
              <a:ext uri="{FF2B5EF4-FFF2-40B4-BE49-F238E27FC236}">
                <a16:creationId xmlns:a16="http://schemas.microsoft.com/office/drawing/2014/main" id="{C56DACA2-719F-4647-9BA8-281A8F2BFCA5}"/>
              </a:ext>
            </a:extLst>
          </p:cNvPr>
          <p:cNvSpPr>
            <a:spLocks noGrp="1"/>
          </p:cNvSpPr>
          <p:nvPr>
            <p:ph type="ftr" sz="quarter" idx="16"/>
          </p:nvPr>
        </p:nvSpPr>
        <p:spPr/>
        <p:txBody>
          <a:body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DDAB2A36-6220-480C-B58F-CFF0A15787CF}"/>
              </a:ext>
            </a:extLst>
          </p:cNvPr>
          <p:cNvSpPr>
            <a:spLocks noGrp="1"/>
          </p:cNvSpPr>
          <p:nvPr>
            <p:ph type="sldNum" sz="quarter" idx="17"/>
          </p:nvPr>
        </p:nvSpPr>
        <p:spPr/>
        <p:txBody>
          <a:body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p:txBody>
          <a:bodyPr/>
          <a:lstStyle/>
          <a:p>
            <a:r>
              <a:rPr lang="en-US"/>
              <a:t>September 20, 2022</a:t>
            </a:r>
            <a:endParaRPr lang="en-GB"/>
          </a:p>
        </p:txBody>
      </p:sp>
    </p:spTree>
    <p:extLst>
      <p:ext uri="{BB962C8B-B14F-4D97-AF65-F5344CB8AC3E}">
        <p14:creationId xmlns:p14="http://schemas.microsoft.com/office/powerpoint/2010/main" val="168935367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ulleted list with numbers B">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A5975426-E16F-4D12-98B6-8FE2A0F7895B}"/>
              </a:ext>
            </a:extLst>
          </p:cNvPr>
          <p:cNvSpPr/>
          <p:nvPr userDrawn="1"/>
        </p:nvSpPr>
        <p:spPr>
          <a:xfrm>
            <a:off x="0" y="0"/>
            <a:ext cx="1219047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GB" sz="2000" noProof="0"/>
          </a:p>
        </p:txBody>
      </p:sp>
      <p:sp>
        <p:nvSpPr>
          <p:cNvPr id="2" name="Title 1"/>
          <p:cNvSpPr>
            <a:spLocks noGrp="1"/>
          </p:cNvSpPr>
          <p:nvPr>
            <p:ph type="title" hasCustomPrompt="1"/>
          </p:nvPr>
        </p:nvSpPr>
        <p:spPr>
          <a:xfrm>
            <a:off x="500064" y="412442"/>
            <a:ext cx="11190286" cy="719138"/>
          </a:xfrm>
        </p:spPr>
        <p:txBody>
          <a:bodyPr/>
          <a:lstStyle>
            <a:lvl1pPr>
              <a:defRPr sz="2400">
                <a:solidFill>
                  <a:schemeClr val="bg1"/>
                </a:solidFill>
              </a:defRPr>
            </a:lvl1pPr>
          </a:lstStyle>
          <a:p>
            <a:r>
              <a:rPr lang="en-GB" noProof="0"/>
              <a:t>Click to add title</a:t>
            </a:r>
          </a:p>
        </p:txBody>
      </p:sp>
      <p:sp>
        <p:nvSpPr>
          <p:cNvPr id="12" name="Text Placeholder 2">
            <a:extLst>
              <a:ext uri="{FF2B5EF4-FFF2-40B4-BE49-F238E27FC236}">
                <a16:creationId xmlns:a16="http://schemas.microsoft.com/office/drawing/2014/main" id="{C5027FDC-6FFF-4553-A164-9D1EA73663FE}"/>
              </a:ext>
            </a:extLst>
          </p:cNvPr>
          <p:cNvSpPr>
            <a:spLocks noGrp="1"/>
          </p:cNvSpPr>
          <p:nvPr>
            <p:ph type="body" sz="quarter" idx="19" hasCustomPrompt="1"/>
          </p:nvPr>
        </p:nvSpPr>
        <p:spPr>
          <a:xfrm>
            <a:off x="500064" y="1943099"/>
            <a:ext cx="715961" cy="3694113"/>
          </a:xfrm>
        </p:spPr>
        <p:txBody>
          <a:bodyPr/>
          <a:lstStyle>
            <a:lvl1pPr marL="0" indent="0">
              <a:spcAft>
                <a:spcPts val="2400"/>
              </a:spcAft>
              <a:buNone/>
              <a:defRPr lang="en-US" sz="2800" kern="1200" dirty="0" smtClean="0">
                <a:solidFill>
                  <a:schemeClr val="bg1"/>
                </a:solidFill>
                <a:latin typeface="+mj-lt"/>
                <a:ea typeface="+mn-ea"/>
                <a:cs typeface="+mn-cs"/>
              </a:defRPr>
            </a:lvl1pPr>
          </a:lstStyle>
          <a:p>
            <a:pPr lvl="0"/>
            <a:r>
              <a:rPr lang="en-GB"/>
              <a:t>01 -</a:t>
            </a:r>
          </a:p>
        </p:txBody>
      </p:sp>
      <p:sp>
        <p:nvSpPr>
          <p:cNvPr id="14" name="Text Placeholder 3">
            <a:extLst>
              <a:ext uri="{FF2B5EF4-FFF2-40B4-BE49-F238E27FC236}">
                <a16:creationId xmlns:a16="http://schemas.microsoft.com/office/drawing/2014/main" id="{7049ABFC-94E9-40A1-97A7-B001CEAD3292}"/>
              </a:ext>
            </a:extLst>
          </p:cNvPr>
          <p:cNvSpPr>
            <a:spLocks noGrp="1"/>
          </p:cNvSpPr>
          <p:nvPr>
            <p:ph type="body" sz="quarter" idx="20" hasCustomPrompt="1"/>
          </p:nvPr>
        </p:nvSpPr>
        <p:spPr>
          <a:xfrm>
            <a:off x="1454149" y="1943099"/>
            <a:ext cx="9301164" cy="3694113"/>
          </a:xfrm>
        </p:spPr>
        <p:txBody>
          <a:bodyPr/>
          <a:lstStyle>
            <a:lvl1pPr marL="0" indent="0">
              <a:spcAft>
                <a:spcPts val="2400"/>
              </a:spcAft>
              <a:buNone/>
              <a:defRPr lang="en-US" sz="2800" kern="1200" dirty="0" smtClean="0">
                <a:solidFill>
                  <a:schemeClr val="bg1"/>
                </a:solidFill>
                <a:latin typeface="+mj-lt"/>
                <a:ea typeface="+mn-ea"/>
                <a:cs typeface="+mn-cs"/>
              </a:defRPr>
            </a:lvl1pPr>
          </a:lstStyle>
          <a:p>
            <a:pPr lvl="0"/>
            <a:r>
              <a:rPr lang="en-GB" noProof="0"/>
              <a:t>Click to add text</a:t>
            </a:r>
            <a:endParaRPr lang="en-GB"/>
          </a:p>
        </p:txBody>
      </p:sp>
      <p:pic>
        <p:nvPicPr>
          <p:cNvPr id="24" name="Logo">
            <a:extLst>
              <a:ext uri="{FF2B5EF4-FFF2-40B4-BE49-F238E27FC236}">
                <a16:creationId xmlns:a16="http://schemas.microsoft.com/office/drawing/2014/main" id="{1E4FBBA8-C15E-48AA-A048-FDFD4E9C67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9676" y="6134617"/>
            <a:ext cx="1435438" cy="320697"/>
          </a:xfrm>
          <a:prstGeom prst="rect">
            <a:avLst/>
          </a:prstGeom>
        </p:spPr>
      </p:pic>
      <p:sp>
        <p:nvSpPr>
          <p:cNvPr id="8" name="Footer Placeholder 7">
            <a:extLst>
              <a:ext uri="{FF2B5EF4-FFF2-40B4-BE49-F238E27FC236}">
                <a16:creationId xmlns:a16="http://schemas.microsoft.com/office/drawing/2014/main" id="{C56DACA2-719F-4647-9BA8-281A8F2BFCA5}"/>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DDAB2A36-6220-480C-B58F-CFF0A15787CF}"/>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p:txBody>
          <a:bodyPr/>
          <a:lstStyle/>
          <a:p>
            <a:r>
              <a:rPr lang="en-US"/>
              <a:t>September 20, 2022</a:t>
            </a:r>
            <a:endParaRPr lang="en-GB"/>
          </a:p>
        </p:txBody>
      </p:sp>
    </p:spTree>
    <p:extLst>
      <p:ext uri="{BB962C8B-B14F-4D97-AF65-F5344CB8AC3E}">
        <p14:creationId xmlns:p14="http://schemas.microsoft.com/office/powerpoint/2010/main" val="8366928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Highlight message">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A5975426-E16F-4D12-98B6-8FE2A0F7895B}"/>
              </a:ext>
            </a:extLst>
          </p:cNvPr>
          <p:cNvSpPr/>
          <p:nvPr userDrawn="1"/>
        </p:nvSpPr>
        <p:spPr>
          <a:xfrm>
            <a:off x="0" y="0"/>
            <a:ext cx="1219047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GB" sz="2000" noProof="0"/>
          </a:p>
        </p:txBody>
      </p:sp>
      <p:sp>
        <p:nvSpPr>
          <p:cNvPr id="2" name="Title 1"/>
          <p:cNvSpPr>
            <a:spLocks noGrp="1"/>
          </p:cNvSpPr>
          <p:nvPr>
            <p:ph type="title" hasCustomPrompt="1"/>
          </p:nvPr>
        </p:nvSpPr>
        <p:spPr>
          <a:xfrm>
            <a:off x="500064" y="412442"/>
            <a:ext cx="11190286" cy="719138"/>
          </a:xfrm>
        </p:spPr>
        <p:txBody>
          <a:bodyPr/>
          <a:lstStyle>
            <a:lvl1pPr>
              <a:defRPr sz="2400">
                <a:solidFill>
                  <a:schemeClr val="bg1"/>
                </a:solidFill>
              </a:defRPr>
            </a:lvl1pPr>
          </a:lstStyle>
          <a:p>
            <a:r>
              <a:rPr lang="en-GB" noProof="0"/>
              <a:t>Click to add title</a:t>
            </a:r>
          </a:p>
        </p:txBody>
      </p:sp>
      <p:sp>
        <p:nvSpPr>
          <p:cNvPr id="12" name="Text Placeholder 2">
            <a:extLst>
              <a:ext uri="{FF2B5EF4-FFF2-40B4-BE49-F238E27FC236}">
                <a16:creationId xmlns:a16="http://schemas.microsoft.com/office/drawing/2014/main" id="{C5027FDC-6FFF-4553-A164-9D1EA73663FE}"/>
              </a:ext>
            </a:extLst>
          </p:cNvPr>
          <p:cNvSpPr>
            <a:spLocks noGrp="1"/>
          </p:cNvSpPr>
          <p:nvPr>
            <p:ph type="body" sz="quarter" idx="19" hasCustomPrompt="1"/>
          </p:nvPr>
        </p:nvSpPr>
        <p:spPr>
          <a:xfrm>
            <a:off x="323386" y="1943100"/>
            <a:ext cx="6615577" cy="2711450"/>
          </a:xfrm>
        </p:spPr>
        <p:txBody>
          <a:bodyPr/>
          <a:lstStyle>
            <a:lvl1pPr marL="0" indent="0">
              <a:buNone/>
              <a:defRPr lang="en-US" sz="23000" kern="1200" dirty="0" smtClean="0">
                <a:solidFill>
                  <a:schemeClr val="bg1"/>
                </a:solidFill>
                <a:latin typeface="+mj-lt"/>
                <a:ea typeface="+mn-ea"/>
                <a:cs typeface="+mn-cs"/>
              </a:defRPr>
            </a:lvl1pPr>
          </a:lstStyle>
          <a:p>
            <a:pPr lvl="0"/>
            <a:r>
              <a:rPr lang="en-GB"/>
              <a:t>62%</a:t>
            </a:r>
          </a:p>
        </p:txBody>
      </p:sp>
      <p:sp>
        <p:nvSpPr>
          <p:cNvPr id="14" name="Text Placeholder 3">
            <a:extLst>
              <a:ext uri="{FF2B5EF4-FFF2-40B4-BE49-F238E27FC236}">
                <a16:creationId xmlns:a16="http://schemas.microsoft.com/office/drawing/2014/main" id="{7049ABFC-94E9-40A1-97A7-B001CEAD3292}"/>
              </a:ext>
            </a:extLst>
          </p:cNvPr>
          <p:cNvSpPr>
            <a:spLocks noGrp="1"/>
          </p:cNvSpPr>
          <p:nvPr>
            <p:ph type="body" sz="quarter" idx="20" hasCustomPrompt="1"/>
          </p:nvPr>
        </p:nvSpPr>
        <p:spPr>
          <a:xfrm>
            <a:off x="4314825" y="5084763"/>
            <a:ext cx="7375525" cy="547687"/>
          </a:xfrm>
        </p:spPr>
        <p:txBody>
          <a:bodyPr/>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lang="en-US" sz="3000" i="0" kern="1200" dirty="0" smtClean="0">
                <a:solidFill>
                  <a:schemeClr val="bg1"/>
                </a:solidFill>
                <a:latin typeface="Maersk Text Office Light" panose="00000400000000000000" pitchFamily="2" charset="0"/>
                <a:ea typeface="+mn-ea"/>
                <a:cs typeface="+mn-cs"/>
              </a:defRPr>
            </a:lvl1pPr>
          </a:lstStyle>
          <a:p>
            <a:pPr marL="0" marR="0" lvl="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noProof="0"/>
              <a:t>Click to add </a:t>
            </a:r>
            <a:r>
              <a:rPr lang="en-GB"/>
              <a:t>text</a:t>
            </a:r>
          </a:p>
        </p:txBody>
      </p:sp>
      <p:pic>
        <p:nvPicPr>
          <p:cNvPr id="24" name="Logo">
            <a:extLst>
              <a:ext uri="{FF2B5EF4-FFF2-40B4-BE49-F238E27FC236}">
                <a16:creationId xmlns:a16="http://schemas.microsoft.com/office/drawing/2014/main" id="{1E4FBBA8-C15E-48AA-A048-FDFD4E9C67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9676" y="6134617"/>
            <a:ext cx="1435438" cy="320697"/>
          </a:xfrm>
          <a:prstGeom prst="rect">
            <a:avLst/>
          </a:prstGeom>
        </p:spPr>
      </p:pic>
      <p:sp>
        <p:nvSpPr>
          <p:cNvPr id="8" name="Footer Placeholder 7">
            <a:extLst>
              <a:ext uri="{FF2B5EF4-FFF2-40B4-BE49-F238E27FC236}">
                <a16:creationId xmlns:a16="http://schemas.microsoft.com/office/drawing/2014/main" id="{C56DACA2-719F-4647-9BA8-281A8F2BFCA5}"/>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DDAB2A36-6220-480C-B58F-CFF0A15787CF}"/>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p:txBody>
          <a:bodyPr/>
          <a:lstStyle/>
          <a:p>
            <a:r>
              <a:rPr lang="en-US"/>
              <a:t>September 20, 2022</a:t>
            </a:r>
            <a:endParaRPr lang="en-GB"/>
          </a:p>
        </p:txBody>
      </p:sp>
    </p:spTree>
    <p:extLst>
      <p:ext uri="{BB962C8B-B14F-4D97-AF65-F5344CB8AC3E}">
        <p14:creationId xmlns:p14="http://schemas.microsoft.com/office/powerpoint/2010/main" val="11282309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everal text boxes">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6536757-24D6-4CE3-BC82-E594F5B33A4A}"/>
              </a:ext>
            </a:extLst>
          </p:cNvPr>
          <p:cNvSpPr>
            <a:spLocks noGrp="1"/>
          </p:cNvSpPr>
          <p:nvPr>
            <p:ph type="title" hasCustomPrompt="1"/>
          </p:nvPr>
        </p:nvSpPr>
        <p:spPr/>
        <p:txBody>
          <a:bodyPr/>
          <a:lstStyle>
            <a:lvl1pPr>
              <a:defRPr/>
            </a:lvl1pPr>
          </a:lstStyle>
          <a:p>
            <a:r>
              <a:rPr lang="en-US"/>
              <a:t>Click to add title</a:t>
            </a:r>
            <a:endParaRPr lang="en-GB"/>
          </a:p>
        </p:txBody>
      </p:sp>
      <p:sp>
        <p:nvSpPr>
          <p:cNvPr id="9" name="Text Placeholder 2">
            <a:extLst>
              <a:ext uri="{FF2B5EF4-FFF2-40B4-BE49-F238E27FC236}">
                <a16:creationId xmlns:a16="http://schemas.microsoft.com/office/drawing/2014/main" id="{6EEC2DAD-CD0D-4A12-B275-257EC3F16D2C}"/>
              </a:ext>
            </a:extLst>
          </p:cNvPr>
          <p:cNvSpPr>
            <a:spLocks noGrp="1"/>
          </p:cNvSpPr>
          <p:nvPr>
            <p:ph type="body" sz="quarter" idx="22" hasCustomPrompt="1"/>
          </p:nvPr>
        </p:nvSpPr>
        <p:spPr>
          <a:xfrm>
            <a:off x="500063" y="1527716"/>
            <a:ext cx="5484812" cy="1753641"/>
          </a:xfrm>
        </p:spPr>
        <p:txBody>
          <a:bodyPr/>
          <a:lstStyle>
            <a:lvl1pPr marL="0" indent="0">
              <a:buFont typeface="Arial" panose="020B0604020202020204" pitchFamily="34" charset="0"/>
              <a:buChar char="​"/>
              <a:defRPr sz="1100" b="1">
                <a:solidFill>
                  <a:schemeClr val="accent1"/>
                </a:solidFill>
              </a:defRPr>
            </a:lvl1pPr>
            <a:lvl2pPr marL="180000" indent="-180000">
              <a:spcBef>
                <a:spcPts val="0"/>
              </a:spcBef>
              <a:buFont typeface="Arial" panose="020B0604020202020204" pitchFamily="34" charset="0"/>
              <a:buChar char="•"/>
              <a:defRPr sz="1100" b="0">
                <a:solidFill>
                  <a:schemeClr val="tx1"/>
                </a:solidFill>
              </a:defRPr>
            </a:lvl2pPr>
            <a:lvl3pPr marL="360000">
              <a:spcBef>
                <a:spcPts val="0"/>
              </a:spcBef>
              <a:defRPr>
                <a:solidFill>
                  <a:schemeClr val="tx1"/>
                </a:solidFill>
              </a:defRPr>
            </a:lvl3pPr>
            <a:lvl5pPr>
              <a:defRPr>
                <a:solidFill>
                  <a:schemeClr val="tx1"/>
                </a:solidFill>
              </a:defRPr>
            </a:lvl5pPr>
          </a:lstStyle>
          <a:p>
            <a:pPr lvl="0"/>
            <a:r>
              <a:rPr lang="en-GB" noProof="0"/>
              <a:t>Click to add text</a:t>
            </a:r>
            <a:endParaRPr lang="en-GB"/>
          </a:p>
          <a:p>
            <a:pPr lvl="1"/>
            <a:r>
              <a:rPr lang="en-GB"/>
              <a:t>Second level</a:t>
            </a:r>
          </a:p>
          <a:p>
            <a:pPr lvl="2"/>
            <a:r>
              <a:rPr lang="en-GB"/>
              <a:t>Third level</a:t>
            </a:r>
          </a:p>
          <a:p>
            <a:pPr lvl="3"/>
            <a:r>
              <a:rPr lang="en-GB"/>
              <a:t>Fourth level</a:t>
            </a:r>
          </a:p>
          <a:p>
            <a:pPr lvl="4"/>
            <a:r>
              <a:rPr lang="en-GB"/>
              <a:t>Fifth level</a:t>
            </a:r>
          </a:p>
        </p:txBody>
      </p:sp>
      <p:sp>
        <p:nvSpPr>
          <p:cNvPr id="31" name="Text Placeholder 3">
            <a:extLst>
              <a:ext uri="{FF2B5EF4-FFF2-40B4-BE49-F238E27FC236}">
                <a16:creationId xmlns:a16="http://schemas.microsoft.com/office/drawing/2014/main" id="{E3EA61B2-2CC5-4483-A81E-CE7D1E113515}"/>
              </a:ext>
            </a:extLst>
          </p:cNvPr>
          <p:cNvSpPr>
            <a:spLocks noGrp="1"/>
          </p:cNvSpPr>
          <p:nvPr>
            <p:ph type="body" sz="quarter" idx="23" hasCustomPrompt="1"/>
          </p:nvPr>
        </p:nvSpPr>
        <p:spPr>
          <a:xfrm>
            <a:off x="500063" y="4070350"/>
            <a:ext cx="5484812" cy="1566850"/>
          </a:xfrm>
        </p:spPr>
        <p:txBody>
          <a:bodyPr/>
          <a:lstStyle>
            <a:lvl1pPr marL="0" indent="0">
              <a:buFont typeface="Arial" panose="020B0604020202020204" pitchFamily="34" charset="0"/>
              <a:buChar char="​"/>
              <a:defRPr sz="1100" b="1">
                <a:solidFill>
                  <a:schemeClr val="accent1"/>
                </a:solidFill>
              </a:defRPr>
            </a:lvl1pPr>
            <a:lvl2pPr marL="180000" indent="-180000">
              <a:spcBef>
                <a:spcPts val="0"/>
              </a:spcBef>
              <a:buFont typeface="Arial" panose="020B0604020202020204" pitchFamily="34" charset="0"/>
              <a:buChar char="•"/>
              <a:defRPr sz="1100" b="0">
                <a:solidFill>
                  <a:schemeClr val="tx1"/>
                </a:solidFill>
              </a:defRPr>
            </a:lvl2pPr>
            <a:lvl3pPr marL="360000">
              <a:defRPr>
                <a:solidFill>
                  <a:schemeClr val="tx1"/>
                </a:solidFill>
              </a:defRPr>
            </a:lvl3pPr>
            <a:lvl5pPr>
              <a:defRPr>
                <a:solidFill>
                  <a:schemeClr val="tx1"/>
                </a:solidFill>
              </a:defRPr>
            </a:lvl5pPr>
          </a:lstStyle>
          <a:p>
            <a:pPr lvl="0"/>
            <a:r>
              <a:rPr lang="en-GB" noProof="0"/>
              <a:t>Click to add text</a:t>
            </a:r>
          </a:p>
          <a:p>
            <a:pPr lvl="1"/>
            <a:r>
              <a:rPr lang="en-GB" noProof="0"/>
              <a:t>2</a:t>
            </a:r>
          </a:p>
          <a:p>
            <a:pPr lvl="2"/>
            <a:r>
              <a:rPr lang="en-GB" noProof="0"/>
              <a:t>3</a:t>
            </a:r>
          </a:p>
          <a:p>
            <a:pPr lvl="3"/>
            <a:r>
              <a:rPr lang="en-GB" noProof="0"/>
              <a:t>4</a:t>
            </a:r>
          </a:p>
          <a:p>
            <a:pPr lvl="4"/>
            <a:r>
              <a:rPr lang="en-GB" noProof="0"/>
              <a:t>5</a:t>
            </a:r>
          </a:p>
          <a:p>
            <a:pPr lvl="5"/>
            <a:r>
              <a:rPr lang="en-GB" noProof="0"/>
              <a:t>6</a:t>
            </a:r>
            <a:endParaRPr lang="en-GB"/>
          </a:p>
        </p:txBody>
      </p:sp>
      <p:sp>
        <p:nvSpPr>
          <p:cNvPr id="4" name="Content Placeholder 4">
            <a:extLst>
              <a:ext uri="{FF2B5EF4-FFF2-40B4-BE49-F238E27FC236}">
                <a16:creationId xmlns:a16="http://schemas.microsoft.com/office/drawing/2014/main" id="{25700A65-5A8D-4928-8A10-F9DB7E931F98}"/>
              </a:ext>
            </a:extLst>
          </p:cNvPr>
          <p:cNvSpPr>
            <a:spLocks noGrp="1"/>
          </p:cNvSpPr>
          <p:nvPr>
            <p:ph sz="quarter" idx="25" hasCustomPrompt="1"/>
          </p:nvPr>
        </p:nvSpPr>
        <p:spPr>
          <a:xfrm>
            <a:off x="6225806" y="1527717"/>
            <a:ext cx="5467350" cy="2537993"/>
          </a:xfrm>
        </p:spPr>
        <p:txBody>
          <a:bodyPr tIns="72000"/>
          <a:lstStyle>
            <a:lvl1pPr>
              <a:defRPr sz="1100">
                <a:solidFill>
                  <a:schemeClr val="tx1"/>
                </a:solidFill>
              </a:defRPr>
            </a:lvl1pPr>
            <a:lvl2pPr>
              <a:defRPr sz="1100">
                <a:solidFill>
                  <a:schemeClr val="tx1"/>
                </a:solidFill>
              </a:defRPr>
            </a:lvl2pPr>
            <a:lvl3pPr>
              <a:defRPr sz="1100">
                <a:solidFill>
                  <a:schemeClr val="tx1"/>
                </a:solidFill>
              </a:defRPr>
            </a:lvl3pPr>
            <a:lvl5pPr>
              <a:defRPr>
                <a:solidFill>
                  <a:schemeClr val="tx1"/>
                </a:solidFill>
              </a:defRPr>
            </a:lvl5pPr>
          </a:lstStyle>
          <a:p>
            <a:pPr lvl="0"/>
            <a:r>
              <a:rPr lang="en-GB" noProof="0"/>
              <a:t>Click to add text</a:t>
            </a:r>
            <a:endParaRPr lang="en-GB"/>
          </a:p>
          <a:p>
            <a:pPr lvl="1"/>
            <a:r>
              <a:rPr lang="en-GB"/>
              <a:t>Second level</a:t>
            </a:r>
          </a:p>
          <a:p>
            <a:pPr lvl="2"/>
            <a:r>
              <a:rPr lang="en-GB"/>
              <a:t>Third level</a:t>
            </a:r>
          </a:p>
          <a:p>
            <a:pPr lvl="3"/>
            <a:r>
              <a:rPr lang="en-GB"/>
              <a:t>Fourth level</a:t>
            </a:r>
          </a:p>
          <a:p>
            <a:pPr lvl="4"/>
            <a:r>
              <a:rPr lang="en-GB"/>
              <a:t>Fifth level</a:t>
            </a:r>
          </a:p>
        </p:txBody>
      </p:sp>
      <p:sp>
        <p:nvSpPr>
          <p:cNvPr id="33" name="Text Placeholder 5">
            <a:extLst>
              <a:ext uri="{FF2B5EF4-FFF2-40B4-BE49-F238E27FC236}">
                <a16:creationId xmlns:a16="http://schemas.microsoft.com/office/drawing/2014/main" id="{A2424BA5-C278-45AB-B9F5-B85D4A3A86B9}"/>
              </a:ext>
            </a:extLst>
          </p:cNvPr>
          <p:cNvSpPr>
            <a:spLocks noGrp="1"/>
          </p:cNvSpPr>
          <p:nvPr>
            <p:ph type="body" sz="quarter" idx="24" hasCustomPrompt="1"/>
          </p:nvPr>
        </p:nvSpPr>
        <p:spPr>
          <a:xfrm>
            <a:off x="6222999" y="4654550"/>
            <a:ext cx="4532313" cy="982663"/>
          </a:xfrm>
        </p:spPr>
        <p:txBody>
          <a:bodyPr tIns="0" numCol="2" spcCol="180000"/>
          <a:lstStyle>
            <a:lvl1pPr marL="0" indent="0">
              <a:spcAft>
                <a:spcPts val="0"/>
              </a:spcAft>
              <a:buClrTx/>
              <a:buFont typeface="Arial" panose="020B0604020202020204" pitchFamily="34" charset="0"/>
              <a:buChar char="​"/>
              <a:defRPr sz="1100" b="1">
                <a:solidFill>
                  <a:schemeClr val="accent1"/>
                </a:solidFill>
              </a:defRPr>
            </a:lvl1pPr>
            <a:lvl2pPr marL="0" indent="0">
              <a:lnSpc>
                <a:spcPct val="110000"/>
              </a:lnSpc>
              <a:spcBef>
                <a:spcPts val="0"/>
              </a:spcBef>
              <a:spcAft>
                <a:spcPts val="0"/>
              </a:spcAft>
              <a:buFont typeface="Arial" panose="020B0604020202020204" pitchFamily="34" charset="0"/>
              <a:buChar char="​"/>
              <a:defRPr sz="1100">
                <a:solidFill>
                  <a:srgbClr val="878787"/>
                </a:solidFill>
              </a:defRPr>
            </a:lvl2pPr>
            <a:lvl3pPr marL="180000">
              <a:lnSpc>
                <a:spcPct val="110000"/>
              </a:lnSpc>
              <a:spcBef>
                <a:spcPts val="0"/>
              </a:spcBef>
              <a:spcAft>
                <a:spcPts val="0"/>
              </a:spcAft>
              <a:defRPr sz="1100">
                <a:solidFill>
                  <a:srgbClr val="878787"/>
                </a:solidFill>
              </a:defRPr>
            </a:lvl3pPr>
          </a:lstStyle>
          <a:p>
            <a:pPr lvl="0"/>
            <a:r>
              <a:rPr lang="en-GB" noProof="0"/>
              <a:t>Click to add text</a:t>
            </a:r>
          </a:p>
          <a:p>
            <a:pPr lvl="1"/>
            <a:r>
              <a:rPr lang="en-GB" noProof="0"/>
              <a:t>1</a:t>
            </a:r>
          </a:p>
          <a:p>
            <a:pPr lvl="2"/>
            <a:r>
              <a:rPr lang="en-GB" noProof="0"/>
              <a:t>2</a:t>
            </a:r>
          </a:p>
          <a:p>
            <a:pPr lvl="3"/>
            <a:r>
              <a:rPr lang="en-GB" noProof="0"/>
              <a:t>3</a:t>
            </a:r>
            <a:endParaRPr lang="en-GB"/>
          </a:p>
        </p:txBody>
      </p:sp>
      <p:grpSp>
        <p:nvGrpSpPr>
          <p:cNvPr id="16" name="Group logo">
            <a:extLst>
              <a:ext uri="{FF2B5EF4-FFF2-40B4-BE49-F238E27FC236}">
                <a16:creationId xmlns:a16="http://schemas.microsoft.com/office/drawing/2014/main" id="{F096A198-57B0-402E-B8FD-71C5BF944700}"/>
              </a:ext>
            </a:extLst>
          </p:cNvPr>
          <p:cNvGrpSpPr>
            <a:grpSpLocks noChangeAspect="1"/>
          </p:cNvGrpSpPr>
          <p:nvPr userDrawn="1"/>
        </p:nvGrpSpPr>
        <p:grpSpPr bwMode="auto">
          <a:xfrm>
            <a:off x="10256489" y="6137500"/>
            <a:ext cx="1436163" cy="320400"/>
            <a:chOff x="6478" y="3868"/>
            <a:chExt cx="892" cy="199"/>
          </a:xfrm>
        </p:grpSpPr>
        <p:sp>
          <p:nvSpPr>
            <p:cNvPr id="17" name="Freeform 5">
              <a:extLst>
                <a:ext uri="{FF2B5EF4-FFF2-40B4-BE49-F238E27FC236}">
                  <a16:creationId xmlns:a16="http://schemas.microsoft.com/office/drawing/2014/main" id="{9735D8F0-DF96-4E27-BA61-1D988B869192}"/>
                </a:ext>
              </a:extLst>
            </p:cNvPr>
            <p:cNvSpPr>
              <a:spLocks/>
            </p:cNvSpPr>
            <p:nvPr userDrawn="1"/>
          </p:nvSpPr>
          <p:spPr bwMode="auto">
            <a:xfrm>
              <a:off x="6749" y="3923"/>
              <a:ext cx="104" cy="88"/>
            </a:xfrm>
            <a:custGeom>
              <a:avLst/>
              <a:gdLst>
                <a:gd name="T0" fmla="*/ 0 w 104"/>
                <a:gd name="T1" fmla="*/ 88 h 88"/>
                <a:gd name="T2" fmla="*/ 0 w 104"/>
                <a:gd name="T3" fmla="*/ 0 h 88"/>
                <a:gd name="T4" fmla="*/ 23 w 104"/>
                <a:gd name="T5" fmla="*/ 0 h 88"/>
                <a:gd name="T6" fmla="*/ 52 w 104"/>
                <a:gd name="T7" fmla="*/ 66 h 88"/>
                <a:gd name="T8" fmla="*/ 81 w 104"/>
                <a:gd name="T9" fmla="*/ 0 h 88"/>
                <a:gd name="T10" fmla="*/ 104 w 104"/>
                <a:gd name="T11" fmla="*/ 0 h 88"/>
                <a:gd name="T12" fmla="*/ 104 w 104"/>
                <a:gd name="T13" fmla="*/ 88 h 88"/>
                <a:gd name="T14" fmla="*/ 85 w 104"/>
                <a:gd name="T15" fmla="*/ 88 h 88"/>
                <a:gd name="T16" fmla="*/ 85 w 104"/>
                <a:gd name="T17" fmla="*/ 37 h 88"/>
                <a:gd name="T18" fmla="*/ 62 w 104"/>
                <a:gd name="T19" fmla="*/ 88 h 88"/>
                <a:gd name="T20" fmla="*/ 42 w 104"/>
                <a:gd name="T21" fmla="*/ 88 h 88"/>
                <a:gd name="T22" fmla="*/ 19 w 104"/>
                <a:gd name="T23" fmla="*/ 38 h 88"/>
                <a:gd name="T24" fmla="*/ 19 w 104"/>
                <a:gd name="T25" fmla="*/ 88 h 88"/>
                <a:gd name="T26" fmla="*/ 0 w 104"/>
                <a:gd name="T2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88">
                  <a:moveTo>
                    <a:pt x="0" y="88"/>
                  </a:moveTo>
                  <a:lnTo>
                    <a:pt x="0" y="0"/>
                  </a:lnTo>
                  <a:lnTo>
                    <a:pt x="23" y="0"/>
                  </a:lnTo>
                  <a:lnTo>
                    <a:pt x="52" y="66"/>
                  </a:lnTo>
                  <a:lnTo>
                    <a:pt x="81" y="0"/>
                  </a:lnTo>
                  <a:lnTo>
                    <a:pt x="104" y="0"/>
                  </a:lnTo>
                  <a:lnTo>
                    <a:pt x="104" y="88"/>
                  </a:lnTo>
                  <a:lnTo>
                    <a:pt x="85" y="88"/>
                  </a:lnTo>
                  <a:lnTo>
                    <a:pt x="85" y="37"/>
                  </a:lnTo>
                  <a:lnTo>
                    <a:pt x="62" y="88"/>
                  </a:lnTo>
                  <a:lnTo>
                    <a:pt x="42" y="88"/>
                  </a:lnTo>
                  <a:lnTo>
                    <a:pt x="19" y="38"/>
                  </a:lnTo>
                  <a:lnTo>
                    <a:pt x="19"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6">
              <a:extLst>
                <a:ext uri="{FF2B5EF4-FFF2-40B4-BE49-F238E27FC236}">
                  <a16:creationId xmlns:a16="http://schemas.microsoft.com/office/drawing/2014/main" id="{1497644D-7612-422C-AF4D-1E0DD385458D}"/>
                </a:ext>
              </a:extLst>
            </p:cNvPr>
            <p:cNvSpPr>
              <a:spLocks noEditPoints="1"/>
            </p:cNvSpPr>
            <p:nvPr userDrawn="1"/>
          </p:nvSpPr>
          <p:spPr bwMode="auto">
            <a:xfrm>
              <a:off x="6861" y="3923"/>
              <a:ext cx="106" cy="88"/>
            </a:xfrm>
            <a:custGeom>
              <a:avLst/>
              <a:gdLst>
                <a:gd name="T0" fmla="*/ 23 w 106"/>
                <a:gd name="T1" fmla="*/ 88 h 88"/>
                <a:gd name="T2" fmla="*/ 0 w 106"/>
                <a:gd name="T3" fmla="*/ 88 h 88"/>
                <a:gd name="T4" fmla="*/ 40 w 106"/>
                <a:gd name="T5" fmla="*/ 0 h 88"/>
                <a:gd name="T6" fmla="*/ 67 w 106"/>
                <a:gd name="T7" fmla="*/ 0 h 88"/>
                <a:gd name="T8" fmla="*/ 106 w 106"/>
                <a:gd name="T9" fmla="*/ 88 h 88"/>
                <a:gd name="T10" fmla="*/ 84 w 106"/>
                <a:gd name="T11" fmla="*/ 88 h 88"/>
                <a:gd name="T12" fmla="*/ 76 w 106"/>
                <a:gd name="T13" fmla="*/ 71 h 88"/>
                <a:gd name="T14" fmla="*/ 30 w 106"/>
                <a:gd name="T15" fmla="*/ 71 h 88"/>
                <a:gd name="T16" fmla="*/ 23 w 106"/>
                <a:gd name="T17" fmla="*/ 88 h 88"/>
                <a:gd name="T18" fmla="*/ 69 w 106"/>
                <a:gd name="T19" fmla="*/ 54 h 88"/>
                <a:gd name="T20" fmla="*/ 53 w 106"/>
                <a:gd name="T21" fmla="*/ 17 h 88"/>
                <a:gd name="T22" fmla="*/ 38 w 106"/>
                <a:gd name="T23" fmla="*/ 54 h 88"/>
                <a:gd name="T24" fmla="*/ 69 w 106"/>
                <a:gd name="T25" fmla="*/ 5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88">
                  <a:moveTo>
                    <a:pt x="23" y="88"/>
                  </a:moveTo>
                  <a:lnTo>
                    <a:pt x="0" y="88"/>
                  </a:lnTo>
                  <a:lnTo>
                    <a:pt x="40" y="0"/>
                  </a:lnTo>
                  <a:lnTo>
                    <a:pt x="67" y="0"/>
                  </a:lnTo>
                  <a:lnTo>
                    <a:pt x="106" y="88"/>
                  </a:lnTo>
                  <a:lnTo>
                    <a:pt x="84" y="88"/>
                  </a:lnTo>
                  <a:lnTo>
                    <a:pt x="76" y="71"/>
                  </a:lnTo>
                  <a:lnTo>
                    <a:pt x="30" y="71"/>
                  </a:lnTo>
                  <a:lnTo>
                    <a:pt x="23" y="88"/>
                  </a:lnTo>
                  <a:close/>
                  <a:moveTo>
                    <a:pt x="69" y="54"/>
                  </a:moveTo>
                  <a:lnTo>
                    <a:pt x="53" y="17"/>
                  </a:lnTo>
                  <a:lnTo>
                    <a:pt x="38" y="54"/>
                  </a:lnTo>
                  <a:lnTo>
                    <a:pt x="69"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7">
              <a:extLst>
                <a:ext uri="{FF2B5EF4-FFF2-40B4-BE49-F238E27FC236}">
                  <a16:creationId xmlns:a16="http://schemas.microsoft.com/office/drawing/2014/main" id="{A6B732CD-52AC-420B-8B09-36FD5C70C89F}"/>
                </a:ext>
              </a:extLst>
            </p:cNvPr>
            <p:cNvSpPr>
              <a:spLocks/>
            </p:cNvSpPr>
            <p:nvPr userDrawn="1"/>
          </p:nvSpPr>
          <p:spPr bwMode="auto">
            <a:xfrm>
              <a:off x="6976" y="3923"/>
              <a:ext cx="84" cy="88"/>
            </a:xfrm>
            <a:custGeom>
              <a:avLst/>
              <a:gdLst>
                <a:gd name="T0" fmla="*/ 0 w 84"/>
                <a:gd name="T1" fmla="*/ 88 h 88"/>
                <a:gd name="T2" fmla="*/ 0 w 84"/>
                <a:gd name="T3" fmla="*/ 0 h 88"/>
                <a:gd name="T4" fmla="*/ 83 w 84"/>
                <a:gd name="T5" fmla="*/ 0 h 88"/>
                <a:gd name="T6" fmla="*/ 83 w 84"/>
                <a:gd name="T7" fmla="*/ 18 h 88"/>
                <a:gd name="T8" fmla="*/ 20 w 84"/>
                <a:gd name="T9" fmla="*/ 18 h 88"/>
                <a:gd name="T10" fmla="*/ 20 w 84"/>
                <a:gd name="T11" fmla="*/ 35 h 88"/>
                <a:gd name="T12" fmla="*/ 75 w 84"/>
                <a:gd name="T13" fmla="*/ 35 h 88"/>
                <a:gd name="T14" fmla="*/ 75 w 84"/>
                <a:gd name="T15" fmla="*/ 53 h 88"/>
                <a:gd name="T16" fmla="*/ 20 w 84"/>
                <a:gd name="T17" fmla="*/ 53 h 88"/>
                <a:gd name="T18" fmla="*/ 20 w 84"/>
                <a:gd name="T19" fmla="*/ 71 h 88"/>
                <a:gd name="T20" fmla="*/ 84 w 84"/>
                <a:gd name="T21" fmla="*/ 71 h 88"/>
                <a:gd name="T22" fmla="*/ 84 w 84"/>
                <a:gd name="T23" fmla="*/ 88 h 88"/>
                <a:gd name="T24" fmla="*/ 0 w 84"/>
                <a:gd name="T25"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88">
                  <a:moveTo>
                    <a:pt x="0" y="88"/>
                  </a:moveTo>
                  <a:lnTo>
                    <a:pt x="0" y="0"/>
                  </a:lnTo>
                  <a:lnTo>
                    <a:pt x="83" y="0"/>
                  </a:lnTo>
                  <a:lnTo>
                    <a:pt x="83" y="18"/>
                  </a:lnTo>
                  <a:lnTo>
                    <a:pt x="20" y="18"/>
                  </a:lnTo>
                  <a:lnTo>
                    <a:pt x="20" y="35"/>
                  </a:lnTo>
                  <a:lnTo>
                    <a:pt x="75" y="35"/>
                  </a:lnTo>
                  <a:lnTo>
                    <a:pt x="75" y="53"/>
                  </a:lnTo>
                  <a:lnTo>
                    <a:pt x="20" y="53"/>
                  </a:lnTo>
                  <a:lnTo>
                    <a:pt x="20" y="71"/>
                  </a:lnTo>
                  <a:lnTo>
                    <a:pt x="84" y="71"/>
                  </a:lnTo>
                  <a:lnTo>
                    <a:pt x="84"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8">
              <a:extLst>
                <a:ext uri="{FF2B5EF4-FFF2-40B4-BE49-F238E27FC236}">
                  <a16:creationId xmlns:a16="http://schemas.microsoft.com/office/drawing/2014/main" id="{C85937AE-5276-446F-AB67-7B60605D469B}"/>
                </a:ext>
              </a:extLst>
            </p:cNvPr>
            <p:cNvSpPr>
              <a:spLocks noEditPoints="1"/>
            </p:cNvSpPr>
            <p:nvPr userDrawn="1"/>
          </p:nvSpPr>
          <p:spPr bwMode="auto">
            <a:xfrm>
              <a:off x="7076" y="3923"/>
              <a:ext cx="85" cy="88"/>
            </a:xfrm>
            <a:custGeom>
              <a:avLst/>
              <a:gdLst>
                <a:gd name="T0" fmla="*/ 0 w 94"/>
                <a:gd name="T1" fmla="*/ 96 h 96"/>
                <a:gd name="T2" fmla="*/ 0 w 94"/>
                <a:gd name="T3" fmla="*/ 0 h 96"/>
                <a:gd name="T4" fmla="*/ 77 w 94"/>
                <a:gd name="T5" fmla="*/ 0 h 96"/>
                <a:gd name="T6" fmla="*/ 93 w 94"/>
                <a:gd name="T7" fmla="*/ 16 h 96"/>
                <a:gd name="T8" fmla="*/ 93 w 94"/>
                <a:gd name="T9" fmla="*/ 48 h 96"/>
                <a:gd name="T10" fmla="*/ 74 w 94"/>
                <a:gd name="T11" fmla="*/ 63 h 96"/>
                <a:gd name="T12" fmla="*/ 72 w 94"/>
                <a:gd name="T13" fmla="*/ 63 h 96"/>
                <a:gd name="T14" fmla="*/ 94 w 94"/>
                <a:gd name="T15" fmla="*/ 96 h 96"/>
                <a:gd name="T16" fmla="*/ 69 w 94"/>
                <a:gd name="T17" fmla="*/ 96 h 96"/>
                <a:gd name="T18" fmla="*/ 48 w 94"/>
                <a:gd name="T19" fmla="*/ 63 h 96"/>
                <a:gd name="T20" fmla="*/ 23 w 94"/>
                <a:gd name="T21" fmla="*/ 63 h 96"/>
                <a:gd name="T22" fmla="*/ 23 w 94"/>
                <a:gd name="T23" fmla="*/ 96 h 96"/>
                <a:gd name="T24" fmla="*/ 0 w 94"/>
                <a:gd name="T25" fmla="*/ 96 h 96"/>
                <a:gd name="T26" fmla="*/ 23 w 94"/>
                <a:gd name="T27" fmla="*/ 44 h 96"/>
                <a:gd name="T28" fmla="*/ 71 w 94"/>
                <a:gd name="T29" fmla="*/ 44 h 96"/>
                <a:gd name="T30" fmla="*/ 71 w 94"/>
                <a:gd name="T31" fmla="*/ 19 h 96"/>
                <a:gd name="T32" fmla="*/ 23 w 94"/>
                <a:gd name="T33" fmla="*/ 19 h 96"/>
                <a:gd name="T34" fmla="*/ 23 w 94"/>
                <a:gd name="T35" fmla="*/ 4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4" h="96">
                  <a:moveTo>
                    <a:pt x="0" y="96"/>
                  </a:moveTo>
                  <a:cubicBezTo>
                    <a:pt x="0" y="0"/>
                    <a:pt x="0" y="0"/>
                    <a:pt x="0" y="0"/>
                  </a:cubicBezTo>
                  <a:cubicBezTo>
                    <a:pt x="77" y="0"/>
                    <a:pt x="77" y="0"/>
                    <a:pt x="77" y="0"/>
                  </a:cubicBezTo>
                  <a:cubicBezTo>
                    <a:pt x="87" y="0"/>
                    <a:pt x="93" y="6"/>
                    <a:pt x="93" y="16"/>
                  </a:cubicBezTo>
                  <a:cubicBezTo>
                    <a:pt x="93" y="48"/>
                    <a:pt x="93" y="48"/>
                    <a:pt x="93" y="48"/>
                  </a:cubicBezTo>
                  <a:cubicBezTo>
                    <a:pt x="93" y="56"/>
                    <a:pt x="87" y="63"/>
                    <a:pt x="74" y="63"/>
                  </a:cubicBezTo>
                  <a:cubicBezTo>
                    <a:pt x="73" y="63"/>
                    <a:pt x="72" y="63"/>
                    <a:pt x="72" y="63"/>
                  </a:cubicBezTo>
                  <a:cubicBezTo>
                    <a:pt x="94" y="96"/>
                    <a:pt x="94" y="96"/>
                    <a:pt x="94" y="96"/>
                  </a:cubicBezTo>
                  <a:cubicBezTo>
                    <a:pt x="69" y="96"/>
                    <a:pt x="69" y="96"/>
                    <a:pt x="69" y="96"/>
                  </a:cubicBezTo>
                  <a:cubicBezTo>
                    <a:pt x="48" y="63"/>
                    <a:pt x="48" y="63"/>
                    <a:pt x="48" y="63"/>
                  </a:cubicBezTo>
                  <a:cubicBezTo>
                    <a:pt x="23" y="63"/>
                    <a:pt x="23" y="63"/>
                    <a:pt x="23" y="63"/>
                  </a:cubicBezTo>
                  <a:cubicBezTo>
                    <a:pt x="23" y="96"/>
                    <a:pt x="23" y="96"/>
                    <a:pt x="23" y="96"/>
                  </a:cubicBezTo>
                  <a:lnTo>
                    <a:pt x="0" y="96"/>
                  </a:lnTo>
                  <a:close/>
                  <a:moveTo>
                    <a:pt x="23" y="44"/>
                  </a:moveTo>
                  <a:cubicBezTo>
                    <a:pt x="71" y="44"/>
                    <a:pt x="71" y="44"/>
                    <a:pt x="71" y="44"/>
                  </a:cubicBezTo>
                  <a:cubicBezTo>
                    <a:pt x="71" y="19"/>
                    <a:pt x="71" y="19"/>
                    <a:pt x="71" y="19"/>
                  </a:cubicBezTo>
                  <a:cubicBezTo>
                    <a:pt x="23" y="19"/>
                    <a:pt x="23" y="19"/>
                    <a:pt x="23" y="19"/>
                  </a:cubicBezTo>
                  <a:cubicBezTo>
                    <a:pt x="23" y="44"/>
                    <a:pt x="23" y="44"/>
                    <a:pt x="23" y="4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9">
              <a:extLst>
                <a:ext uri="{FF2B5EF4-FFF2-40B4-BE49-F238E27FC236}">
                  <a16:creationId xmlns:a16="http://schemas.microsoft.com/office/drawing/2014/main" id="{1142013A-0C22-460F-9469-E0A34D93C5A3}"/>
                </a:ext>
              </a:extLst>
            </p:cNvPr>
            <p:cNvSpPr>
              <a:spLocks/>
            </p:cNvSpPr>
            <p:nvPr userDrawn="1"/>
          </p:nvSpPr>
          <p:spPr bwMode="auto">
            <a:xfrm>
              <a:off x="7177" y="3923"/>
              <a:ext cx="84" cy="88"/>
            </a:xfrm>
            <a:custGeom>
              <a:avLst/>
              <a:gdLst>
                <a:gd name="T0" fmla="*/ 23 w 92"/>
                <a:gd name="T1" fmla="*/ 96 h 96"/>
                <a:gd name="T2" fmla="*/ 15 w 92"/>
                <a:gd name="T3" fmla="*/ 96 h 96"/>
                <a:gd name="T4" fmla="*/ 0 w 92"/>
                <a:gd name="T5" fmla="*/ 82 h 96"/>
                <a:gd name="T6" fmla="*/ 0 w 92"/>
                <a:gd name="T7" fmla="*/ 70 h 96"/>
                <a:gd name="T8" fmla="*/ 23 w 92"/>
                <a:gd name="T9" fmla="*/ 70 h 96"/>
                <a:gd name="T10" fmla="*/ 23 w 92"/>
                <a:gd name="T11" fmla="*/ 77 h 96"/>
                <a:gd name="T12" fmla="*/ 70 w 92"/>
                <a:gd name="T13" fmla="*/ 77 h 96"/>
                <a:gd name="T14" fmla="*/ 70 w 92"/>
                <a:gd name="T15" fmla="*/ 57 h 96"/>
                <a:gd name="T16" fmla="*/ 16 w 92"/>
                <a:gd name="T17" fmla="*/ 57 h 96"/>
                <a:gd name="T18" fmla="*/ 1 w 92"/>
                <a:gd name="T19" fmla="*/ 43 h 96"/>
                <a:gd name="T20" fmla="*/ 1 w 92"/>
                <a:gd name="T21" fmla="*/ 15 h 96"/>
                <a:gd name="T22" fmla="*/ 16 w 92"/>
                <a:gd name="T23" fmla="*/ 0 h 96"/>
                <a:gd name="T24" fmla="*/ 78 w 92"/>
                <a:gd name="T25" fmla="*/ 0 h 96"/>
                <a:gd name="T26" fmla="*/ 92 w 92"/>
                <a:gd name="T27" fmla="*/ 16 h 96"/>
                <a:gd name="T28" fmla="*/ 92 w 92"/>
                <a:gd name="T29" fmla="*/ 27 h 96"/>
                <a:gd name="T30" fmla="*/ 70 w 92"/>
                <a:gd name="T31" fmla="*/ 27 h 96"/>
                <a:gd name="T32" fmla="*/ 70 w 92"/>
                <a:gd name="T33" fmla="*/ 19 h 96"/>
                <a:gd name="T34" fmla="*/ 23 w 92"/>
                <a:gd name="T35" fmla="*/ 19 h 96"/>
                <a:gd name="T36" fmla="*/ 23 w 92"/>
                <a:gd name="T37" fmla="*/ 38 h 96"/>
                <a:gd name="T38" fmla="*/ 77 w 92"/>
                <a:gd name="T39" fmla="*/ 38 h 96"/>
                <a:gd name="T40" fmla="*/ 92 w 92"/>
                <a:gd name="T41" fmla="*/ 54 h 96"/>
                <a:gd name="T42" fmla="*/ 92 w 92"/>
                <a:gd name="T43" fmla="*/ 81 h 96"/>
                <a:gd name="T44" fmla="*/ 77 w 92"/>
                <a:gd name="T45" fmla="*/ 96 h 96"/>
                <a:gd name="T46" fmla="*/ 23 w 92"/>
                <a:gd name="T4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2" h="96">
                  <a:moveTo>
                    <a:pt x="23" y="96"/>
                  </a:moveTo>
                  <a:cubicBezTo>
                    <a:pt x="15" y="96"/>
                    <a:pt x="15" y="96"/>
                    <a:pt x="15" y="96"/>
                  </a:cubicBezTo>
                  <a:cubicBezTo>
                    <a:pt x="5" y="96"/>
                    <a:pt x="0" y="90"/>
                    <a:pt x="0" y="82"/>
                  </a:cubicBezTo>
                  <a:cubicBezTo>
                    <a:pt x="0" y="70"/>
                    <a:pt x="0" y="70"/>
                    <a:pt x="0" y="70"/>
                  </a:cubicBezTo>
                  <a:cubicBezTo>
                    <a:pt x="23" y="70"/>
                    <a:pt x="23" y="70"/>
                    <a:pt x="23" y="70"/>
                  </a:cubicBezTo>
                  <a:cubicBezTo>
                    <a:pt x="23" y="77"/>
                    <a:pt x="23" y="77"/>
                    <a:pt x="23" y="77"/>
                  </a:cubicBezTo>
                  <a:cubicBezTo>
                    <a:pt x="70" y="77"/>
                    <a:pt x="70" y="77"/>
                    <a:pt x="70" y="77"/>
                  </a:cubicBezTo>
                  <a:cubicBezTo>
                    <a:pt x="70" y="57"/>
                    <a:pt x="70" y="57"/>
                    <a:pt x="70" y="57"/>
                  </a:cubicBezTo>
                  <a:cubicBezTo>
                    <a:pt x="70" y="57"/>
                    <a:pt x="24" y="57"/>
                    <a:pt x="16" y="57"/>
                  </a:cubicBezTo>
                  <a:cubicBezTo>
                    <a:pt x="7" y="57"/>
                    <a:pt x="1" y="51"/>
                    <a:pt x="1" y="43"/>
                  </a:cubicBezTo>
                  <a:cubicBezTo>
                    <a:pt x="1" y="15"/>
                    <a:pt x="1" y="15"/>
                    <a:pt x="1" y="15"/>
                  </a:cubicBezTo>
                  <a:cubicBezTo>
                    <a:pt x="1" y="6"/>
                    <a:pt x="8" y="0"/>
                    <a:pt x="16" y="0"/>
                  </a:cubicBezTo>
                  <a:cubicBezTo>
                    <a:pt x="24" y="0"/>
                    <a:pt x="78" y="0"/>
                    <a:pt x="78" y="0"/>
                  </a:cubicBezTo>
                  <a:cubicBezTo>
                    <a:pt x="86" y="0"/>
                    <a:pt x="92" y="6"/>
                    <a:pt x="92" y="16"/>
                  </a:cubicBezTo>
                  <a:cubicBezTo>
                    <a:pt x="92" y="25"/>
                    <a:pt x="92" y="27"/>
                    <a:pt x="92" y="27"/>
                  </a:cubicBezTo>
                  <a:cubicBezTo>
                    <a:pt x="70" y="27"/>
                    <a:pt x="70" y="27"/>
                    <a:pt x="70" y="27"/>
                  </a:cubicBezTo>
                  <a:cubicBezTo>
                    <a:pt x="70" y="19"/>
                    <a:pt x="70" y="19"/>
                    <a:pt x="70" y="19"/>
                  </a:cubicBezTo>
                  <a:cubicBezTo>
                    <a:pt x="23" y="19"/>
                    <a:pt x="23" y="19"/>
                    <a:pt x="23" y="19"/>
                  </a:cubicBezTo>
                  <a:cubicBezTo>
                    <a:pt x="23" y="38"/>
                    <a:pt x="23" y="38"/>
                    <a:pt x="23" y="38"/>
                  </a:cubicBezTo>
                  <a:cubicBezTo>
                    <a:pt x="77" y="38"/>
                    <a:pt x="77" y="38"/>
                    <a:pt x="77" y="38"/>
                  </a:cubicBezTo>
                  <a:cubicBezTo>
                    <a:pt x="85" y="38"/>
                    <a:pt x="92" y="44"/>
                    <a:pt x="92" y="54"/>
                  </a:cubicBezTo>
                  <a:cubicBezTo>
                    <a:pt x="92" y="81"/>
                    <a:pt x="92" y="81"/>
                    <a:pt x="92" y="81"/>
                  </a:cubicBezTo>
                  <a:cubicBezTo>
                    <a:pt x="92" y="90"/>
                    <a:pt x="87" y="96"/>
                    <a:pt x="77" y="96"/>
                  </a:cubicBezTo>
                  <a:cubicBezTo>
                    <a:pt x="68" y="96"/>
                    <a:pt x="23" y="96"/>
                    <a:pt x="23" y="9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10">
              <a:extLst>
                <a:ext uri="{FF2B5EF4-FFF2-40B4-BE49-F238E27FC236}">
                  <a16:creationId xmlns:a16="http://schemas.microsoft.com/office/drawing/2014/main" id="{0F3AFC74-3794-4E77-9F20-A4B649553CE2}"/>
                </a:ext>
              </a:extLst>
            </p:cNvPr>
            <p:cNvSpPr>
              <a:spLocks/>
            </p:cNvSpPr>
            <p:nvPr userDrawn="1"/>
          </p:nvSpPr>
          <p:spPr bwMode="auto">
            <a:xfrm>
              <a:off x="7280" y="3923"/>
              <a:ext cx="90" cy="88"/>
            </a:xfrm>
            <a:custGeom>
              <a:avLst/>
              <a:gdLst>
                <a:gd name="T0" fmla="*/ 0 w 90"/>
                <a:gd name="T1" fmla="*/ 88 h 88"/>
                <a:gd name="T2" fmla="*/ 0 w 90"/>
                <a:gd name="T3" fmla="*/ 0 h 88"/>
                <a:gd name="T4" fmla="*/ 21 w 90"/>
                <a:gd name="T5" fmla="*/ 0 h 88"/>
                <a:gd name="T6" fmla="*/ 21 w 90"/>
                <a:gd name="T7" fmla="*/ 36 h 88"/>
                <a:gd name="T8" fmla="*/ 60 w 90"/>
                <a:gd name="T9" fmla="*/ 0 h 88"/>
                <a:gd name="T10" fmla="*/ 88 w 90"/>
                <a:gd name="T11" fmla="*/ 0 h 88"/>
                <a:gd name="T12" fmla="*/ 42 w 90"/>
                <a:gd name="T13" fmla="*/ 42 h 88"/>
                <a:gd name="T14" fmla="*/ 90 w 90"/>
                <a:gd name="T15" fmla="*/ 88 h 88"/>
                <a:gd name="T16" fmla="*/ 61 w 90"/>
                <a:gd name="T17" fmla="*/ 88 h 88"/>
                <a:gd name="T18" fmla="*/ 21 w 90"/>
                <a:gd name="T19" fmla="*/ 48 h 88"/>
                <a:gd name="T20" fmla="*/ 21 w 90"/>
                <a:gd name="T21" fmla="*/ 88 h 88"/>
                <a:gd name="T22" fmla="*/ 0 w 90"/>
                <a:gd name="T2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 h="88">
                  <a:moveTo>
                    <a:pt x="0" y="88"/>
                  </a:moveTo>
                  <a:lnTo>
                    <a:pt x="0" y="0"/>
                  </a:lnTo>
                  <a:lnTo>
                    <a:pt x="21" y="0"/>
                  </a:lnTo>
                  <a:lnTo>
                    <a:pt x="21" y="36"/>
                  </a:lnTo>
                  <a:lnTo>
                    <a:pt x="60" y="0"/>
                  </a:lnTo>
                  <a:lnTo>
                    <a:pt x="88" y="0"/>
                  </a:lnTo>
                  <a:lnTo>
                    <a:pt x="42" y="42"/>
                  </a:lnTo>
                  <a:lnTo>
                    <a:pt x="90" y="88"/>
                  </a:lnTo>
                  <a:lnTo>
                    <a:pt x="61" y="88"/>
                  </a:lnTo>
                  <a:lnTo>
                    <a:pt x="21" y="48"/>
                  </a:lnTo>
                  <a:lnTo>
                    <a:pt x="21"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1">
              <a:extLst>
                <a:ext uri="{FF2B5EF4-FFF2-40B4-BE49-F238E27FC236}">
                  <a16:creationId xmlns:a16="http://schemas.microsoft.com/office/drawing/2014/main" id="{1D726B94-52B6-40D9-90FC-C0F4F1324043}"/>
                </a:ext>
              </a:extLst>
            </p:cNvPr>
            <p:cNvSpPr>
              <a:spLocks/>
            </p:cNvSpPr>
            <p:nvPr userDrawn="1"/>
          </p:nvSpPr>
          <p:spPr bwMode="auto">
            <a:xfrm>
              <a:off x="6478" y="3868"/>
              <a:ext cx="187" cy="199"/>
            </a:xfrm>
            <a:custGeom>
              <a:avLst/>
              <a:gdLst>
                <a:gd name="T0" fmla="*/ 206 w 206"/>
                <a:gd name="T1" fmla="*/ 193 h 218"/>
                <a:gd name="T2" fmla="*/ 181 w 206"/>
                <a:gd name="T3" fmla="*/ 218 h 218"/>
                <a:gd name="T4" fmla="*/ 24 w 206"/>
                <a:gd name="T5" fmla="*/ 218 h 218"/>
                <a:gd name="T6" fmla="*/ 0 w 206"/>
                <a:gd name="T7" fmla="*/ 193 h 218"/>
                <a:gd name="T8" fmla="*/ 0 w 206"/>
                <a:gd name="T9" fmla="*/ 25 h 218"/>
                <a:gd name="T10" fmla="*/ 24 w 206"/>
                <a:gd name="T11" fmla="*/ 0 h 218"/>
                <a:gd name="T12" fmla="*/ 181 w 206"/>
                <a:gd name="T13" fmla="*/ 0 h 218"/>
                <a:gd name="T14" fmla="*/ 206 w 206"/>
                <a:gd name="T15" fmla="*/ 25 h 218"/>
                <a:gd name="T16" fmla="*/ 206 w 206"/>
                <a:gd name="T17" fmla="*/ 19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 h="218">
                  <a:moveTo>
                    <a:pt x="206" y="193"/>
                  </a:moveTo>
                  <a:cubicBezTo>
                    <a:pt x="206" y="207"/>
                    <a:pt x="195" y="218"/>
                    <a:pt x="181" y="218"/>
                  </a:cubicBezTo>
                  <a:cubicBezTo>
                    <a:pt x="24" y="218"/>
                    <a:pt x="24" y="218"/>
                    <a:pt x="24" y="218"/>
                  </a:cubicBezTo>
                  <a:cubicBezTo>
                    <a:pt x="11" y="218"/>
                    <a:pt x="0" y="207"/>
                    <a:pt x="0" y="193"/>
                  </a:cubicBezTo>
                  <a:cubicBezTo>
                    <a:pt x="0" y="25"/>
                    <a:pt x="0" y="25"/>
                    <a:pt x="0" y="25"/>
                  </a:cubicBezTo>
                  <a:cubicBezTo>
                    <a:pt x="0" y="11"/>
                    <a:pt x="11" y="0"/>
                    <a:pt x="24" y="0"/>
                  </a:cubicBezTo>
                  <a:cubicBezTo>
                    <a:pt x="181" y="0"/>
                    <a:pt x="181" y="0"/>
                    <a:pt x="181" y="0"/>
                  </a:cubicBezTo>
                  <a:cubicBezTo>
                    <a:pt x="195" y="0"/>
                    <a:pt x="206" y="11"/>
                    <a:pt x="206" y="25"/>
                  </a:cubicBezTo>
                  <a:lnTo>
                    <a:pt x="206" y="193"/>
                  </a:lnTo>
                  <a:close/>
                </a:path>
              </a:pathLst>
            </a:custGeom>
            <a:solidFill>
              <a:srgbClr val="42B0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2">
              <a:extLst>
                <a:ext uri="{FF2B5EF4-FFF2-40B4-BE49-F238E27FC236}">
                  <a16:creationId xmlns:a16="http://schemas.microsoft.com/office/drawing/2014/main" id="{04D1092F-9F78-4F84-96C4-3D628BA8E4A5}"/>
                </a:ext>
              </a:extLst>
            </p:cNvPr>
            <p:cNvSpPr>
              <a:spLocks/>
            </p:cNvSpPr>
            <p:nvPr userDrawn="1"/>
          </p:nvSpPr>
          <p:spPr bwMode="auto">
            <a:xfrm>
              <a:off x="6488" y="3883"/>
              <a:ext cx="166" cy="164"/>
            </a:xfrm>
            <a:custGeom>
              <a:avLst/>
              <a:gdLst>
                <a:gd name="T0" fmla="*/ 114 w 166"/>
                <a:gd name="T1" fmla="*/ 79 h 164"/>
                <a:gd name="T2" fmla="*/ 150 w 166"/>
                <a:gd name="T3" fmla="*/ 32 h 164"/>
                <a:gd name="T4" fmla="*/ 150 w 166"/>
                <a:gd name="T5" fmla="*/ 32 h 164"/>
                <a:gd name="T6" fmla="*/ 96 w 166"/>
                <a:gd name="T7" fmla="*/ 59 h 164"/>
                <a:gd name="T8" fmla="*/ 83 w 166"/>
                <a:gd name="T9" fmla="*/ 0 h 164"/>
                <a:gd name="T10" fmla="*/ 83 w 166"/>
                <a:gd name="T11" fmla="*/ 0 h 164"/>
                <a:gd name="T12" fmla="*/ 70 w 166"/>
                <a:gd name="T13" fmla="*/ 59 h 164"/>
                <a:gd name="T14" fmla="*/ 16 w 166"/>
                <a:gd name="T15" fmla="*/ 32 h 164"/>
                <a:gd name="T16" fmla="*/ 16 w 166"/>
                <a:gd name="T17" fmla="*/ 32 h 164"/>
                <a:gd name="T18" fmla="*/ 53 w 166"/>
                <a:gd name="T19" fmla="*/ 79 h 164"/>
                <a:gd name="T20" fmla="*/ 0 w 166"/>
                <a:gd name="T21" fmla="*/ 105 h 164"/>
                <a:gd name="T22" fmla="*/ 0 w 166"/>
                <a:gd name="T23" fmla="*/ 105 h 164"/>
                <a:gd name="T24" fmla="*/ 59 w 166"/>
                <a:gd name="T25" fmla="*/ 105 h 164"/>
                <a:gd name="T26" fmla="*/ 46 w 166"/>
                <a:gd name="T27" fmla="*/ 164 h 164"/>
                <a:gd name="T28" fmla="*/ 46 w 166"/>
                <a:gd name="T29" fmla="*/ 164 h 164"/>
                <a:gd name="T30" fmla="*/ 83 w 166"/>
                <a:gd name="T31" fmla="*/ 117 h 164"/>
                <a:gd name="T32" fmla="*/ 120 w 166"/>
                <a:gd name="T33" fmla="*/ 164 h 164"/>
                <a:gd name="T34" fmla="*/ 121 w 166"/>
                <a:gd name="T35" fmla="*/ 164 h 164"/>
                <a:gd name="T36" fmla="*/ 107 w 166"/>
                <a:gd name="T37" fmla="*/ 105 h 164"/>
                <a:gd name="T38" fmla="*/ 166 w 166"/>
                <a:gd name="T39" fmla="*/ 105 h 164"/>
                <a:gd name="T40" fmla="*/ 166 w 166"/>
                <a:gd name="T41" fmla="*/ 105 h 164"/>
                <a:gd name="T42" fmla="*/ 114 w 166"/>
                <a:gd name="T43" fmla="*/ 7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6" h="164">
                  <a:moveTo>
                    <a:pt x="114" y="79"/>
                  </a:moveTo>
                  <a:lnTo>
                    <a:pt x="150" y="32"/>
                  </a:lnTo>
                  <a:lnTo>
                    <a:pt x="150" y="32"/>
                  </a:lnTo>
                  <a:lnTo>
                    <a:pt x="96" y="59"/>
                  </a:lnTo>
                  <a:lnTo>
                    <a:pt x="83" y="0"/>
                  </a:lnTo>
                  <a:lnTo>
                    <a:pt x="83" y="0"/>
                  </a:lnTo>
                  <a:lnTo>
                    <a:pt x="70" y="59"/>
                  </a:lnTo>
                  <a:lnTo>
                    <a:pt x="16" y="32"/>
                  </a:lnTo>
                  <a:lnTo>
                    <a:pt x="16" y="32"/>
                  </a:lnTo>
                  <a:lnTo>
                    <a:pt x="53" y="79"/>
                  </a:lnTo>
                  <a:lnTo>
                    <a:pt x="0" y="105"/>
                  </a:lnTo>
                  <a:lnTo>
                    <a:pt x="0" y="105"/>
                  </a:lnTo>
                  <a:lnTo>
                    <a:pt x="59" y="105"/>
                  </a:lnTo>
                  <a:lnTo>
                    <a:pt x="46" y="164"/>
                  </a:lnTo>
                  <a:lnTo>
                    <a:pt x="46" y="164"/>
                  </a:lnTo>
                  <a:lnTo>
                    <a:pt x="83" y="117"/>
                  </a:lnTo>
                  <a:lnTo>
                    <a:pt x="120" y="164"/>
                  </a:lnTo>
                  <a:lnTo>
                    <a:pt x="121" y="164"/>
                  </a:lnTo>
                  <a:lnTo>
                    <a:pt x="107" y="105"/>
                  </a:lnTo>
                  <a:lnTo>
                    <a:pt x="166" y="105"/>
                  </a:lnTo>
                  <a:lnTo>
                    <a:pt x="166" y="105"/>
                  </a:lnTo>
                  <a:lnTo>
                    <a:pt x="114" y="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cxnSp>
        <p:nvCxnSpPr>
          <p:cNvPr id="27" name="Straight Connector 1">
            <a:extLst>
              <a:ext uri="{FF2B5EF4-FFF2-40B4-BE49-F238E27FC236}">
                <a16:creationId xmlns:a16="http://schemas.microsoft.com/office/drawing/2014/main" id="{7096DEC8-77C9-4DD3-9025-ECDC80F2146B}"/>
              </a:ext>
            </a:extLst>
          </p:cNvPr>
          <p:cNvCxnSpPr/>
          <p:nvPr userDrawn="1"/>
        </p:nvCxnSpPr>
        <p:spPr>
          <a:xfrm>
            <a:off x="500064" y="3521075"/>
            <a:ext cx="5484811" cy="0"/>
          </a:xfrm>
          <a:prstGeom prst="line">
            <a:avLst/>
          </a:prstGeom>
          <a:ln w="12700">
            <a:solidFill>
              <a:srgbClr val="878787"/>
            </a:solidFill>
          </a:ln>
        </p:spPr>
        <p:style>
          <a:lnRef idx="1">
            <a:schemeClr val="accent1"/>
          </a:lnRef>
          <a:fillRef idx="0">
            <a:schemeClr val="accent1"/>
          </a:fillRef>
          <a:effectRef idx="0">
            <a:schemeClr val="accent1"/>
          </a:effectRef>
          <a:fontRef idx="minor">
            <a:schemeClr val="tx1"/>
          </a:fontRef>
        </p:style>
      </p:cxnSp>
      <p:cxnSp>
        <p:nvCxnSpPr>
          <p:cNvPr id="26" name="Straight Connector 2">
            <a:extLst>
              <a:ext uri="{FF2B5EF4-FFF2-40B4-BE49-F238E27FC236}">
                <a16:creationId xmlns:a16="http://schemas.microsoft.com/office/drawing/2014/main" id="{EA90E9CF-510E-4225-A3BB-91F013987BD5}"/>
              </a:ext>
            </a:extLst>
          </p:cNvPr>
          <p:cNvCxnSpPr/>
          <p:nvPr userDrawn="1"/>
        </p:nvCxnSpPr>
        <p:spPr>
          <a:xfrm>
            <a:off x="6225806" y="1527717"/>
            <a:ext cx="5468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3">
            <a:extLst>
              <a:ext uri="{FF2B5EF4-FFF2-40B4-BE49-F238E27FC236}">
                <a16:creationId xmlns:a16="http://schemas.microsoft.com/office/drawing/2014/main" id="{CA039D30-14CC-454E-9DA1-C777E3C44776}"/>
              </a:ext>
            </a:extLst>
          </p:cNvPr>
          <p:cNvCxnSpPr/>
          <p:nvPr userDrawn="1"/>
        </p:nvCxnSpPr>
        <p:spPr>
          <a:xfrm>
            <a:off x="6225806" y="4400550"/>
            <a:ext cx="5468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Date Placeholder 1" hidden="1">
            <a:extLst>
              <a:ext uri="{FF2B5EF4-FFF2-40B4-BE49-F238E27FC236}">
                <a16:creationId xmlns:a16="http://schemas.microsoft.com/office/drawing/2014/main" id="{2C382236-11EE-4251-B331-C34A1F0BC3C7}"/>
              </a:ext>
            </a:extLst>
          </p:cNvPr>
          <p:cNvSpPr>
            <a:spLocks noGrp="1"/>
          </p:cNvSpPr>
          <p:nvPr>
            <p:ph type="dt" sz="half" idx="26"/>
          </p:nvPr>
        </p:nvSpPr>
        <p:spPr/>
        <p:txBody>
          <a:bodyPr/>
          <a:lstStyle/>
          <a:p>
            <a:r>
              <a:rPr lang="en-US"/>
              <a:t>September 20, 2022</a:t>
            </a:r>
            <a:endParaRPr lang="en-GB"/>
          </a:p>
        </p:txBody>
      </p:sp>
      <p:sp>
        <p:nvSpPr>
          <p:cNvPr id="6" name="Footer Placeholder 5">
            <a:extLst>
              <a:ext uri="{FF2B5EF4-FFF2-40B4-BE49-F238E27FC236}">
                <a16:creationId xmlns:a16="http://schemas.microsoft.com/office/drawing/2014/main" id="{3662E7F8-5569-4FBF-9D79-FD373EB71C09}"/>
              </a:ext>
            </a:extLst>
          </p:cNvPr>
          <p:cNvSpPr>
            <a:spLocks noGrp="1"/>
          </p:cNvSpPr>
          <p:nvPr>
            <p:ph type="ftr" sz="quarter" idx="27"/>
          </p:nvPr>
        </p:nvSpPr>
        <p:spPr/>
        <p:txBody>
          <a:bodyPr/>
          <a:lstStyle/>
          <a:p>
            <a:r>
              <a:rPr lang="it-IT"/>
              <a:t>Carlo Bertani, Maersk, Inland Decarbonization Lead</a:t>
            </a:r>
            <a:endParaRPr lang="en-GB"/>
          </a:p>
        </p:txBody>
      </p:sp>
      <p:sp>
        <p:nvSpPr>
          <p:cNvPr id="8" name="Slide Number Placeholder 7">
            <a:extLst>
              <a:ext uri="{FF2B5EF4-FFF2-40B4-BE49-F238E27FC236}">
                <a16:creationId xmlns:a16="http://schemas.microsoft.com/office/drawing/2014/main" id="{7D00A7CC-3278-4F1E-AD5C-F27447EEAE98}"/>
              </a:ext>
            </a:extLst>
          </p:cNvPr>
          <p:cNvSpPr>
            <a:spLocks noGrp="1"/>
          </p:cNvSpPr>
          <p:nvPr>
            <p:ph type="sldNum" sz="quarter" idx="28"/>
          </p:nvPr>
        </p:nvSpPr>
        <p:spPr/>
        <p:txBody>
          <a:bodyPr/>
          <a:lstStyle/>
          <a:p>
            <a:fld id="{43A204BC-C5BA-4EF4-ABC8-D45123A0C528}" type="slidenum">
              <a:rPr lang="en-GB" smtClean="0"/>
              <a:pPr/>
              <a:t>‹#›</a:t>
            </a:fld>
            <a:endParaRPr lang="en-GB"/>
          </a:p>
        </p:txBody>
      </p:sp>
    </p:spTree>
    <p:extLst>
      <p:ext uri="{BB962C8B-B14F-4D97-AF65-F5344CB8AC3E}">
        <p14:creationId xmlns:p14="http://schemas.microsoft.com/office/powerpoint/2010/main" val="39210910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ext and picture ">
    <p:spTree>
      <p:nvGrpSpPr>
        <p:cNvPr id="1" name=""/>
        <p:cNvGrpSpPr/>
        <p:nvPr/>
      </p:nvGrpSpPr>
      <p:grpSpPr>
        <a:xfrm>
          <a:off x="0" y="0"/>
          <a:ext cx="0" cy="0"/>
          <a:chOff x="0" y="0"/>
          <a:chExt cx="0" cy="0"/>
        </a:xfrm>
      </p:grpSpPr>
      <p:sp>
        <p:nvSpPr>
          <p:cNvPr id="23" name="Picture Placeholder 3"/>
          <p:cNvSpPr>
            <a:spLocks noGrp="1"/>
          </p:cNvSpPr>
          <p:nvPr>
            <p:ph type="pic" sz="quarter" idx="14" hasCustomPrompt="1"/>
          </p:nvPr>
        </p:nvSpPr>
        <p:spPr>
          <a:xfrm>
            <a:off x="8131175" y="501650"/>
            <a:ext cx="3559176" cy="5135563"/>
          </a:xfrm>
          <a:noFill/>
          <a:ln>
            <a:noFill/>
          </a:ln>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grpSp>
        <p:nvGrpSpPr>
          <p:cNvPr id="16" name="Group logo">
            <a:extLst>
              <a:ext uri="{FF2B5EF4-FFF2-40B4-BE49-F238E27FC236}">
                <a16:creationId xmlns:a16="http://schemas.microsoft.com/office/drawing/2014/main" id="{F096A198-57B0-402E-B8FD-71C5BF944700}"/>
              </a:ext>
            </a:extLst>
          </p:cNvPr>
          <p:cNvGrpSpPr>
            <a:grpSpLocks noChangeAspect="1"/>
          </p:cNvGrpSpPr>
          <p:nvPr userDrawn="1"/>
        </p:nvGrpSpPr>
        <p:grpSpPr bwMode="auto">
          <a:xfrm>
            <a:off x="10256489" y="6137500"/>
            <a:ext cx="1436163" cy="320400"/>
            <a:chOff x="6478" y="3868"/>
            <a:chExt cx="892" cy="199"/>
          </a:xfrm>
        </p:grpSpPr>
        <p:sp>
          <p:nvSpPr>
            <p:cNvPr id="17" name="Freeform 5">
              <a:extLst>
                <a:ext uri="{FF2B5EF4-FFF2-40B4-BE49-F238E27FC236}">
                  <a16:creationId xmlns:a16="http://schemas.microsoft.com/office/drawing/2014/main" id="{9735D8F0-DF96-4E27-BA61-1D988B869192}"/>
                </a:ext>
              </a:extLst>
            </p:cNvPr>
            <p:cNvSpPr>
              <a:spLocks/>
            </p:cNvSpPr>
            <p:nvPr userDrawn="1"/>
          </p:nvSpPr>
          <p:spPr bwMode="auto">
            <a:xfrm>
              <a:off x="6749" y="3923"/>
              <a:ext cx="104" cy="88"/>
            </a:xfrm>
            <a:custGeom>
              <a:avLst/>
              <a:gdLst>
                <a:gd name="T0" fmla="*/ 0 w 104"/>
                <a:gd name="T1" fmla="*/ 88 h 88"/>
                <a:gd name="T2" fmla="*/ 0 w 104"/>
                <a:gd name="T3" fmla="*/ 0 h 88"/>
                <a:gd name="T4" fmla="*/ 23 w 104"/>
                <a:gd name="T5" fmla="*/ 0 h 88"/>
                <a:gd name="T6" fmla="*/ 52 w 104"/>
                <a:gd name="T7" fmla="*/ 66 h 88"/>
                <a:gd name="T8" fmla="*/ 81 w 104"/>
                <a:gd name="T9" fmla="*/ 0 h 88"/>
                <a:gd name="T10" fmla="*/ 104 w 104"/>
                <a:gd name="T11" fmla="*/ 0 h 88"/>
                <a:gd name="T12" fmla="*/ 104 w 104"/>
                <a:gd name="T13" fmla="*/ 88 h 88"/>
                <a:gd name="T14" fmla="*/ 85 w 104"/>
                <a:gd name="T15" fmla="*/ 88 h 88"/>
                <a:gd name="T16" fmla="*/ 85 w 104"/>
                <a:gd name="T17" fmla="*/ 37 h 88"/>
                <a:gd name="T18" fmla="*/ 62 w 104"/>
                <a:gd name="T19" fmla="*/ 88 h 88"/>
                <a:gd name="T20" fmla="*/ 42 w 104"/>
                <a:gd name="T21" fmla="*/ 88 h 88"/>
                <a:gd name="T22" fmla="*/ 19 w 104"/>
                <a:gd name="T23" fmla="*/ 38 h 88"/>
                <a:gd name="T24" fmla="*/ 19 w 104"/>
                <a:gd name="T25" fmla="*/ 88 h 88"/>
                <a:gd name="T26" fmla="*/ 0 w 104"/>
                <a:gd name="T2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88">
                  <a:moveTo>
                    <a:pt x="0" y="88"/>
                  </a:moveTo>
                  <a:lnTo>
                    <a:pt x="0" y="0"/>
                  </a:lnTo>
                  <a:lnTo>
                    <a:pt x="23" y="0"/>
                  </a:lnTo>
                  <a:lnTo>
                    <a:pt x="52" y="66"/>
                  </a:lnTo>
                  <a:lnTo>
                    <a:pt x="81" y="0"/>
                  </a:lnTo>
                  <a:lnTo>
                    <a:pt x="104" y="0"/>
                  </a:lnTo>
                  <a:lnTo>
                    <a:pt x="104" y="88"/>
                  </a:lnTo>
                  <a:lnTo>
                    <a:pt x="85" y="88"/>
                  </a:lnTo>
                  <a:lnTo>
                    <a:pt x="85" y="37"/>
                  </a:lnTo>
                  <a:lnTo>
                    <a:pt x="62" y="88"/>
                  </a:lnTo>
                  <a:lnTo>
                    <a:pt x="42" y="88"/>
                  </a:lnTo>
                  <a:lnTo>
                    <a:pt x="19" y="38"/>
                  </a:lnTo>
                  <a:lnTo>
                    <a:pt x="19"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6">
              <a:extLst>
                <a:ext uri="{FF2B5EF4-FFF2-40B4-BE49-F238E27FC236}">
                  <a16:creationId xmlns:a16="http://schemas.microsoft.com/office/drawing/2014/main" id="{1497644D-7612-422C-AF4D-1E0DD385458D}"/>
                </a:ext>
              </a:extLst>
            </p:cNvPr>
            <p:cNvSpPr>
              <a:spLocks noEditPoints="1"/>
            </p:cNvSpPr>
            <p:nvPr userDrawn="1"/>
          </p:nvSpPr>
          <p:spPr bwMode="auto">
            <a:xfrm>
              <a:off x="6861" y="3923"/>
              <a:ext cx="106" cy="88"/>
            </a:xfrm>
            <a:custGeom>
              <a:avLst/>
              <a:gdLst>
                <a:gd name="T0" fmla="*/ 23 w 106"/>
                <a:gd name="T1" fmla="*/ 88 h 88"/>
                <a:gd name="T2" fmla="*/ 0 w 106"/>
                <a:gd name="T3" fmla="*/ 88 h 88"/>
                <a:gd name="T4" fmla="*/ 40 w 106"/>
                <a:gd name="T5" fmla="*/ 0 h 88"/>
                <a:gd name="T6" fmla="*/ 67 w 106"/>
                <a:gd name="T7" fmla="*/ 0 h 88"/>
                <a:gd name="T8" fmla="*/ 106 w 106"/>
                <a:gd name="T9" fmla="*/ 88 h 88"/>
                <a:gd name="T10" fmla="*/ 84 w 106"/>
                <a:gd name="T11" fmla="*/ 88 h 88"/>
                <a:gd name="T12" fmla="*/ 76 w 106"/>
                <a:gd name="T13" fmla="*/ 71 h 88"/>
                <a:gd name="T14" fmla="*/ 30 w 106"/>
                <a:gd name="T15" fmla="*/ 71 h 88"/>
                <a:gd name="T16" fmla="*/ 23 w 106"/>
                <a:gd name="T17" fmla="*/ 88 h 88"/>
                <a:gd name="T18" fmla="*/ 69 w 106"/>
                <a:gd name="T19" fmla="*/ 54 h 88"/>
                <a:gd name="T20" fmla="*/ 53 w 106"/>
                <a:gd name="T21" fmla="*/ 17 h 88"/>
                <a:gd name="T22" fmla="*/ 38 w 106"/>
                <a:gd name="T23" fmla="*/ 54 h 88"/>
                <a:gd name="T24" fmla="*/ 69 w 106"/>
                <a:gd name="T25" fmla="*/ 5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88">
                  <a:moveTo>
                    <a:pt x="23" y="88"/>
                  </a:moveTo>
                  <a:lnTo>
                    <a:pt x="0" y="88"/>
                  </a:lnTo>
                  <a:lnTo>
                    <a:pt x="40" y="0"/>
                  </a:lnTo>
                  <a:lnTo>
                    <a:pt x="67" y="0"/>
                  </a:lnTo>
                  <a:lnTo>
                    <a:pt x="106" y="88"/>
                  </a:lnTo>
                  <a:lnTo>
                    <a:pt x="84" y="88"/>
                  </a:lnTo>
                  <a:lnTo>
                    <a:pt x="76" y="71"/>
                  </a:lnTo>
                  <a:lnTo>
                    <a:pt x="30" y="71"/>
                  </a:lnTo>
                  <a:lnTo>
                    <a:pt x="23" y="88"/>
                  </a:lnTo>
                  <a:close/>
                  <a:moveTo>
                    <a:pt x="69" y="54"/>
                  </a:moveTo>
                  <a:lnTo>
                    <a:pt x="53" y="17"/>
                  </a:lnTo>
                  <a:lnTo>
                    <a:pt x="38" y="54"/>
                  </a:lnTo>
                  <a:lnTo>
                    <a:pt x="69"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7">
              <a:extLst>
                <a:ext uri="{FF2B5EF4-FFF2-40B4-BE49-F238E27FC236}">
                  <a16:creationId xmlns:a16="http://schemas.microsoft.com/office/drawing/2014/main" id="{A6B732CD-52AC-420B-8B09-36FD5C70C89F}"/>
                </a:ext>
              </a:extLst>
            </p:cNvPr>
            <p:cNvSpPr>
              <a:spLocks/>
            </p:cNvSpPr>
            <p:nvPr userDrawn="1"/>
          </p:nvSpPr>
          <p:spPr bwMode="auto">
            <a:xfrm>
              <a:off x="6976" y="3923"/>
              <a:ext cx="84" cy="88"/>
            </a:xfrm>
            <a:custGeom>
              <a:avLst/>
              <a:gdLst>
                <a:gd name="T0" fmla="*/ 0 w 84"/>
                <a:gd name="T1" fmla="*/ 88 h 88"/>
                <a:gd name="T2" fmla="*/ 0 w 84"/>
                <a:gd name="T3" fmla="*/ 0 h 88"/>
                <a:gd name="T4" fmla="*/ 83 w 84"/>
                <a:gd name="T5" fmla="*/ 0 h 88"/>
                <a:gd name="T6" fmla="*/ 83 w 84"/>
                <a:gd name="T7" fmla="*/ 18 h 88"/>
                <a:gd name="T8" fmla="*/ 20 w 84"/>
                <a:gd name="T9" fmla="*/ 18 h 88"/>
                <a:gd name="T10" fmla="*/ 20 w 84"/>
                <a:gd name="T11" fmla="*/ 35 h 88"/>
                <a:gd name="T12" fmla="*/ 75 w 84"/>
                <a:gd name="T13" fmla="*/ 35 h 88"/>
                <a:gd name="T14" fmla="*/ 75 w 84"/>
                <a:gd name="T15" fmla="*/ 53 h 88"/>
                <a:gd name="T16" fmla="*/ 20 w 84"/>
                <a:gd name="T17" fmla="*/ 53 h 88"/>
                <a:gd name="T18" fmla="*/ 20 w 84"/>
                <a:gd name="T19" fmla="*/ 71 h 88"/>
                <a:gd name="T20" fmla="*/ 84 w 84"/>
                <a:gd name="T21" fmla="*/ 71 h 88"/>
                <a:gd name="T22" fmla="*/ 84 w 84"/>
                <a:gd name="T23" fmla="*/ 88 h 88"/>
                <a:gd name="T24" fmla="*/ 0 w 84"/>
                <a:gd name="T25"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88">
                  <a:moveTo>
                    <a:pt x="0" y="88"/>
                  </a:moveTo>
                  <a:lnTo>
                    <a:pt x="0" y="0"/>
                  </a:lnTo>
                  <a:lnTo>
                    <a:pt x="83" y="0"/>
                  </a:lnTo>
                  <a:lnTo>
                    <a:pt x="83" y="18"/>
                  </a:lnTo>
                  <a:lnTo>
                    <a:pt x="20" y="18"/>
                  </a:lnTo>
                  <a:lnTo>
                    <a:pt x="20" y="35"/>
                  </a:lnTo>
                  <a:lnTo>
                    <a:pt x="75" y="35"/>
                  </a:lnTo>
                  <a:lnTo>
                    <a:pt x="75" y="53"/>
                  </a:lnTo>
                  <a:lnTo>
                    <a:pt x="20" y="53"/>
                  </a:lnTo>
                  <a:lnTo>
                    <a:pt x="20" y="71"/>
                  </a:lnTo>
                  <a:lnTo>
                    <a:pt x="84" y="71"/>
                  </a:lnTo>
                  <a:lnTo>
                    <a:pt x="84"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8">
              <a:extLst>
                <a:ext uri="{FF2B5EF4-FFF2-40B4-BE49-F238E27FC236}">
                  <a16:creationId xmlns:a16="http://schemas.microsoft.com/office/drawing/2014/main" id="{C85937AE-5276-446F-AB67-7B60605D469B}"/>
                </a:ext>
              </a:extLst>
            </p:cNvPr>
            <p:cNvSpPr>
              <a:spLocks noEditPoints="1"/>
            </p:cNvSpPr>
            <p:nvPr userDrawn="1"/>
          </p:nvSpPr>
          <p:spPr bwMode="auto">
            <a:xfrm>
              <a:off x="7076" y="3923"/>
              <a:ext cx="85" cy="88"/>
            </a:xfrm>
            <a:custGeom>
              <a:avLst/>
              <a:gdLst>
                <a:gd name="T0" fmla="*/ 0 w 94"/>
                <a:gd name="T1" fmla="*/ 96 h 96"/>
                <a:gd name="T2" fmla="*/ 0 w 94"/>
                <a:gd name="T3" fmla="*/ 0 h 96"/>
                <a:gd name="T4" fmla="*/ 77 w 94"/>
                <a:gd name="T5" fmla="*/ 0 h 96"/>
                <a:gd name="T6" fmla="*/ 93 w 94"/>
                <a:gd name="T7" fmla="*/ 16 h 96"/>
                <a:gd name="T8" fmla="*/ 93 w 94"/>
                <a:gd name="T9" fmla="*/ 48 h 96"/>
                <a:gd name="T10" fmla="*/ 74 w 94"/>
                <a:gd name="T11" fmla="*/ 63 h 96"/>
                <a:gd name="T12" fmla="*/ 72 w 94"/>
                <a:gd name="T13" fmla="*/ 63 h 96"/>
                <a:gd name="T14" fmla="*/ 94 w 94"/>
                <a:gd name="T15" fmla="*/ 96 h 96"/>
                <a:gd name="T16" fmla="*/ 69 w 94"/>
                <a:gd name="T17" fmla="*/ 96 h 96"/>
                <a:gd name="T18" fmla="*/ 48 w 94"/>
                <a:gd name="T19" fmla="*/ 63 h 96"/>
                <a:gd name="T20" fmla="*/ 23 w 94"/>
                <a:gd name="T21" fmla="*/ 63 h 96"/>
                <a:gd name="T22" fmla="*/ 23 w 94"/>
                <a:gd name="T23" fmla="*/ 96 h 96"/>
                <a:gd name="T24" fmla="*/ 0 w 94"/>
                <a:gd name="T25" fmla="*/ 96 h 96"/>
                <a:gd name="T26" fmla="*/ 23 w 94"/>
                <a:gd name="T27" fmla="*/ 44 h 96"/>
                <a:gd name="T28" fmla="*/ 71 w 94"/>
                <a:gd name="T29" fmla="*/ 44 h 96"/>
                <a:gd name="T30" fmla="*/ 71 w 94"/>
                <a:gd name="T31" fmla="*/ 19 h 96"/>
                <a:gd name="T32" fmla="*/ 23 w 94"/>
                <a:gd name="T33" fmla="*/ 19 h 96"/>
                <a:gd name="T34" fmla="*/ 23 w 94"/>
                <a:gd name="T35" fmla="*/ 4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4" h="96">
                  <a:moveTo>
                    <a:pt x="0" y="96"/>
                  </a:moveTo>
                  <a:cubicBezTo>
                    <a:pt x="0" y="0"/>
                    <a:pt x="0" y="0"/>
                    <a:pt x="0" y="0"/>
                  </a:cubicBezTo>
                  <a:cubicBezTo>
                    <a:pt x="77" y="0"/>
                    <a:pt x="77" y="0"/>
                    <a:pt x="77" y="0"/>
                  </a:cubicBezTo>
                  <a:cubicBezTo>
                    <a:pt x="87" y="0"/>
                    <a:pt x="93" y="6"/>
                    <a:pt x="93" y="16"/>
                  </a:cubicBezTo>
                  <a:cubicBezTo>
                    <a:pt x="93" y="48"/>
                    <a:pt x="93" y="48"/>
                    <a:pt x="93" y="48"/>
                  </a:cubicBezTo>
                  <a:cubicBezTo>
                    <a:pt x="93" y="56"/>
                    <a:pt x="87" y="63"/>
                    <a:pt x="74" y="63"/>
                  </a:cubicBezTo>
                  <a:cubicBezTo>
                    <a:pt x="73" y="63"/>
                    <a:pt x="72" y="63"/>
                    <a:pt x="72" y="63"/>
                  </a:cubicBezTo>
                  <a:cubicBezTo>
                    <a:pt x="94" y="96"/>
                    <a:pt x="94" y="96"/>
                    <a:pt x="94" y="96"/>
                  </a:cubicBezTo>
                  <a:cubicBezTo>
                    <a:pt x="69" y="96"/>
                    <a:pt x="69" y="96"/>
                    <a:pt x="69" y="96"/>
                  </a:cubicBezTo>
                  <a:cubicBezTo>
                    <a:pt x="48" y="63"/>
                    <a:pt x="48" y="63"/>
                    <a:pt x="48" y="63"/>
                  </a:cubicBezTo>
                  <a:cubicBezTo>
                    <a:pt x="23" y="63"/>
                    <a:pt x="23" y="63"/>
                    <a:pt x="23" y="63"/>
                  </a:cubicBezTo>
                  <a:cubicBezTo>
                    <a:pt x="23" y="96"/>
                    <a:pt x="23" y="96"/>
                    <a:pt x="23" y="96"/>
                  </a:cubicBezTo>
                  <a:lnTo>
                    <a:pt x="0" y="96"/>
                  </a:lnTo>
                  <a:close/>
                  <a:moveTo>
                    <a:pt x="23" y="44"/>
                  </a:moveTo>
                  <a:cubicBezTo>
                    <a:pt x="71" y="44"/>
                    <a:pt x="71" y="44"/>
                    <a:pt x="71" y="44"/>
                  </a:cubicBezTo>
                  <a:cubicBezTo>
                    <a:pt x="71" y="19"/>
                    <a:pt x="71" y="19"/>
                    <a:pt x="71" y="19"/>
                  </a:cubicBezTo>
                  <a:cubicBezTo>
                    <a:pt x="23" y="19"/>
                    <a:pt x="23" y="19"/>
                    <a:pt x="23" y="19"/>
                  </a:cubicBezTo>
                  <a:cubicBezTo>
                    <a:pt x="23" y="44"/>
                    <a:pt x="23" y="44"/>
                    <a:pt x="23" y="4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9">
              <a:extLst>
                <a:ext uri="{FF2B5EF4-FFF2-40B4-BE49-F238E27FC236}">
                  <a16:creationId xmlns:a16="http://schemas.microsoft.com/office/drawing/2014/main" id="{1142013A-0C22-460F-9469-E0A34D93C5A3}"/>
                </a:ext>
              </a:extLst>
            </p:cNvPr>
            <p:cNvSpPr>
              <a:spLocks/>
            </p:cNvSpPr>
            <p:nvPr userDrawn="1"/>
          </p:nvSpPr>
          <p:spPr bwMode="auto">
            <a:xfrm>
              <a:off x="7177" y="3923"/>
              <a:ext cx="84" cy="88"/>
            </a:xfrm>
            <a:custGeom>
              <a:avLst/>
              <a:gdLst>
                <a:gd name="T0" fmla="*/ 23 w 92"/>
                <a:gd name="T1" fmla="*/ 96 h 96"/>
                <a:gd name="T2" fmla="*/ 15 w 92"/>
                <a:gd name="T3" fmla="*/ 96 h 96"/>
                <a:gd name="T4" fmla="*/ 0 w 92"/>
                <a:gd name="T5" fmla="*/ 82 h 96"/>
                <a:gd name="T6" fmla="*/ 0 w 92"/>
                <a:gd name="T7" fmla="*/ 70 h 96"/>
                <a:gd name="T8" fmla="*/ 23 w 92"/>
                <a:gd name="T9" fmla="*/ 70 h 96"/>
                <a:gd name="T10" fmla="*/ 23 w 92"/>
                <a:gd name="T11" fmla="*/ 77 h 96"/>
                <a:gd name="T12" fmla="*/ 70 w 92"/>
                <a:gd name="T13" fmla="*/ 77 h 96"/>
                <a:gd name="T14" fmla="*/ 70 w 92"/>
                <a:gd name="T15" fmla="*/ 57 h 96"/>
                <a:gd name="T16" fmla="*/ 16 w 92"/>
                <a:gd name="T17" fmla="*/ 57 h 96"/>
                <a:gd name="T18" fmla="*/ 1 w 92"/>
                <a:gd name="T19" fmla="*/ 43 h 96"/>
                <a:gd name="T20" fmla="*/ 1 w 92"/>
                <a:gd name="T21" fmla="*/ 15 h 96"/>
                <a:gd name="T22" fmla="*/ 16 w 92"/>
                <a:gd name="T23" fmla="*/ 0 h 96"/>
                <a:gd name="T24" fmla="*/ 78 w 92"/>
                <a:gd name="T25" fmla="*/ 0 h 96"/>
                <a:gd name="T26" fmla="*/ 92 w 92"/>
                <a:gd name="T27" fmla="*/ 16 h 96"/>
                <a:gd name="T28" fmla="*/ 92 w 92"/>
                <a:gd name="T29" fmla="*/ 27 h 96"/>
                <a:gd name="T30" fmla="*/ 70 w 92"/>
                <a:gd name="T31" fmla="*/ 27 h 96"/>
                <a:gd name="T32" fmla="*/ 70 w 92"/>
                <a:gd name="T33" fmla="*/ 19 h 96"/>
                <a:gd name="T34" fmla="*/ 23 w 92"/>
                <a:gd name="T35" fmla="*/ 19 h 96"/>
                <a:gd name="T36" fmla="*/ 23 w 92"/>
                <a:gd name="T37" fmla="*/ 38 h 96"/>
                <a:gd name="T38" fmla="*/ 77 w 92"/>
                <a:gd name="T39" fmla="*/ 38 h 96"/>
                <a:gd name="T40" fmla="*/ 92 w 92"/>
                <a:gd name="T41" fmla="*/ 54 h 96"/>
                <a:gd name="T42" fmla="*/ 92 w 92"/>
                <a:gd name="T43" fmla="*/ 81 h 96"/>
                <a:gd name="T44" fmla="*/ 77 w 92"/>
                <a:gd name="T45" fmla="*/ 96 h 96"/>
                <a:gd name="T46" fmla="*/ 23 w 92"/>
                <a:gd name="T4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2" h="96">
                  <a:moveTo>
                    <a:pt x="23" y="96"/>
                  </a:moveTo>
                  <a:cubicBezTo>
                    <a:pt x="15" y="96"/>
                    <a:pt x="15" y="96"/>
                    <a:pt x="15" y="96"/>
                  </a:cubicBezTo>
                  <a:cubicBezTo>
                    <a:pt x="5" y="96"/>
                    <a:pt x="0" y="90"/>
                    <a:pt x="0" y="82"/>
                  </a:cubicBezTo>
                  <a:cubicBezTo>
                    <a:pt x="0" y="70"/>
                    <a:pt x="0" y="70"/>
                    <a:pt x="0" y="70"/>
                  </a:cubicBezTo>
                  <a:cubicBezTo>
                    <a:pt x="23" y="70"/>
                    <a:pt x="23" y="70"/>
                    <a:pt x="23" y="70"/>
                  </a:cubicBezTo>
                  <a:cubicBezTo>
                    <a:pt x="23" y="77"/>
                    <a:pt x="23" y="77"/>
                    <a:pt x="23" y="77"/>
                  </a:cubicBezTo>
                  <a:cubicBezTo>
                    <a:pt x="70" y="77"/>
                    <a:pt x="70" y="77"/>
                    <a:pt x="70" y="77"/>
                  </a:cubicBezTo>
                  <a:cubicBezTo>
                    <a:pt x="70" y="57"/>
                    <a:pt x="70" y="57"/>
                    <a:pt x="70" y="57"/>
                  </a:cubicBezTo>
                  <a:cubicBezTo>
                    <a:pt x="70" y="57"/>
                    <a:pt x="24" y="57"/>
                    <a:pt x="16" y="57"/>
                  </a:cubicBezTo>
                  <a:cubicBezTo>
                    <a:pt x="7" y="57"/>
                    <a:pt x="1" y="51"/>
                    <a:pt x="1" y="43"/>
                  </a:cubicBezTo>
                  <a:cubicBezTo>
                    <a:pt x="1" y="15"/>
                    <a:pt x="1" y="15"/>
                    <a:pt x="1" y="15"/>
                  </a:cubicBezTo>
                  <a:cubicBezTo>
                    <a:pt x="1" y="6"/>
                    <a:pt x="8" y="0"/>
                    <a:pt x="16" y="0"/>
                  </a:cubicBezTo>
                  <a:cubicBezTo>
                    <a:pt x="24" y="0"/>
                    <a:pt x="78" y="0"/>
                    <a:pt x="78" y="0"/>
                  </a:cubicBezTo>
                  <a:cubicBezTo>
                    <a:pt x="86" y="0"/>
                    <a:pt x="92" y="6"/>
                    <a:pt x="92" y="16"/>
                  </a:cubicBezTo>
                  <a:cubicBezTo>
                    <a:pt x="92" y="25"/>
                    <a:pt x="92" y="27"/>
                    <a:pt x="92" y="27"/>
                  </a:cubicBezTo>
                  <a:cubicBezTo>
                    <a:pt x="70" y="27"/>
                    <a:pt x="70" y="27"/>
                    <a:pt x="70" y="27"/>
                  </a:cubicBezTo>
                  <a:cubicBezTo>
                    <a:pt x="70" y="19"/>
                    <a:pt x="70" y="19"/>
                    <a:pt x="70" y="19"/>
                  </a:cubicBezTo>
                  <a:cubicBezTo>
                    <a:pt x="23" y="19"/>
                    <a:pt x="23" y="19"/>
                    <a:pt x="23" y="19"/>
                  </a:cubicBezTo>
                  <a:cubicBezTo>
                    <a:pt x="23" y="38"/>
                    <a:pt x="23" y="38"/>
                    <a:pt x="23" y="38"/>
                  </a:cubicBezTo>
                  <a:cubicBezTo>
                    <a:pt x="77" y="38"/>
                    <a:pt x="77" y="38"/>
                    <a:pt x="77" y="38"/>
                  </a:cubicBezTo>
                  <a:cubicBezTo>
                    <a:pt x="85" y="38"/>
                    <a:pt x="92" y="44"/>
                    <a:pt x="92" y="54"/>
                  </a:cubicBezTo>
                  <a:cubicBezTo>
                    <a:pt x="92" y="81"/>
                    <a:pt x="92" y="81"/>
                    <a:pt x="92" y="81"/>
                  </a:cubicBezTo>
                  <a:cubicBezTo>
                    <a:pt x="92" y="90"/>
                    <a:pt x="87" y="96"/>
                    <a:pt x="77" y="96"/>
                  </a:cubicBezTo>
                  <a:cubicBezTo>
                    <a:pt x="68" y="96"/>
                    <a:pt x="23" y="96"/>
                    <a:pt x="23" y="9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10">
              <a:extLst>
                <a:ext uri="{FF2B5EF4-FFF2-40B4-BE49-F238E27FC236}">
                  <a16:creationId xmlns:a16="http://schemas.microsoft.com/office/drawing/2014/main" id="{0F3AFC74-3794-4E77-9F20-A4B649553CE2}"/>
                </a:ext>
              </a:extLst>
            </p:cNvPr>
            <p:cNvSpPr>
              <a:spLocks/>
            </p:cNvSpPr>
            <p:nvPr userDrawn="1"/>
          </p:nvSpPr>
          <p:spPr bwMode="auto">
            <a:xfrm>
              <a:off x="7280" y="3923"/>
              <a:ext cx="90" cy="88"/>
            </a:xfrm>
            <a:custGeom>
              <a:avLst/>
              <a:gdLst>
                <a:gd name="T0" fmla="*/ 0 w 90"/>
                <a:gd name="T1" fmla="*/ 88 h 88"/>
                <a:gd name="T2" fmla="*/ 0 w 90"/>
                <a:gd name="T3" fmla="*/ 0 h 88"/>
                <a:gd name="T4" fmla="*/ 21 w 90"/>
                <a:gd name="T5" fmla="*/ 0 h 88"/>
                <a:gd name="T6" fmla="*/ 21 w 90"/>
                <a:gd name="T7" fmla="*/ 36 h 88"/>
                <a:gd name="T8" fmla="*/ 60 w 90"/>
                <a:gd name="T9" fmla="*/ 0 h 88"/>
                <a:gd name="T10" fmla="*/ 88 w 90"/>
                <a:gd name="T11" fmla="*/ 0 h 88"/>
                <a:gd name="T12" fmla="*/ 42 w 90"/>
                <a:gd name="T13" fmla="*/ 42 h 88"/>
                <a:gd name="T14" fmla="*/ 90 w 90"/>
                <a:gd name="T15" fmla="*/ 88 h 88"/>
                <a:gd name="T16" fmla="*/ 61 w 90"/>
                <a:gd name="T17" fmla="*/ 88 h 88"/>
                <a:gd name="T18" fmla="*/ 21 w 90"/>
                <a:gd name="T19" fmla="*/ 48 h 88"/>
                <a:gd name="T20" fmla="*/ 21 w 90"/>
                <a:gd name="T21" fmla="*/ 88 h 88"/>
                <a:gd name="T22" fmla="*/ 0 w 90"/>
                <a:gd name="T2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 h="88">
                  <a:moveTo>
                    <a:pt x="0" y="88"/>
                  </a:moveTo>
                  <a:lnTo>
                    <a:pt x="0" y="0"/>
                  </a:lnTo>
                  <a:lnTo>
                    <a:pt x="21" y="0"/>
                  </a:lnTo>
                  <a:lnTo>
                    <a:pt x="21" y="36"/>
                  </a:lnTo>
                  <a:lnTo>
                    <a:pt x="60" y="0"/>
                  </a:lnTo>
                  <a:lnTo>
                    <a:pt x="88" y="0"/>
                  </a:lnTo>
                  <a:lnTo>
                    <a:pt x="42" y="42"/>
                  </a:lnTo>
                  <a:lnTo>
                    <a:pt x="90" y="88"/>
                  </a:lnTo>
                  <a:lnTo>
                    <a:pt x="61" y="88"/>
                  </a:lnTo>
                  <a:lnTo>
                    <a:pt x="21" y="48"/>
                  </a:lnTo>
                  <a:lnTo>
                    <a:pt x="21"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1">
              <a:extLst>
                <a:ext uri="{FF2B5EF4-FFF2-40B4-BE49-F238E27FC236}">
                  <a16:creationId xmlns:a16="http://schemas.microsoft.com/office/drawing/2014/main" id="{1D726B94-52B6-40D9-90FC-C0F4F1324043}"/>
                </a:ext>
              </a:extLst>
            </p:cNvPr>
            <p:cNvSpPr>
              <a:spLocks/>
            </p:cNvSpPr>
            <p:nvPr userDrawn="1"/>
          </p:nvSpPr>
          <p:spPr bwMode="auto">
            <a:xfrm>
              <a:off x="6478" y="3868"/>
              <a:ext cx="187" cy="199"/>
            </a:xfrm>
            <a:custGeom>
              <a:avLst/>
              <a:gdLst>
                <a:gd name="T0" fmla="*/ 206 w 206"/>
                <a:gd name="T1" fmla="*/ 193 h 218"/>
                <a:gd name="T2" fmla="*/ 181 w 206"/>
                <a:gd name="T3" fmla="*/ 218 h 218"/>
                <a:gd name="T4" fmla="*/ 24 w 206"/>
                <a:gd name="T5" fmla="*/ 218 h 218"/>
                <a:gd name="T6" fmla="*/ 0 w 206"/>
                <a:gd name="T7" fmla="*/ 193 h 218"/>
                <a:gd name="T8" fmla="*/ 0 w 206"/>
                <a:gd name="T9" fmla="*/ 25 h 218"/>
                <a:gd name="T10" fmla="*/ 24 w 206"/>
                <a:gd name="T11" fmla="*/ 0 h 218"/>
                <a:gd name="T12" fmla="*/ 181 w 206"/>
                <a:gd name="T13" fmla="*/ 0 h 218"/>
                <a:gd name="T14" fmla="*/ 206 w 206"/>
                <a:gd name="T15" fmla="*/ 25 h 218"/>
                <a:gd name="T16" fmla="*/ 206 w 206"/>
                <a:gd name="T17" fmla="*/ 19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 h="218">
                  <a:moveTo>
                    <a:pt x="206" y="193"/>
                  </a:moveTo>
                  <a:cubicBezTo>
                    <a:pt x="206" y="207"/>
                    <a:pt x="195" y="218"/>
                    <a:pt x="181" y="218"/>
                  </a:cubicBezTo>
                  <a:cubicBezTo>
                    <a:pt x="24" y="218"/>
                    <a:pt x="24" y="218"/>
                    <a:pt x="24" y="218"/>
                  </a:cubicBezTo>
                  <a:cubicBezTo>
                    <a:pt x="11" y="218"/>
                    <a:pt x="0" y="207"/>
                    <a:pt x="0" y="193"/>
                  </a:cubicBezTo>
                  <a:cubicBezTo>
                    <a:pt x="0" y="25"/>
                    <a:pt x="0" y="25"/>
                    <a:pt x="0" y="25"/>
                  </a:cubicBezTo>
                  <a:cubicBezTo>
                    <a:pt x="0" y="11"/>
                    <a:pt x="11" y="0"/>
                    <a:pt x="24" y="0"/>
                  </a:cubicBezTo>
                  <a:cubicBezTo>
                    <a:pt x="181" y="0"/>
                    <a:pt x="181" y="0"/>
                    <a:pt x="181" y="0"/>
                  </a:cubicBezTo>
                  <a:cubicBezTo>
                    <a:pt x="195" y="0"/>
                    <a:pt x="206" y="11"/>
                    <a:pt x="206" y="25"/>
                  </a:cubicBezTo>
                  <a:lnTo>
                    <a:pt x="206" y="193"/>
                  </a:lnTo>
                  <a:close/>
                </a:path>
              </a:pathLst>
            </a:custGeom>
            <a:solidFill>
              <a:srgbClr val="42B0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2">
              <a:extLst>
                <a:ext uri="{FF2B5EF4-FFF2-40B4-BE49-F238E27FC236}">
                  <a16:creationId xmlns:a16="http://schemas.microsoft.com/office/drawing/2014/main" id="{04D1092F-9F78-4F84-96C4-3D628BA8E4A5}"/>
                </a:ext>
              </a:extLst>
            </p:cNvPr>
            <p:cNvSpPr>
              <a:spLocks/>
            </p:cNvSpPr>
            <p:nvPr userDrawn="1"/>
          </p:nvSpPr>
          <p:spPr bwMode="auto">
            <a:xfrm>
              <a:off x="6488" y="3883"/>
              <a:ext cx="166" cy="164"/>
            </a:xfrm>
            <a:custGeom>
              <a:avLst/>
              <a:gdLst>
                <a:gd name="T0" fmla="*/ 114 w 166"/>
                <a:gd name="T1" fmla="*/ 79 h 164"/>
                <a:gd name="T2" fmla="*/ 150 w 166"/>
                <a:gd name="T3" fmla="*/ 32 h 164"/>
                <a:gd name="T4" fmla="*/ 150 w 166"/>
                <a:gd name="T5" fmla="*/ 32 h 164"/>
                <a:gd name="T6" fmla="*/ 96 w 166"/>
                <a:gd name="T7" fmla="*/ 59 h 164"/>
                <a:gd name="T8" fmla="*/ 83 w 166"/>
                <a:gd name="T9" fmla="*/ 0 h 164"/>
                <a:gd name="T10" fmla="*/ 83 w 166"/>
                <a:gd name="T11" fmla="*/ 0 h 164"/>
                <a:gd name="T12" fmla="*/ 70 w 166"/>
                <a:gd name="T13" fmla="*/ 59 h 164"/>
                <a:gd name="T14" fmla="*/ 16 w 166"/>
                <a:gd name="T15" fmla="*/ 32 h 164"/>
                <a:gd name="T16" fmla="*/ 16 w 166"/>
                <a:gd name="T17" fmla="*/ 32 h 164"/>
                <a:gd name="T18" fmla="*/ 53 w 166"/>
                <a:gd name="T19" fmla="*/ 79 h 164"/>
                <a:gd name="T20" fmla="*/ 0 w 166"/>
                <a:gd name="T21" fmla="*/ 105 h 164"/>
                <a:gd name="T22" fmla="*/ 0 w 166"/>
                <a:gd name="T23" fmla="*/ 105 h 164"/>
                <a:gd name="T24" fmla="*/ 59 w 166"/>
                <a:gd name="T25" fmla="*/ 105 h 164"/>
                <a:gd name="T26" fmla="*/ 46 w 166"/>
                <a:gd name="T27" fmla="*/ 164 h 164"/>
                <a:gd name="T28" fmla="*/ 46 w 166"/>
                <a:gd name="T29" fmla="*/ 164 h 164"/>
                <a:gd name="T30" fmla="*/ 83 w 166"/>
                <a:gd name="T31" fmla="*/ 117 h 164"/>
                <a:gd name="T32" fmla="*/ 120 w 166"/>
                <a:gd name="T33" fmla="*/ 164 h 164"/>
                <a:gd name="T34" fmla="*/ 121 w 166"/>
                <a:gd name="T35" fmla="*/ 164 h 164"/>
                <a:gd name="T36" fmla="*/ 107 w 166"/>
                <a:gd name="T37" fmla="*/ 105 h 164"/>
                <a:gd name="T38" fmla="*/ 166 w 166"/>
                <a:gd name="T39" fmla="*/ 105 h 164"/>
                <a:gd name="T40" fmla="*/ 166 w 166"/>
                <a:gd name="T41" fmla="*/ 105 h 164"/>
                <a:gd name="T42" fmla="*/ 114 w 166"/>
                <a:gd name="T43" fmla="*/ 7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6" h="164">
                  <a:moveTo>
                    <a:pt x="114" y="79"/>
                  </a:moveTo>
                  <a:lnTo>
                    <a:pt x="150" y="32"/>
                  </a:lnTo>
                  <a:lnTo>
                    <a:pt x="150" y="32"/>
                  </a:lnTo>
                  <a:lnTo>
                    <a:pt x="96" y="59"/>
                  </a:lnTo>
                  <a:lnTo>
                    <a:pt x="83" y="0"/>
                  </a:lnTo>
                  <a:lnTo>
                    <a:pt x="83" y="0"/>
                  </a:lnTo>
                  <a:lnTo>
                    <a:pt x="70" y="59"/>
                  </a:lnTo>
                  <a:lnTo>
                    <a:pt x="16" y="32"/>
                  </a:lnTo>
                  <a:lnTo>
                    <a:pt x="16" y="32"/>
                  </a:lnTo>
                  <a:lnTo>
                    <a:pt x="53" y="79"/>
                  </a:lnTo>
                  <a:lnTo>
                    <a:pt x="0" y="105"/>
                  </a:lnTo>
                  <a:lnTo>
                    <a:pt x="0" y="105"/>
                  </a:lnTo>
                  <a:lnTo>
                    <a:pt x="59" y="105"/>
                  </a:lnTo>
                  <a:lnTo>
                    <a:pt x="46" y="164"/>
                  </a:lnTo>
                  <a:lnTo>
                    <a:pt x="46" y="164"/>
                  </a:lnTo>
                  <a:lnTo>
                    <a:pt x="83" y="117"/>
                  </a:lnTo>
                  <a:lnTo>
                    <a:pt x="120" y="164"/>
                  </a:lnTo>
                  <a:lnTo>
                    <a:pt x="121" y="164"/>
                  </a:lnTo>
                  <a:lnTo>
                    <a:pt x="107" y="105"/>
                  </a:lnTo>
                  <a:lnTo>
                    <a:pt x="166" y="105"/>
                  </a:lnTo>
                  <a:lnTo>
                    <a:pt x="166" y="105"/>
                  </a:lnTo>
                  <a:lnTo>
                    <a:pt x="114" y="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8" name="Title 1">
            <a:extLst>
              <a:ext uri="{FF2B5EF4-FFF2-40B4-BE49-F238E27FC236}">
                <a16:creationId xmlns:a16="http://schemas.microsoft.com/office/drawing/2014/main" id="{E637B88C-6BF1-4846-8D23-5E4678D6149C}"/>
              </a:ext>
            </a:extLst>
          </p:cNvPr>
          <p:cNvSpPr>
            <a:spLocks noGrp="1"/>
          </p:cNvSpPr>
          <p:nvPr>
            <p:ph type="title" hasCustomPrompt="1"/>
          </p:nvPr>
        </p:nvSpPr>
        <p:spPr>
          <a:xfrm>
            <a:off x="500399" y="501649"/>
            <a:ext cx="6676689" cy="930275"/>
          </a:xfrm>
        </p:spPr>
        <p:txBody>
          <a:bodyPr/>
          <a:lstStyle>
            <a:lvl1pPr>
              <a:defRPr/>
            </a:lvl1pPr>
          </a:lstStyle>
          <a:p>
            <a:r>
              <a:rPr lang="en-GB" noProof="0"/>
              <a:t>Click to add title</a:t>
            </a:r>
            <a:endParaRPr lang="en-GB"/>
          </a:p>
        </p:txBody>
      </p:sp>
      <p:sp>
        <p:nvSpPr>
          <p:cNvPr id="9" name="Text Placeholder 2">
            <a:extLst>
              <a:ext uri="{FF2B5EF4-FFF2-40B4-BE49-F238E27FC236}">
                <a16:creationId xmlns:a16="http://schemas.microsoft.com/office/drawing/2014/main" id="{6EEC2DAD-CD0D-4A12-B275-257EC3F16D2C}"/>
              </a:ext>
            </a:extLst>
          </p:cNvPr>
          <p:cNvSpPr>
            <a:spLocks noGrp="1"/>
          </p:cNvSpPr>
          <p:nvPr>
            <p:ph type="body" sz="quarter" idx="22" hasCustomPrompt="1"/>
          </p:nvPr>
        </p:nvSpPr>
        <p:spPr>
          <a:xfrm>
            <a:off x="500063" y="1943100"/>
            <a:ext cx="4530725" cy="1577975"/>
          </a:xfrm>
        </p:spPr>
        <p:txBody>
          <a:bodyPr/>
          <a:lstStyle>
            <a:lvl1pPr>
              <a:defRPr sz="1100">
                <a:solidFill>
                  <a:schemeClr val="tx1"/>
                </a:solidFill>
              </a:defRPr>
            </a:lvl1pPr>
            <a:lvl2pPr marL="0" indent="0">
              <a:spcBef>
                <a:spcPts val="0"/>
              </a:spcBef>
              <a:buFont typeface="Arial" panose="020B0604020202020204" pitchFamily="34" charset="0"/>
              <a:buChar char="​"/>
              <a:defRPr sz="1100" b="1">
                <a:solidFill>
                  <a:schemeClr val="accent1"/>
                </a:solidFill>
              </a:defRPr>
            </a:lvl2pPr>
            <a:lvl3pPr marL="360000">
              <a:defRPr>
                <a:solidFill>
                  <a:schemeClr val="tx1"/>
                </a:solidFill>
              </a:defRPr>
            </a:lvl3pPr>
            <a:lvl5pPr>
              <a:defRPr>
                <a:solidFill>
                  <a:schemeClr val="tx1"/>
                </a:solidFill>
              </a:defRPr>
            </a:lvl5pPr>
          </a:lstStyle>
          <a:p>
            <a:pPr lvl="0"/>
            <a:r>
              <a:rPr lang="en-GB" noProof="0"/>
              <a:t>Click to add text</a:t>
            </a:r>
            <a:endParaRPr lang="en-GB"/>
          </a:p>
          <a:p>
            <a:pPr lvl="1"/>
            <a:r>
              <a:rPr lang="en-GB"/>
              <a:t>Second level</a:t>
            </a:r>
          </a:p>
          <a:p>
            <a:pPr lvl="2"/>
            <a:r>
              <a:rPr lang="en-GB"/>
              <a:t>Third level</a:t>
            </a:r>
          </a:p>
          <a:p>
            <a:pPr lvl="3"/>
            <a:r>
              <a:rPr lang="en-GB"/>
              <a:t>Fourth level</a:t>
            </a:r>
          </a:p>
          <a:p>
            <a:pPr lvl="4"/>
            <a:r>
              <a:rPr lang="en-GB"/>
              <a:t>Fifth level</a:t>
            </a:r>
          </a:p>
        </p:txBody>
      </p:sp>
      <p:sp>
        <p:nvSpPr>
          <p:cNvPr id="31" name="Text Placeholder 3">
            <a:extLst>
              <a:ext uri="{FF2B5EF4-FFF2-40B4-BE49-F238E27FC236}">
                <a16:creationId xmlns:a16="http://schemas.microsoft.com/office/drawing/2014/main" id="{E3EA61B2-2CC5-4483-A81E-CE7D1E113515}"/>
              </a:ext>
            </a:extLst>
          </p:cNvPr>
          <p:cNvSpPr>
            <a:spLocks noGrp="1"/>
          </p:cNvSpPr>
          <p:nvPr>
            <p:ph type="body" sz="quarter" idx="23" hasCustomPrompt="1"/>
          </p:nvPr>
        </p:nvSpPr>
        <p:spPr>
          <a:xfrm>
            <a:off x="500063" y="4078099"/>
            <a:ext cx="4532400" cy="230376"/>
          </a:xfrm>
        </p:spPr>
        <p:txBody>
          <a:bodyPr/>
          <a:lstStyle>
            <a:lvl1pPr marL="0" indent="0">
              <a:buFont typeface="Arial" panose="020B0604020202020204" pitchFamily="34" charset="0"/>
              <a:buChar char="​"/>
              <a:defRPr sz="1100" b="1">
                <a:solidFill>
                  <a:schemeClr val="accent1"/>
                </a:solidFill>
              </a:defRPr>
            </a:lvl1pPr>
            <a:lvl2pPr marL="180000" indent="-180000">
              <a:spcBef>
                <a:spcPts val="0"/>
              </a:spcBef>
              <a:buFont typeface="Arial" panose="020B0604020202020204" pitchFamily="34" charset="0"/>
              <a:buChar char="•"/>
              <a:defRPr sz="1100" b="0">
                <a:solidFill>
                  <a:srgbClr val="687A86"/>
                </a:solidFill>
              </a:defRPr>
            </a:lvl2pPr>
            <a:lvl3pPr marL="360000">
              <a:defRPr>
                <a:solidFill>
                  <a:srgbClr val="687A86"/>
                </a:solidFill>
              </a:defRPr>
            </a:lvl3pPr>
            <a:lvl5pPr>
              <a:defRPr>
                <a:solidFill>
                  <a:srgbClr val="687A86"/>
                </a:solidFill>
              </a:defRPr>
            </a:lvl5pPr>
          </a:lstStyle>
          <a:p>
            <a:pPr lvl="0"/>
            <a:r>
              <a:rPr lang="en-GB" noProof="0"/>
              <a:t>Click to add text</a:t>
            </a:r>
            <a:endParaRPr lang="en-GB"/>
          </a:p>
        </p:txBody>
      </p:sp>
      <p:sp>
        <p:nvSpPr>
          <p:cNvPr id="33" name="Text Placeholder 4">
            <a:extLst>
              <a:ext uri="{FF2B5EF4-FFF2-40B4-BE49-F238E27FC236}">
                <a16:creationId xmlns:a16="http://schemas.microsoft.com/office/drawing/2014/main" id="{A2424BA5-C278-45AB-B9F5-B85D4A3A86B9}"/>
              </a:ext>
            </a:extLst>
          </p:cNvPr>
          <p:cNvSpPr>
            <a:spLocks noGrp="1"/>
          </p:cNvSpPr>
          <p:nvPr>
            <p:ph type="body" sz="quarter" idx="24" hasCustomPrompt="1"/>
          </p:nvPr>
        </p:nvSpPr>
        <p:spPr>
          <a:xfrm>
            <a:off x="500063" y="4440055"/>
            <a:ext cx="3578225" cy="876454"/>
          </a:xfrm>
        </p:spPr>
        <p:txBody>
          <a:bodyPr tIns="90000" numCol="2" spcCol="180000"/>
          <a:lstStyle>
            <a:lvl1pPr marL="198000" indent="-198000">
              <a:spcAft>
                <a:spcPts val="300"/>
              </a:spcAft>
              <a:buClrTx/>
              <a:buFont typeface="+mj-lt"/>
              <a:buAutoNum type="arabicPeriod"/>
              <a:defRPr sz="1100">
                <a:solidFill>
                  <a:srgbClr val="878787"/>
                </a:solidFill>
              </a:defRPr>
            </a:lvl1pPr>
          </a:lstStyle>
          <a:p>
            <a:pPr lvl="0"/>
            <a:r>
              <a:rPr lang="en-GB" noProof="0"/>
              <a:t>Click to add text</a:t>
            </a:r>
            <a:endParaRPr lang="en-GB"/>
          </a:p>
        </p:txBody>
      </p:sp>
      <p:cxnSp>
        <p:nvCxnSpPr>
          <p:cNvPr id="12" name="Straight Connector 1">
            <a:extLst>
              <a:ext uri="{FF2B5EF4-FFF2-40B4-BE49-F238E27FC236}">
                <a16:creationId xmlns:a16="http://schemas.microsoft.com/office/drawing/2014/main" id="{CA039D30-14CC-454E-9DA1-C777E3C44776}"/>
              </a:ext>
            </a:extLst>
          </p:cNvPr>
          <p:cNvCxnSpPr/>
          <p:nvPr userDrawn="1"/>
        </p:nvCxnSpPr>
        <p:spPr>
          <a:xfrm>
            <a:off x="500064" y="4308475"/>
            <a:ext cx="548481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Straight Connector 2">
            <a:extLst>
              <a:ext uri="{FF2B5EF4-FFF2-40B4-BE49-F238E27FC236}">
                <a16:creationId xmlns:a16="http://schemas.microsoft.com/office/drawing/2014/main" id="{EA3D1E53-A268-4438-A6D9-6DD6795760C6}"/>
              </a:ext>
            </a:extLst>
          </p:cNvPr>
          <p:cNvCxnSpPr/>
          <p:nvPr userDrawn="1"/>
        </p:nvCxnSpPr>
        <p:spPr>
          <a:xfrm>
            <a:off x="500064" y="5637213"/>
            <a:ext cx="5484811" cy="0"/>
          </a:xfrm>
          <a:prstGeom prst="line">
            <a:avLst/>
          </a:prstGeom>
          <a:ln w="12700">
            <a:solidFill>
              <a:srgbClr val="878787"/>
            </a:solidFill>
          </a:ln>
        </p:spPr>
        <p:style>
          <a:lnRef idx="1">
            <a:schemeClr val="accent1"/>
          </a:lnRef>
          <a:fillRef idx="0">
            <a:schemeClr val="accent1"/>
          </a:fillRef>
          <a:effectRef idx="0">
            <a:schemeClr val="accent1"/>
          </a:effectRef>
          <a:fontRef idx="minor">
            <a:schemeClr val="tx1"/>
          </a:fontRef>
        </p:style>
      </p:cxnSp>
      <p:sp>
        <p:nvSpPr>
          <p:cNvPr id="2" name="Date Placeholder 1" hidden="1">
            <a:extLst>
              <a:ext uri="{FF2B5EF4-FFF2-40B4-BE49-F238E27FC236}">
                <a16:creationId xmlns:a16="http://schemas.microsoft.com/office/drawing/2014/main" id="{83C375B8-9D52-48FF-B9DE-8BD6EEC3AB3E}"/>
              </a:ext>
            </a:extLst>
          </p:cNvPr>
          <p:cNvSpPr>
            <a:spLocks noGrp="1"/>
          </p:cNvSpPr>
          <p:nvPr>
            <p:ph type="dt" sz="half" idx="25"/>
          </p:nvPr>
        </p:nvSpPr>
        <p:spPr/>
        <p:txBody>
          <a:bodyPr/>
          <a:lstStyle/>
          <a:p>
            <a:r>
              <a:rPr lang="en-US"/>
              <a:t>September 20, 2022</a:t>
            </a:r>
            <a:endParaRPr lang="en-GB"/>
          </a:p>
        </p:txBody>
      </p:sp>
      <p:sp>
        <p:nvSpPr>
          <p:cNvPr id="4" name="Footer Placeholder 3">
            <a:extLst>
              <a:ext uri="{FF2B5EF4-FFF2-40B4-BE49-F238E27FC236}">
                <a16:creationId xmlns:a16="http://schemas.microsoft.com/office/drawing/2014/main" id="{2F4DD863-7BBE-4D3F-8B44-500AE483AC81}"/>
              </a:ext>
            </a:extLst>
          </p:cNvPr>
          <p:cNvSpPr>
            <a:spLocks noGrp="1"/>
          </p:cNvSpPr>
          <p:nvPr>
            <p:ph type="ftr" sz="quarter" idx="26"/>
          </p:nvPr>
        </p:nvSpPr>
        <p:spPr/>
        <p:txBody>
          <a:bodyPr/>
          <a:lstStyle/>
          <a:p>
            <a:r>
              <a:rPr lang="it-IT"/>
              <a:t>Carlo Bertani, Maersk, Inland Decarbonization Lead</a:t>
            </a:r>
            <a:endParaRPr lang="en-GB"/>
          </a:p>
        </p:txBody>
      </p:sp>
      <p:sp>
        <p:nvSpPr>
          <p:cNvPr id="6" name="Slide Number Placeholder 5">
            <a:extLst>
              <a:ext uri="{FF2B5EF4-FFF2-40B4-BE49-F238E27FC236}">
                <a16:creationId xmlns:a16="http://schemas.microsoft.com/office/drawing/2014/main" id="{2DEBACDB-2C17-4569-8330-7E4B0C324ABA}"/>
              </a:ext>
            </a:extLst>
          </p:cNvPr>
          <p:cNvSpPr>
            <a:spLocks noGrp="1"/>
          </p:cNvSpPr>
          <p:nvPr>
            <p:ph type="sldNum" sz="quarter" idx="27"/>
          </p:nvPr>
        </p:nvSpPr>
        <p:spPr/>
        <p:txBody>
          <a:bodyPr/>
          <a:lstStyle/>
          <a:p>
            <a:fld id="{43A204BC-C5BA-4EF4-ABC8-D45123A0C528}" type="slidenum">
              <a:rPr lang="en-GB" smtClean="0"/>
              <a:pPr/>
              <a:t>‹#›</a:t>
            </a:fld>
            <a:endParaRPr lang="en-GB"/>
          </a:p>
        </p:txBody>
      </p:sp>
    </p:spTree>
    <p:extLst>
      <p:ext uri="{BB962C8B-B14F-4D97-AF65-F5344CB8AC3E}">
        <p14:creationId xmlns:p14="http://schemas.microsoft.com/office/powerpoint/2010/main" val="145354688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Breaker">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2" y="3521074"/>
            <a:ext cx="10491787" cy="2116137"/>
          </a:xfrm>
        </p:spPr>
        <p:txBody>
          <a:bodyPr/>
          <a:lstStyle>
            <a:lvl1pPr>
              <a:defRPr sz="4000" b="0">
                <a:solidFill>
                  <a:schemeClr val="bg1"/>
                </a:solidFill>
                <a:latin typeface="+mj-lt"/>
              </a:defRPr>
            </a:lvl1pPr>
          </a:lstStyle>
          <a:p>
            <a:r>
              <a:rPr lang="en-GB" noProof="0"/>
              <a:t>Click to add title</a:t>
            </a:r>
          </a:p>
        </p:txBody>
      </p:sp>
      <p:sp>
        <p:nvSpPr>
          <p:cNvPr id="9" name="Footer Placeholder 8">
            <a:extLst>
              <a:ext uri="{FF2B5EF4-FFF2-40B4-BE49-F238E27FC236}">
                <a16:creationId xmlns:a16="http://schemas.microsoft.com/office/drawing/2014/main" id="{A9A96F2B-17B8-409E-AEA9-1195DB57C00A}"/>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10" name="Slide Number Placeholder 9">
            <a:extLst>
              <a:ext uri="{FF2B5EF4-FFF2-40B4-BE49-F238E27FC236}">
                <a16:creationId xmlns:a16="http://schemas.microsoft.com/office/drawing/2014/main" id="{644E83C0-32E9-43EF-864A-C6C827731210}"/>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pic>
        <p:nvPicPr>
          <p:cNvPr id="7" name="Picture 6">
            <a:extLst>
              <a:ext uri="{FF2B5EF4-FFF2-40B4-BE49-F238E27FC236}">
                <a16:creationId xmlns:a16="http://schemas.microsoft.com/office/drawing/2014/main" id="{555D39A8-1DFB-490B-B73E-DECDD50DB2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9676" y="6134617"/>
            <a:ext cx="1435438" cy="320697"/>
          </a:xfrm>
          <a:prstGeom prst="rect">
            <a:avLst/>
          </a:prstGeom>
        </p:spPr>
      </p:pic>
    </p:spTree>
    <p:extLst>
      <p:ext uri="{BB962C8B-B14F-4D97-AF65-F5344CB8AC3E}">
        <p14:creationId xmlns:p14="http://schemas.microsoft.com/office/powerpoint/2010/main" val="2515860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
        <p:nvSpPr>
          <p:cNvPr id="8" name="Picture Placeholder 5">
            <a:extLst>
              <a:ext uri="{FF2B5EF4-FFF2-40B4-BE49-F238E27FC236}">
                <a16:creationId xmlns:a16="http://schemas.microsoft.com/office/drawing/2014/main" id="{A19626C0-1BAA-2D48-9E24-CE93F062A421}"/>
              </a:ext>
            </a:extLst>
          </p:cNvPr>
          <p:cNvSpPr>
            <a:spLocks noGrp="1"/>
          </p:cNvSpPr>
          <p:nvPr>
            <p:ph type="pic" sz="quarter" idx="13"/>
          </p:nvPr>
        </p:nvSpPr>
        <p:spPr>
          <a:xfrm>
            <a:off x="6172200" y="1276350"/>
            <a:ext cx="5665124" cy="4675563"/>
          </a:xfrm>
          <a:solidFill>
            <a:schemeClr val="bg1">
              <a:lumMod val="85000"/>
            </a:schemeClr>
          </a:solidFill>
        </p:spPr>
        <p:txBody>
          <a:bodyPr/>
          <a:lstStyle/>
          <a:p>
            <a:endParaRPr lang="en-US"/>
          </a:p>
        </p:txBody>
      </p:sp>
      <p:sp>
        <p:nvSpPr>
          <p:cNvPr id="9" name="Content Placeholder 2">
            <a:extLst>
              <a:ext uri="{FF2B5EF4-FFF2-40B4-BE49-F238E27FC236}">
                <a16:creationId xmlns:a16="http://schemas.microsoft.com/office/drawing/2014/main" id="{2440F1F0-C92E-DF47-982F-FA19EA74AD4C}"/>
              </a:ext>
            </a:extLst>
          </p:cNvPr>
          <p:cNvSpPr>
            <a:spLocks noGrp="1"/>
          </p:cNvSpPr>
          <p:nvPr>
            <p:ph sz="half" idx="1"/>
          </p:nvPr>
        </p:nvSpPr>
        <p:spPr>
          <a:xfrm>
            <a:off x="381000" y="1276350"/>
            <a:ext cx="5286375"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5155662"/>
      </p:ext>
    </p:extLst>
  </p:cSld>
  <p:clrMapOvr>
    <a:masterClrMapping/>
  </p:clrMapOvr>
  <p:hf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Breaker w. picture A">
    <p:bg>
      <p:bgPr>
        <a:solidFill>
          <a:schemeClr val="accent3"/>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solidFill>
                  <a:schemeClr val="bg1"/>
                </a:solidFill>
              </a:defRPr>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2" name="Title 1"/>
          <p:cNvSpPr>
            <a:spLocks noGrp="1"/>
          </p:cNvSpPr>
          <p:nvPr>
            <p:ph type="title" hasCustomPrompt="1"/>
          </p:nvPr>
        </p:nvSpPr>
        <p:spPr>
          <a:xfrm>
            <a:off x="500063" y="3429000"/>
            <a:ext cx="5484812" cy="2208212"/>
          </a:xfrm>
        </p:spPr>
        <p:txBody>
          <a:bodyPr/>
          <a:lstStyle>
            <a:lvl1pPr>
              <a:defRPr b="0">
                <a:solidFill>
                  <a:schemeClr val="bg1"/>
                </a:solidFill>
                <a:latin typeface="+mj-lt"/>
              </a:defRPr>
            </a:lvl1pPr>
          </a:lstStyle>
          <a:p>
            <a:r>
              <a:rPr lang="en-GB" noProof="0"/>
              <a:t>Click to add title</a:t>
            </a:r>
          </a:p>
        </p:txBody>
      </p:sp>
      <p:sp>
        <p:nvSpPr>
          <p:cNvPr id="9" name="Footer Placeholder 8">
            <a:extLst>
              <a:ext uri="{FF2B5EF4-FFF2-40B4-BE49-F238E27FC236}">
                <a16:creationId xmlns:a16="http://schemas.microsoft.com/office/drawing/2014/main" id="{A9A96F2B-17B8-409E-AEA9-1195DB57C00A}"/>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10" name="Slide Number Placeholder 9">
            <a:extLst>
              <a:ext uri="{FF2B5EF4-FFF2-40B4-BE49-F238E27FC236}">
                <a16:creationId xmlns:a16="http://schemas.microsoft.com/office/drawing/2014/main" id="{644E83C0-32E9-43EF-864A-C6C827731210}"/>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13" name="Text Placeholder 12">
            <a:extLst>
              <a:ext uri="{FF2B5EF4-FFF2-40B4-BE49-F238E27FC236}">
                <a16:creationId xmlns:a16="http://schemas.microsoft.com/office/drawing/2014/main" id="{396DE752-EA38-4814-AFA5-3A736D036BFE}"/>
              </a:ext>
            </a:extLst>
          </p:cNvPr>
          <p:cNvSpPr>
            <a:spLocks noGrp="1"/>
          </p:cNvSpPr>
          <p:nvPr>
            <p:ph type="body" sz="quarter" idx="18" hasCustomPrompt="1"/>
          </p:nvPr>
        </p:nvSpPr>
        <p:spPr>
          <a:xfrm>
            <a:off x="10252534" y="6134616"/>
            <a:ext cx="1435437" cy="320697"/>
          </a:xfrm>
          <a:blipFill>
            <a:blip r:embed="rId2"/>
            <a:stretch>
              <a:fillRect/>
            </a:stretch>
          </a:blipFill>
        </p:spPr>
        <p:txBody>
          <a:bodyPr/>
          <a:lstStyle>
            <a:lvl1pPr marL="0" indent="0">
              <a:buNone/>
              <a:defRPr sz="100">
                <a:noFill/>
              </a:defRPr>
            </a:lvl1pPr>
          </a:lstStyle>
          <a:p>
            <a:pPr lvl="0"/>
            <a:r>
              <a:rPr lang="en-GB"/>
              <a:t>.</a:t>
            </a:r>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spTree>
    <p:extLst>
      <p:ext uri="{BB962C8B-B14F-4D97-AF65-F5344CB8AC3E}">
        <p14:creationId xmlns:p14="http://schemas.microsoft.com/office/powerpoint/2010/main" val="283688659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Breaker w. picture B">
    <p:bg>
      <p:bgPr>
        <a:solidFill>
          <a:schemeClr val="accent3"/>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solidFill>
                  <a:schemeClr val="bg1"/>
                </a:solidFill>
              </a:defRPr>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2" name="Title 1"/>
          <p:cNvSpPr>
            <a:spLocks noGrp="1"/>
          </p:cNvSpPr>
          <p:nvPr>
            <p:ph type="title" hasCustomPrompt="1"/>
          </p:nvPr>
        </p:nvSpPr>
        <p:spPr>
          <a:xfrm>
            <a:off x="500062" y="3429000"/>
            <a:ext cx="5484813" cy="2208212"/>
          </a:xfrm>
        </p:spPr>
        <p:txBody>
          <a:bodyPr/>
          <a:lstStyle>
            <a:lvl1pPr>
              <a:defRPr sz="4000" b="0">
                <a:solidFill>
                  <a:schemeClr val="bg1"/>
                </a:solidFill>
                <a:latin typeface="+mj-lt"/>
              </a:defRPr>
            </a:lvl1pPr>
          </a:lstStyle>
          <a:p>
            <a:r>
              <a:rPr lang="en-GB" noProof="0"/>
              <a:t>Click to add title</a:t>
            </a:r>
          </a:p>
        </p:txBody>
      </p:sp>
      <p:sp>
        <p:nvSpPr>
          <p:cNvPr id="9" name="Footer Placeholder 8">
            <a:extLst>
              <a:ext uri="{FF2B5EF4-FFF2-40B4-BE49-F238E27FC236}">
                <a16:creationId xmlns:a16="http://schemas.microsoft.com/office/drawing/2014/main" id="{A9A96F2B-17B8-409E-AEA9-1195DB57C00A}"/>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10" name="Slide Number Placeholder 9">
            <a:extLst>
              <a:ext uri="{FF2B5EF4-FFF2-40B4-BE49-F238E27FC236}">
                <a16:creationId xmlns:a16="http://schemas.microsoft.com/office/drawing/2014/main" id="{644E83C0-32E9-43EF-864A-C6C827731210}"/>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sp>
        <p:nvSpPr>
          <p:cNvPr id="8" name="Text Placeholder 12">
            <a:extLst>
              <a:ext uri="{FF2B5EF4-FFF2-40B4-BE49-F238E27FC236}">
                <a16:creationId xmlns:a16="http://schemas.microsoft.com/office/drawing/2014/main" id="{BD99E0C0-56FA-4B2A-BB66-76081F6E2F70}"/>
              </a:ext>
            </a:extLst>
          </p:cNvPr>
          <p:cNvSpPr>
            <a:spLocks noGrp="1"/>
          </p:cNvSpPr>
          <p:nvPr>
            <p:ph type="body" sz="quarter" idx="18" hasCustomPrompt="1"/>
          </p:nvPr>
        </p:nvSpPr>
        <p:spPr>
          <a:xfrm>
            <a:off x="10252534" y="6134616"/>
            <a:ext cx="1435437" cy="320697"/>
          </a:xfrm>
          <a:blipFill>
            <a:blip r:embed="rId2"/>
            <a:stretch>
              <a:fillRect/>
            </a:stretch>
          </a:blipFill>
        </p:spPr>
        <p:txBody>
          <a:bodyPr/>
          <a:lstStyle>
            <a:lvl1pPr marL="0" indent="0">
              <a:buNone/>
              <a:defRPr sz="100">
                <a:noFill/>
              </a:defRPr>
            </a:lvl1pPr>
          </a:lstStyle>
          <a:p>
            <a:pPr lvl="0"/>
            <a:r>
              <a:rPr lang="en-GB"/>
              <a:t>.</a:t>
            </a:r>
          </a:p>
        </p:txBody>
      </p:sp>
    </p:spTree>
    <p:extLst>
      <p:ext uri="{BB962C8B-B14F-4D97-AF65-F5344CB8AC3E}">
        <p14:creationId xmlns:p14="http://schemas.microsoft.com/office/powerpoint/2010/main" val="192128490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Breaker w. picture C">
    <p:bg>
      <p:bgPr>
        <a:solidFill>
          <a:schemeClr val="accent3"/>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solidFill>
                  <a:schemeClr val="bg1"/>
                </a:solidFill>
              </a:defRPr>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2" name="Title 1"/>
          <p:cNvSpPr>
            <a:spLocks noGrp="1"/>
          </p:cNvSpPr>
          <p:nvPr>
            <p:ph type="title" hasCustomPrompt="1"/>
          </p:nvPr>
        </p:nvSpPr>
        <p:spPr>
          <a:xfrm>
            <a:off x="6223000" y="3429000"/>
            <a:ext cx="5467350" cy="2208212"/>
          </a:xfrm>
        </p:spPr>
        <p:txBody>
          <a:bodyPr/>
          <a:lstStyle>
            <a:lvl1pPr>
              <a:defRPr sz="4000" b="0">
                <a:solidFill>
                  <a:schemeClr val="bg1"/>
                </a:solidFill>
                <a:latin typeface="+mj-lt"/>
              </a:defRPr>
            </a:lvl1pPr>
          </a:lstStyle>
          <a:p>
            <a:r>
              <a:rPr lang="en-GB" noProof="0"/>
              <a:t>Click to add title</a:t>
            </a:r>
          </a:p>
        </p:txBody>
      </p:sp>
      <p:sp>
        <p:nvSpPr>
          <p:cNvPr id="9" name="Footer Placeholder 8">
            <a:extLst>
              <a:ext uri="{FF2B5EF4-FFF2-40B4-BE49-F238E27FC236}">
                <a16:creationId xmlns:a16="http://schemas.microsoft.com/office/drawing/2014/main" id="{A9A96F2B-17B8-409E-AEA9-1195DB57C00A}"/>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10" name="Slide Number Placeholder 9">
            <a:extLst>
              <a:ext uri="{FF2B5EF4-FFF2-40B4-BE49-F238E27FC236}">
                <a16:creationId xmlns:a16="http://schemas.microsoft.com/office/drawing/2014/main" id="{644E83C0-32E9-43EF-864A-C6C827731210}"/>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sp>
        <p:nvSpPr>
          <p:cNvPr id="8" name="Text Placeholder 12">
            <a:extLst>
              <a:ext uri="{FF2B5EF4-FFF2-40B4-BE49-F238E27FC236}">
                <a16:creationId xmlns:a16="http://schemas.microsoft.com/office/drawing/2014/main" id="{E9CFB424-23CA-445E-B56D-C69541529484}"/>
              </a:ext>
            </a:extLst>
          </p:cNvPr>
          <p:cNvSpPr>
            <a:spLocks noGrp="1"/>
          </p:cNvSpPr>
          <p:nvPr>
            <p:ph type="body" sz="quarter" idx="18" hasCustomPrompt="1"/>
          </p:nvPr>
        </p:nvSpPr>
        <p:spPr>
          <a:xfrm>
            <a:off x="10252534" y="6134616"/>
            <a:ext cx="1435437" cy="320697"/>
          </a:xfrm>
          <a:blipFill>
            <a:blip r:embed="rId2"/>
            <a:stretch>
              <a:fillRect/>
            </a:stretch>
          </a:blipFill>
        </p:spPr>
        <p:txBody>
          <a:bodyPr/>
          <a:lstStyle>
            <a:lvl1pPr marL="0" indent="0">
              <a:buNone/>
              <a:defRPr sz="100">
                <a:noFill/>
              </a:defRPr>
            </a:lvl1pPr>
          </a:lstStyle>
          <a:p>
            <a:pPr lvl="0"/>
            <a:r>
              <a:rPr lang="en-GB"/>
              <a:t>.</a:t>
            </a:r>
          </a:p>
        </p:txBody>
      </p:sp>
    </p:spTree>
    <p:extLst>
      <p:ext uri="{BB962C8B-B14F-4D97-AF65-F5344CB8AC3E}">
        <p14:creationId xmlns:p14="http://schemas.microsoft.com/office/powerpoint/2010/main" val="332189037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Case story A">
    <p:bg>
      <p:bgPr>
        <a:solidFill>
          <a:schemeClr val="accent3"/>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solidFill>
                  <a:schemeClr val="bg1"/>
                </a:solidFill>
              </a:defRPr>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2" name="Title 1"/>
          <p:cNvSpPr>
            <a:spLocks noGrp="1"/>
          </p:cNvSpPr>
          <p:nvPr>
            <p:ph type="title" hasCustomPrompt="1"/>
          </p:nvPr>
        </p:nvSpPr>
        <p:spPr>
          <a:xfrm>
            <a:off x="500063" y="2732088"/>
            <a:ext cx="5484812" cy="2125662"/>
          </a:xfrm>
        </p:spPr>
        <p:txBody>
          <a:bodyPr/>
          <a:lstStyle>
            <a:lvl1pPr>
              <a:defRPr sz="4000" b="0">
                <a:solidFill>
                  <a:schemeClr val="bg1"/>
                </a:solidFill>
                <a:latin typeface="+mj-lt"/>
              </a:defRPr>
            </a:lvl1pPr>
          </a:lstStyle>
          <a:p>
            <a:r>
              <a:rPr lang="en-GB" noProof="0"/>
              <a:t>Click to add title</a:t>
            </a:r>
          </a:p>
        </p:txBody>
      </p:sp>
      <p:sp>
        <p:nvSpPr>
          <p:cNvPr id="15" name="Content Placeholder 2">
            <a:extLst>
              <a:ext uri="{FF2B5EF4-FFF2-40B4-BE49-F238E27FC236}">
                <a16:creationId xmlns:a16="http://schemas.microsoft.com/office/drawing/2014/main" id="{248F43D1-063F-48C6-A5D5-90EFC34AB131}"/>
              </a:ext>
            </a:extLst>
          </p:cNvPr>
          <p:cNvSpPr>
            <a:spLocks noGrp="1"/>
          </p:cNvSpPr>
          <p:nvPr>
            <p:ph sz="quarter" idx="21" hasCustomPrompt="1"/>
          </p:nvPr>
        </p:nvSpPr>
        <p:spPr>
          <a:xfrm>
            <a:off x="500062" y="6278400"/>
            <a:ext cx="2862000" cy="133200"/>
          </a:xfrm>
        </p:spPr>
        <p:txBody>
          <a:bodyPr/>
          <a:lstStyle>
            <a:lvl1pPr marL="0" indent="0">
              <a:buNone/>
              <a:defRPr sz="900">
                <a:solidFill>
                  <a:schemeClr val="bg1"/>
                </a:solidFill>
              </a:defRPr>
            </a:lvl1pPr>
            <a:lvl2pPr marL="180000" indent="0">
              <a:buNone/>
              <a:defRPr/>
            </a:lvl2pPr>
          </a:lstStyle>
          <a:p>
            <a:pPr lvl="0"/>
            <a:r>
              <a:rPr lang="en-GB"/>
              <a:t>Insert case story</a:t>
            </a:r>
          </a:p>
        </p:txBody>
      </p:sp>
      <p:sp>
        <p:nvSpPr>
          <p:cNvPr id="12" name="Text Placeholder logo">
            <a:extLst>
              <a:ext uri="{FF2B5EF4-FFF2-40B4-BE49-F238E27FC236}">
                <a16:creationId xmlns:a16="http://schemas.microsoft.com/office/drawing/2014/main" id="{B9A1D87C-1728-4DC9-BEC9-168709C842AA}"/>
              </a:ext>
            </a:extLst>
          </p:cNvPr>
          <p:cNvSpPr>
            <a:spLocks noGrp="1"/>
          </p:cNvSpPr>
          <p:nvPr>
            <p:ph type="body" sz="quarter" idx="18" hasCustomPrompt="1"/>
          </p:nvPr>
        </p:nvSpPr>
        <p:spPr>
          <a:xfrm>
            <a:off x="10252534" y="6134616"/>
            <a:ext cx="1435437" cy="320697"/>
          </a:xfrm>
          <a:blipFill>
            <a:blip r:embed="rId2"/>
            <a:stretch>
              <a:fillRect/>
            </a:stretch>
          </a:blipFill>
        </p:spPr>
        <p:txBody>
          <a:bodyPr/>
          <a:lstStyle>
            <a:lvl1pPr marL="0" indent="0">
              <a:buNone/>
              <a:defRPr sz="100">
                <a:noFill/>
              </a:defRPr>
            </a:lvl1pPr>
          </a:lstStyle>
          <a:p>
            <a:pPr lvl="0"/>
            <a:r>
              <a:rPr lang="en-GB"/>
              <a:t>.</a:t>
            </a:r>
          </a:p>
        </p:txBody>
      </p:sp>
      <p:sp>
        <p:nvSpPr>
          <p:cNvPr id="9" name="Footer Placeholder 8" hidden="1">
            <a:extLst>
              <a:ext uri="{FF2B5EF4-FFF2-40B4-BE49-F238E27FC236}">
                <a16:creationId xmlns:a16="http://schemas.microsoft.com/office/drawing/2014/main" id="{A9A96F2B-17B8-409E-AEA9-1195DB57C00A}"/>
              </a:ext>
            </a:extLst>
          </p:cNvPr>
          <p:cNvSpPr>
            <a:spLocks noGrp="1"/>
          </p:cNvSpPr>
          <p:nvPr>
            <p:ph type="ftr" sz="quarter" idx="16"/>
          </p:nvPr>
        </p:nvSpPr>
        <p:spPr>
          <a:xfrm>
            <a:off x="0" y="6858000"/>
            <a:ext cx="0" cy="0"/>
          </a:xfrm>
        </p:spPr>
        <p:txBody>
          <a:bodyPr/>
          <a:lstStyle>
            <a:lvl1pPr>
              <a:defRPr sz="100">
                <a:noFill/>
              </a:defRPr>
            </a:lvl1pPr>
          </a:lstStyle>
          <a:p>
            <a:r>
              <a:rPr lang="it-IT"/>
              <a:t>Carlo Bertani, Maersk, Inland Decarbonization Lead</a:t>
            </a:r>
            <a:endParaRPr lang="en-GB"/>
          </a:p>
        </p:txBody>
      </p:sp>
      <p:sp>
        <p:nvSpPr>
          <p:cNvPr id="10" name="Slide Number Placeholder 9" hidden="1">
            <a:extLst>
              <a:ext uri="{FF2B5EF4-FFF2-40B4-BE49-F238E27FC236}">
                <a16:creationId xmlns:a16="http://schemas.microsoft.com/office/drawing/2014/main" id="{644E83C0-32E9-43EF-864A-C6C827731210}"/>
              </a:ext>
            </a:extLst>
          </p:cNvPr>
          <p:cNvSpPr>
            <a:spLocks noGrp="1"/>
          </p:cNvSpPr>
          <p:nvPr>
            <p:ph type="sldNum" sz="quarter" idx="17"/>
          </p:nvPr>
        </p:nvSpPr>
        <p:spPr>
          <a:xfrm>
            <a:off x="0" y="6858000"/>
            <a:ext cx="0" cy="0"/>
          </a:xfrm>
        </p:spPr>
        <p:txBody>
          <a:bodyPr/>
          <a:lstStyle>
            <a:lvl1pPr>
              <a:defRPr sz="100">
                <a:noFill/>
              </a:defRPr>
            </a:lvl1pPr>
          </a:lstStyle>
          <a:p>
            <a:endParaRPr lang="en-GB"/>
          </a:p>
          <a:p>
            <a:r>
              <a:rPr lang="en-GB"/>
              <a:t>.</a:t>
            </a:r>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spTree>
    <p:extLst>
      <p:ext uri="{BB962C8B-B14F-4D97-AF65-F5344CB8AC3E}">
        <p14:creationId xmlns:p14="http://schemas.microsoft.com/office/powerpoint/2010/main" val="112687168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ase story B">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6223000" y="500063"/>
            <a:ext cx="5467350" cy="5137151"/>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solidFill>
                  <a:schemeClr val="tx1"/>
                </a:solidFill>
              </a:defRPr>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2" name="Title 1"/>
          <p:cNvSpPr>
            <a:spLocks noGrp="1"/>
          </p:cNvSpPr>
          <p:nvPr>
            <p:ph type="title" hasCustomPrompt="1"/>
          </p:nvPr>
        </p:nvSpPr>
        <p:spPr>
          <a:xfrm>
            <a:off x="500062" y="2735263"/>
            <a:ext cx="5484813" cy="2365375"/>
          </a:xfrm>
        </p:spPr>
        <p:txBody>
          <a:bodyPr/>
          <a:lstStyle>
            <a:lvl1pPr>
              <a:defRPr sz="4000" b="0">
                <a:solidFill>
                  <a:schemeClr val="tx1"/>
                </a:solidFill>
                <a:latin typeface="+mj-lt"/>
              </a:defRPr>
            </a:lvl1pPr>
          </a:lstStyle>
          <a:p>
            <a:r>
              <a:rPr lang="en-GB" noProof="0"/>
              <a:t>Click to add title</a:t>
            </a:r>
          </a:p>
        </p:txBody>
      </p:sp>
      <p:sp>
        <p:nvSpPr>
          <p:cNvPr id="13" name="Content Placeholder 2">
            <a:extLst>
              <a:ext uri="{FF2B5EF4-FFF2-40B4-BE49-F238E27FC236}">
                <a16:creationId xmlns:a16="http://schemas.microsoft.com/office/drawing/2014/main" id="{F149FF58-D257-4EC7-B21D-296239E0971A}"/>
              </a:ext>
            </a:extLst>
          </p:cNvPr>
          <p:cNvSpPr>
            <a:spLocks noGrp="1"/>
          </p:cNvSpPr>
          <p:nvPr>
            <p:ph sz="quarter" idx="19" hasCustomPrompt="1"/>
          </p:nvPr>
        </p:nvSpPr>
        <p:spPr>
          <a:xfrm>
            <a:off x="500062" y="6278400"/>
            <a:ext cx="2862000" cy="133200"/>
          </a:xfrm>
        </p:spPr>
        <p:txBody>
          <a:bodyPr/>
          <a:lstStyle>
            <a:lvl1pPr marL="0" indent="0">
              <a:buNone/>
              <a:defRPr sz="900">
                <a:solidFill>
                  <a:srgbClr val="687A86"/>
                </a:solidFill>
              </a:defRPr>
            </a:lvl1pPr>
            <a:lvl2pPr marL="180000" indent="0">
              <a:buNone/>
              <a:defRPr/>
            </a:lvl2pPr>
          </a:lstStyle>
          <a:p>
            <a:pPr lvl="0"/>
            <a:r>
              <a:rPr lang="en-GB"/>
              <a:t>Insert case story</a:t>
            </a:r>
          </a:p>
        </p:txBody>
      </p:sp>
      <p:sp>
        <p:nvSpPr>
          <p:cNvPr id="9" name="Footer Placeholder 8" hidden="1">
            <a:extLst>
              <a:ext uri="{FF2B5EF4-FFF2-40B4-BE49-F238E27FC236}">
                <a16:creationId xmlns:a16="http://schemas.microsoft.com/office/drawing/2014/main" id="{A9A96F2B-17B8-409E-AEA9-1195DB57C00A}"/>
              </a:ext>
            </a:extLst>
          </p:cNvPr>
          <p:cNvSpPr>
            <a:spLocks noGrp="1"/>
          </p:cNvSpPr>
          <p:nvPr>
            <p:ph type="ftr" sz="quarter" idx="16"/>
          </p:nvPr>
        </p:nvSpPr>
        <p:spPr>
          <a:xfrm>
            <a:off x="0" y="6858000"/>
            <a:ext cx="0" cy="0"/>
          </a:xfrm>
        </p:spPr>
        <p:txBody>
          <a:bodyPr/>
          <a:lstStyle>
            <a:lvl1pPr>
              <a:defRPr sz="100">
                <a:noFill/>
              </a:defRPr>
            </a:lvl1pPr>
          </a:lstStyle>
          <a:p>
            <a:r>
              <a:rPr lang="it-IT"/>
              <a:t>Carlo Bertani, Maersk, Inland Decarbonization Lead</a:t>
            </a:r>
            <a:endParaRPr lang="en-GB"/>
          </a:p>
        </p:txBody>
      </p:sp>
      <p:sp>
        <p:nvSpPr>
          <p:cNvPr id="10" name="Slide Number Placeholder 9" hidden="1">
            <a:extLst>
              <a:ext uri="{FF2B5EF4-FFF2-40B4-BE49-F238E27FC236}">
                <a16:creationId xmlns:a16="http://schemas.microsoft.com/office/drawing/2014/main" id="{644E83C0-32E9-43EF-864A-C6C827731210}"/>
              </a:ext>
            </a:extLst>
          </p:cNvPr>
          <p:cNvSpPr>
            <a:spLocks noGrp="1"/>
          </p:cNvSpPr>
          <p:nvPr>
            <p:ph type="sldNum" sz="quarter" idx="17"/>
          </p:nvPr>
        </p:nvSpPr>
        <p:spPr>
          <a:xfrm>
            <a:off x="0" y="6858000"/>
            <a:ext cx="0" cy="0"/>
          </a:xfrm>
        </p:spPr>
        <p:txBody>
          <a:bodyPr/>
          <a:lstStyle>
            <a:lvl1pPr>
              <a:defRPr sz="100">
                <a:noFill/>
              </a:defRPr>
            </a:lvl1pPr>
          </a:lstStyle>
          <a:p>
            <a:endParaRPr lang="en-GB"/>
          </a:p>
          <a:p>
            <a:r>
              <a:rPr lang="en-GB"/>
              <a:t>.</a:t>
            </a:r>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spTree>
    <p:extLst>
      <p:ext uri="{BB962C8B-B14F-4D97-AF65-F5344CB8AC3E}">
        <p14:creationId xmlns:p14="http://schemas.microsoft.com/office/powerpoint/2010/main" val="374751934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ase story C">
    <p:spTree>
      <p:nvGrpSpPr>
        <p:cNvPr id="1" name=""/>
        <p:cNvGrpSpPr/>
        <p:nvPr/>
      </p:nvGrpSpPr>
      <p:grpSpPr>
        <a:xfrm>
          <a:off x="0" y="0"/>
          <a:ext cx="0" cy="0"/>
          <a:chOff x="0" y="0"/>
          <a:chExt cx="0" cy="0"/>
        </a:xfrm>
      </p:grpSpPr>
      <p:sp>
        <p:nvSpPr>
          <p:cNvPr id="11" name="Background">
            <a:extLst>
              <a:ext uri="{FF2B5EF4-FFF2-40B4-BE49-F238E27FC236}">
                <a16:creationId xmlns:a16="http://schemas.microsoft.com/office/drawing/2014/main" id="{AF81BF6F-7D05-4852-828C-3879CADCF160}"/>
              </a:ext>
            </a:extLst>
          </p:cNvPr>
          <p:cNvSpPr/>
          <p:nvPr userDrawn="1"/>
        </p:nvSpPr>
        <p:spPr>
          <a:xfrm>
            <a:off x="0" y="0"/>
            <a:ext cx="12190476" cy="6858000"/>
          </a:xfrm>
          <a:prstGeom prst="rect">
            <a:avLst/>
          </a:prstGeom>
          <a:solidFill>
            <a:srgbClr val="ACACAC"/>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GB" sz="2000" noProof="0"/>
          </a:p>
        </p:txBody>
      </p:sp>
      <p:sp>
        <p:nvSpPr>
          <p:cNvPr id="17" name="Title 1">
            <a:extLst>
              <a:ext uri="{FF2B5EF4-FFF2-40B4-BE49-F238E27FC236}">
                <a16:creationId xmlns:a16="http://schemas.microsoft.com/office/drawing/2014/main" id="{D1FB8002-AF3C-460C-BA7E-9F5263B687BF}"/>
              </a:ext>
            </a:extLst>
          </p:cNvPr>
          <p:cNvSpPr>
            <a:spLocks noGrp="1"/>
          </p:cNvSpPr>
          <p:nvPr>
            <p:ph type="title" hasCustomPrompt="1"/>
          </p:nvPr>
        </p:nvSpPr>
        <p:spPr>
          <a:xfrm>
            <a:off x="500062" y="2732088"/>
            <a:ext cx="5484813" cy="2120712"/>
          </a:xfrm>
        </p:spPr>
        <p:txBody>
          <a:bodyPr/>
          <a:lstStyle>
            <a:lvl1pPr>
              <a:tabLst>
                <a:tab pos="936000" algn="l"/>
              </a:tabLst>
              <a:defRPr sz="4000" b="0">
                <a:solidFill>
                  <a:schemeClr val="bg1"/>
                </a:solidFill>
                <a:latin typeface="+mj-lt"/>
              </a:defRPr>
            </a:lvl1pPr>
          </a:lstStyle>
          <a:p>
            <a:r>
              <a:rPr lang="en-GB" noProof="0"/>
              <a:t>Click to add title, tab for first line indent</a:t>
            </a:r>
          </a:p>
        </p:txBody>
      </p:sp>
      <p:sp>
        <p:nvSpPr>
          <p:cNvPr id="21" name="Content Placeholder 2">
            <a:extLst>
              <a:ext uri="{FF2B5EF4-FFF2-40B4-BE49-F238E27FC236}">
                <a16:creationId xmlns:a16="http://schemas.microsoft.com/office/drawing/2014/main" id="{1BC693FA-5D05-4C1F-8558-FBF0F1B4B033}"/>
              </a:ext>
            </a:extLst>
          </p:cNvPr>
          <p:cNvSpPr>
            <a:spLocks noGrp="1"/>
          </p:cNvSpPr>
          <p:nvPr>
            <p:ph sz="quarter" idx="18" hasCustomPrompt="1"/>
          </p:nvPr>
        </p:nvSpPr>
        <p:spPr>
          <a:xfrm>
            <a:off x="500062" y="6250512"/>
            <a:ext cx="2862000" cy="133200"/>
          </a:xfrm>
        </p:spPr>
        <p:txBody>
          <a:bodyPr/>
          <a:lstStyle>
            <a:lvl1pPr marL="0" indent="0">
              <a:buNone/>
              <a:defRPr sz="900">
                <a:solidFill>
                  <a:schemeClr val="bg1"/>
                </a:solidFill>
              </a:defRPr>
            </a:lvl1pPr>
            <a:lvl2pPr marL="180000" indent="0">
              <a:buNone/>
              <a:defRPr/>
            </a:lvl2pPr>
          </a:lstStyle>
          <a:p>
            <a:pPr lvl="0"/>
            <a:r>
              <a:rPr lang="en-GB"/>
              <a:t>Insert case story</a:t>
            </a:r>
          </a:p>
        </p:txBody>
      </p:sp>
      <p:sp>
        <p:nvSpPr>
          <p:cNvPr id="22" name="Content Placeholder 3">
            <a:extLst>
              <a:ext uri="{FF2B5EF4-FFF2-40B4-BE49-F238E27FC236}">
                <a16:creationId xmlns:a16="http://schemas.microsoft.com/office/drawing/2014/main" id="{F804FBC7-9C3E-4D1D-B918-9B6E55CB4AFF}"/>
              </a:ext>
            </a:extLst>
          </p:cNvPr>
          <p:cNvSpPr>
            <a:spLocks noGrp="1"/>
          </p:cNvSpPr>
          <p:nvPr>
            <p:ph sz="quarter" idx="19" hasCustomPrompt="1"/>
          </p:nvPr>
        </p:nvSpPr>
        <p:spPr>
          <a:xfrm>
            <a:off x="500062" y="5084763"/>
            <a:ext cx="5486400" cy="273600"/>
          </a:xfrm>
        </p:spPr>
        <p:txBody>
          <a:bodyPr anchor="b" anchorCtr="0"/>
          <a:lstStyle>
            <a:lvl1pPr marL="0" indent="0">
              <a:buNone/>
              <a:defRPr sz="2400">
                <a:solidFill>
                  <a:schemeClr val="bg1"/>
                </a:solidFill>
                <a:latin typeface="+mj-lt"/>
              </a:defRPr>
            </a:lvl1pPr>
            <a:lvl2pPr marL="180000" indent="0">
              <a:buNone/>
              <a:defRPr/>
            </a:lvl2pPr>
          </a:lstStyle>
          <a:p>
            <a:pPr lvl="0"/>
            <a:r>
              <a:rPr lang="en-GB"/>
              <a:t>Click to add text</a:t>
            </a:r>
            <a:endParaRPr lang="en-US"/>
          </a:p>
        </p:txBody>
      </p:sp>
      <p:pic>
        <p:nvPicPr>
          <p:cNvPr id="13" name="Logo">
            <a:extLst>
              <a:ext uri="{FF2B5EF4-FFF2-40B4-BE49-F238E27FC236}">
                <a16:creationId xmlns:a16="http://schemas.microsoft.com/office/drawing/2014/main" id="{81AC2EDD-D666-4150-9ABF-DE1FAABE1B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7214" y="6137500"/>
            <a:ext cx="1435438" cy="320697"/>
          </a:xfrm>
          <a:prstGeom prst="rect">
            <a:avLst/>
          </a:prstGeom>
        </p:spPr>
      </p:pic>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a:xfrm>
            <a:off x="0" y="6858000"/>
            <a:ext cx="0" cy="0"/>
          </a:xfrm>
        </p:spPr>
        <p:txBody>
          <a:bodyPr/>
          <a:lstStyle/>
          <a:p>
            <a:r>
              <a:rPr lang="en-US"/>
              <a:t>September 20, 2022</a:t>
            </a:r>
            <a:endParaRPr lang="en-GB"/>
          </a:p>
        </p:txBody>
      </p:sp>
      <p:sp>
        <p:nvSpPr>
          <p:cNvPr id="27" name="Footer Placeholder 18" hidden="1">
            <a:extLst>
              <a:ext uri="{FF2B5EF4-FFF2-40B4-BE49-F238E27FC236}">
                <a16:creationId xmlns:a16="http://schemas.microsoft.com/office/drawing/2014/main" id="{7BC00E8E-7767-4CBC-8922-35975B938062}"/>
              </a:ext>
            </a:extLst>
          </p:cNvPr>
          <p:cNvSpPr>
            <a:spLocks noGrp="1"/>
          </p:cNvSpPr>
          <p:nvPr>
            <p:ph type="ftr" sz="quarter" idx="16"/>
          </p:nvPr>
        </p:nvSpPr>
        <p:spPr>
          <a:xfrm>
            <a:off x="0" y="6858000"/>
            <a:ext cx="0" cy="0"/>
          </a:xfrm>
        </p:spPr>
        <p:txBody>
          <a:bodyPr/>
          <a:lstStyle>
            <a:lvl1pPr>
              <a:defRPr sz="100">
                <a:noFill/>
              </a:defRPr>
            </a:lvl1pPr>
          </a:lstStyle>
          <a:p>
            <a:r>
              <a:rPr lang="it-IT"/>
              <a:t>Carlo Bertani, Maersk, Inland Decarbonization Lead</a:t>
            </a:r>
            <a:endParaRPr lang="en-GB"/>
          </a:p>
        </p:txBody>
      </p:sp>
      <p:sp>
        <p:nvSpPr>
          <p:cNvPr id="28" name="Slide Number Placeholder 19" hidden="1">
            <a:extLst>
              <a:ext uri="{FF2B5EF4-FFF2-40B4-BE49-F238E27FC236}">
                <a16:creationId xmlns:a16="http://schemas.microsoft.com/office/drawing/2014/main" id="{768E6C0E-9500-4A30-831D-49B7D31ACD26}"/>
              </a:ext>
            </a:extLst>
          </p:cNvPr>
          <p:cNvSpPr>
            <a:spLocks noGrp="1"/>
          </p:cNvSpPr>
          <p:nvPr>
            <p:ph type="sldNum" sz="quarter" idx="17"/>
          </p:nvPr>
        </p:nvSpPr>
        <p:spPr>
          <a:xfrm>
            <a:off x="0" y="6858000"/>
            <a:ext cx="0" cy="0"/>
          </a:xfrm>
        </p:spPr>
        <p:txBody>
          <a:bodyPr/>
          <a:lstStyle>
            <a:lvl1pPr>
              <a:defRPr sz="100">
                <a:noFill/>
              </a:defRPr>
            </a:lvl1pPr>
          </a:lstStyle>
          <a:p>
            <a:r>
              <a:rPr lang="en-GB"/>
              <a:t>.</a:t>
            </a:r>
          </a:p>
        </p:txBody>
      </p:sp>
    </p:spTree>
    <p:extLst>
      <p:ext uri="{BB962C8B-B14F-4D97-AF65-F5344CB8AC3E}">
        <p14:creationId xmlns:p14="http://schemas.microsoft.com/office/powerpoint/2010/main" val="117344783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ase story D">
    <p:spTree>
      <p:nvGrpSpPr>
        <p:cNvPr id="1" name=""/>
        <p:cNvGrpSpPr/>
        <p:nvPr/>
      </p:nvGrpSpPr>
      <p:grpSpPr>
        <a:xfrm>
          <a:off x="0" y="0"/>
          <a:ext cx="0" cy="0"/>
          <a:chOff x="0" y="0"/>
          <a:chExt cx="0" cy="0"/>
        </a:xfrm>
      </p:grpSpPr>
      <p:sp>
        <p:nvSpPr>
          <p:cNvPr id="23" name="Picture Placeholder 3"/>
          <p:cNvSpPr>
            <a:spLocks noGrp="1"/>
          </p:cNvSpPr>
          <p:nvPr>
            <p:ph type="pic" sz="quarter" idx="14" hasCustomPrompt="1"/>
          </p:nvPr>
        </p:nvSpPr>
        <p:spPr>
          <a:xfrm>
            <a:off x="6223001" y="501650"/>
            <a:ext cx="5467350" cy="5135563"/>
          </a:xfrm>
          <a:noFill/>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31" name="Title 1">
            <a:extLst>
              <a:ext uri="{FF2B5EF4-FFF2-40B4-BE49-F238E27FC236}">
                <a16:creationId xmlns:a16="http://schemas.microsoft.com/office/drawing/2014/main" id="{740DA269-FA7A-44B3-BAB8-307D66285E09}"/>
              </a:ext>
            </a:extLst>
          </p:cNvPr>
          <p:cNvSpPr>
            <a:spLocks noGrp="1"/>
          </p:cNvSpPr>
          <p:nvPr>
            <p:ph type="title" hasCustomPrompt="1"/>
          </p:nvPr>
        </p:nvSpPr>
        <p:spPr>
          <a:xfrm>
            <a:off x="500062" y="2732088"/>
            <a:ext cx="5484813" cy="2125662"/>
          </a:xfrm>
        </p:spPr>
        <p:txBody>
          <a:bodyPr/>
          <a:lstStyle>
            <a:lvl1pPr>
              <a:tabLst>
                <a:tab pos="936000" algn="l"/>
              </a:tabLst>
              <a:defRPr sz="4000" b="0">
                <a:solidFill>
                  <a:schemeClr val="tx1"/>
                </a:solidFill>
                <a:latin typeface="+mj-lt"/>
              </a:defRPr>
            </a:lvl1pPr>
          </a:lstStyle>
          <a:p>
            <a:r>
              <a:rPr lang="en-GB" noProof="0"/>
              <a:t>Click to add title, tab for first line indent</a:t>
            </a:r>
          </a:p>
        </p:txBody>
      </p:sp>
      <p:sp>
        <p:nvSpPr>
          <p:cNvPr id="9" name="Content Placeholder 2">
            <a:extLst>
              <a:ext uri="{FF2B5EF4-FFF2-40B4-BE49-F238E27FC236}">
                <a16:creationId xmlns:a16="http://schemas.microsoft.com/office/drawing/2014/main" id="{A5760E0E-D53B-47E2-9695-6AA917F7B7A1}"/>
              </a:ext>
            </a:extLst>
          </p:cNvPr>
          <p:cNvSpPr>
            <a:spLocks noGrp="1"/>
          </p:cNvSpPr>
          <p:nvPr>
            <p:ph sz="quarter" idx="18" hasCustomPrompt="1"/>
          </p:nvPr>
        </p:nvSpPr>
        <p:spPr>
          <a:xfrm>
            <a:off x="500062" y="6252276"/>
            <a:ext cx="2862000" cy="133200"/>
          </a:xfrm>
        </p:spPr>
        <p:txBody>
          <a:bodyPr/>
          <a:lstStyle>
            <a:lvl1pPr marL="0" indent="0">
              <a:buNone/>
              <a:defRPr sz="900">
                <a:solidFill>
                  <a:schemeClr val="tx1"/>
                </a:solidFill>
              </a:defRPr>
            </a:lvl1pPr>
            <a:lvl2pPr marL="180000" indent="0">
              <a:buNone/>
              <a:defRPr/>
            </a:lvl2pPr>
          </a:lstStyle>
          <a:p>
            <a:pPr lvl="0"/>
            <a:r>
              <a:rPr lang="en-GB"/>
              <a:t>Insert case story</a:t>
            </a:r>
          </a:p>
        </p:txBody>
      </p:sp>
      <p:sp>
        <p:nvSpPr>
          <p:cNvPr id="12" name="Content Placeholder 3">
            <a:extLst>
              <a:ext uri="{FF2B5EF4-FFF2-40B4-BE49-F238E27FC236}">
                <a16:creationId xmlns:a16="http://schemas.microsoft.com/office/drawing/2014/main" id="{37DD9DDB-5F46-40A0-A8FA-05AFD85DDCF9}"/>
              </a:ext>
            </a:extLst>
          </p:cNvPr>
          <p:cNvSpPr>
            <a:spLocks noGrp="1"/>
          </p:cNvSpPr>
          <p:nvPr>
            <p:ph sz="quarter" idx="19" hasCustomPrompt="1"/>
          </p:nvPr>
        </p:nvSpPr>
        <p:spPr>
          <a:xfrm>
            <a:off x="500062" y="5084763"/>
            <a:ext cx="5486400" cy="273600"/>
          </a:xfrm>
        </p:spPr>
        <p:txBody>
          <a:bodyPr anchor="b" anchorCtr="0"/>
          <a:lstStyle>
            <a:lvl1pPr marL="0" indent="0">
              <a:buNone/>
              <a:defRPr sz="2400">
                <a:solidFill>
                  <a:schemeClr val="tx1"/>
                </a:solidFill>
                <a:latin typeface="+mj-lt"/>
              </a:defRPr>
            </a:lvl1pPr>
            <a:lvl2pPr marL="180000" indent="0">
              <a:buNone/>
              <a:defRPr/>
            </a:lvl2pPr>
          </a:lstStyle>
          <a:p>
            <a:pPr lvl="0"/>
            <a:r>
              <a:rPr lang="en-GB"/>
              <a:t>Click to add text</a:t>
            </a:r>
            <a:endParaRPr lang="en-US"/>
          </a:p>
        </p:txBody>
      </p:sp>
      <p:grpSp>
        <p:nvGrpSpPr>
          <p:cNvPr id="16" name="Group logo">
            <a:extLst>
              <a:ext uri="{FF2B5EF4-FFF2-40B4-BE49-F238E27FC236}">
                <a16:creationId xmlns:a16="http://schemas.microsoft.com/office/drawing/2014/main" id="{F096A198-57B0-402E-B8FD-71C5BF944700}"/>
              </a:ext>
            </a:extLst>
          </p:cNvPr>
          <p:cNvGrpSpPr>
            <a:grpSpLocks noChangeAspect="1"/>
          </p:cNvGrpSpPr>
          <p:nvPr userDrawn="1"/>
        </p:nvGrpSpPr>
        <p:grpSpPr bwMode="auto">
          <a:xfrm>
            <a:off x="10256489" y="6137500"/>
            <a:ext cx="1436163" cy="320400"/>
            <a:chOff x="6478" y="3868"/>
            <a:chExt cx="892" cy="199"/>
          </a:xfrm>
        </p:grpSpPr>
        <p:sp>
          <p:nvSpPr>
            <p:cNvPr id="17" name="Freeform 5">
              <a:extLst>
                <a:ext uri="{FF2B5EF4-FFF2-40B4-BE49-F238E27FC236}">
                  <a16:creationId xmlns:a16="http://schemas.microsoft.com/office/drawing/2014/main" id="{9735D8F0-DF96-4E27-BA61-1D988B869192}"/>
                </a:ext>
              </a:extLst>
            </p:cNvPr>
            <p:cNvSpPr>
              <a:spLocks/>
            </p:cNvSpPr>
            <p:nvPr userDrawn="1"/>
          </p:nvSpPr>
          <p:spPr bwMode="auto">
            <a:xfrm>
              <a:off x="6749" y="3923"/>
              <a:ext cx="104" cy="88"/>
            </a:xfrm>
            <a:custGeom>
              <a:avLst/>
              <a:gdLst>
                <a:gd name="T0" fmla="*/ 0 w 104"/>
                <a:gd name="T1" fmla="*/ 88 h 88"/>
                <a:gd name="T2" fmla="*/ 0 w 104"/>
                <a:gd name="T3" fmla="*/ 0 h 88"/>
                <a:gd name="T4" fmla="*/ 23 w 104"/>
                <a:gd name="T5" fmla="*/ 0 h 88"/>
                <a:gd name="T6" fmla="*/ 52 w 104"/>
                <a:gd name="T7" fmla="*/ 66 h 88"/>
                <a:gd name="T8" fmla="*/ 81 w 104"/>
                <a:gd name="T9" fmla="*/ 0 h 88"/>
                <a:gd name="T10" fmla="*/ 104 w 104"/>
                <a:gd name="T11" fmla="*/ 0 h 88"/>
                <a:gd name="T12" fmla="*/ 104 w 104"/>
                <a:gd name="T13" fmla="*/ 88 h 88"/>
                <a:gd name="T14" fmla="*/ 85 w 104"/>
                <a:gd name="T15" fmla="*/ 88 h 88"/>
                <a:gd name="T16" fmla="*/ 85 w 104"/>
                <a:gd name="T17" fmla="*/ 37 h 88"/>
                <a:gd name="T18" fmla="*/ 62 w 104"/>
                <a:gd name="T19" fmla="*/ 88 h 88"/>
                <a:gd name="T20" fmla="*/ 42 w 104"/>
                <a:gd name="T21" fmla="*/ 88 h 88"/>
                <a:gd name="T22" fmla="*/ 19 w 104"/>
                <a:gd name="T23" fmla="*/ 38 h 88"/>
                <a:gd name="T24" fmla="*/ 19 w 104"/>
                <a:gd name="T25" fmla="*/ 88 h 88"/>
                <a:gd name="T26" fmla="*/ 0 w 104"/>
                <a:gd name="T2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88">
                  <a:moveTo>
                    <a:pt x="0" y="88"/>
                  </a:moveTo>
                  <a:lnTo>
                    <a:pt x="0" y="0"/>
                  </a:lnTo>
                  <a:lnTo>
                    <a:pt x="23" y="0"/>
                  </a:lnTo>
                  <a:lnTo>
                    <a:pt x="52" y="66"/>
                  </a:lnTo>
                  <a:lnTo>
                    <a:pt x="81" y="0"/>
                  </a:lnTo>
                  <a:lnTo>
                    <a:pt x="104" y="0"/>
                  </a:lnTo>
                  <a:lnTo>
                    <a:pt x="104" y="88"/>
                  </a:lnTo>
                  <a:lnTo>
                    <a:pt x="85" y="88"/>
                  </a:lnTo>
                  <a:lnTo>
                    <a:pt x="85" y="37"/>
                  </a:lnTo>
                  <a:lnTo>
                    <a:pt x="62" y="88"/>
                  </a:lnTo>
                  <a:lnTo>
                    <a:pt x="42" y="88"/>
                  </a:lnTo>
                  <a:lnTo>
                    <a:pt x="19" y="38"/>
                  </a:lnTo>
                  <a:lnTo>
                    <a:pt x="19"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6">
              <a:extLst>
                <a:ext uri="{FF2B5EF4-FFF2-40B4-BE49-F238E27FC236}">
                  <a16:creationId xmlns:a16="http://schemas.microsoft.com/office/drawing/2014/main" id="{1497644D-7612-422C-AF4D-1E0DD385458D}"/>
                </a:ext>
              </a:extLst>
            </p:cNvPr>
            <p:cNvSpPr>
              <a:spLocks noEditPoints="1"/>
            </p:cNvSpPr>
            <p:nvPr userDrawn="1"/>
          </p:nvSpPr>
          <p:spPr bwMode="auto">
            <a:xfrm>
              <a:off x="6861" y="3923"/>
              <a:ext cx="106" cy="88"/>
            </a:xfrm>
            <a:custGeom>
              <a:avLst/>
              <a:gdLst>
                <a:gd name="T0" fmla="*/ 23 w 106"/>
                <a:gd name="T1" fmla="*/ 88 h 88"/>
                <a:gd name="T2" fmla="*/ 0 w 106"/>
                <a:gd name="T3" fmla="*/ 88 h 88"/>
                <a:gd name="T4" fmla="*/ 40 w 106"/>
                <a:gd name="T5" fmla="*/ 0 h 88"/>
                <a:gd name="T6" fmla="*/ 67 w 106"/>
                <a:gd name="T7" fmla="*/ 0 h 88"/>
                <a:gd name="T8" fmla="*/ 106 w 106"/>
                <a:gd name="T9" fmla="*/ 88 h 88"/>
                <a:gd name="T10" fmla="*/ 84 w 106"/>
                <a:gd name="T11" fmla="*/ 88 h 88"/>
                <a:gd name="T12" fmla="*/ 76 w 106"/>
                <a:gd name="T13" fmla="*/ 71 h 88"/>
                <a:gd name="T14" fmla="*/ 30 w 106"/>
                <a:gd name="T15" fmla="*/ 71 h 88"/>
                <a:gd name="T16" fmla="*/ 23 w 106"/>
                <a:gd name="T17" fmla="*/ 88 h 88"/>
                <a:gd name="T18" fmla="*/ 69 w 106"/>
                <a:gd name="T19" fmla="*/ 54 h 88"/>
                <a:gd name="T20" fmla="*/ 53 w 106"/>
                <a:gd name="T21" fmla="*/ 17 h 88"/>
                <a:gd name="T22" fmla="*/ 38 w 106"/>
                <a:gd name="T23" fmla="*/ 54 h 88"/>
                <a:gd name="T24" fmla="*/ 69 w 106"/>
                <a:gd name="T25" fmla="*/ 5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88">
                  <a:moveTo>
                    <a:pt x="23" y="88"/>
                  </a:moveTo>
                  <a:lnTo>
                    <a:pt x="0" y="88"/>
                  </a:lnTo>
                  <a:lnTo>
                    <a:pt x="40" y="0"/>
                  </a:lnTo>
                  <a:lnTo>
                    <a:pt x="67" y="0"/>
                  </a:lnTo>
                  <a:lnTo>
                    <a:pt x="106" y="88"/>
                  </a:lnTo>
                  <a:lnTo>
                    <a:pt x="84" y="88"/>
                  </a:lnTo>
                  <a:lnTo>
                    <a:pt x="76" y="71"/>
                  </a:lnTo>
                  <a:lnTo>
                    <a:pt x="30" y="71"/>
                  </a:lnTo>
                  <a:lnTo>
                    <a:pt x="23" y="88"/>
                  </a:lnTo>
                  <a:close/>
                  <a:moveTo>
                    <a:pt x="69" y="54"/>
                  </a:moveTo>
                  <a:lnTo>
                    <a:pt x="53" y="17"/>
                  </a:lnTo>
                  <a:lnTo>
                    <a:pt x="38" y="54"/>
                  </a:lnTo>
                  <a:lnTo>
                    <a:pt x="69"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7">
              <a:extLst>
                <a:ext uri="{FF2B5EF4-FFF2-40B4-BE49-F238E27FC236}">
                  <a16:creationId xmlns:a16="http://schemas.microsoft.com/office/drawing/2014/main" id="{A6B732CD-52AC-420B-8B09-36FD5C70C89F}"/>
                </a:ext>
              </a:extLst>
            </p:cNvPr>
            <p:cNvSpPr>
              <a:spLocks/>
            </p:cNvSpPr>
            <p:nvPr userDrawn="1"/>
          </p:nvSpPr>
          <p:spPr bwMode="auto">
            <a:xfrm>
              <a:off x="6976" y="3923"/>
              <a:ext cx="84" cy="88"/>
            </a:xfrm>
            <a:custGeom>
              <a:avLst/>
              <a:gdLst>
                <a:gd name="T0" fmla="*/ 0 w 84"/>
                <a:gd name="T1" fmla="*/ 88 h 88"/>
                <a:gd name="T2" fmla="*/ 0 w 84"/>
                <a:gd name="T3" fmla="*/ 0 h 88"/>
                <a:gd name="T4" fmla="*/ 83 w 84"/>
                <a:gd name="T5" fmla="*/ 0 h 88"/>
                <a:gd name="T6" fmla="*/ 83 w 84"/>
                <a:gd name="T7" fmla="*/ 18 h 88"/>
                <a:gd name="T8" fmla="*/ 20 w 84"/>
                <a:gd name="T9" fmla="*/ 18 h 88"/>
                <a:gd name="T10" fmla="*/ 20 w 84"/>
                <a:gd name="T11" fmla="*/ 35 h 88"/>
                <a:gd name="T12" fmla="*/ 75 w 84"/>
                <a:gd name="T13" fmla="*/ 35 h 88"/>
                <a:gd name="T14" fmla="*/ 75 w 84"/>
                <a:gd name="T15" fmla="*/ 53 h 88"/>
                <a:gd name="T16" fmla="*/ 20 w 84"/>
                <a:gd name="T17" fmla="*/ 53 h 88"/>
                <a:gd name="T18" fmla="*/ 20 w 84"/>
                <a:gd name="T19" fmla="*/ 71 h 88"/>
                <a:gd name="T20" fmla="*/ 84 w 84"/>
                <a:gd name="T21" fmla="*/ 71 h 88"/>
                <a:gd name="T22" fmla="*/ 84 w 84"/>
                <a:gd name="T23" fmla="*/ 88 h 88"/>
                <a:gd name="T24" fmla="*/ 0 w 84"/>
                <a:gd name="T25"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88">
                  <a:moveTo>
                    <a:pt x="0" y="88"/>
                  </a:moveTo>
                  <a:lnTo>
                    <a:pt x="0" y="0"/>
                  </a:lnTo>
                  <a:lnTo>
                    <a:pt x="83" y="0"/>
                  </a:lnTo>
                  <a:lnTo>
                    <a:pt x="83" y="18"/>
                  </a:lnTo>
                  <a:lnTo>
                    <a:pt x="20" y="18"/>
                  </a:lnTo>
                  <a:lnTo>
                    <a:pt x="20" y="35"/>
                  </a:lnTo>
                  <a:lnTo>
                    <a:pt x="75" y="35"/>
                  </a:lnTo>
                  <a:lnTo>
                    <a:pt x="75" y="53"/>
                  </a:lnTo>
                  <a:lnTo>
                    <a:pt x="20" y="53"/>
                  </a:lnTo>
                  <a:lnTo>
                    <a:pt x="20" y="71"/>
                  </a:lnTo>
                  <a:lnTo>
                    <a:pt x="84" y="71"/>
                  </a:lnTo>
                  <a:lnTo>
                    <a:pt x="84"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8">
              <a:extLst>
                <a:ext uri="{FF2B5EF4-FFF2-40B4-BE49-F238E27FC236}">
                  <a16:creationId xmlns:a16="http://schemas.microsoft.com/office/drawing/2014/main" id="{C85937AE-5276-446F-AB67-7B60605D469B}"/>
                </a:ext>
              </a:extLst>
            </p:cNvPr>
            <p:cNvSpPr>
              <a:spLocks noEditPoints="1"/>
            </p:cNvSpPr>
            <p:nvPr userDrawn="1"/>
          </p:nvSpPr>
          <p:spPr bwMode="auto">
            <a:xfrm>
              <a:off x="7076" y="3923"/>
              <a:ext cx="85" cy="88"/>
            </a:xfrm>
            <a:custGeom>
              <a:avLst/>
              <a:gdLst>
                <a:gd name="T0" fmla="*/ 0 w 94"/>
                <a:gd name="T1" fmla="*/ 96 h 96"/>
                <a:gd name="T2" fmla="*/ 0 w 94"/>
                <a:gd name="T3" fmla="*/ 0 h 96"/>
                <a:gd name="T4" fmla="*/ 77 w 94"/>
                <a:gd name="T5" fmla="*/ 0 h 96"/>
                <a:gd name="T6" fmla="*/ 93 w 94"/>
                <a:gd name="T7" fmla="*/ 16 h 96"/>
                <a:gd name="T8" fmla="*/ 93 w 94"/>
                <a:gd name="T9" fmla="*/ 48 h 96"/>
                <a:gd name="T10" fmla="*/ 74 w 94"/>
                <a:gd name="T11" fmla="*/ 63 h 96"/>
                <a:gd name="T12" fmla="*/ 72 w 94"/>
                <a:gd name="T13" fmla="*/ 63 h 96"/>
                <a:gd name="T14" fmla="*/ 94 w 94"/>
                <a:gd name="T15" fmla="*/ 96 h 96"/>
                <a:gd name="T16" fmla="*/ 69 w 94"/>
                <a:gd name="T17" fmla="*/ 96 h 96"/>
                <a:gd name="T18" fmla="*/ 48 w 94"/>
                <a:gd name="T19" fmla="*/ 63 h 96"/>
                <a:gd name="T20" fmla="*/ 23 w 94"/>
                <a:gd name="T21" fmla="*/ 63 h 96"/>
                <a:gd name="T22" fmla="*/ 23 w 94"/>
                <a:gd name="T23" fmla="*/ 96 h 96"/>
                <a:gd name="T24" fmla="*/ 0 w 94"/>
                <a:gd name="T25" fmla="*/ 96 h 96"/>
                <a:gd name="T26" fmla="*/ 23 w 94"/>
                <a:gd name="T27" fmla="*/ 44 h 96"/>
                <a:gd name="T28" fmla="*/ 71 w 94"/>
                <a:gd name="T29" fmla="*/ 44 h 96"/>
                <a:gd name="T30" fmla="*/ 71 w 94"/>
                <a:gd name="T31" fmla="*/ 19 h 96"/>
                <a:gd name="T32" fmla="*/ 23 w 94"/>
                <a:gd name="T33" fmla="*/ 19 h 96"/>
                <a:gd name="T34" fmla="*/ 23 w 94"/>
                <a:gd name="T35" fmla="*/ 4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4" h="96">
                  <a:moveTo>
                    <a:pt x="0" y="96"/>
                  </a:moveTo>
                  <a:cubicBezTo>
                    <a:pt x="0" y="0"/>
                    <a:pt x="0" y="0"/>
                    <a:pt x="0" y="0"/>
                  </a:cubicBezTo>
                  <a:cubicBezTo>
                    <a:pt x="77" y="0"/>
                    <a:pt x="77" y="0"/>
                    <a:pt x="77" y="0"/>
                  </a:cubicBezTo>
                  <a:cubicBezTo>
                    <a:pt x="87" y="0"/>
                    <a:pt x="93" y="6"/>
                    <a:pt x="93" y="16"/>
                  </a:cubicBezTo>
                  <a:cubicBezTo>
                    <a:pt x="93" y="48"/>
                    <a:pt x="93" y="48"/>
                    <a:pt x="93" y="48"/>
                  </a:cubicBezTo>
                  <a:cubicBezTo>
                    <a:pt x="93" y="56"/>
                    <a:pt x="87" y="63"/>
                    <a:pt x="74" y="63"/>
                  </a:cubicBezTo>
                  <a:cubicBezTo>
                    <a:pt x="73" y="63"/>
                    <a:pt x="72" y="63"/>
                    <a:pt x="72" y="63"/>
                  </a:cubicBezTo>
                  <a:cubicBezTo>
                    <a:pt x="94" y="96"/>
                    <a:pt x="94" y="96"/>
                    <a:pt x="94" y="96"/>
                  </a:cubicBezTo>
                  <a:cubicBezTo>
                    <a:pt x="69" y="96"/>
                    <a:pt x="69" y="96"/>
                    <a:pt x="69" y="96"/>
                  </a:cubicBezTo>
                  <a:cubicBezTo>
                    <a:pt x="48" y="63"/>
                    <a:pt x="48" y="63"/>
                    <a:pt x="48" y="63"/>
                  </a:cubicBezTo>
                  <a:cubicBezTo>
                    <a:pt x="23" y="63"/>
                    <a:pt x="23" y="63"/>
                    <a:pt x="23" y="63"/>
                  </a:cubicBezTo>
                  <a:cubicBezTo>
                    <a:pt x="23" y="96"/>
                    <a:pt x="23" y="96"/>
                    <a:pt x="23" y="96"/>
                  </a:cubicBezTo>
                  <a:lnTo>
                    <a:pt x="0" y="96"/>
                  </a:lnTo>
                  <a:close/>
                  <a:moveTo>
                    <a:pt x="23" y="44"/>
                  </a:moveTo>
                  <a:cubicBezTo>
                    <a:pt x="71" y="44"/>
                    <a:pt x="71" y="44"/>
                    <a:pt x="71" y="44"/>
                  </a:cubicBezTo>
                  <a:cubicBezTo>
                    <a:pt x="71" y="19"/>
                    <a:pt x="71" y="19"/>
                    <a:pt x="71" y="19"/>
                  </a:cubicBezTo>
                  <a:cubicBezTo>
                    <a:pt x="23" y="19"/>
                    <a:pt x="23" y="19"/>
                    <a:pt x="23" y="19"/>
                  </a:cubicBezTo>
                  <a:cubicBezTo>
                    <a:pt x="23" y="44"/>
                    <a:pt x="23" y="44"/>
                    <a:pt x="23" y="4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9">
              <a:extLst>
                <a:ext uri="{FF2B5EF4-FFF2-40B4-BE49-F238E27FC236}">
                  <a16:creationId xmlns:a16="http://schemas.microsoft.com/office/drawing/2014/main" id="{1142013A-0C22-460F-9469-E0A34D93C5A3}"/>
                </a:ext>
              </a:extLst>
            </p:cNvPr>
            <p:cNvSpPr>
              <a:spLocks/>
            </p:cNvSpPr>
            <p:nvPr userDrawn="1"/>
          </p:nvSpPr>
          <p:spPr bwMode="auto">
            <a:xfrm>
              <a:off x="7177" y="3923"/>
              <a:ext cx="84" cy="88"/>
            </a:xfrm>
            <a:custGeom>
              <a:avLst/>
              <a:gdLst>
                <a:gd name="T0" fmla="*/ 23 w 92"/>
                <a:gd name="T1" fmla="*/ 96 h 96"/>
                <a:gd name="T2" fmla="*/ 15 w 92"/>
                <a:gd name="T3" fmla="*/ 96 h 96"/>
                <a:gd name="T4" fmla="*/ 0 w 92"/>
                <a:gd name="T5" fmla="*/ 82 h 96"/>
                <a:gd name="T6" fmla="*/ 0 w 92"/>
                <a:gd name="T7" fmla="*/ 70 h 96"/>
                <a:gd name="T8" fmla="*/ 23 w 92"/>
                <a:gd name="T9" fmla="*/ 70 h 96"/>
                <a:gd name="T10" fmla="*/ 23 w 92"/>
                <a:gd name="T11" fmla="*/ 77 h 96"/>
                <a:gd name="T12" fmla="*/ 70 w 92"/>
                <a:gd name="T13" fmla="*/ 77 h 96"/>
                <a:gd name="T14" fmla="*/ 70 w 92"/>
                <a:gd name="T15" fmla="*/ 57 h 96"/>
                <a:gd name="T16" fmla="*/ 16 w 92"/>
                <a:gd name="T17" fmla="*/ 57 h 96"/>
                <a:gd name="T18" fmla="*/ 1 w 92"/>
                <a:gd name="T19" fmla="*/ 43 h 96"/>
                <a:gd name="T20" fmla="*/ 1 w 92"/>
                <a:gd name="T21" fmla="*/ 15 h 96"/>
                <a:gd name="T22" fmla="*/ 16 w 92"/>
                <a:gd name="T23" fmla="*/ 0 h 96"/>
                <a:gd name="T24" fmla="*/ 78 w 92"/>
                <a:gd name="T25" fmla="*/ 0 h 96"/>
                <a:gd name="T26" fmla="*/ 92 w 92"/>
                <a:gd name="T27" fmla="*/ 16 h 96"/>
                <a:gd name="T28" fmla="*/ 92 w 92"/>
                <a:gd name="T29" fmla="*/ 27 h 96"/>
                <a:gd name="T30" fmla="*/ 70 w 92"/>
                <a:gd name="T31" fmla="*/ 27 h 96"/>
                <a:gd name="T32" fmla="*/ 70 w 92"/>
                <a:gd name="T33" fmla="*/ 19 h 96"/>
                <a:gd name="T34" fmla="*/ 23 w 92"/>
                <a:gd name="T35" fmla="*/ 19 h 96"/>
                <a:gd name="T36" fmla="*/ 23 w 92"/>
                <a:gd name="T37" fmla="*/ 38 h 96"/>
                <a:gd name="T38" fmla="*/ 77 w 92"/>
                <a:gd name="T39" fmla="*/ 38 h 96"/>
                <a:gd name="T40" fmla="*/ 92 w 92"/>
                <a:gd name="T41" fmla="*/ 54 h 96"/>
                <a:gd name="T42" fmla="*/ 92 w 92"/>
                <a:gd name="T43" fmla="*/ 81 h 96"/>
                <a:gd name="T44" fmla="*/ 77 w 92"/>
                <a:gd name="T45" fmla="*/ 96 h 96"/>
                <a:gd name="T46" fmla="*/ 23 w 92"/>
                <a:gd name="T4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2" h="96">
                  <a:moveTo>
                    <a:pt x="23" y="96"/>
                  </a:moveTo>
                  <a:cubicBezTo>
                    <a:pt x="15" y="96"/>
                    <a:pt x="15" y="96"/>
                    <a:pt x="15" y="96"/>
                  </a:cubicBezTo>
                  <a:cubicBezTo>
                    <a:pt x="5" y="96"/>
                    <a:pt x="0" y="90"/>
                    <a:pt x="0" y="82"/>
                  </a:cubicBezTo>
                  <a:cubicBezTo>
                    <a:pt x="0" y="70"/>
                    <a:pt x="0" y="70"/>
                    <a:pt x="0" y="70"/>
                  </a:cubicBezTo>
                  <a:cubicBezTo>
                    <a:pt x="23" y="70"/>
                    <a:pt x="23" y="70"/>
                    <a:pt x="23" y="70"/>
                  </a:cubicBezTo>
                  <a:cubicBezTo>
                    <a:pt x="23" y="77"/>
                    <a:pt x="23" y="77"/>
                    <a:pt x="23" y="77"/>
                  </a:cubicBezTo>
                  <a:cubicBezTo>
                    <a:pt x="70" y="77"/>
                    <a:pt x="70" y="77"/>
                    <a:pt x="70" y="77"/>
                  </a:cubicBezTo>
                  <a:cubicBezTo>
                    <a:pt x="70" y="57"/>
                    <a:pt x="70" y="57"/>
                    <a:pt x="70" y="57"/>
                  </a:cubicBezTo>
                  <a:cubicBezTo>
                    <a:pt x="70" y="57"/>
                    <a:pt x="24" y="57"/>
                    <a:pt x="16" y="57"/>
                  </a:cubicBezTo>
                  <a:cubicBezTo>
                    <a:pt x="7" y="57"/>
                    <a:pt x="1" y="51"/>
                    <a:pt x="1" y="43"/>
                  </a:cubicBezTo>
                  <a:cubicBezTo>
                    <a:pt x="1" y="15"/>
                    <a:pt x="1" y="15"/>
                    <a:pt x="1" y="15"/>
                  </a:cubicBezTo>
                  <a:cubicBezTo>
                    <a:pt x="1" y="6"/>
                    <a:pt x="8" y="0"/>
                    <a:pt x="16" y="0"/>
                  </a:cubicBezTo>
                  <a:cubicBezTo>
                    <a:pt x="24" y="0"/>
                    <a:pt x="78" y="0"/>
                    <a:pt x="78" y="0"/>
                  </a:cubicBezTo>
                  <a:cubicBezTo>
                    <a:pt x="86" y="0"/>
                    <a:pt x="92" y="6"/>
                    <a:pt x="92" y="16"/>
                  </a:cubicBezTo>
                  <a:cubicBezTo>
                    <a:pt x="92" y="25"/>
                    <a:pt x="92" y="27"/>
                    <a:pt x="92" y="27"/>
                  </a:cubicBezTo>
                  <a:cubicBezTo>
                    <a:pt x="70" y="27"/>
                    <a:pt x="70" y="27"/>
                    <a:pt x="70" y="27"/>
                  </a:cubicBezTo>
                  <a:cubicBezTo>
                    <a:pt x="70" y="19"/>
                    <a:pt x="70" y="19"/>
                    <a:pt x="70" y="19"/>
                  </a:cubicBezTo>
                  <a:cubicBezTo>
                    <a:pt x="23" y="19"/>
                    <a:pt x="23" y="19"/>
                    <a:pt x="23" y="19"/>
                  </a:cubicBezTo>
                  <a:cubicBezTo>
                    <a:pt x="23" y="38"/>
                    <a:pt x="23" y="38"/>
                    <a:pt x="23" y="38"/>
                  </a:cubicBezTo>
                  <a:cubicBezTo>
                    <a:pt x="77" y="38"/>
                    <a:pt x="77" y="38"/>
                    <a:pt x="77" y="38"/>
                  </a:cubicBezTo>
                  <a:cubicBezTo>
                    <a:pt x="85" y="38"/>
                    <a:pt x="92" y="44"/>
                    <a:pt x="92" y="54"/>
                  </a:cubicBezTo>
                  <a:cubicBezTo>
                    <a:pt x="92" y="81"/>
                    <a:pt x="92" y="81"/>
                    <a:pt x="92" y="81"/>
                  </a:cubicBezTo>
                  <a:cubicBezTo>
                    <a:pt x="92" y="90"/>
                    <a:pt x="87" y="96"/>
                    <a:pt x="77" y="96"/>
                  </a:cubicBezTo>
                  <a:cubicBezTo>
                    <a:pt x="68" y="96"/>
                    <a:pt x="23" y="96"/>
                    <a:pt x="23" y="9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10">
              <a:extLst>
                <a:ext uri="{FF2B5EF4-FFF2-40B4-BE49-F238E27FC236}">
                  <a16:creationId xmlns:a16="http://schemas.microsoft.com/office/drawing/2014/main" id="{0F3AFC74-3794-4E77-9F20-A4B649553CE2}"/>
                </a:ext>
              </a:extLst>
            </p:cNvPr>
            <p:cNvSpPr>
              <a:spLocks/>
            </p:cNvSpPr>
            <p:nvPr userDrawn="1"/>
          </p:nvSpPr>
          <p:spPr bwMode="auto">
            <a:xfrm>
              <a:off x="7280" y="3923"/>
              <a:ext cx="90" cy="88"/>
            </a:xfrm>
            <a:custGeom>
              <a:avLst/>
              <a:gdLst>
                <a:gd name="T0" fmla="*/ 0 w 90"/>
                <a:gd name="T1" fmla="*/ 88 h 88"/>
                <a:gd name="T2" fmla="*/ 0 w 90"/>
                <a:gd name="T3" fmla="*/ 0 h 88"/>
                <a:gd name="T4" fmla="*/ 21 w 90"/>
                <a:gd name="T5" fmla="*/ 0 h 88"/>
                <a:gd name="T6" fmla="*/ 21 w 90"/>
                <a:gd name="T7" fmla="*/ 36 h 88"/>
                <a:gd name="T8" fmla="*/ 60 w 90"/>
                <a:gd name="T9" fmla="*/ 0 h 88"/>
                <a:gd name="T10" fmla="*/ 88 w 90"/>
                <a:gd name="T11" fmla="*/ 0 h 88"/>
                <a:gd name="T12" fmla="*/ 42 w 90"/>
                <a:gd name="T13" fmla="*/ 42 h 88"/>
                <a:gd name="T14" fmla="*/ 90 w 90"/>
                <a:gd name="T15" fmla="*/ 88 h 88"/>
                <a:gd name="T16" fmla="*/ 61 w 90"/>
                <a:gd name="T17" fmla="*/ 88 h 88"/>
                <a:gd name="T18" fmla="*/ 21 w 90"/>
                <a:gd name="T19" fmla="*/ 48 h 88"/>
                <a:gd name="T20" fmla="*/ 21 w 90"/>
                <a:gd name="T21" fmla="*/ 88 h 88"/>
                <a:gd name="T22" fmla="*/ 0 w 90"/>
                <a:gd name="T2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 h="88">
                  <a:moveTo>
                    <a:pt x="0" y="88"/>
                  </a:moveTo>
                  <a:lnTo>
                    <a:pt x="0" y="0"/>
                  </a:lnTo>
                  <a:lnTo>
                    <a:pt x="21" y="0"/>
                  </a:lnTo>
                  <a:lnTo>
                    <a:pt x="21" y="36"/>
                  </a:lnTo>
                  <a:lnTo>
                    <a:pt x="60" y="0"/>
                  </a:lnTo>
                  <a:lnTo>
                    <a:pt x="88" y="0"/>
                  </a:lnTo>
                  <a:lnTo>
                    <a:pt x="42" y="42"/>
                  </a:lnTo>
                  <a:lnTo>
                    <a:pt x="90" y="88"/>
                  </a:lnTo>
                  <a:lnTo>
                    <a:pt x="61" y="88"/>
                  </a:lnTo>
                  <a:lnTo>
                    <a:pt x="21" y="48"/>
                  </a:lnTo>
                  <a:lnTo>
                    <a:pt x="21"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1">
              <a:extLst>
                <a:ext uri="{FF2B5EF4-FFF2-40B4-BE49-F238E27FC236}">
                  <a16:creationId xmlns:a16="http://schemas.microsoft.com/office/drawing/2014/main" id="{1D726B94-52B6-40D9-90FC-C0F4F1324043}"/>
                </a:ext>
              </a:extLst>
            </p:cNvPr>
            <p:cNvSpPr>
              <a:spLocks/>
            </p:cNvSpPr>
            <p:nvPr userDrawn="1"/>
          </p:nvSpPr>
          <p:spPr bwMode="auto">
            <a:xfrm>
              <a:off x="6478" y="3868"/>
              <a:ext cx="187" cy="199"/>
            </a:xfrm>
            <a:custGeom>
              <a:avLst/>
              <a:gdLst>
                <a:gd name="T0" fmla="*/ 206 w 206"/>
                <a:gd name="T1" fmla="*/ 193 h 218"/>
                <a:gd name="T2" fmla="*/ 181 w 206"/>
                <a:gd name="T3" fmla="*/ 218 h 218"/>
                <a:gd name="T4" fmla="*/ 24 w 206"/>
                <a:gd name="T5" fmla="*/ 218 h 218"/>
                <a:gd name="T6" fmla="*/ 0 w 206"/>
                <a:gd name="T7" fmla="*/ 193 h 218"/>
                <a:gd name="T8" fmla="*/ 0 w 206"/>
                <a:gd name="T9" fmla="*/ 25 h 218"/>
                <a:gd name="T10" fmla="*/ 24 w 206"/>
                <a:gd name="T11" fmla="*/ 0 h 218"/>
                <a:gd name="T12" fmla="*/ 181 w 206"/>
                <a:gd name="T13" fmla="*/ 0 h 218"/>
                <a:gd name="T14" fmla="*/ 206 w 206"/>
                <a:gd name="T15" fmla="*/ 25 h 218"/>
                <a:gd name="T16" fmla="*/ 206 w 206"/>
                <a:gd name="T17" fmla="*/ 19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 h="218">
                  <a:moveTo>
                    <a:pt x="206" y="193"/>
                  </a:moveTo>
                  <a:cubicBezTo>
                    <a:pt x="206" y="207"/>
                    <a:pt x="195" y="218"/>
                    <a:pt x="181" y="218"/>
                  </a:cubicBezTo>
                  <a:cubicBezTo>
                    <a:pt x="24" y="218"/>
                    <a:pt x="24" y="218"/>
                    <a:pt x="24" y="218"/>
                  </a:cubicBezTo>
                  <a:cubicBezTo>
                    <a:pt x="11" y="218"/>
                    <a:pt x="0" y="207"/>
                    <a:pt x="0" y="193"/>
                  </a:cubicBezTo>
                  <a:cubicBezTo>
                    <a:pt x="0" y="25"/>
                    <a:pt x="0" y="25"/>
                    <a:pt x="0" y="25"/>
                  </a:cubicBezTo>
                  <a:cubicBezTo>
                    <a:pt x="0" y="11"/>
                    <a:pt x="11" y="0"/>
                    <a:pt x="24" y="0"/>
                  </a:cubicBezTo>
                  <a:cubicBezTo>
                    <a:pt x="181" y="0"/>
                    <a:pt x="181" y="0"/>
                    <a:pt x="181" y="0"/>
                  </a:cubicBezTo>
                  <a:cubicBezTo>
                    <a:pt x="195" y="0"/>
                    <a:pt x="206" y="11"/>
                    <a:pt x="206" y="25"/>
                  </a:cubicBezTo>
                  <a:lnTo>
                    <a:pt x="206" y="193"/>
                  </a:lnTo>
                  <a:close/>
                </a:path>
              </a:pathLst>
            </a:custGeom>
            <a:solidFill>
              <a:srgbClr val="42B0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2">
              <a:extLst>
                <a:ext uri="{FF2B5EF4-FFF2-40B4-BE49-F238E27FC236}">
                  <a16:creationId xmlns:a16="http://schemas.microsoft.com/office/drawing/2014/main" id="{04D1092F-9F78-4F84-96C4-3D628BA8E4A5}"/>
                </a:ext>
              </a:extLst>
            </p:cNvPr>
            <p:cNvSpPr>
              <a:spLocks/>
            </p:cNvSpPr>
            <p:nvPr userDrawn="1"/>
          </p:nvSpPr>
          <p:spPr bwMode="auto">
            <a:xfrm>
              <a:off x="6488" y="3883"/>
              <a:ext cx="166" cy="164"/>
            </a:xfrm>
            <a:custGeom>
              <a:avLst/>
              <a:gdLst>
                <a:gd name="T0" fmla="*/ 114 w 166"/>
                <a:gd name="T1" fmla="*/ 79 h 164"/>
                <a:gd name="T2" fmla="*/ 150 w 166"/>
                <a:gd name="T3" fmla="*/ 32 h 164"/>
                <a:gd name="T4" fmla="*/ 150 w 166"/>
                <a:gd name="T5" fmla="*/ 32 h 164"/>
                <a:gd name="T6" fmla="*/ 96 w 166"/>
                <a:gd name="T7" fmla="*/ 59 h 164"/>
                <a:gd name="T8" fmla="*/ 83 w 166"/>
                <a:gd name="T9" fmla="*/ 0 h 164"/>
                <a:gd name="T10" fmla="*/ 83 w 166"/>
                <a:gd name="T11" fmla="*/ 0 h 164"/>
                <a:gd name="T12" fmla="*/ 70 w 166"/>
                <a:gd name="T13" fmla="*/ 59 h 164"/>
                <a:gd name="T14" fmla="*/ 16 w 166"/>
                <a:gd name="T15" fmla="*/ 32 h 164"/>
                <a:gd name="T16" fmla="*/ 16 w 166"/>
                <a:gd name="T17" fmla="*/ 32 h 164"/>
                <a:gd name="T18" fmla="*/ 53 w 166"/>
                <a:gd name="T19" fmla="*/ 79 h 164"/>
                <a:gd name="T20" fmla="*/ 0 w 166"/>
                <a:gd name="T21" fmla="*/ 105 h 164"/>
                <a:gd name="T22" fmla="*/ 0 w 166"/>
                <a:gd name="T23" fmla="*/ 105 h 164"/>
                <a:gd name="T24" fmla="*/ 59 w 166"/>
                <a:gd name="T25" fmla="*/ 105 h 164"/>
                <a:gd name="T26" fmla="*/ 46 w 166"/>
                <a:gd name="T27" fmla="*/ 164 h 164"/>
                <a:gd name="T28" fmla="*/ 46 w 166"/>
                <a:gd name="T29" fmla="*/ 164 h 164"/>
                <a:gd name="T30" fmla="*/ 83 w 166"/>
                <a:gd name="T31" fmla="*/ 117 h 164"/>
                <a:gd name="T32" fmla="*/ 120 w 166"/>
                <a:gd name="T33" fmla="*/ 164 h 164"/>
                <a:gd name="T34" fmla="*/ 121 w 166"/>
                <a:gd name="T35" fmla="*/ 164 h 164"/>
                <a:gd name="T36" fmla="*/ 107 w 166"/>
                <a:gd name="T37" fmla="*/ 105 h 164"/>
                <a:gd name="T38" fmla="*/ 166 w 166"/>
                <a:gd name="T39" fmla="*/ 105 h 164"/>
                <a:gd name="T40" fmla="*/ 166 w 166"/>
                <a:gd name="T41" fmla="*/ 105 h 164"/>
                <a:gd name="T42" fmla="*/ 114 w 166"/>
                <a:gd name="T43" fmla="*/ 7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6" h="164">
                  <a:moveTo>
                    <a:pt x="114" y="79"/>
                  </a:moveTo>
                  <a:lnTo>
                    <a:pt x="150" y="32"/>
                  </a:lnTo>
                  <a:lnTo>
                    <a:pt x="150" y="32"/>
                  </a:lnTo>
                  <a:lnTo>
                    <a:pt x="96" y="59"/>
                  </a:lnTo>
                  <a:lnTo>
                    <a:pt x="83" y="0"/>
                  </a:lnTo>
                  <a:lnTo>
                    <a:pt x="83" y="0"/>
                  </a:lnTo>
                  <a:lnTo>
                    <a:pt x="70" y="59"/>
                  </a:lnTo>
                  <a:lnTo>
                    <a:pt x="16" y="32"/>
                  </a:lnTo>
                  <a:lnTo>
                    <a:pt x="16" y="32"/>
                  </a:lnTo>
                  <a:lnTo>
                    <a:pt x="53" y="79"/>
                  </a:lnTo>
                  <a:lnTo>
                    <a:pt x="0" y="105"/>
                  </a:lnTo>
                  <a:lnTo>
                    <a:pt x="0" y="105"/>
                  </a:lnTo>
                  <a:lnTo>
                    <a:pt x="59" y="105"/>
                  </a:lnTo>
                  <a:lnTo>
                    <a:pt x="46" y="164"/>
                  </a:lnTo>
                  <a:lnTo>
                    <a:pt x="46" y="164"/>
                  </a:lnTo>
                  <a:lnTo>
                    <a:pt x="83" y="117"/>
                  </a:lnTo>
                  <a:lnTo>
                    <a:pt x="120" y="164"/>
                  </a:lnTo>
                  <a:lnTo>
                    <a:pt x="121" y="164"/>
                  </a:lnTo>
                  <a:lnTo>
                    <a:pt x="107" y="105"/>
                  </a:lnTo>
                  <a:lnTo>
                    <a:pt x="166" y="105"/>
                  </a:lnTo>
                  <a:lnTo>
                    <a:pt x="166" y="105"/>
                  </a:lnTo>
                  <a:lnTo>
                    <a:pt x="114" y="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a:xfrm>
            <a:off x="0" y="6858000"/>
            <a:ext cx="0" cy="0"/>
          </a:xfrm>
        </p:spPr>
        <p:txBody>
          <a:bodyPr/>
          <a:lstStyle/>
          <a:p>
            <a:r>
              <a:rPr lang="en-US"/>
              <a:t>September 20, 2022</a:t>
            </a:r>
            <a:endParaRPr lang="en-GB"/>
          </a:p>
        </p:txBody>
      </p:sp>
      <p:sp>
        <p:nvSpPr>
          <p:cNvPr id="27" name="Footer Placeholder 18" hidden="1">
            <a:extLst>
              <a:ext uri="{FF2B5EF4-FFF2-40B4-BE49-F238E27FC236}">
                <a16:creationId xmlns:a16="http://schemas.microsoft.com/office/drawing/2014/main" id="{7BC00E8E-7767-4CBC-8922-35975B938062}"/>
              </a:ext>
            </a:extLst>
          </p:cNvPr>
          <p:cNvSpPr>
            <a:spLocks noGrp="1"/>
          </p:cNvSpPr>
          <p:nvPr>
            <p:ph type="ftr" sz="quarter" idx="16"/>
          </p:nvPr>
        </p:nvSpPr>
        <p:spPr>
          <a:xfrm>
            <a:off x="0" y="6858000"/>
            <a:ext cx="0" cy="0"/>
          </a:xfrm>
        </p:spPr>
        <p:txBody>
          <a:bodyPr/>
          <a:lstStyle>
            <a:lvl1pPr>
              <a:defRPr sz="100">
                <a:noFill/>
              </a:defRPr>
            </a:lvl1pPr>
          </a:lstStyle>
          <a:p>
            <a:r>
              <a:rPr lang="it-IT"/>
              <a:t>Carlo Bertani, Maersk, Inland Decarbonization Lead</a:t>
            </a:r>
            <a:endParaRPr lang="en-GB"/>
          </a:p>
        </p:txBody>
      </p:sp>
      <p:sp>
        <p:nvSpPr>
          <p:cNvPr id="28" name="Slide Number Placeholder 19" hidden="1">
            <a:extLst>
              <a:ext uri="{FF2B5EF4-FFF2-40B4-BE49-F238E27FC236}">
                <a16:creationId xmlns:a16="http://schemas.microsoft.com/office/drawing/2014/main" id="{768E6C0E-9500-4A30-831D-49B7D31ACD26}"/>
              </a:ext>
            </a:extLst>
          </p:cNvPr>
          <p:cNvSpPr>
            <a:spLocks noGrp="1"/>
          </p:cNvSpPr>
          <p:nvPr>
            <p:ph type="sldNum" sz="quarter" idx="17"/>
          </p:nvPr>
        </p:nvSpPr>
        <p:spPr>
          <a:xfrm>
            <a:off x="0" y="6858000"/>
            <a:ext cx="0" cy="0"/>
          </a:xfrm>
        </p:spPr>
        <p:txBody>
          <a:bodyPr/>
          <a:lstStyle>
            <a:lvl1pPr>
              <a:defRPr sz="100">
                <a:noFill/>
              </a:defRPr>
            </a:lvl1pPr>
          </a:lstStyle>
          <a:p>
            <a:r>
              <a:rPr lang="en-GB"/>
              <a:t>.</a:t>
            </a:r>
          </a:p>
        </p:txBody>
      </p:sp>
    </p:spTree>
    <p:extLst>
      <p:ext uri="{BB962C8B-B14F-4D97-AF65-F5344CB8AC3E}">
        <p14:creationId xmlns:p14="http://schemas.microsoft.com/office/powerpoint/2010/main" val="396849587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wo content grey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190287" cy="930275"/>
          </a:xfrm>
        </p:spPr>
        <p:txBody>
          <a:bodyPr/>
          <a:lstStyle>
            <a:lvl1pPr>
              <a:defRPr/>
            </a:lvl1pPr>
          </a:lstStyle>
          <a:p>
            <a:r>
              <a:rPr lang="en-GB"/>
              <a:t>Click to add title</a:t>
            </a:r>
          </a:p>
        </p:txBody>
      </p:sp>
      <p:sp>
        <p:nvSpPr>
          <p:cNvPr id="3" name="Content Placeholder 2"/>
          <p:cNvSpPr>
            <a:spLocks noGrp="1"/>
          </p:cNvSpPr>
          <p:nvPr>
            <p:ph sz="half" idx="1" hasCustomPrompt="1"/>
          </p:nvPr>
        </p:nvSpPr>
        <p:spPr>
          <a:xfrm>
            <a:off x="500399" y="1950097"/>
            <a:ext cx="5484475" cy="3687881"/>
          </a:xfrm>
          <a:solidFill>
            <a:schemeClr val="bg2"/>
          </a:solidFill>
        </p:spPr>
        <p:txBody>
          <a:bodyPr lIns="237600" tIns="237600" rIns="237600" bIns="237600"/>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6224788" y="1950097"/>
            <a:ext cx="5465562" cy="3687881"/>
          </a:xfrm>
          <a:solidFill>
            <a:schemeClr val="bg2"/>
          </a:solidFill>
        </p:spPr>
        <p:txBody>
          <a:bodyPr lIns="237600" tIns="237600" rIns="237600" bIns="237600"/>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Tree>
    <p:extLst>
      <p:ext uri="{BB962C8B-B14F-4D97-AF65-F5344CB8AC3E}">
        <p14:creationId xmlns:p14="http://schemas.microsoft.com/office/powerpoint/2010/main" val="402449515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wo content grey B">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500400" y="1950098"/>
            <a:ext cx="3560400" cy="3686400"/>
          </a:xfrm>
          <a:solidFill>
            <a:schemeClr val="bg2"/>
          </a:solidFill>
        </p:spPr>
        <p:txBody>
          <a:bodyPr lIns="237600" tIns="237600" rIns="237600" bIns="237600"/>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4327201" y="1950097"/>
            <a:ext cx="7363150" cy="3686400"/>
          </a:xfrm>
          <a:solidFill>
            <a:schemeClr val="bg2"/>
          </a:solidFill>
        </p:spPr>
        <p:txBody>
          <a:bodyPr lIns="237600" tIns="237600" rIns="237600" bIns="237600"/>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
        <p:nvSpPr>
          <p:cNvPr id="5" name="Title 4">
            <a:extLst>
              <a:ext uri="{FF2B5EF4-FFF2-40B4-BE49-F238E27FC236}">
                <a16:creationId xmlns:a16="http://schemas.microsoft.com/office/drawing/2014/main" id="{CC0AB295-B1DB-4A8F-98EB-8D0294F0974A}"/>
              </a:ext>
            </a:extLst>
          </p:cNvPr>
          <p:cNvSpPr>
            <a:spLocks noGrp="1"/>
          </p:cNvSpPr>
          <p:nvPr>
            <p:ph type="title" hasCustomPrompt="1"/>
          </p:nvPr>
        </p:nvSpPr>
        <p:spPr/>
        <p:txBody>
          <a:bodyPr/>
          <a:lstStyle>
            <a:lvl1pPr>
              <a:defRPr/>
            </a:lvl1pPr>
          </a:lstStyle>
          <a:p>
            <a:r>
              <a:rPr lang="en-GB"/>
              <a:t>Click to add title</a:t>
            </a:r>
          </a:p>
        </p:txBody>
      </p:sp>
    </p:spTree>
    <p:extLst>
      <p:ext uri="{BB962C8B-B14F-4D97-AF65-F5344CB8AC3E}">
        <p14:creationId xmlns:p14="http://schemas.microsoft.com/office/powerpoint/2010/main" val="107290256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hree content gre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50"/>
            <a:ext cx="11209537" cy="930275"/>
          </a:xfrm>
        </p:spPr>
        <p:txBody>
          <a:bodyPr/>
          <a:lstStyle>
            <a:lvl1pPr>
              <a:defRPr/>
            </a:lvl1pPr>
          </a:lstStyle>
          <a:p>
            <a:r>
              <a:rPr lang="en-GB"/>
              <a:t>Click to add title</a:t>
            </a:r>
          </a:p>
        </p:txBody>
      </p:sp>
      <p:sp>
        <p:nvSpPr>
          <p:cNvPr id="3" name="Content Placeholder 2"/>
          <p:cNvSpPr>
            <a:spLocks noGrp="1"/>
          </p:cNvSpPr>
          <p:nvPr>
            <p:ph sz="half" idx="1" hasCustomPrompt="1"/>
          </p:nvPr>
        </p:nvSpPr>
        <p:spPr>
          <a:xfrm>
            <a:off x="500063" y="1950097"/>
            <a:ext cx="3560736" cy="3687881"/>
          </a:xfrm>
          <a:solidFill>
            <a:schemeClr val="bg2"/>
          </a:solidFill>
        </p:spPr>
        <p:txBody>
          <a:bodyPr lIns="237600" tIns="237600" rIns="237600" bIns="237600"/>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4326138" y="1950097"/>
            <a:ext cx="3560736" cy="3687881"/>
          </a:xfrm>
          <a:solidFill>
            <a:schemeClr val="bg2"/>
          </a:solidFill>
        </p:spPr>
        <p:txBody>
          <a:bodyPr lIns="237600" tIns="237600" rIns="237600" bIns="237600"/>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8" name="Content Placeholder 3">
            <a:extLst>
              <a:ext uri="{FF2B5EF4-FFF2-40B4-BE49-F238E27FC236}">
                <a16:creationId xmlns:a16="http://schemas.microsoft.com/office/drawing/2014/main" id="{43327ACD-F89A-484C-8B15-F2161D2D5BCB}"/>
              </a:ext>
            </a:extLst>
          </p:cNvPr>
          <p:cNvSpPr>
            <a:spLocks noGrp="1"/>
          </p:cNvSpPr>
          <p:nvPr>
            <p:ph sz="half" idx="13" hasCustomPrompt="1"/>
          </p:nvPr>
        </p:nvSpPr>
        <p:spPr>
          <a:xfrm>
            <a:off x="8131175" y="1950097"/>
            <a:ext cx="3559175" cy="3687881"/>
          </a:xfrm>
          <a:solidFill>
            <a:schemeClr val="bg2"/>
          </a:solidFill>
        </p:spPr>
        <p:txBody>
          <a:bodyPr lIns="237600" tIns="237600" rIns="237600" bIns="237600"/>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Tree>
    <p:extLst>
      <p:ext uri="{BB962C8B-B14F-4D97-AF65-F5344CB8AC3E}">
        <p14:creationId xmlns:p14="http://schemas.microsoft.com/office/powerpoint/2010/main" val="35014630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image" Target="../media/image7.emf"/><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image" Target="../media/image6.emf"/><Relationship Id="rId5" Type="http://schemas.openxmlformats.org/officeDocument/2006/relationships/slideLayout" Target="../slideLayouts/slideLayout34.xml"/><Relationship Id="rId10" Type="http://schemas.openxmlformats.org/officeDocument/2006/relationships/theme" Target="../theme/theme2.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theme" Target="../theme/theme3.xml"/><Relationship Id="rId5" Type="http://schemas.openxmlformats.org/officeDocument/2006/relationships/slideLayout" Target="../slideLayouts/slideLayout43.xml"/><Relationship Id="rId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slideLayout" Target="../slideLayouts/slideLayout69.xml"/><Relationship Id="rId3" Type="http://schemas.openxmlformats.org/officeDocument/2006/relationships/slideLayout" Target="../slideLayouts/slideLayout46.xml"/><Relationship Id="rId21" Type="http://schemas.openxmlformats.org/officeDocument/2006/relationships/slideLayout" Target="../slideLayouts/slideLayout64.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theme" Target="../theme/theme4.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slideLayout" Target="../slideLayouts/slideLayout70.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83.xml"/><Relationship Id="rId18" Type="http://schemas.openxmlformats.org/officeDocument/2006/relationships/slideLayout" Target="../slideLayouts/slideLayout88.xml"/><Relationship Id="rId26" Type="http://schemas.openxmlformats.org/officeDocument/2006/relationships/slideLayout" Target="../slideLayouts/slideLayout96.xml"/><Relationship Id="rId21" Type="http://schemas.openxmlformats.org/officeDocument/2006/relationships/slideLayout" Target="../slideLayouts/slideLayout91.xml"/><Relationship Id="rId34" Type="http://schemas.openxmlformats.org/officeDocument/2006/relationships/slideLayout" Target="../slideLayouts/slideLayout104.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5" Type="http://schemas.openxmlformats.org/officeDocument/2006/relationships/slideLayout" Target="../slideLayouts/slideLayout95.xml"/><Relationship Id="rId33" Type="http://schemas.openxmlformats.org/officeDocument/2006/relationships/slideLayout" Target="../slideLayouts/slideLayout103.xml"/><Relationship Id="rId38" Type="http://schemas.openxmlformats.org/officeDocument/2006/relationships/theme" Target="../theme/theme5.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29" Type="http://schemas.openxmlformats.org/officeDocument/2006/relationships/slideLayout" Target="../slideLayouts/slideLayout99.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24" Type="http://schemas.openxmlformats.org/officeDocument/2006/relationships/slideLayout" Target="../slideLayouts/slideLayout94.xml"/><Relationship Id="rId32" Type="http://schemas.openxmlformats.org/officeDocument/2006/relationships/slideLayout" Target="../slideLayouts/slideLayout102.xml"/><Relationship Id="rId37" Type="http://schemas.openxmlformats.org/officeDocument/2006/relationships/slideLayout" Target="../slideLayouts/slideLayout107.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23" Type="http://schemas.openxmlformats.org/officeDocument/2006/relationships/slideLayout" Target="../slideLayouts/slideLayout93.xml"/><Relationship Id="rId28" Type="http://schemas.openxmlformats.org/officeDocument/2006/relationships/slideLayout" Target="../slideLayouts/slideLayout98.xml"/><Relationship Id="rId36" Type="http://schemas.openxmlformats.org/officeDocument/2006/relationships/slideLayout" Target="../slideLayouts/slideLayout106.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31" Type="http://schemas.openxmlformats.org/officeDocument/2006/relationships/slideLayout" Target="../slideLayouts/slideLayout101.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slideLayout" Target="../slideLayouts/slideLayout92.xml"/><Relationship Id="rId27" Type="http://schemas.openxmlformats.org/officeDocument/2006/relationships/slideLayout" Target="../slideLayouts/slideLayout97.xml"/><Relationship Id="rId30" Type="http://schemas.openxmlformats.org/officeDocument/2006/relationships/slideLayout" Target="../slideLayouts/slideLayout100.xml"/><Relationship Id="rId35" Type="http://schemas.openxmlformats.org/officeDocument/2006/relationships/slideLayout" Target="../slideLayouts/slideLayout105.xml"/><Relationship Id="rId8" Type="http://schemas.openxmlformats.org/officeDocument/2006/relationships/slideLayout" Target="../slideLayouts/slideLayout78.xml"/><Relationship Id="rId3"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18" Type="http://schemas.openxmlformats.org/officeDocument/2006/relationships/slideLayout" Target="../slideLayouts/slideLayout125.xml"/><Relationship Id="rId26" Type="http://schemas.openxmlformats.org/officeDocument/2006/relationships/slideLayout" Target="../slideLayouts/slideLayout133.xml"/><Relationship Id="rId3" Type="http://schemas.openxmlformats.org/officeDocument/2006/relationships/slideLayout" Target="../slideLayouts/slideLayout110.xml"/><Relationship Id="rId21" Type="http://schemas.openxmlformats.org/officeDocument/2006/relationships/slideLayout" Target="../slideLayouts/slideLayout128.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17" Type="http://schemas.openxmlformats.org/officeDocument/2006/relationships/slideLayout" Target="../slideLayouts/slideLayout124.xml"/><Relationship Id="rId25" Type="http://schemas.openxmlformats.org/officeDocument/2006/relationships/slideLayout" Target="../slideLayouts/slideLayout132.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20" Type="http://schemas.openxmlformats.org/officeDocument/2006/relationships/slideLayout" Target="../slideLayouts/slideLayout127.xml"/><Relationship Id="rId29" Type="http://schemas.openxmlformats.org/officeDocument/2006/relationships/slideLayout" Target="../slideLayouts/slideLayout136.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24" Type="http://schemas.openxmlformats.org/officeDocument/2006/relationships/slideLayout" Target="../slideLayouts/slideLayout131.xml"/><Relationship Id="rId5" Type="http://schemas.openxmlformats.org/officeDocument/2006/relationships/slideLayout" Target="../slideLayouts/slideLayout112.xml"/><Relationship Id="rId15" Type="http://schemas.openxmlformats.org/officeDocument/2006/relationships/slideLayout" Target="../slideLayouts/slideLayout122.xml"/><Relationship Id="rId23" Type="http://schemas.openxmlformats.org/officeDocument/2006/relationships/slideLayout" Target="../slideLayouts/slideLayout130.xml"/><Relationship Id="rId28" Type="http://schemas.openxmlformats.org/officeDocument/2006/relationships/slideLayout" Target="../slideLayouts/slideLayout135.xml"/><Relationship Id="rId10" Type="http://schemas.openxmlformats.org/officeDocument/2006/relationships/slideLayout" Target="../slideLayouts/slideLayout117.xml"/><Relationship Id="rId19" Type="http://schemas.openxmlformats.org/officeDocument/2006/relationships/slideLayout" Target="../slideLayouts/slideLayout126.xml"/><Relationship Id="rId31" Type="http://schemas.openxmlformats.org/officeDocument/2006/relationships/image" Target="../media/image1.png"/><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 Id="rId22" Type="http://schemas.openxmlformats.org/officeDocument/2006/relationships/slideLayout" Target="../slideLayouts/slideLayout129.xml"/><Relationship Id="rId27" Type="http://schemas.openxmlformats.org/officeDocument/2006/relationships/slideLayout" Target="../slideLayouts/slideLayout134.xml"/><Relationship Id="rId30"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theme" Target="../theme/theme7.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85749"/>
            <a:ext cx="9045633" cy="429145"/>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381000" y="1276350"/>
            <a:ext cx="11077575" cy="474206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9248954"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29C633-AF9B-9840-B7F1-7587910FEF71}" type="slidenum">
              <a:rPr lang="en-US" smtClean="0"/>
              <a:pPr/>
              <a:t>‹#›</a:t>
            </a:fld>
            <a:endParaRPr lang="en-US"/>
          </a:p>
        </p:txBody>
      </p:sp>
    </p:spTree>
    <p:extLst>
      <p:ext uri="{BB962C8B-B14F-4D97-AF65-F5344CB8AC3E}">
        <p14:creationId xmlns:p14="http://schemas.microsoft.com/office/powerpoint/2010/main" val="1960509301"/>
      </p:ext>
    </p:extLst>
  </p:cSld>
  <p:clrMap bg1="lt1" tx1="dk1" bg2="lt2" tx2="dk2" accent1="accent1" accent2="accent2" accent3="accent3" accent4="accent4" accent5="accent5" accent6="accent6" hlink="hlink" folHlink="folHlink"/>
  <p:sldLayoutIdLst>
    <p:sldLayoutId id="2147483897" r:id="rId1"/>
    <p:sldLayoutId id="2147483835" r:id="rId2"/>
    <p:sldLayoutId id="2147483836" r:id="rId3"/>
    <p:sldLayoutId id="2147483901" r:id="rId4"/>
    <p:sldLayoutId id="2147483907" r:id="rId5"/>
    <p:sldLayoutId id="2147483908" r:id="rId6"/>
    <p:sldLayoutId id="2147483839" r:id="rId7"/>
    <p:sldLayoutId id="2147483837" r:id="rId8"/>
    <p:sldLayoutId id="2147483902" r:id="rId9"/>
    <p:sldLayoutId id="2147483904" r:id="rId10"/>
    <p:sldLayoutId id="2147483900" r:id="rId11"/>
    <p:sldLayoutId id="2147483903" r:id="rId12"/>
    <p:sldLayoutId id="2147483905" r:id="rId13"/>
    <p:sldLayoutId id="2147483760" r:id="rId14"/>
    <p:sldLayoutId id="2147483745" r:id="rId15"/>
    <p:sldLayoutId id="2147483910" r:id="rId16"/>
    <p:sldLayoutId id="2147483909" r:id="rId17"/>
    <p:sldLayoutId id="2147483906" r:id="rId18"/>
    <p:sldLayoutId id="2147483966" r:id="rId19"/>
    <p:sldLayoutId id="2147483899" r:id="rId20"/>
    <p:sldLayoutId id="2147483967" r:id="rId21"/>
    <p:sldLayoutId id="2147483898" r:id="rId22"/>
    <p:sldLayoutId id="2147483840" r:id="rId23"/>
    <p:sldLayoutId id="2147483841" r:id="rId24"/>
    <p:sldLayoutId id="2147483842" r:id="rId25"/>
    <p:sldLayoutId id="2147483843" r:id="rId26"/>
    <p:sldLayoutId id="2147483856" r:id="rId27"/>
    <p:sldLayoutId id="2147483857" r:id="rId28"/>
    <p:sldLayoutId id="2147483869" r:id="rId29"/>
  </p:sldLayoutIdLst>
  <p:hf hdr="0" ftr="0" dt="0"/>
  <p:txStyles>
    <p:title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p:titleStyle>
    <p:body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alphaModFix amt="50000"/>
            <a:lum/>
          </a:blip>
          <a:srcRect/>
          <a:stretch>
            <a:fillRect t="-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E92FD2C4-B8F5-FA45-9303-1234DBAACE6D}"/>
              </a:ext>
            </a:extLst>
          </p:cNvPr>
          <p:cNvPicPr>
            <a:picLocks noChangeAspect="1"/>
          </p:cNvPicPr>
          <p:nvPr userDrawn="1"/>
        </p:nvPicPr>
        <p:blipFill>
          <a:blip r:embed="rId12"/>
          <a:stretch>
            <a:fillRect/>
          </a:stretch>
        </p:blipFill>
        <p:spPr>
          <a:xfrm>
            <a:off x="609601" y="6235330"/>
            <a:ext cx="1825748" cy="406324"/>
          </a:xfrm>
          <a:prstGeom prst="rect">
            <a:avLst/>
          </a:prstGeom>
        </p:spPr>
      </p:pic>
      <p:sp>
        <p:nvSpPr>
          <p:cNvPr id="7" name="Slide Number Placeholder 5">
            <a:extLst>
              <a:ext uri="{FF2B5EF4-FFF2-40B4-BE49-F238E27FC236}">
                <a16:creationId xmlns:a16="http://schemas.microsoft.com/office/drawing/2014/main" id="{915977C6-32E1-6542-946A-CE79D196BEF3}"/>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2051066560"/>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Lst>
  <p:hf hdr="0" dt="0"/>
  <p:txStyles>
    <p:titleStyle>
      <a:lvl1pPr algn="ctr" defTabSz="609585" rtl="0" eaLnBrk="1" latinLnBrk="0" hangingPunct="1">
        <a:spcBef>
          <a:spcPct val="0"/>
        </a:spcBef>
        <a:buNone/>
        <a:defRPr sz="4800" b="1" i="0" kern="1200">
          <a:solidFill>
            <a:schemeClr val="tx2"/>
          </a:solidFill>
          <a:latin typeface="Avenir LT Std 55 Roman" panose="020B0503020203020204" pitchFamily="34" charset="77"/>
          <a:ea typeface="+mj-ea"/>
          <a:cs typeface="+mj-cs"/>
        </a:defRPr>
      </a:lvl1pPr>
    </p:titleStyle>
    <p:bodyStyle>
      <a:lvl1pPr marL="457189" indent="-457189" algn="l" defTabSz="609585" rtl="0" eaLnBrk="1" latinLnBrk="0" hangingPunct="1">
        <a:spcBef>
          <a:spcPct val="20000"/>
        </a:spcBef>
        <a:buFont typeface="Arial"/>
        <a:buChar char="•"/>
        <a:defRPr sz="3467" b="0" i="0" kern="1200">
          <a:solidFill>
            <a:schemeClr val="tx1"/>
          </a:solidFill>
          <a:latin typeface="Avenir LT Std 55 Roman" panose="020B0503020203020204" pitchFamily="34" charset="77"/>
          <a:ea typeface="+mn-ea"/>
          <a:cs typeface="+mn-cs"/>
        </a:defRPr>
      </a:lvl1pPr>
      <a:lvl2pPr marL="990575" indent="-380990" algn="l" defTabSz="609585" rtl="0" eaLnBrk="1" latinLnBrk="0" hangingPunct="1">
        <a:spcBef>
          <a:spcPct val="20000"/>
        </a:spcBef>
        <a:buFont typeface="Arial"/>
        <a:buChar char="•"/>
        <a:defRPr sz="3200" b="0" i="0" kern="1200">
          <a:solidFill>
            <a:schemeClr val="tx1"/>
          </a:solidFill>
          <a:latin typeface="Avenir LT Std 55 Roman" panose="020B0503020203020204" pitchFamily="34" charset="77"/>
          <a:ea typeface="+mn-ea"/>
          <a:cs typeface="+mn-cs"/>
        </a:defRPr>
      </a:lvl2pPr>
      <a:lvl3pPr marL="1523962" indent="-304792" algn="l" defTabSz="609585" rtl="0" eaLnBrk="1" latinLnBrk="0" hangingPunct="1">
        <a:spcBef>
          <a:spcPct val="20000"/>
        </a:spcBef>
        <a:buFont typeface="Arial"/>
        <a:buChar char="•"/>
        <a:defRPr sz="2933" b="0" i="0" kern="1200">
          <a:solidFill>
            <a:schemeClr val="tx1"/>
          </a:solidFill>
          <a:latin typeface="Avenir LT Std 55 Roman" panose="020B0503020203020204" pitchFamily="34" charset="77"/>
          <a:ea typeface="+mn-ea"/>
          <a:cs typeface="+mn-cs"/>
        </a:defRPr>
      </a:lvl3pPr>
      <a:lvl4pPr marL="2133547" indent="-304792" algn="l" defTabSz="609585" rtl="0" eaLnBrk="1" latinLnBrk="0" hangingPunct="1">
        <a:spcBef>
          <a:spcPct val="20000"/>
        </a:spcBef>
        <a:buFont typeface="Arial"/>
        <a:buChar char="•"/>
        <a:defRPr sz="2667" b="0" i="0" kern="1200">
          <a:solidFill>
            <a:schemeClr val="tx1"/>
          </a:solidFill>
          <a:latin typeface="Avenir LT Std 55 Roman" panose="020B0503020203020204" pitchFamily="34" charset="77"/>
          <a:ea typeface="+mn-ea"/>
          <a:cs typeface="+mn-cs"/>
        </a:defRPr>
      </a:lvl4pPr>
      <a:lvl5pPr marL="2743131" indent="-304792" algn="l" defTabSz="609585" rtl="0" eaLnBrk="1" latinLnBrk="0" hangingPunct="1">
        <a:spcBef>
          <a:spcPct val="20000"/>
        </a:spcBef>
        <a:buFont typeface="Arial"/>
        <a:buChar char="•"/>
        <a:defRPr sz="2400" b="0" i="0" kern="1200">
          <a:solidFill>
            <a:schemeClr val="tx1"/>
          </a:solidFill>
          <a:latin typeface="Avenir LT Std 55 Roman" panose="020B0503020203020204" pitchFamily="34" charset="77"/>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505D64-C7B2-4140-B500-2C6A71B08D6C}"/>
              </a:ext>
            </a:extLst>
          </p:cNvPr>
          <p:cNvSpPr>
            <a:spLocks noGrp="1"/>
          </p:cNvSpPr>
          <p:nvPr>
            <p:ph type="title"/>
          </p:nvPr>
        </p:nvSpPr>
        <p:spPr>
          <a:xfrm>
            <a:off x="613719" y="1"/>
            <a:ext cx="10972800" cy="1606378"/>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E9D6D92F-5205-4DB6-9397-B576B8E1277B}"/>
              </a:ext>
            </a:extLst>
          </p:cNvPr>
          <p:cNvSpPr>
            <a:spLocks noGrp="1"/>
          </p:cNvSpPr>
          <p:nvPr>
            <p:ph type="body" idx="1"/>
          </p:nvPr>
        </p:nvSpPr>
        <p:spPr>
          <a:xfrm>
            <a:off x="613719" y="1825625"/>
            <a:ext cx="10972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441D16-0DD2-44EA-BEF0-8C26FEA772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EAB6D7-E177-4FBD-AE7A-588147D83318}" type="datetimeFigureOut">
              <a:rPr lang="en-US" smtClean="0"/>
              <a:t>8/22/2024</a:t>
            </a:fld>
            <a:endParaRPr lang="en-US"/>
          </a:p>
        </p:txBody>
      </p:sp>
      <p:sp>
        <p:nvSpPr>
          <p:cNvPr id="6" name="Slide Number Placeholder 5">
            <a:extLst>
              <a:ext uri="{FF2B5EF4-FFF2-40B4-BE49-F238E27FC236}">
                <a16:creationId xmlns:a16="http://schemas.microsoft.com/office/drawing/2014/main" id="{FC488C42-D417-4E4B-A8C9-A90DEA148A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B5A060-41A4-4482-AEFE-3CE82652AD42}" type="slidenum">
              <a:rPr lang="en-US" smtClean="0"/>
              <a:t>‹#›</a:t>
            </a:fld>
            <a:endParaRPr lang="en-US"/>
          </a:p>
        </p:txBody>
      </p:sp>
    </p:spTree>
    <p:extLst>
      <p:ext uri="{BB962C8B-B14F-4D97-AF65-F5344CB8AC3E}">
        <p14:creationId xmlns:p14="http://schemas.microsoft.com/office/powerpoint/2010/main" val="1022588222"/>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Lst>
  <p:txStyles>
    <p:titleStyle>
      <a:lvl1pPr algn="l" defTabSz="914400" rtl="0" eaLnBrk="1" latinLnBrk="0" hangingPunct="1">
        <a:lnSpc>
          <a:spcPct val="90000"/>
        </a:lnSpc>
        <a:spcBef>
          <a:spcPct val="0"/>
        </a:spcBef>
        <a:buNone/>
        <a:defRPr sz="4000" b="1" kern="1200">
          <a:solidFill>
            <a:schemeClr val="tx2"/>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505D64-C7B2-4140-B500-2C6A71B08D6C}"/>
              </a:ext>
            </a:extLst>
          </p:cNvPr>
          <p:cNvSpPr>
            <a:spLocks noGrp="1"/>
          </p:cNvSpPr>
          <p:nvPr>
            <p:ph type="title"/>
          </p:nvPr>
        </p:nvSpPr>
        <p:spPr>
          <a:xfrm>
            <a:off x="381000" y="570450"/>
            <a:ext cx="11430000" cy="102975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E9D6D92F-5205-4DB6-9397-B576B8E1277B}"/>
              </a:ext>
            </a:extLst>
          </p:cNvPr>
          <p:cNvSpPr>
            <a:spLocks noGrp="1"/>
          </p:cNvSpPr>
          <p:nvPr>
            <p:ph type="body" idx="1"/>
          </p:nvPr>
        </p:nvSpPr>
        <p:spPr>
          <a:xfrm>
            <a:off x="381000" y="1828800"/>
            <a:ext cx="11430000" cy="47243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9268138"/>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70" r:id="rId5"/>
    <p:sldLayoutId id="2147483968" r:id="rId6"/>
    <p:sldLayoutId id="2147483969" r:id="rId7"/>
    <p:sldLayoutId id="2147483935" r:id="rId8"/>
    <p:sldLayoutId id="2147483936" r:id="rId9"/>
    <p:sldLayoutId id="2147483937" r:id="rId10"/>
    <p:sldLayoutId id="2147483938" r:id="rId11"/>
    <p:sldLayoutId id="2147483939" r:id="rId12"/>
    <p:sldLayoutId id="2147483940" r:id="rId13"/>
    <p:sldLayoutId id="2147483941" r:id="rId14"/>
    <p:sldLayoutId id="2147483942" r:id="rId15"/>
    <p:sldLayoutId id="2147483943" r:id="rId16"/>
    <p:sldLayoutId id="2147483944" r:id="rId17"/>
    <p:sldLayoutId id="2147483945" r:id="rId18"/>
    <p:sldLayoutId id="2147483946" r:id="rId19"/>
    <p:sldLayoutId id="2147483947" r:id="rId20"/>
    <p:sldLayoutId id="2147483948" r:id="rId21"/>
    <p:sldLayoutId id="2147483949" r:id="rId22"/>
    <p:sldLayoutId id="2147483950" r:id="rId23"/>
    <p:sldLayoutId id="2147483951" r:id="rId24"/>
    <p:sldLayoutId id="2147483952" r:id="rId25"/>
    <p:sldLayoutId id="2147483953" r:id="rId26"/>
    <p:sldLayoutId id="2147483954" r:id="rId27"/>
  </p:sldLayoutIdLst>
  <p:txStyles>
    <p:titleStyle>
      <a:lvl1pPr algn="l" defTabSz="914400" rtl="0" eaLnBrk="1" latinLnBrk="0" hangingPunct="1">
        <a:lnSpc>
          <a:spcPct val="90000"/>
        </a:lnSpc>
        <a:spcBef>
          <a:spcPct val="0"/>
        </a:spcBef>
        <a:buNone/>
        <a:defRPr sz="3200" b="1" kern="1200">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52">
          <p15:clr>
            <a:srgbClr val="F26B43"/>
          </p15:clr>
        </p15:guide>
        <p15:guide id="2" pos="240">
          <p15:clr>
            <a:srgbClr val="F26B43"/>
          </p15:clr>
        </p15:guide>
        <p15:guide id="3" orient="horz" pos="1008">
          <p15:clr>
            <a:srgbClr val="F26B43"/>
          </p15:clr>
        </p15:guide>
        <p15:guide id="4" orient="horz" pos="4128">
          <p15:clr>
            <a:srgbClr val="F26B43"/>
          </p15:clr>
        </p15:guide>
        <p15:guide id="5" pos="3840">
          <p15:clr>
            <a:srgbClr val="F26B43"/>
          </p15:clr>
        </p15:guide>
        <p15:guide id="6" pos="7440">
          <p15:clr>
            <a:srgbClr val="F26B43"/>
          </p15:clr>
        </p15:guide>
        <p15:guide id="7" orient="horz" pos="360">
          <p15:clr>
            <a:srgbClr val="F26B43"/>
          </p15:clr>
        </p15:guide>
        <p15:guide id="8" orient="horz" pos="19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00399" y="1943739"/>
            <a:ext cx="11189951" cy="3689618"/>
          </a:xfrm>
          <a:prstGeom prst="rect">
            <a:avLst/>
          </a:prstGeom>
        </p:spPr>
        <p:txBody>
          <a:bodyPr vert="horz" lIns="0" tIns="0" rIns="0" bIns="0" rtlCol="0">
            <a:noAutofit/>
          </a:bodyPr>
          <a:lstStyle/>
          <a:p>
            <a:pPr lvl="0"/>
            <a:r>
              <a:rPr lang="en-GB" noProof="0"/>
              <a:t>Level 1</a:t>
            </a:r>
          </a:p>
          <a:p>
            <a:pPr lvl="1"/>
            <a:r>
              <a:rPr lang="en-GB" noProof="0"/>
              <a:t>Level 2</a:t>
            </a:r>
          </a:p>
          <a:p>
            <a:pPr lvl="2"/>
            <a:r>
              <a:rPr lang="en-GB" noProof="0"/>
              <a:t>Level 3</a:t>
            </a:r>
          </a:p>
          <a:p>
            <a:pPr lvl="3"/>
            <a:r>
              <a:rPr lang="en-GB" noProof="0"/>
              <a:t>Level 4, Subhead</a:t>
            </a:r>
          </a:p>
          <a:p>
            <a:pPr lvl="4"/>
            <a:r>
              <a:rPr lang="en-GB" noProof="0"/>
              <a:t>Level 5, headline</a:t>
            </a:r>
          </a:p>
          <a:p>
            <a:pPr lvl="5"/>
            <a:r>
              <a:rPr lang="en-GB" noProof="0"/>
              <a:t>Level 6, headline</a:t>
            </a:r>
          </a:p>
          <a:p>
            <a:pPr lvl="6"/>
            <a:r>
              <a:rPr lang="en-GB" noProof="0"/>
              <a:t>Level 7, note</a:t>
            </a:r>
          </a:p>
          <a:p>
            <a:pPr lvl="7"/>
            <a:r>
              <a:rPr lang="en-GB" noProof="0"/>
              <a:t>Level 8</a:t>
            </a:r>
          </a:p>
          <a:p>
            <a:pPr lvl="8"/>
            <a:r>
              <a:rPr lang="en-GB" noProof="0"/>
              <a:t>Infographic</a:t>
            </a:r>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500399" y="501649"/>
            <a:ext cx="11189951" cy="930275"/>
          </a:xfrm>
          <a:prstGeom prst="rect">
            <a:avLst/>
          </a:prstGeom>
        </p:spPr>
        <p:txBody>
          <a:bodyPr vert="horz" lIns="0" tIns="0" rIns="0" bIns="0" rtlCol="0" anchor="t" anchorCtr="0">
            <a:noAutofit/>
          </a:bodyPr>
          <a:lstStyle/>
          <a:p>
            <a:endParaRPr lang="en-GB"/>
          </a:p>
        </p:txBody>
      </p:sp>
      <p:sp>
        <p:nvSpPr>
          <p:cNvPr id="88" name="Footer Placeholder 87">
            <a:extLst>
              <a:ext uri="{FF2B5EF4-FFF2-40B4-BE49-F238E27FC236}">
                <a16:creationId xmlns:a16="http://schemas.microsoft.com/office/drawing/2014/main" id="{E21F396F-4C1D-4B71-97C4-1BDE0CB2C01A}"/>
              </a:ext>
            </a:extLst>
          </p:cNvPr>
          <p:cNvSpPr>
            <a:spLocks noGrp="1"/>
          </p:cNvSpPr>
          <p:nvPr userDrawn="1">
            <p:ph type="ftr" sz="quarter" idx="3"/>
          </p:nvPr>
        </p:nvSpPr>
        <p:spPr>
          <a:xfrm>
            <a:off x="1219200" y="6278621"/>
            <a:ext cx="3285369" cy="185427"/>
          </a:xfrm>
          <a:prstGeom prst="rect">
            <a:avLst/>
          </a:prstGeom>
        </p:spPr>
        <p:txBody>
          <a:bodyPr vert="horz" wrap="none" lIns="0" tIns="0" rIns="0" bIns="0" rtlCol="0" anchor="t"/>
          <a:lstStyle>
            <a:lvl1pPr algn="l">
              <a:defRPr sz="700">
                <a:solidFill>
                  <a:schemeClr val="tx1"/>
                </a:solidFill>
              </a:defRPr>
            </a:lvl1pPr>
          </a:lstStyle>
          <a:p>
            <a:r>
              <a:rPr lang="it-IT"/>
              <a:t>Carlo Bertani, Maersk, Inland Decarbonization Lead</a:t>
            </a:r>
            <a:endParaRPr lang="en-GB"/>
          </a:p>
        </p:txBody>
      </p:sp>
      <p:sp>
        <p:nvSpPr>
          <p:cNvPr id="89" name="Slide Number Placeholder 88">
            <a:extLst>
              <a:ext uri="{FF2B5EF4-FFF2-40B4-BE49-F238E27FC236}">
                <a16:creationId xmlns:a16="http://schemas.microsoft.com/office/drawing/2014/main" id="{A67AAF6D-173F-4FC5-B3DD-15256B6A2F34}"/>
              </a:ext>
            </a:extLst>
          </p:cNvPr>
          <p:cNvSpPr>
            <a:spLocks noGrp="1"/>
          </p:cNvSpPr>
          <p:nvPr userDrawn="1">
            <p:ph type="sldNum" sz="quarter" idx="4"/>
          </p:nvPr>
        </p:nvSpPr>
        <p:spPr>
          <a:xfrm>
            <a:off x="502197" y="6278622"/>
            <a:ext cx="412039" cy="185426"/>
          </a:xfrm>
          <a:prstGeom prst="rect">
            <a:avLst/>
          </a:prstGeom>
        </p:spPr>
        <p:txBody>
          <a:bodyPr vert="horz" wrap="none" lIns="0" tIns="0" rIns="0" bIns="0" rtlCol="0" anchor="t"/>
          <a:lstStyle>
            <a:lvl1pPr algn="l">
              <a:defRPr sz="700">
                <a:solidFill>
                  <a:schemeClr val="tx1"/>
                </a:solidFill>
              </a:defRPr>
            </a:lvl1pPr>
          </a:lstStyle>
          <a:p>
            <a:fld id="{43A204BC-C5BA-4EF4-ABC8-D45123A0C528}" type="slidenum">
              <a:rPr lang="en-GB" smtClean="0"/>
              <a:pPr/>
              <a:t>‹#›</a:t>
            </a:fld>
            <a:endParaRPr lang="en-GB"/>
          </a:p>
        </p:txBody>
      </p:sp>
      <p:grpSp>
        <p:nvGrpSpPr>
          <p:cNvPr id="95" name="Group 4">
            <a:extLst>
              <a:ext uri="{FF2B5EF4-FFF2-40B4-BE49-F238E27FC236}">
                <a16:creationId xmlns:a16="http://schemas.microsoft.com/office/drawing/2014/main" id="{255E078E-B243-42A1-B589-8CC503A66B45}"/>
              </a:ext>
            </a:extLst>
          </p:cNvPr>
          <p:cNvGrpSpPr>
            <a:grpSpLocks noChangeAspect="1"/>
          </p:cNvGrpSpPr>
          <p:nvPr userDrawn="1"/>
        </p:nvGrpSpPr>
        <p:grpSpPr bwMode="auto">
          <a:xfrm>
            <a:off x="10256489" y="6137500"/>
            <a:ext cx="1436163" cy="320400"/>
            <a:chOff x="6478" y="3868"/>
            <a:chExt cx="892" cy="199"/>
          </a:xfrm>
        </p:grpSpPr>
        <p:sp>
          <p:nvSpPr>
            <p:cNvPr id="97" name="Freeform 5">
              <a:extLst>
                <a:ext uri="{FF2B5EF4-FFF2-40B4-BE49-F238E27FC236}">
                  <a16:creationId xmlns:a16="http://schemas.microsoft.com/office/drawing/2014/main" id="{28F624D4-6986-4E93-887C-A0690C5C4A23}"/>
                </a:ext>
              </a:extLst>
            </p:cNvPr>
            <p:cNvSpPr>
              <a:spLocks/>
            </p:cNvSpPr>
            <p:nvPr userDrawn="1"/>
          </p:nvSpPr>
          <p:spPr bwMode="auto">
            <a:xfrm>
              <a:off x="6749" y="3923"/>
              <a:ext cx="104" cy="88"/>
            </a:xfrm>
            <a:custGeom>
              <a:avLst/>
              <a:gdLst>
                <a:gd name="T0" fmla="*/ 0 w 104"/>
                <a:gd name="T1" fmla="*/ 88 h 88"/>
                <a:gd name="T2" fmla="*/ 0 w 104"/>
                <a:gd name="T3" fmla="*/ 0 h 88"/>
                <a:gd name="T4" fmla="*/ 23 w 104"/>
                <a:gd name="T5" fmla="*/ 0 h 88"/>
                <a:gd name="T6" fmla="*/ 52 w 104"/>
                <a:gd name="T7" fmla="*/ 66 h 88"/>
                <a:gd name="T8" fmla="*/ 81 w 104"/>
                <a:gd name="T9" fmla="*/ 0 h 88"/>
                <a:gd name="T10" fmla="*/ 104 w 104"/>
                <a:gd name="T11" fmla="*/ 0 h 88"/>
                <a:gd name="T12" fmla="*/ 104 w 104"/>
                <a:gd name="T13" fmla="*/ 88 h 88"/>
                <a:gd name="T14" fmla="*/ 85 w 104"/>
                <a:gd name="T15" fmla="*/ 88 h 88"/>
                <a:gd name="T16" fmla="*/ 85 w 104"/>
                <a:gd name="T17" fmla="*/ 37 h 88"/>
                <a:gd name="T18" fmla="*/ 62 w 104"/>
                <a:gd name="T19" fmla="*/ 88 h 88"/>
                <a:gd name="T20" fmla="*/ 42 w 104"/>
                <a:gd name="T21" fmla="*/ 88 h 88"/>
                <a:gd name="T22" fmla="*/ 19 w 104"/>
                <a:gd name="T23" fmla="*/ 38 h 88"/>
                <a:gd name="T24" fmla="*/ 19 w 104"/>
                <a:gd name="T25" fmla="*/ 88 h 88"/>
                <a:gd name="T26" fmla="*/ 0 w 104"/>
                <a:gd name="T2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88">
                  <a:moveTo>
                    <a:pt x="0" y="88"/>
                  </a:moveTo>
                  <a:lnTo>
                    <a:pt x="0" y="0"/>
                  </a:lnTo>
                  <a:lnTo>
                    <a:pt x="23" y="0"/>
                  </a:lnTo>
                  <a:lnTo>
                    <a:pt x="52" y="66"/>
                  </a:lnTo>
                  <a:lnTo>
                    <a:pt x="81" y="0"/>
                  </a:lnTo>
                  <a:lnTo>
                    <a:pt x="104" y="0"/>
                  </a:lnTo>
                  <a:lnTo>
                    <a:pt x="104" y="88"/>
                  </a:lnTo>
                  <a:lnTo>
                    <a:pt x="85" y="88"/>
                  </a:lnTo>
                  <a:lnTo>
                    <a:pt x="85" y="37"/>
                  </a:lnTo>
                  <a:lnTo>
                    <a:pt x="62" y="88"/>
                  </a:lnTo>
                  <a:lnTo>
                    <a:pt x="42" y="88"/>
                  </a:lnTo>
                  <a:lnTo>
                    <a:pt x="19" y="38"/>
                  </a:lnTo>
                  <a:lnTo>
                    <a:pt x="19"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8" name="Freeform 6">
              <a:extLst>
                <a:ext uri="{FF2B5EF4-FFF2-40B4-BE49-F238E27FC236}">
                  <a16:creationId xmlns:a16="http://schemas.microsoft.com/office/drawing/2014/main" id="{78D85899-D3DF-418A-8091-4FB0F6F8A222}"/>
                </a:ext>
              </a:extLst>
            </p:cNvPr>
            <p:cNvSpPr>
              <a:spLocks noEditPoints="1"/>
            </p:cNvSpPr>
            <p:nvPr userDrawn="1"/>
          </p:nvSpPr>
          <p:spPr bwMode="auto">
            <a:xfrm>
              <a:off x="6861" y="3923"/>
              <a:ext cx="106" cy="88"/>
            </a:xfrm>
            <a:custGeom>
              <a:avLst/>
              <a:gdLst>
                <a:gd name="T0" fmla="*/ 23 w 106"/>
                <a:gd name="T1" fmla="*/ 88 h 88"/>
                <a:gd name="T2" fmla="*/ 0 w 106"/>
                <a:gd name="T3" fmla="*/ 88 h 88"/>
                <a:gd name="T4" fmla="*/ 40 w 106"/>
                <a:gd name="T5" fmla="*/ 0 h 88"/>
                <a:gd name="T6" fmla="*/ 67 w 106"/>
                <a:gd name="T7" fmla="*/ 0 h 88"/>
                <a:gd name="T8" fmla="*/ 106 w 106"/>
                <a:gd name="T9" fmla="*/ 88 h 88"/>
                <a:gd name="T10" fmla="*/ 84 w 106"/>
                <a:gd name="T11" fmla="*/ 88 h 88"/>
                <a:gd name="T12" fmla="*/ 76 w 106"/>
                <a:gd name="T13" fmla="*/ 71 h 88"/>
                <a:gd name="T14" fmla="*/ 30 w 106"/>
                <a:gd name="T15" fmla="*/ 71 h 88"/>
                <a:gd name="T16" fmla="*/ 23 w 106"/>
                <a:gd name="T17" fmla="*/ 88 h 88"/>
                <a:gd name="T18" fmla="*/ 69 w 106"/>
                <a:gd name="T19" fmla="*/ 54 h 88"/>
                <a:gd name="T20" fmla="*/ 53 w 106"/>
                <a:gd name="T21" fmla="*/ 17 h 88"/>
                <a:gd name="T22" fmla="*/ 38 w 106"/>
                <a:gd name="T23" fmla="*/ 54 h 88"/>
                <a:gd name="T24" fmla="*/ 69 w 106"/>
                <a:gd name="T25" fmla="*/ 5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88">
                  <a:moveTo>
                    <a:pt x="23" y="88"/>
                  </a:moveTo>
                  <a:lnTo>
                    <a:pt x="0" y="88"/>
                  </a:lnTo>
                  <a:lnTo>
                    <a:pt x="40" y="0"/>
                  </a:lnTo>
                  <a:lnTo>
                    <a:pt x="67" y="0"/>
                  </a:lnTo>
                  <a:lnTo>
                    <a:pt x="106" y="88"/>
                  </a:lnTo>
                  <a:lnTo>
                    <a:pt x="84" y="88"/>
                  </a:lnTo>
                  <a:lnTo>
                    <a:pt x="76" y="71"/>
                  </a:lnTo>
                  <a:lnTo>
                    <a:pt x="30" y="71"/>
                  </a:lnTo>
                  <a:lnTo>
                    <a:pt x="23" y="88"/>
                  </a:lnTo>
                  <a:close/>
                  <a:moveTo>
                    <a:pt x="69" y="54"/>
                  </a:moveTo>
                  <a:lnTo>
                    <a:pt x="53" y="17"/>
                  </a:lnTo>
                  <a:lnTo>
                    <a:pt x="38" y="54"/>
                  </a:lnTo>
                  <a:lnTo>
                    <a:pt x="69"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9" name="Freeform 7">
              <a:extLst>
                <a:ext uri="{FF2B5EF4-FFF2-40B4-BE49-F238E27FC236}">
                  <a16:creationId xmlns:a16="http://schemas.microsoft.com/office/drawing/2014/main" id="{49738F52-8D2A-4C28-8FB7-92D64EFA8449}"/>
                </a:ext>
              </a:extLst>
            </p:cNvPr>
            <p:cNvSpPr>
              <a:spLocks/>
            </p:cNvSpPr>
            <p:nvPr userDrawn="1"/>
          </p:nvSpPr>
          <p:spPr bwMode="auto">
            <a:xfrm>
              <a:off x="6976" y="3923"/>
              <a:ext cx="84" cy="88"/>
            </a:xfrm>
            <a:custGeom>
              <a:avLst/>
              <a:gdLst>
                <a:gd name="T0" fmla="*/ 0 w 84"/>
                <a:gd name="T1" fmla="*/ 88 h 88"/>
                <a:gd name="T2" fmla="*/ 0 w 84"/>
                <a:gd name="T3" fmla="*/ 0 h 88"/>
                <a:gd name="T4" fmla="*/ 83 w 84"/>
                <a:gd name="T5" fmla="*/ 0 h 88"/>
                <a:gd name="T6" fmla="*/ 83 w 84"/>
                <a:gd name="T7" fmla="*/ 18 h 88"/>
                <a:gd name="T8" fmla="*/ 20 w 84"/>
                <a:gd name="T9" fmla="*/ 18 h 88"/>
                <a:gd name="T10" fmla="*/ 20 w 84"/>
                <a:gd name="T11" fmla="*/ 35 h 88"/>
                <a:gd name="T12" fmla="*/ 75 w 84"/>
                <a:gd name="T13" fmla="*/ 35 h 88"/>
                <a:gd name="T14" fmla="*/ 75 w 84"/>
                <a:gd name="T15" fmla="*/ 53 h 88"/>
                <a:gd name="T16" fmla="*/ 20 w 84"/>
                <a:gd name="T17" fmla="*/ 53 h 88"/>
                <a:gd name="T18" fmla="*/ 20 w 84"/>
                <a:gd name="T19" fmla="*/ 71 h 88"/>
                <a:gd name="T20" fmla="*/ 84 w 84"/>
                <a:gd name="T21" fmla="*/ 71 h 88"/>
                <a:gd name="T22" fmla="*/ 84 w 84"/>
                <a:gd name="T23" fmla="*/ 88 h 88"/>
                <a:gd name="T24" fmla="*/ 0 w 84"/>
                <a:gd name="T25"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88">
                  <a:moveTo>
                    <a:pt x="0" y="88"/>
                  </a:moveTo>
                  <a:lnTo>
                    <a:pt x="0" y="0"/>
                  </a:lnTo>
                  <a:lnTo>
                    <a:pt x="83" y="0"/>
                  </a:lnTo>
                  <a:lnTo>
                    <a:pt x="83" y="18"/>
                  </a:lnTo>
                  <a:lnTo>
                    <a:pt x="20" y="18"/>
                  </a:lnTo>
                  <a:lnTo>
                    <a:pt x="20" y="35"/>
                  </a:lnTo>
                  <a:lnTo>
                    <a:pt x="75" y="35"/>
                  </a:lnTo>
                  <a:lnTo>
                    <a:pt x="75" y="53"/>
                  </a:lnTo>
                  <a:lnTo>
                    <a:pt x="20" y="53"/>
                  </a:lnTo>
                  <a:lnTo>
                    <a:pt x="20" y="71"/>
                  </a:lnTo>
                  <a:lnTo>
                    <a:pt x="84" y="71"/>
                  </a:lnTo>
                  <a:lnTo>
                    <a:pt x="84"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 name="Freeform 8">
              <a:extLst>
                <a:ext uri="{FF2B5EF4-FFF2-40B4-BE49-F238E27FC236}">
                  <a16:creationId xmlns:a16="http://schemas.microsoft.com/office/drawing/2014/main" id="{645BA9F4-DF1F-44D7-A473-6FAC6F284330}"/>
                </a:ext>
              </a:extLst>
            </p:cNvPr>
            <p:cNvSpPr>
              <a:spLocks noEditPoints="1"/>
            </p:cNvSpPr>
            <p:nvPr userDrawn="1"/>
          </p:nvSpPr>
          <p:spPr bwMode="auto">
            <a:xfrm>
              <a:off x="7076" y="3923"/>
              <a:ext cx="85" cy="88"/>
            </a:xfrm>
            <a:custGeom>
              <a:avLst/>
              <a:gdLst>
                <a:gd name="T0" fmla="*/ 0 w 94"/>
                <a:gd name="T1" fmla="*/ 96 h 96"/>
                <a:gd name="T2" fmla="*/ 0 w 94"/>
                <a:gd name="T3" fmla="*/ 0 h 96"/>
                <a:gd name="T4" fmla="*/ 77 w 94"/>
                <a:gd name="T5" fmla="*/ 0 h 96"/>
                <a:gd name="T6" fmla="*/ 93 w 94"/>
                <a:gd name="T7" fmla="*/ 16 h 96"/>
                <a:gd name="T8" fmla="*/ 93 w 94"/>
                <a:gd name="T9" fmla="*/ 48 h 96"/>
                <a:gd name="T10" fmla="*/ 74 w 94"/>
                <a:gd name="T11" fmla="*/ 63 h 96"/>
                <a:gd name="T12" fmla="*/ 72 w 94"/>
                <a:gd name="T13" fmla="*/ 63 h 96"/>
                <a:gd name="T14" fmla="*/ 94 w 94"/>
                <a:gd name="T15" fmla="*/ 96 h 96"/>
                <a:gd name="T16" fmla="*/ 69 w 94"/>
                <a:gd name="T17" fmla="*/ 96 h 96"/>
                <a:gd name="T18" fmla="*/ 48 w 94"/>
                <a:gd name="T19" fmla="*/ 63 h 96"/>
                <a:gd name="T20" fmla="*/ 23 w 94"/>
                <a:gd name="T21" fmla="*/ 63 h 96"/>
                <a:gd name="T22" fmla="*/ 23 w 94"/>
                <a:gd name="T23" fmla="*/ 96 h 96"/>
                <a:gd name="T24" fmla="*/ 0 w 94"/>
                <a:gd name="T25" fmla="*/ 96 h 96"/>
                <a:gd name="T26" fmla="*/ 23 w 94"/>
                <a:gd name="T27" fmla="*/ 44 h 96"/>
                <a:gd name="T28" fmla="*/ 71 w 94"/>
                <a:gd name="T29" fmla="*/ 44 h 96"/>
                <a:gd name="T30" fmla="*/ 71 w 94"/>
                <a:gd name="T31" fmla="*/ 19 h 96"/>
                <a:gd name="T32" fmla="*/ 23 w 94"/>
                <a:gd name="T33" fmla="*/ 19 h 96"/>
                <a:gd name="T34" fmla="*/ 23 w 94"/>
                <a:gd name="T35" fmla="*/ 4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4" h="96">
                  <a:moveTo>
                    <a:pt x="0" y="96"/>
                  </a:moveTo>
                  <a:cubicBezTo>
                    <a:pt x="0" y="0"/>
                    <a:pt x="0" y="0"/>
                    <a:pt x="0" y="0"/>
                  </a:cubicBezTo>
                  <a:cubicBezTo>
                    <a:pt x="77" y="0"/>
                    <a:pt x="77" y="0"/>
                    <a:pt x="77" y="0"/>
                  </a:cubicBezTo>
                  <a:cubicBezTo>
                    <a:pt x="87" y="0"/>
                    <a:pt x="93" y="6"/>
                    <a:pt x="93" y="16"/>
                  </a:cubicBezTo>
                  <a:cubicBezTo>
                    <a:pt x="93" y="48"/>
                    <a:pt x="93" y="48"/>
                    <a:pt x="93" y="48"/>
                  </a:cubicBezTo>
                  <a:cubicBezTo>
                    <a:pt x="93" y="56"/>
                    <a:pt x="87" y="63"/>
                    <a:pt x="74" y="63"/>
                  </a:cubicBezTo>
                  <a:cubicBezTo>
                    <a:pt x="73" y="63"/>
                    <a:pt x="72" y="63"/>
                    <a:pt x="72" y="63"/>
                  </a:cubicBezTo>
                  <a:cubicBezTo>
                    <a:pt x="94" y="96"/>
                    <a:pt x="94" y="96"/>
                    <a:pt x="94" y="96"/>
                  </a:cubicBezTo>
                  <a:cubicBezTo>
                    <a:pt x="69" y="96"/>
                    <a:pt x="69" y="96"/>
                    <a:pt x="69" y="96"/>
                  </a:cubicBezTo>
                  <a:cubicBezTo>
                    <a:pt x="48" y="63"/>
                    <a:pt x="48" y="63"/>
                    <a:pt x="48" y="63"/>
                  </a:cubicBezTo>
                  <a:cubicBezTo>
                    <a:pt x="23" y="63"/>
                    <a:pt x="23" y="63"/>
                    <a:pt x="23" y="63"/>
                  </a:cubicBezTo>
                  <a:cubicBezTo>
                    <a:pt x="23" y="96"/>
                    <a:pt x="23" y="96"/>
                    <a:pt x="23" y="96"/>
                  </a:cubicBezTo>
                  <a:lnTo>
                    <a:pt x="0" y="96"/>
                  </a:lnTo>
                  <a:close/>
                  <a:moveTo>
                    <a:pt x="23" y="44"/>
                  </a:moveTo>
                  <a:cubicBezTo>
                    <a:pt x="71" y="44"/>
                    <a:pt x="71" y="44"/>
                    <a:pt x="71" y="44"/>
                  </a:cubicBezTo>
                  <a:cubicBezTo>
                    <a:pt x="71" y="19"/>
                    <a:pt x="71" y="19"/>
                    <a:pt x="71" y="19"/>
                  </a:cubicBezTo>
                  <a:cubicBezTo>
                    <a:pt x="23" y="19"/>
                    <a:pt x="23" y="19"/>
                    <a:pt x="23" y="19"/>
                  </a:cubicBezTo>
                  <a:cubicBezTo>
                    <a:pt x="23" y="44"/>
                    <a:pt x="23" y="44"/>
                    <a:pt x="23" y="4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1" name="Freeform 9">
              <a:extLst>
                <a:ext uri="{FF2B5EF4-FFF2-40B4-BE49-F238E27FC236}">
                  <a16:creationId xmlns:a16="http://schemas.microsoft.com/office/drawing/2014/main" id="{EC290DBF-B2E4-4B81-BFB4-65201D8017E4}"/>
                </a:ext>
              </a:extLst>
            </p:cNvPr>
            <p:cNvSpPr>
              <a:spLocks/>
            </p:cNvSpPr>
            <p:nvPr userDrawn="1"/>
          </p:nvSpPr>
          <p:spPr bwMode="auto">
            <a:xfrm>
              <a:off x="7177" y="3923"/>
              <a:ext cx="84" cy="88"/>
            </a:xfrm>
            <a:custGeom>
              <a:avLst/>
              <a:gdLst>
                <a:gd name="T0" fmla="*/ 23 w 92"/>
                <a:gd name="T1" fmla="*/ 96 h 96"/>
                <a:gd name="T2" fmla="*/ 15 w 92"/>
                <a:gd name="T3" fmla="*/ 96 h 96"/>
                <a:gd name="T4" fmla="*/ 0 w 92"/>
                <a:gd name="T5" fmla="*/ 82 h 96"/>
                <a:gd name="T6" fmla="*/ 0 w 92"/>
                <a:gd name="T7" fmla="*/ 70 h 96"/>
                <a:gd name="T8" fmla="*/ 23 w 92"/>
                <a:gd name="T9" fmla="*/ 70 h 96"/>
                <a:gd name="T10" fmla="*/ 23 w 92"/>
                <a:gd name="T11" fmla="*/ 77 h 96"/>
                <a:gd name="T12" fmla="*/ 70 w 92"/>
                <a:gd name="T13" fmla="*/ 77 h 96"/>
                <a:gd name="T14" fmla="*/ 70 w 92"/>
                <a:gd name="T15" fmla="*/ 57 h 96"/>
                <a:gd name="T16" fmla="*/ 16 w 92"/>
                <a:gd name="T17" fmla="*/ 57 h 96"/>
                <a:gd name="T18" fmla="*/ 1 w 92"/>
                <a:gd name="T19" fmla="*/ 43 h 96"/>
                <a:gd name="T20" fmla="*/ 1 w 92"/>
                <a:gd name="T21" fmla="*/ 15 h 96"/>
                <a:gd name="T22" fmla="*/ 16 w 92"/>
                <a:gd name="T23" fmla="*/ 0 h 96"/>
                <a:gd name="T24" fmla="*/ 78 w 92"/>
                <a:gd name="T25" fmla="*/ 0 h 96"/>
                <a:gd name="T26" fmla="*/ 92 w 92"/>
                <a:gd name="T27" fmla="*/ 16 h 96"/>
                <a:gd name="T28" fmla="*/ 92 w 92"/>
                <a:gd name="T29" fmla="*/ 27 h 96"/>
                <a:gd name="T30" fmla="*/ 70 w 92"/>
                <a:gd name="T31" fmla="*/ 27 h 96"/>
                <a:gd name="T32" fmla="*/ 70 w 92"/>
                <a:gd name="T33" fmla="*/ 19 h 96"/>
                <a:gd name="T34" fmla="*/ 23 w 92"/>
                <a:gd name="T35" fmla="*/ 19 h 96"/>
                <a:gd name="T36" fmla="*/ 23 w 92"/>
                <a:gd name="T37" fmla="*/ 38 h 96"/>
                <a:gd name="T38" fmla="*/ 77 w 92"/>
                <a:gd name="T39" fmla="*/ 38 h 96"/>
                <a:gd name="T40" fmla="*/ 92 w 92"/>
                <a:gd name="T41" fmla="*/ 54 h 96"/>
                <a:gd name="T42" fmla="*/ 92 w 92"/>
                <a:gd name="T43" fmla="*/ 81 h 96"/>
                <a:gd name="T44" fmla="*/ 77 w 92"/>
                <a:gd name="T45" fmla="*/ 96 h 96"/>
                <a:gd name="T46" fmla="*/ 23 w 92"/>
                <a:gd name="T4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2" h="96">
                  <a:moveTo>
                    <a:pt x="23" y="96"/>
                  </a:moveTo>
                  <a:cubicBezTo>
                    <a:pt x="15" y="96"/>
                    <a:pt x="15" y="96"/>
                    <a:pt x="15" y="96"/>
                  </a:cubicBezTo>
                  <a:cubicBezTo>
                    <a:pt x="5" y="96"/>
                    <a:pt x="0" y="90"/>
                    <a:pt x="0" y="82"/>
                  </a:cubicBezTo>
                  <a:cubicBezTo>
                    <a:pt x="0" y="70"/>
                    <a:pt x="0" y="70"/>
                    <a:pt x="0" y="70"/>
                  </a:cubicBezTo>
                  <a:cubicBezTo>
                    <a:pt x="23" y="70"/>
                    <a:pt x="23" y="70"/>
                    <a:pt x="23" y="70"/>
                  </a:cubicBezTo>
                  <a:cubicBezTo>
                    <a:pt x="23" y="77"/>
                    <a:pt x="23" y="77"/>
                    <a:pt x="23" y="77"/>
                  </a:cubicBezTo>
                  <a:cubicBezTo>
                    <a:pt x="70" y="77"/>
                    <a:pt x="70" y="77"/>
                    <a:pt x="70" y="77"/>
                  </a:cubicBezTo>
                  <a:cubicBezTo>
                    <a:pt x="70" y="57"/>
                    <a:pt x="70" y="57"/>
                    <a:pt x="70" y="57"/>
                  </a:cubicBezTo>
                  <a:cubicBezTo>
                    <a:pt x="70" y="57"/>
                    <a:pt x="24" y="57"/>
                    <a:pt x="16" y="57"/>
                  </a:cubicBezTo>
                  <a:cubicBezTo>
                    <a:pt x="7" y="57"/>
                    <a:pt x="1" y="51"/>
                    <a:pt x="1" y="43"/>
                  </a:cubicBezTo>
                  <a:cubicBezTo>
                    <a:pt x="1" y="15"/>
                    <a:pt x="1" y="15"/>
                    <a:pt x="1" y="15"/>
                  </a:cubicBezTo>
                  <a:cubicBezTo>
                    <a:pt x="1" y="6"/>
                    <a:pt x="8" y="0"/>
                    <a:pt x="16" y="0"/>
                  </a:cubicBezTo>
                  <a:cubicBezTo>
                    <a:pt x="24" y="0"/>
                    <a:pt x="78" y="0"/>
                    <a:pt x="78" y="0"/>
                  </a:cubicBezTo>
                  <a:cubicBezTo>
                    <a:pt x="86" y="0"/>
                    <a:pt x="92" y="6"/>
                    <a:pt x="92" y="16"/>
                  </a:cubicBezTo>
                  <a:cubicBezTo>
                    <a:pt x="92" y="25"/>
                    <a:pt x="92" y="27"/>
                    <a:pt x="92" y="27"/>
                  </a:cubicBezTo>
                  <a:cubicBezTo>
                    <a:pt x="70" y="27"/>
                    <a:pt x="70" y="27"/>
                    <a:pt x="70" y="27"/>
                  </a:cubicBezTo>
                  <a:cubicBezTo>
                    <a:pt x="70" y="19"/>
                    <a:pt x="70" y="19"/>
                    <a:pt x="70" y="19"/>
                  </a:cubicBezTo>
                  <a:cubicBezTo>
                    <a:pt x="23" y="19"/>
                    <a:pt x="23" y="19"/>
                    <a:pt x="23" y="19"/>
                  </a:cubicBezTo>
                  <a:cubicBezTo>
                    <a:pt x="23" y="38"/>
                    <a:pt x="23" y="38"/>
                    <a:pt x="23" y="38"/>
                  </a:cubicBezTo>
                  <a:cubicBezTo>
                    <a:pt x="77" y="38"/>
                    <a:pt x="77" y="38"/>
                    <a:pt x="77" y="38"/>
                  </a:cubicBezTo>
                  <a:cubicBezTo>
                    <a:pt x="85" y="38"/>
                    <a:pt x="92" y="44"/>
                    <a:pt x="92" y="54"/>
                  </a:cubicBezTo>
                  <a:cubicBezTo>
                    <a:pt x="92" y="81"/>
                    <a:pt x="92" y="81"/>
                    <a:pt x="92" y="81"/>
                  </a:cubicBezTo>
                  <a:cubicBezTo>
                    <a:pt x="92" y="90"/>
                    <a:pt x="87" y="96"/>
                    <a:pt x="77" y="96"/>
                  </a:cubicBezTo>
                  <a:cubicBezTo>
                    <a:pt x="68" y="96"/>
                    <a:pt x="23" y="96"/>
                    <a:pt x="23" y="9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2" name="Freeform 10">
              <a:extLst>
                <a:ext uri="{FF2B5EF4-FFF2-40B4-BE49-F238E27FC236}">
                  <a16:creationId xmlns:a16="http://schemas.microsoft.com/office/drawing/2014/main" id="{8B539F7E-96A0-4BA9-9D11-BACEE5DEB3F7}"/>
                </a:ext>
              </a:extLst>
            </p:cNvPr>
            <p:cNvSpPr>
              <a:spLocks/>
            </p:cNvSpPr>
            <p:nvPr userDrawn="1"/>
          </p:nvSpPr>
          <p:spPr bwMode="auto">
            <a:xfrm>
              <a:off x="7280" y="3923"/>
              <a:ext cx="90" cy="88"/>
            </a:xfrm>
            <a:custGeom>
              <a:avLst/>
              <a:gdLst>
                <a:gd name="T0" fmla="*/ 0 w 90"/>
                <a:gd name="T1" fmla="*/ 88 h 88"/>
                <a:gd name="T2" fmla="*/ 0 w 90"/>
                <a:gd name="T3" fmla="*/ 0 h 88"/>
                <a:gd name="T4" fmla="*/ 21 w 90"/>
                <a:gd name="T5" fmla="*/ 0 h 88"/>
                <a:gd name="T6" fmla="*/ 21 w 90"/>
                <a:gd name="T7" fmla="*/ 36 h 88"/>
                <a:gd name="T8" fmla="*/ 60 w 90"/>
                <a:gd name="T9" fmla="*/ 0 h 88"/>
                <a:gd name="T10" fmla="*/ 88 w 90"/>
                <a:gd name="T11" fmla="*/ 0 h 88"/>
                <a:gd name="T12" fmla="*/ 42 w 90"/>
                <a:gd name="T13" fmla="*/ 42 h 88"/>
                <a:gd name="T14" fmla="*/ 90 w 90"/>
                <a:gd name="T15" fmla="*/ 88 h 88"/>
                <a:gd name="T16" fmla="*/ 61 w 90"/>
                <a:gd name="T17" fmla="*/ 88 h 88"/>
                <a:gd name="T18" fmla="*/ 21 w 90"/>
                <a:gd name="T19" fmla="*/ 48 h 88"/>
                <a:gd name="T20" fmla="*/ 21 w 90"/>
                <a:gd name="T21" fmla="*/ 88 h 88"/>
                <a:gd name="T22" fmla="*/ 0 w 90"/>
                <a:gd name="T2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 h="88">
                  <a:moveTo>
                    <a:pt x="0" y="88"/>
                  </a:moveTo>
                  <a:lnTo>
                    <a:pt x="0" y="0"/>
                  </a:lnTo>
                  <a:lnTo>
                    <a:pt x="21" y="0"/>
                  </a:lnTo>
                  <a:lnTo>
                    <a:pt x="21" y="36"/>
                  </a:lnTo>
                  <a:lnTo>
                    <a:pt x="60" y="0"/>
                  </a:lnTo>
                  <a:lnTo>
                    <a:pt x="88" y="0"/>
                  </a:lnTo>
                  <a:lnTo>
                    <a:pt x="42" y="42"/>
                  </a:lnTo>
                  <a:lnTo>
                    <a:pt x="90" y="88"/>
                  </a:lnTo>
                  <a:lnTo>
                    <a:pt x="61" y="88"/>
                  </a:lnTo>
                  <a:lnTo>
                    <a:pt x="21" y="48"/>
                  </a:lnTo>
                  <a:lnTo>
                    <a:pt x="21"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3" name="Freeform 11">
              <a:extLst>
                <a:ext uri="{FF2B5EF4-FFF2-40B4-BE49-F238E27FC236}">
                  <a16:creationId xmlns:a16="http://schemas.microsoft.com/office/drawing/2014/main" id="{111170EC-B87D-481F-8FDC-276480533F84}"/>
                </a:ext>
              </a:extLst>
            </p:cNvPr>
            <p:cNvSpPr>
              <a:spLocks/>
            </p:cNvSpPr>
            <p:nvPr userDrawn="1"/>
          </p:nvSpPr>
          <p:spPr bwMode="auto">
            <a:xfrm>
              <a:off x="6478" y="3868"/>
              <a:ext cx="187" cy="199"/>
            </a:xfrm>
            <a:custGeom>
              <a:avLst/>
              <a:gdLst>
                <a:gd name="T0" fmla="*/ 206 w 206"/>
                <a:gd name="T1" fmla="*/ 193 h 218"/>
                <a:gd name="T2" fmla="*/ 181 w 206"/>
                <a:gd name="T3" fmla="*/ 218 h 218"/>
                <a:gd name="T4" fmla="*/ 24 w 206"/>
                <a:gd name="T5" fmla="*/ 218 h 218"/>
                <a:gd name="T6" fmla="*/ 0 w 206"/>
                <a:gd name="T7" fmla="*/ 193 h 218"/>
                <a:gd name="T8" fmla="*/ 0 w 206"/>
                <a:gd name="T9" fmla="*/ 25 h 218"/>
                <a:gd name="T10" fmla="*/ 24 w 206"/>
                <a:gd name="T11" fmla="*/ 0 h 218"/>
                <a:gd name="T12" fmla="*/ 181 w 206"/>
                <a:gd name="T13" fmla="*/ 0 h 218"/>
                <a:gd name="T14" fmla="*/ 206 w 206"/>
                <a:gd name="T15" fmla="*/ 25 h 218"/>
                <a:gd name="T16" fmla="*/ 206 w 206"/>
                <a:gd name="T17" fmla="*/ 19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 h="218">
                  <a:moveTo>
                    <a:pt x="206" y="193"/>
                  </a:moveTo>
                  <a:cubicBezTo>
                    <a:pt x="206" y="207"/>
                    <a:pt x="195" y="218"/>
                    <a:pt x="181" y="218"/>
                  </a:cubicBezTo>
                  <a:cubicBezTo>
                    <a:pt x="24" y="218"/>
                    <a:pt x="24" y="218"/>
                    <a:pt x="24" y="218"/>
                  </a:cubicBezTo>
                  <a:cubicBezTo>
                    <a:pt x="11" y="218"/>
                    <a:pt x="0" y="207"/>
                    <a:pt x="0" y="193"/>
                  </a:cubicBezTo>
                  <a:cubicBezTo>
                    <a:pt x="0" y="25"/>
                    <a:pt x="0" y="25"/>
                    <a:pt x="0" y="25"/>
                  </a:cubicBezTo>
                  <a:cubicBezTo>
                    <a:pt x="0" y="11"/>
                    <a:pt x="11" y="0"/>
                    <a:pt x="24" y="0"/>
                  </a:cubicBezTo>
                  <a:cubicBezTo>
                    <a:pt x="181" y="0"/>
                    <a:pt x="181" y="0"/>
                    <a:pt x="181" y="0"/>
                  </a:cubicBezTo>
                  <a:cubicBezTo>
                    <a:pt x="195" y="0"/>
                    <a:pt x="206" y="11"/>
                    <a:pt x="206" y="25"/>
                  </a:cubicBezTo>
                  <a:lnTo>
                    <a:pt x="206" y="193"/>
                  </a:lnTo>
                  <a:close/>
                </a:path>
              </a:pathLst>
            </a:custGeom>
            <a:solidFill>
              <a:srgbClr val="42B0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4" name="Freeform 12">
              <a:extLst>
                <a:ext uri="{FF2B5EF4-FFF2-40B4-BE49-F238E27FC236}">
                  <a16:creationId xmlns:a16="http://schemas.microsoft.com/office/drawing/2014/main" id="{06361CD5-F024-4F59-A5DB-73C2182D5422}"/>
                </a:ext>
              </a:extLst>
            </p:cNvPr>
            <p:cNvSpPr>
              <a:spLocks/>
            </p:cNvSpPr>
            <p:nvPr userDrawn="1"/>
          </p:nvSpPr>
          <p:spPr bwMode="auto">
            <a:xfrm>
              <a:off x="6488" y="3883"/>
              <a:ext cx="166" cy="164"/>
            </a:xfrm>
            <a:custGeom>
              <a:avLst/>
              <a:gdLst>
                <a:gd name="T0" fmla="*/ 114 w 166"/>
                <a:gd name="T1" fmla="*/ 79 h 164"/>
                <a:gd name="T2" fmla="*/ 150 w 166"/>
                <a:gd name="T3" fmla="*/ 32 h 164"/>
                <a:gd name="T4" fmla="*/ 150 w 166"/>
                <a:gd name="T5" fmla="*/ 32 h 164"/>
                <a:gd name="T6" fmla="*/ 96 w 166"/>
                <a:gd name="T7" fmla="*/ 59 h 164"/>
                <a:gd name="T8" fmla="*/ 83 w 166"/>
                <a:gd name="T9" fmla="*/ 0 h 164"/>
                <a:gd name="T10" fmla="*/ 83 w 166"/>
                <a:gd name="T11" fmla="*/ 0 h 164"/>
                <a:gd name="T12" fmla="*/ 70 w 166"/>
                <a:gd name="T13" fmla="*/ 59 h 164"/>
                <a:gd name="T14" fmla="*/ 16 w 166"/>
                <a:gd name="T15" fmla="*/ 32 h 164"/>
                <a:gd name="T16" fmla="*/ 16 w 166"/>
                <a:gd name="T17" fmla="*/ 32 h 164"/>
                <a:gd name="T18" fmla="*/ 53 w 166"/>
                <a:gd name="T19" fmla="*/ 79 h 164"/>
                <a:gd name="T20" fmla="*/ 0 w 166"/>
                <a:gd name="T21" fmla="*/ 105 h 164"/>
                <a:gd name="T22" fmla="*/ 0 w 166"/>
                <a:gd name="T23" fmla="*/ 105 h 164"/>
                <a:gd name="T24" fmla="*/ 59 w 166"/>
                <a:gd name="T25" fmla="*/ 105 h 164"/>
                <a:gd name="T26" fmla="*/ 46 w 166"/>
                <a:gd name="T27" fmla="*/ 164 h 164"/>
                <a:gd name="T28" fmla="*/ 46 w 166"/>
                <a:gd name="T29" fmla="*/ 164 h 164"/>
                <a:gd name="T30" fmla="*/ 83 w 166"/>
                <a:gd name="T31" fmla="*/ 117 h 164"/>
                <a:gd name="T32" fmla="*/ 120 w 166"/>
                <a:gd name="T33" fmla="*/ 164 h 164"/>
                <a:gd name="T34" fmla="*/ 121 w 166"/>
                <a:gd name="T35" fmla="*/ 164 h 164"/>
                <a:gd name="T36" fmla="*/ 107 w 166"/>
                <a:gd name="T37" fmla="*/ 105 h 164"/>
                <a:gd name="T38" fmla="*/ 166 w 166"/>
                <a:gd name="T39" fmla="*/ 105 h 164"/>
                <a:gd name="T40" fmla="*/ 166 w 166"/>
                <a:gd name="T41" fmla="*/ 105 h 164"/>
                <a:gd name="T42" fmla="*/ 114 w 166"/>
                <a:gd name="T43" fmla="*/ 7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6" h="164">
                  <a:moveTo>
                    <a:pt x="114" y="79"/>
                  </a:moveTo>
                  <a:lnTo>
                    <a:pt x="150" y="32"/>
                  </a:lnTo>
                  <a:lnTo>
                    <a:pt x="150" y="32"/>
                  </a:lnTo>
                  <a:lnTo>
                    <a:pt x="96" y="59"/>
                  </a:lnTo>
                  <a:lnTo>
                    <a:pt x="83" y="0"/>
                  </a:lnTo>
                  <a:lnTo>
                    <a:pt x="83" y="0"/>
                  </a:lnTo>
                  <a:lnTo>
                    <a:pt x="70" y="59"/>
                  </a:lnTo>
                  <a:lnTo>
                    <a:pt x="16" y="32"/>
                  </a:lnTo>
                  <a:lnTo>
                    <a:pt x="16" y="32"/>
                  </a:lnTo>
                  <a:lnTo>
                    <a:pt x="53" y="79"/>
                  </a:lnTo>
                  <a:lnTo>
                    <a:pt x="0" y="105"/>
                  </a:lnTo>
                  <a:lnTo>
                    <a:pt x="0" y="105"/>
                  </a:lnTo>
                  <a:lnTo>
                    <a:pt x="59" y="105"/>
                  </a:lnTo>
                  <a:lnTo>
                    <a:pt x="46" y="164"/>
                  </a:lnTo>
                  <a:lnTo>
                    <a:pt x="46" y="164"/>
                  </a:lnTo>
                  <a:lnTo>
                    <a:pt x="83" y="117"/>
                  </a:lnTo>
                  <a:lnTo>
                    <a:pt x="120" y="164"/>
                  </a:lnTo>
                  <a:lnTo>
                    <a:pt x="121" y="164"/>
                  </a:lnTo>
                  <a:lnTo>
                    <a:pt x="107" y="105"/>
                  </a:lnTo>
                  <a:lnTo>
                    <a:pt x="166" y="105"/>
                  </a:lnTo>
                  <a:lnTo>
                    <a:pt x="166" y="105"/>
                  </a:lnTo>
                  <a:lnTo>
                    <a:pt x="114" y="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 name="Date Placeholder 1" hidden="1">
            <a:extLst>
              <a:ext uri="{FF2B5EF4-FFF2-40B4-BE49-F238E27FC236}">
                <a16:creationId xmlns:a16="http://schemas.microsoft.com/office/drawing/2014/main" id="{61512BDD-E313-4203-808B-6ECBEE0B5BB4}"/>
              </a:ext>
            </a:extLst>
          </p:cNvPr>
          <p:cNvSpPr>
            <a:spLocks noGrp="1"/>
          </p:cNvSpPr>
          <p:nvPr userDrawn="1">
            <p:ph type="dt" sz="half" idx="2"/>
          </p:nvPr>
        </p:nvSpPr>
        <p:spPr>
          <a:xfrm>
            <a:off x="0" y="6858000"/>
            <a:ext cx="0" cy="0"/>
          </a:xfrm>
          <a:prstGeom prst="rect">
            <a:avLst/>
          </a:prstGeom>
        </p:spPr>
        <p:txBody>
          <a:bodyPr vert="horz" lIns="91440" tIns="45720" rIns="91440" bIns="45720" rtlCol="0" anchor="ctr"/>
          <a:lstStyle>
            <a:lvl1pPr algn="l">
              <a:defRPr sz="100">
                <a:noFill/>
              </a:defRPr>
            </a:lvl1pPr>
          </a:lstStyle>
          <a:p>
            <a:r>
              <a:rPr lang="en-US"/>
              <a:t>September 20, 2022</a:t>
            </a:r>
            <a:endParaRPr lang="en-GB"/>
          </a:p>
        </p:txBody>
      </p:sp>
      <p:grpSp>
        <p:nvGrpSpPr>
          <p:cNvPr id="114" name="Group 113" hidden="1">
            <a:extLst>
              <a:ext uri="{FF2B5EF4-FFF2-40B4-BE49-F238E27FC236}">
                <a16:creationId xmlns:a16="http://schemas.microsoft.com/office/drawing/2014/main" id="{A709D695-914B-4705-8AC6-A94C2721C5E6}"/>
              </a:ext>
            </a:extLst>
          </p:cNvPr>
          <p:cNvGrpSpPr/>
          <p:nvPr userDrawn="1"/>
        </p:nvGrpSpPr>
        <p:grpSpPr>
          <a:xfrm>
            <a:off x="500062" y="501647"/>
            <a:ext cx="11194852" cy="5862641"/>
            <a:chOff x="500062" y="501647"/>
            <a:chExt cx="11194852" cy="5862641"/>
          </a:xfrm>
        </p:grpSpPr>
        <p:sp>
          <p:nvSpPr>
            <p:cNvPr id="115" name="Rectangle 114">
              <a:extLst>
                <a:ext uri="{FF2B5EF4-FFF2-40B4-BE49-F238E27FC236}">
                  <a16:creationId xmlns:a16="http://schemas.microsoft.com/office/drawing/2014/main" id="{D94117C3-ACEB-4551-92D6-E8776CE33870}"/>
                </a:ext>
              </a:extLst>
            </p:cNvPr>
            <p:cNvSpPr/>
            <p:nvPr/>
          </p:nvSpPr>
          <p:spPr>
            <a:xfrm>
              <a:off x="504628"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16" name="Rectangle 115">
              <a:extLst>
                <a:ext uri="{FF2B5EF4-FFF2-40B4-BE49-F238E27FC236}">
                  <a16:creationId xmlns:a16="http://schemas.microsoft.com/office/drawing/2014/main" id="{DB4EA52B-9F03-4154-94D6-DCF629E0A517}"/>
                </a:ext>
              </a:extLst>
            </p:cNvPr>
            <p:cNvSpPr/>
            <p:nvPr/>
          </p:nvSpPr>
          <p:spPr>
            <a:xfrm>
              <a:off x="1456839"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17" name="Rectangle 116">
              <a:extLst>
                <a:ext uri="{FF2B5EF4-FFF2-40B4-BE49-F238E27FC236}">
                  <a16:creationId xmlns:a16="http://schemas.microsoft.com/office/drawing/2014/main" id="{ADABCB14-BA75-4B31-8404-F842D634C5FA}"/>
                </a:ext>
              </a:extLst>
            </p:cNvPr>
            <p:cNvSpPr/>
            <p:nvPr/>
          </p:nvSpPr>
          <p:spPr>
            <a:xfrm>
              <a:off x="8122316"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18" name="Rectangle 117">
              <a:extLst>
                <a:ext uri="{FF2B5EF4-FFF2-40B4-BE49-F238E27FC236}">
                  <a16:creationId xmlns:a16="http://schemas.microsoft.com/office/drawing/2014/main" id="{222E1F28-617C-42B1-A6FF-BB511F216035}"/>
                </a:ext>
              </a:extLst>
            </p:cNvPr>
            <p:cNvSpPr/>
            <p:nvPr/>
          </p:nvSpPr>
          <p:spPr>
            <a:xfrm>
              <a:off x="9074527"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19" name="Rectangle 118">
              <a:extLst>
                <a:ext uri="{FF2B5EF4-FFF2-40B4-BE49-F238E27FC236}">
                  <a16:creationId xmlns:a16="http://schemas.microsoft.com/office/drawing/2014/main" id="{E69EDA3C-B72E-4595-A9E9-C52463512844}"/>
                </a:ext>
              </a:extLst>
            </p:cNvPr>
            <p:cNvSpPr/>
            <p:nvPr/>
          </p:nvSpPr>
          <p:spPr>
            <a:xfrm>
              <a:off x="10026738"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20" name="Rectangle 119">
              <a:extLst>
                <a:ext uri="{FF2B5EF4-FFF2-40B4-BE49-F238E27FC236}">
                  <a16:creationId xmlns:a16="http://schemas.microsoft.com/office/drawing/2014/main" id="{289C1C4C-D89D-4FF0-935C-26D17097F22D}"/>
                </a:ext>
              </a:extLst>
            </p:cNvPr>
            <p:cNvSpPr/>
            <p:nvPr/>
          </p:nvSpPr>
          <p:spPr>
            <a:xfrm>
              <a:off x="10978950"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21" name="Rectangle 120">
              <a:extLst>
                <a:ext uri="{FF2B5EF4-FFF2-40B4-BE49-F238E27FC236}">
                  <a16:creationId xmlns:a16="http://schemas.microsoft.com/office/drawing/2014/main" id="{A520FBBD-719C-461F-A18E-15DEEF9344D5}"/>
                </a:ext>
              </a:extLst>
            </p:cNvPr>
            <p:cNvSpPr/>
            <p:nvPr/>
          </p:nvSpPr>
          <p:spPr>
            <a:xfrm>
              <a:off x="7170105"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22" name="Rectangle 121">
              <a:extLst>
                <a:ext uri="{FF2B5EF4-FFF2-40B4-BE49-F238E27FC236}">
                  <a16:creationId xmlns:a16="http://schemas.microsoft.com/office/drawing/2014/main" id="{B8152350-997B-4F9F-AF5B-0640D5A22D60}"/>
                </a:ext>
              </a:extLst>
            </p:cNvPr>
            <p:cNvSpPr/>
            <p:nvPr/>
          </p:nvSpPr>
          <p:spPr>
            <a:xfrm>
              <a:off x="6217894"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23" name="Rectangle 122">
              <a:extLst>
                <a:ext uri="{FF2B5EF4-FFF2-40B4-BE49-F238E27FC236}">
                  <a16:creationId xmlns:a16="http://schemas.microsoft.com/office/drawing/2014/main" id="{CE7E2C06-3591-4F16-A6C9-26D03AFE7A9F}"/>
                </a:ext>
              </a:extLst>
            </p:cNvPr>
            <p:cNvSpPr/>
            <p:nvPr/>
          </p:nvSpPr>
          <p:spPr>
            <a:xfrm>
              <a:off x="5265683"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24" name="Rectangle 123">
              <a:extLst>
                <a:ext uri="{FF2B5EF4-FFF2-40B4-BE49-F238E27FC236}">
                  <a16:creationId xmlns:a16="http://schemas.microsoft.com/office/drawing/2014/main" id="{4D92D19D-15E4-4E02-9555-F731FC602CCC}"/>
                </a:ext>
              </a:extLst>
            </p:cNvPr>
            <p:cNvSpPr/>
            <p:nvPr/>
          </p:nvSpPr>
          <p:spPr>
            <a:xfrm>
              <a:off x="4313472"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25" name="Rectangle 124">
              <a:extLst>
                <a:ext uri="{FF2B5EF4-FFF2-40B4-BE49-F238E27FC236}">
                  <a16:creationId xmlns:a16="http://schemas.microsoft.com/office/drawing/2014/main" id="{8A5793D9-80BF-4104-A4AB-DD353A2513BA}"/>
                </a:ext>
              </a:extLst>
            </p:cNvPr>
            <p:cNvSpPr/>
            <p:nvPr/>
          </p:nvSpPr>
          <p:spPr>
            <a:xfrm>
              <a:off x="3361261"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26" name="Rectangle 125">
              <a:extLst>
                <a:ext uri="{FF2B5EF4-FFF2-40B4-BE49-F238E27FC236}">
                  <a16:creationId xmlns:a16="http://schemas.microsoft.com/office/drawing/2014/main" id="{9298F0B0-8A2D-4275-9CBC-81577EF8011C}"/>
                </a:ext>
              </a:extLst>
            </p:cNvPr>
            <p:cNvSpPr/>
            <p:nvPr/>
          </p:nvSpPr>
          <p:spPr>
            <a:xfrm>
              <a:off x="2409050"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27" name="Rectangle 126">
              <a:extLst>
                <a:ext uri="{FF2B5EF4-FFF2-40B4-BE49-F238E27FC236}">
                  <a16:creationId xmlns:a16="http://schemas.microsoft.com/office/drawing/2014/main" id="{C6FF5141-D9A4-40D9-AE0A-9FAA2ECE1656}"/>
                </a:ext>
              </a:extLst>
            </p:cNvPr>
            <p:cNvSpPr/>
            <p:nvPr/>
          </p:nvSpPr>
          <p:spPr>
            <a:xfrm>
              <a:off x="500062" y="1943739"/>
              <a:ext cx="11190287" cy="54864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28" name="Rectangle 127">
              <a:extLst>
                <a:ext uri="{FF2B5EF4-FFF2-40B4-BE49-F238E27FC236}">
                  <a16:creationId xmlns:a16="http://schemas.microsoft.com/office/drawing/2014/main" id="{F254B338-3EBA-4D36-86E8-9C09EF7C02B8}"/>
                </a:ext>
              </a:extLst>
            </p:cNvPr>
            <p:cNvSpPr/>
            <p:nvPr/>
          </p:nvSpPr>
          <p:spPr>
            <a:xfrm>
              <a:off x="500062" y="2733169"/>
              <a:ext cx="11190287" cy="54864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29" name="Rectangle 128">
              <a:extLst>
                <a:ext uri="{FF2B5EF4-FFF2-40B4-BE49-F238E27FC236}">
                  <a16:creationId xmlns:a16="http://schemas.microsoft.com/office/drawing/2014/main" id="{FE8AE6C3-0AFF-40F6-88C7-3A7C8A014488}"/>
                </a:ext>
              </a:extLst>
            </p:cNvPr>
            <p:cNvSpPr/>
            <p:nvPr/>
          </p:nvSpPr>
          <p:spPr>
            <a:xfrm>
              <a:off x="500062" y="3522599"/>
              <a:ext cx="11190287" cy="54864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30" name="Rectangle 129">
              <a:extLst>
                <a:ext uri="{FF2B5EF4-FFF2-40B4-BE49-F238E27FC236}">
                  <a16:creationId xmlns:a16="http://schemas.microsoft.com/office/drawing/2014/main" id="{53E9EF65-B326-497A-9EE0-EFC57318F203}"/>
                </a:ext>
              </a:extLst>
            </p:cNvPr>
            <p:cNvSpPr/>
            <p:nvPr/>
          </p:nvSpPr>
          <p:spPr>
            <a:xfrm>
              <a:off x="500062" y="4309364"/>
              <a:ext cx="11190287" cy="54864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31" name="Rectangle 130">
              <a:extLst>
                <a:ext uri="{FF2B5EF4-FFF2-40B4-BE49-F238E27FC236}">
                  <a16:creationId xmlns:a16="http://schemas.microsoft.com/office/drawing/2014/main" id="{BA518688-2A30-4B00-97FA-A9EA1D196D35}"/>
                </a:ext>
              </a:extLst>
            </p:cNvPr>
            <p:cNvSpPr/>
            <p:nvPr/>
          </p:nvSpPr>
          <p:spPr>
            <a:xfrm>
              <a:off x="500062" y="5084795"/>
              <a:ext cx="11190287" cy="54864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32" name="Rectangle 131">
              <a:extLst>
                <a:ext uri="{FF2B5EF4-FFF2-40B4-BE49-F238E27FC236}">
                  <a16:creationId xmlns:a16="http://schemas.microsoft.com/office/drawing/2014/main" id="{1F693842-B64A-4087-9E5F-5199914B2E05}"/>
                </a:ext>
              </a:extLst>
            </p:cNvPr>
            <p:cNvSpPr/>
            <p:nvPr/>
          </p:nvSpPr>
          <p:spPr>
            <a:xfrm>
              <a:off x="500063" y="501647"/>
              <a:ext cx="11190287" cy="930975"/>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grpSp>
      <p:sp>
        <p:nvSpPr>
          <p:cNvPr id="4" name="MSIPCMContentMarking" descr="{&quot;HashCode&quot;:87132588,&quot;Placement&quot;:&quot;Footer&quot;,&quot;Top&quot;:519.343,&quot;Left&quot;:0.0,&quot;SlideWidth&quot;:960,&quot;SlideHeight&quot;:540}">
            <a:extLst>
              <a:ext uri="{FF2B5EF4-FFF2-40B4-BE49-F238E27FC236}">
                <a16:creationId xmlns:a16="http://schemas.microsoft.com/office/drawing/2014/main" id="{5AA47086-A955-4DC6-AD77-48D21BC57C95}"/>
              </a:ext>
            </a:extLst>
          </p:cNvPr>
          <p:cNvSpPr txBox="1"/>
          <p:nvPr userDrawn="1"/>
        </p:nvSpPr>
        <p:spPr>
          <a:xfrm>
            <a:off x="0" y="6595656"/>
            <a:ext cx="1437012" cy="262344"/>
          </a:xfrm>
          <a:prstGeom prst="rect">
            <a:avLst/>
          </a:prstGeom>
          <a:noFill/>
        </p:spPr>
        <p:txBody>
          <a:bodyPr vert="horz" wrap="square" lIns="0" tIns="0" rIns="0" bIns="0" rtlCol="0" anchor="ctr" anchorCtr="1">
            <a:spAutoFit/>
          </a:bodyPr>
          <a:lstStyle/>
          <a:p>
            <a:pPr algn="l">
              <a:spcBef>
                <a:spcPts val="0"/>
              </a:spcBef>
              <a:spcAft>
                <a:spcPts val="0"/>
              </a:spcAft>
            </a:pPr>
            <a:r>
              <a:rPr lang="en-US" sz="1000">
                <a:solidFill>
                  <a:srgbClr val="000000"/>
                </a:solidFill>
                <a:latin typeface="Calibri" panose="020F0502020204030204" pitchFamily="34" charset="0"/>
              </a:rPr>
              <a:t>Classification: Internal</a:t>
            </a:r>
          </a:p>
        </p:txBody>
      </p:sp>
    </p:spTree>
    <p:extLst>
      <p:ext uri="{BB962C8B-B14F-4D97-AF65-F5344CB8AC3E}">
        <p14:creationId xmlns:p14="http://schemas.microsoft.com/office/powerpoint/2010/main" val="3593367758"/>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807" r:id="rId10"/>
    <p:sldLayoutId id="2147483965" r:id="rId11"/>
    <p:sldLayoutId id="2147483896" r:id="rId12"/>
    <p:sldLayoutId id="2147483810" r:id="rId13"/>
    <p:sldLayoutId id="2147483811" r:id="rId14"/>
    <p:sldLayoutId id="2147483812" r:id="rId15"/>
    <p:sldLayoutId id="2147483813" r:id="rId16"/>
    <p:sldLayoutId id="2147483814" r:id="rId17"/>
    <p:sldLayoutId id="2147483815" r:id="rId18"/>
    <p:sldLayoutId id="2147483816" r:id="rId19"/>
    <p:sldLayoutId id="2147483817" r:id="rId20"/>
    <p:sldLayoutId id="2147483844" r:id="rId21"/>
    <p:sldLayoutId id="2147483845" r:id="rId22"/>
    <p:sldLayoutId id="2147483846" r:id="rId23"/>
    <p:sldLayoutId id="2147483847" r:id="rId24"/>
    <p:sldLayoutId id="2147483848" r:id="rId25"/>
    <p:sldLayoutId id="2147483849" r:id="rId26"/>
    <p:sldLayoutId id="2147483850" r:id="rId27"/>
    <p:sldLayoutId id="2147483851" r:id="rId28"/>
    <p:sldLayoutId id="2147483852" r:id="rId29"/>
    <p:sldLayoutId id="2147483853" r:id="rId30"/>
    <p:sldLayoutId id="2147483854" r:id="rId31"/>
    <p:sldLayoutId id="2147483855" r:id="rId32"/>
    <p:sldLayoutId id="2147483830" r:id="rId33"/>
    <p:sldLayoutId id="2147483831" r:id="rId34"/>
    <p:sldLayoutId id="2147483832" r:id="rId35"/>
    <p:sldLayoutId id="2147483833" r:id="rId36"/>
    <p:sldLayoutId id="2147483834" r:id="rId37"/>
  </p:sldLayoutIdLst>
  <p:hf sldNum="0" hdr="0" dt="0"/>
  <p:txStyles>
    <p:titleStyle>
      <a:lvl1pPr algn="l" defTabSz="914400" rtl="0" eaLnBrk="1" latinLnBrk="0" hangingPunct="1">
        <a:lnSpc>
          <a:spcPct val="100000"/>
        </a:lnSpc>
        <a:spcBef>
          <a:spcPct val="0"/>
        </a:spcBef>
        <a:buNone/>
        <a:defRPr sz="2800" kern="1200">
          <a:solidFill>
            <a:schemeClr val="tx1"/>
          </a:solidFill>
          <a:latin typeface="+mj-lt"/>
          <a:ea typeface="+mj-ea"/>
          <a:cs typeface="+mj-cs"/>
        </a:defRPr>
      </a:lvl1pPr>
    </p:titleStyle>
    <p:bodyStyle>
      <a:lvl1pPr marL="18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400" kern="1200">
          <a:solidFill>
            <a:schemeClr val="tx1"/>
          </a:solidFill>
          <a:latin typeface="+mn-lt"/>
          <a:ea typeface="+mn-ea"/>
          <a:cs typeface="+mn-cs"/>
        </a:defRPr>
      </a:lvl1pPr>
      <a:lvl2pPr marL="360000" indent="-180000" algn="l" defTabSz="914400" rtl="0" eaLnBrk="1" latinLnBrk="0" hangingPunct="1">
        <a:lnSpc>
          <a:spcPct val="100000"/>
        </a:lnSpc>
        <a:spcBef>
          <a:spcPts val="300"/>
        </a:spcBef>
        <a:spcAft>
          <a:spcPts val="600"/>
        </a:spcAft>
        <a:buClr>
          <a:schemeClr val="accent1"/>
        </a:buClr>
        <a:buFont typeface="Arial" panose="020B0604020202020204" pitchFamily="34" charset="0"/>
        <a:buChar char="•"/>
        <a:defRPr sz="1250" kern="1200">
          <a:solidFill>
            <a:schemeClr val="tx1"/>
          </a:solidFill>
          <a:latin typeface="+mn-lt"/>
          <a:ea typeface="+mn-ea"/>
          <a:cs typeface="+mn-cs"/>
        </a:defRPr>
      </a:lvl2pPr>
      <a:lvl3pPr marL="540000" indent="-180000" algn="l" defTabSz="914400" rtl="0" eaLnBrk="1" latinLnBrk="0" hangingPunct="1">
        <a:lnSpc>
          <a:spcPct val="100000"/>
        </a:lnSpc>
        <a:spcBef>
          <a:spcPts val="300"/>
        </a:spcBef>
        <a:spcAft>
          <a:spcPts val="600"/>
        </a:spcAft>
        <a:buClr>
          <a:schemeClr val="accent1"/>
        </a:buClr>
        <a:buFont typeface="Arial" panose="020B0604020202020204" pitchFamily="34" charset="0"/>
        <a:buChar char="•"/>
        <a:defRPr sz="11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1600" b="1" kern="1200">
          <a:solidFill>
            <a:schemeClr val="accent1"/>
          </a:solidFill>
          <a:latin typeface="+mn-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1600" i="0" kern="1200">
          <a:solidFill>
            <a:schemeClr val="tx1"/>
          </a:solidFill>
          <a:latin typeface="+mn-lt"/>
          <a:ea typeface="+mn-ea"/>
          <a:cs typeface="+mn-cs"/>
        </a:defRPr>
      </a:lvl5pPr>
      <a:lvl6pPr marL="0" indent="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350" i="1" kern="1200">
          <a:solidFill>
            <a:schemeClr val="tx1"/>
          </a:solidFill>
          <a:latin typeface="Maersk Headline Office" panose="00000500000000000000" pitchFamily="2" charset="0"/>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600" b="0" kern="1200" baseline="0">
          <a:solidFill>
            <a:schemeClr val="tx2"/>
          </a:solidFill>
          <a:latin typeface="+mn-lt"/>
          <a:ea typeface="+mn-ea"/>
          <a:cs typeface="+mn-cs"/>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defRPr sz="500" b="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0"/>
        </a:spcAft>
        <a:buFont typeface="Arial" panose="020B0604020202020204" pitchFamily="34" charset="0"/>
        <a:buChar char="​"/>
        <a:defRPr sz="6000" kern="1200" baseline="0">
          <a:solidFill>
            <a:schemeClr val="accent1"/>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68">
          <p15:clr>
            <a:srgbClr val="F26B43"/>
          </p15:clr>
        </p15:guide>
        <p15:guide id="3" orient="horz" pos="315">
          <p15:clr>
            <a:srgbClr val="F26B43"/>
          </p15:clr>
        </p15:guide>
        <p15:guide id="4" orient="horz" pos="4009">
          <p15:clr>
            <a:srgbClr val="F26B43"/>
          </p15:clr>
        </p15:guide>
        <p15:guide id="5" pos="917">
          <p15:clr>
            <a:srgbClr val="F26B43"/>
          </p15:clr>
        </p15:guide>
        <p15:guide id="6" pos="1368">
          <p15:clr>
            <a:srgbClr val="F26B43"/>
          </p15:clr>
        </p15:guide>
        <p15:guide id="7" pos="5116">
          <p15:clr>
            <a:srgbClr val="F26B43"/>
          </p15:clr>
        </p15:guide>
        <p15:guide id="8" pos="5567">
          <p15:clr>
            <a:srgbClr val="F26B43"/>
          </p15:clr>
        </p15:guide>
        <p15:guide id="9" pos="5716">
          <p15:clr>
            <a:srgbClr val="F26B43"/>
          </p15:clr>
        </p15:guide>
        <p15:guide id="10" pos="6167">
          <p15:clr>
            <a:srgbClr val="F26B43"/>
          </p15:clr>
        </p15:guide>
        <p15:guide id="11" pos="6316">
          <p15:clr>
            <a:srgbClr val="F26B43"/>
          </p15:clr>
        </p15:guide>
        <p15:guide id="12" pos="6767">
          <p15:clr>
            <a:srgbClr val="F26B43"/>
          </p15:clr>
        </p15:guide>
        <p15:guide id="13" pos="6915">
          <p15:clr>
            <a:srgbClr val="F26B43"/>
          </p15:clr>
        </p15:guide>
        <p15:guide id="15" pos="4516">
          <p15:clr>
            <a:srgbClr val="F26B43"/>
          </p15:clr>
        </p15:guide>
        <p15:guide id="16" pos="4967">
          <p15:clr>
            <a:srgbClr val="F26B43"/>
          </p15:clr>
        </p15:guide>
        <p15:guide id="17" pos="3916">
          <p15:clr>
            <a:srgbClr val="F26B43"/>
          </p15:clr>
        </p15:guide>
        <p15:guide id="18" pos="4367">
          <p15:clr>
            <a:srgbClr val="F26B43"/>
          </p15:clr>
        </p15:guide>
        <p15:guide id="19" pos="3316">
          <p15:clr>
            <a:srgbClr val="F26B43"/>
          </p15:clr>
        </p15:guide>
        <p15:guide id="20" pos="3767">
          <p15:clr>
            <a:srgbClr val="F26B43"/>
          </p15:clr>
        </p15:guide>
        <p15:guide id="21" pos="2717">
          <p15:clr>
            <a:srgbClr val="F26B43"/>
          </p15:clr>
        </p15:guide>
        <p15:guide id="22" pos="3168">
          <p15:clr>
            <a:srgbClr val="F26B43"/>
          </p15:clr>
        </p15:guide>
        <p15:guide id="23" pos="2117">
          <p15:clr>
            <a:srgbClr val="F26B43"/>
          </p15:clr>
        </p15:guide>
        <p15:guide id="24" pos="2568">
          <p15:clr>
            <a:srgbClr val="F26B43"/>
          </p15:clr>
        </p15:guide>
        <p15:guide id="25" pos="1517">
          <p15:clr>
            <a:srgbClr val="F26B43"/>
          </p15:clr>
        </p15:guide>
        <p15:guide id="26" pos="1968">
          <p15:clr>
            <a:srgbClr val="F26B43"/>
          </p15:clr>
        </p15:guide>
        <p15:guide id="28" pos="7363">
          <p15:clr>
            <a:srgbClr val="F26B43"/>
          </p15:clr>
        </p15:guide>
        <p15:guide id="29" orient="horz" pos="1224">
          <p15:clr>
            <a:srgbClr val="F26B43"/>
          </p15:clr>
        </p15:guide>
        <p15:guide id="30" orient="horz" pos="1570">
          <p15:clr>
            <a:srgbClr val="F26B43"/>
          </p15:clr>
        </p15:guide>
        <p15:guide id="31" orient="horz" pos="1721">
          <p15:clr>
            <a:srgbClr val="F26B43"/>
          </p15:clr>
        </p15:guide>
        <p15:guide id="32" orient="horz" pos="2067">
          <p15:clr>
            <a:srgbClr val="F26B43"/>
          </p15:clr>
        </p15:guide>
        <p15:guide id="33" orient="horz" pos="2218">
          <p15:clr>
            <a:srgbClr val="F26B43"/>
          </p15:clr>
        </p15:guide>
        <p15:guide id="34" orient="horz" pos="2564">
          <p15:clr>
            <a:srgbClr val="F26B43"/>
          </p15:clr>
        </p15:guide>
        <p15:guide id="35" orient="horz" pos="2714">
          <p15:clr>
            <a:srgbClr val="F26B43"/>
          </p15:clr>
        </p15:guide>
        <p15:guide id="36" orient="horz" pos="3060">
          <p15:clr>
            <a:srgbClr val="F26B43"/>
          </p15:clr>
        </p15:guide>
        <p15:guide id="37" orient="horz" pos="3203">
          <p15:clr>
            <a:srgbClr val="F26B43"/>
          </p15:clr>
        </p15:guide>
        <p15:guide id="38" orient="horz" pos="3548">
          <p15:clr>
            <a:srgbClr val="F26B43"/>
          </p15:clr>
        </p15:guide>
        <p15:guide id="39" pos="315">
          <p15:clr>
            <a:srgbClr val="F26B43"/>
          </p15:clr>
        </p15:guide>
        <p15:guide id="40" pos="7364">
          <p15:clr>
            <a:srgbClr val="F26B43"/>
          </p15:clr>
        </p15:guide>
        <p15:guide id="41" orient="horz" pos="902">
          <p15:clr>
            <a:srgbClr val="F26B43"/>
          </p15:clr>
        </p15:guide>
        <p15:guide id="42" orient="horz" pos="2160">
          <p15:clr>
            <a:srgbClr val="000000"/>
          </p15:clr>
        </p15:guide>
        <p15:guide id="43" pos="3840">
          <p15:clr>
            <a:srgbClr val="000000"/>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a:blip r:embed="rId31"/>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29B73B-080F-A24E-185B-32F3BF52EDED}"/>
              </a:ext>
            </a:extLst>
          </p:cNvPr>
          <p:cNvSpPr txBox="1">
            <a:spLocks noGrp="1"/>
          </p:cNvSpPr>
          <p:nvPr>
            <p:ph type="title"/>
          </p:nvPr>
        </p:nvSpPr>
        <p:spPr>
          <a:xfrm>
            <a:off x="381003" y="285750"/>
            <a:ext cx="9045628" cy="429146"/>
          </a:xfrm>
          <a:prstGeom prst="rect">
            <a:avLst/>
          </a:prstGeom>
          <a:noFill/>
          <a:ln>
            <a:noFill/>
          </a:ln>
        </p:spPr>
        <p:txBody>
          <a:bodyPr vert="horz" wrap="square" lIns="91440" tIns="45720" rIns="91440" bIns="45720" anchor="ctr" anchorCtr="0" compatLnSpc="1">
            <a:noAutofit/>
          </a:bodyPr>
          <a:lstStyle/>
          <a:p>
            <a:pPr lvl="0"/>
            <a:r>
              <a:rPr lang="en-US"/>
              <a:t>Click to edit Master title style</a:t>
            </a:r>
          </a:p>
        </p:txBody>
      </p:sp>
      <p:sp>
        <p:nvSpPr>
          <p:cNvPr id="3" name="Text Placeholder 2">
            <a:extLst>
              <a:ext uri="{FF2B5EF4-FFF2-40B4-BE49-F238E27FC236}">
                <a16:creationId xmlns:a16="http://schemas.microsoft.com/office/drawing/2014/main" id="{E6758356-11C5-A2CC-4DA7-5D11D8500D58}"/>
              </a:ext>
            </a:extLst>
          </p:cNvPr>
          <p:cNvSpPr txBox="1">
            <a:spLocks noGrp="1"/>
          </p:cNvSpPr>
          <p:nvPr>
            <p:ph type="body" idx="1"/>
          </p:nvPr>
        </p:nvSpPr>
        <p:spPr>
          <a:xfrm>
            <a:off x="381003" y="1276346"/>
            <a:ext cx="11077571" cy="4742069"/>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114755DB-821E-C5B4-2FA1-5509DB3864FA}"/>
              </a:ext>
            </a:extLst>
          </p:cNvPr>
          <p:cNvSpPr txBox="1">
            <a:spLocks noGrp="1"/>
          </p:cNvSpPr>
          <p:nvPr>
            <p:ph type="sldNum" sz="quarter" idx="4"/>
          </p:nvPr>
        </p:nvSpPr>
        <p:spPr>
          <a:xfrm>
            <a:off x="9248954"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4572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fld id="{657E3049-CE58-4B45-ADFA-1F3D9002ADDA}" type="slidenum">
              <a:t>‹#›</a:t>
            </a:fld>
            <a:endParaRPr lang="en-US"/>
          </a:p>
        </p:txBody>
      </p:sp>
    </p:spTree>
    <p:extLst>
      <p:ext uri="{BB962C8B-B14F-4D97-AF65-F5344CB8AC3E}">
        <p14:creationId xmlns:p14="http://schemas.microsoft.com/office/powerpoint/2010/main" val="42500708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993" r:id="rId5"/>
    <p:sldLayoutId id="2147483994"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995" r:id="rId16"/>
    <p:sldLayoutId id="2147483996"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997" r:id="rId29"/>
  </p:sldLayoutIdLst>
  <p:txStyles>
    <p:titleStyle>
      <a:lvl1pPr marL="0" marR="0" lvl="0" indent="0" algn="l" defTabSz="914400" rtl="0" fontAlgn="auto" hangingPunct="1">
        <a:lnSpc>
          <a:spcPct val="90000"/>
        </a:lnSpc>
        <a:spcBef>
          <a:spcPts val="0"/>
        </a:spcBef>
        <a:spcAft>
          <a:spcPts val="0"/>
        </a:spcAft>
        <a:buNone/>
        <a:tabLst/>
        <a:defRPr lang="en-US" sz="3200" b="1" i="0" u="none" strike="noStrike" kern="1200" cap="none" spc="0" baseline="0">
          <a:solidFill>
            <a:srgbClr val="FFFFFF"/>
          </a:solidFill>
          <a:uFillTx/>
          <a:latin typeface="Calibri"/>
        </a:defRPr>
      </a:lvl1pPr>
    </p:titleStyle>
    <p:bodyStyle>
      <a:lvl1pPr marL="285750" marR="0" lvl="0" indent="-285750" algn="l" defTabSz="914400" rtl="0" fontAlgn="auto" hangingPunct="1">
        <a:lnSpc>
          <a:spcPct val="90000"/>
        </a:lnSpc>
        <a:spcBef>
          <a:spcPts val="1000"/>
        </a:spcBef>
        <a:spcAft>
          <a:spcPts val="0"/>
        </a:spcAft>
        <a:buSzPct val="90000"/>
        <a:buFont typeface="System Font Regular"/>
        <a:buChar char="&gt;"/>
        <a:tabLst/>
        <a:defRPr lang="en-US" sz="1800" b="0" i="0" u="none" strike="noStrike" kern="1200" cap="none" spc="0" baseline="0">
          <a:solidFill>
            <a:srgbClr val="000000"/>
          </a:solidFill>
          <a:uFillTx/>
          <a:latin typeface="Calibri"/>
        </a:defRPr>
      </a:lvl1pPr>
      <a:lvl2pPr marL="742950" marR="0" lvl="1" indent="-285750" algn="l" defTabSz="914400" rtl="0" fontAlgn="auto" hangingPunct="1">
        <a:lnSpc>
          <a:spcPct val="90000"/>
        </a:lnSpc>
        <a:spcBef>
          <a:spcPts val="500"/>
        </a:spcBef>
        <a:spcAft>
          <a:spcPts val="0"/>
        </a:spcAft>
        <a:buSzPct val="90000"/>
        <a:buFont typeface="Arial" pitchFamily="34"/>
        <a:buChar char="•"/>
        <a:tabLst/>
        <a:defRPr lang="en-US" sz="1800" b="0" i="0" u="none" strike="noStrike" kern="1200" cap="none" spc="0" baseline="0">
          <a:solidFill>
            <a:srgbClr val="000000"/>
          </a:solidFill>
          <a:uFillTx/>
          <a:latin typeface="Calibri"/>
        </a:defRPr>
      </a:lvl2pPr>
      <a:lvl3pPr marL="1200150" marR="0" lvl="2" indent="-285750" algn="l" defTabSz="914400" rtl="0" fontAlgn="auto" hangingPunct="1">
        <a:lnSpc>
          <a:spcPct val="90000"/>
        </a:lnSpc>
        <a:spcBef>
          <a:spcPts val="500"/>
        </a:spcBef>
        <a:spcAft>
          <a:spcPts val="0"/>
        </a:spcAft>
        <a:buSzPct val="90000"/>
        <a:buFont typeface="Arial" pitchFamily="34"/>
        <a:buChar char="•"/>
        <a:tabLst/>
        <a:defRPr lang="en-US" sz="1800" b="0" i="0" u="none" strike="noStrike" kern="1200" cap="none" spc="0" baseline="0">
          <a:solidFill>
            <a:srgbClr val="000000"/>
          </a:solidFill>
          <a:uFillTx/>
          <a:latin typeface="Calibri"/>
        </a:defRPr>
      </a:lvl3pPr>
      <a:lvl4pPr marL="1657350" marR="0" lvl="3" indent="-285750" algn="l" defTabSz="914400" rtl="0" fontAlgn="auto" hangingPunct="1">
        <a:lnSpc>
          <a:spcPct val="90000"/>
        </a:lnSpc>
        <a:spcBef>
          <a:spcPts val="500"/>
        </a:spcBef>
        <a:spcAft>
          <a:spcPts val="0"/>
        </a:spcAft>
        <a:buSzPct val="90000"/>
        <a:buFont typeface="Arial" pitchFamily="34"/>
        <a:buChar char="•"/>
        <a:tabLst/>
        <a:defRPr lang="en-US" sz="1800" b="0" i="0" u="none" strike="noStrike" kern="1200" cap="none" spc="0" baseline="0">
          <a:solidFill>
            <a:srgbClr val="000000"/>
          </a:solidFill>
          <a:uFillTx/>
          <a:latin typeface="Calibri"/>
        </a:defRPr>
      </a:lvl4pPr>
      <a:lvl5pPr marL="2114549" marR="0" lvl="4" indent="-285750" algn="l" defTabSz="914400" rtl="0" fontAlgn="auto" hangingPunct="1">
        <a:lnSpc>
          <a:spcPct val="90000"/>
        </a:lnSpc>
        <a:spcBef>
          <a:spcPts val="500"/>
        </a:spcBef>
        <a:spcAft>
          <a:spcPts val="0"/>
        </a:spcAft>
        <a:buSzPct val="9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AC8577-92DE-4604-A99A-1F1AAF33EDC5}" type="datetime1">
              <a:rPr lang="en-US" smtClean="0"/>
              <a:t>8/22/2024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D6895F-3EF4-45BD-A2D5-E4C2DC551403}" type="slidenum">
              <a:rPr lang="en-US" smtClean="0"/>
              <a:t>‹#›</a:t>
            </a:fld>
            <a:endParaRPr lang="en-US"/>
          </a:p>
        </p:txBody>
      </p:sp>
    </p:spTree>
    <p:extLst>
      <p:ext uri="{BB962C8B-B14F-4D97-AF65-F5344CB8AC3E}">
        <p14:creationId xmlns:p14="http://schemas.microsoft.com/office/powerpoint/2010/main" val="1767997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18/10/relationships/comments" Target="../comments/modernComment_7FFE627F_F30D09AE.xml"/><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8.emf"/><Relationship Id="rId4" Type="http://schemas.openxmlformats.org/officeDocument/2006/relationships/package" Target="../embeddings/Microsoft_PowerPoint_Presentation_6AE3982.pptx"/></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1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4.xml"/></Relationships>
</file>

<file path=ppt/slides/_rels/slide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114.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38.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1.xml"/><Relationship Id="rId1" Type="http://schemas.openxmlformats.org/officeDocument/2006/relationships/slideLayout" Target="../slideLayouts/slideLayout13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143.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3.xml"/><Relationship Id="rId1" Type="http://schemas.openxmlformats.org/officeDocument/2006/relationships/slideLayout" Target="../slideLayouts/slideLayout13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4.xml"/><Relationship Id="rId1" Type="http://schemas.openxmlformats.org/officeDocument/2006/relationships/slideLayout" Target="../slideLayouts/slideLayout13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45.jpeg"/><Relationship Id="rId1" Type="http://schemas.openxmlformats.org/officeDocument/2006/relationships/slideLayout" Target="../slideLayouts/slideLayout13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5.xml"/><Relationship Id="rId1" Type="http://schemas.openxmlformats.org/officeDocument/2006/relationships/slideLayout" Target="../slideLayouts/slideLayout13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46.jpeg"/><Relationship Id="rId1" Type="http://schemas.openxmlformats.org/officeDocument/2006/relationships/slideLayout" Target="../slideLayouts/slideLayout13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8.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hyperlink" Target="http://www.metro.net/710-hub" TargetMode="External"/><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54.emf"/><Relationship Id="rId13" Type="http://schemas.openxmlformats.org/officeDocument/2006/relationships/image" Target="../media/image32.png"/><Relationship Id="rId3" Type="http://schemas.openxmlformats.org/officeDocument/2006/relationships/image" Target="../media/image49.emf"/><Relationship Id="rId7" Type="http://schemas.openxmlformats.org/officeDocument/2006/relationships/image" Target="../media/image53.emf"/><Relationship Id="rId12"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12.xml"/><Relationship Id="rId6" Type="http://schemas.openxmlformats.org/officeDocument/2006/relationships/image" Target="../media/image52.emf"/><Relationship Id="rId11" Type="http://schemas.openxmlformats.org/officeDocument/2006/relationships/image" Target="../media/image55.png"/><Relationship Id="rId5" Type="http://schemas.openxmlformats.org/officeDocument/2006/relationships/image" Target="../media/image51.emf"/><Relationship Id="rId10" Type="http://schemas.openxmlformats.org/officeDocument/2006/relationships/hyperlink" Target="https://www.metro.net/projects/lb-ela-corridor-plan/" TargetMode="External"/><Relationship Id="rId4" Type="http://schemas.openxmlformats.org/officeDocument/2006/relationships/image" Target="../media/image50.emf"/><Relationship Id="rId9" Type="http://schemas.openxmlformats.org/officeDocument/2006/relationships/hyperlink" Target="mailto:710corridor@metro.net"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6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2.xml"/><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8489A7-A345-254A-A2A7-86C1772623F1}"/>
              </a:ext>
            </a:extLst>
          </p:cNvPr>
          <p:cNvSpPr txBox="1"/>
          <p:nvPr/>
        </p:nvSpPr>
        <p:spPr>
          <a:xfrm>
            <a:off x="3488645" y="2967335"/>
            <a:ext cx="4966922" cy="461665"/>
          </a:xfrm>
          <a:prstGeom prst="rect">
            <a:avLst/>
          </a:prstGeom>
          <a:noFill/>
        </p:spPr>
        <p:txBody>
          <a:bodyPr wrap="square" rtlCol="0">
            <a:spAutoFit/>
          </a:bodyPr>
          <a:lstStyle/>
          <a:p>
            <a:pPr>
              <a:spcAft>
                <a:spcPts val="600"/>
              </a:spcAft>
            </a:pPr>
            <a:r>
              <a:rPr lang="en-US" sz="2400" i="1">
                <a:solidFill>
                  <a:schemeClr val="bg1"/>
                </a:solidFill>
              </a:rPr>
              <a:t>We will begin in a few moments.</a:t>
            </a:r>
          </a:p>
        </p:txBody>
      </p:sp>
      <p:sp>
        <p:nvSpPr>
          <p:cNvPr id="4" name="TextBox 3">
            <a:extLst>
              <a:ext uri="{FF2B5EF4-FFF2-40B4-BE49-F238E27FC236}">
                <a16:creationId xmlns:a16="http://schemas.microsoft.com/office/drawing/2014/main" id="{28B15CDB-1E7E-B146-BDFC-1A6C040A7E80}"/>
              </a:ext>
            </a:extLst>
          </p:cNvPr>
          <p:cNvSpPr txBox="1"/>
          <p:nvPr/>
        </p:nvSpPr>
        <p:spPr>
          <a:xfrm>
            <a:off x="7673408" y="4950134"/>
            <a:ext cx="3972447" cy="1323439"/>
          </a:xfrm>
          <a:prstGeom prst="rect">
            <a:avLst/>
          </a:prstGeom>
          <a:noFill/>
        </p:spPr>
        <p:txBody>
          <a:bodyPr wrap="square" lIns="91440" tIns="45720" rIns="91440" bIns="45720" rtlCol="0" anchor="t">
            <a:spAutoFit/>
          </a:bodyPr>
          <a:lstStyle/>
          <a:p>
            <a:r>
              <a:rPr lang="en-US" sz="2000" b="1">
                <a:solidFill>
                  <a:schemeClr val="bg1"/>
                </a:solidFill>
                <a:ea typeface="+mn-lt"/>
                <a:cs typeface="+mn-lt"/>
              </a:rPr>
              <a:t>LB-ELA Task Force </a:t>
            </a:r>
            <a:endParaRPr lang="en-US">
              <a:solidFill>
                <a:schemeClr val="bg1"/>
              </a:solidFill>
              <a:ea typeface="+mn-lt"/>
              <a:cs typeface="+mn-lt"/>
            </a:endParaRPr>
          </a:p>
          <a:p>
            <a:r>
              <a:rPr lang="en-US" sz="2000" b="1">
                <a:solidFill>
                  <a:schemeClr val="bg1"/>
                </a:solidFill>
                <a:ea typeface="+mn-lt"/>
                <a:cs typeface="+mn-lt"/>
              </a:rPr>
              <a:t>Zero-Emission Truck Working Group</a:t>
            </a:r>
            <a:endParaRPr lang="en-US">
              <a:solidFill>
                <a:schemeClr val="bg1"/>
              </a:solidFill>
              <a:ea typeface="+mn-lt"/>
              <a:cs typeface="+mn-lt"/>
            </a:endParaRPr>
          </a:p>
          <a:p>
            <a:r>
              <a:rPr lang="en-US" sz="2000" b="1">
                <a:solidFill>
                  <a:schemeClr val="bg1"/>
                </a:solidFill>
              </a:rPr>
              <a:t>Meeting #15</a:t>
            </a:r>
            <a:endParaRPr lang="en-US">
              <a:solidFill>
                <a:schemeClr val="bg1"/>
              </a:solidFill>
              <a:cs typeface="Calibri"/>
            </a:endParaRPr>
          </a:p>
          <a:p>
            <a:r>
              <a:rPr lang="en-US" sz="2000">
                <a:solidFill>
                  <a:schemeClr val="bg1"/>
                </a:solidFill>
              </a:rPr>
              <a:t>April 25, 2023</a:t>
            </a:r>
            <a:endParaRPr lang="en-US" sz="2000">
              <a:solidFill>
                <a:schemeClr val="bg1"/>
              </a:solidFill>
              <a:cs typeface="Calibri"/>
            </a:endParaRPr>
          </a:p>
        </p:txBody>
      </p:sp>
    </p:spTree>
    <p:extLst>
      <p:ext uri="{BB962C8B-B14F-4D97-AF65-F5344CB8AC3E}">
        <p14:creationId xmlns:p14="http://schemas.microsoft.com/office/powerpoint/2010/main" val="8606445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093AE-FED4-4AA9-8B17-1947ADAF7427}"/>
              </a:ext>
            </a:extLst>
          </p:cNvPr>
          <p:cNvSpPr>
            <a:spLocks noGrp="1"/>
          </p:cNvSpPr>
          <p:nvPr>
            <p:ph type="title"/>
          </p:nvPr>
        </p:nvSpPr>
        <p:spPr/>
        <p:txBody>
          <a:bodyPr/>
          <a:lstStyle/>
          <a:p>
            <a:r>
              <a:rPr lang="en-US"/>
              <a:t>Meeting Objectives</a:t>
            </a:r>
          </a:p>
        </p:txBody>
      </p:sp>
      <p:sp>
        <p:nvSpPr>
          <p:cNvPr id="3" name="Content Placeholder 2">
            <a:extLst>
              <a:ext uri="{FF2B5EF4-FFF2-40B4-BE49-F238E27FC236}">
                <a16:creationId xmlns:a16="http://schemas.microsoft.com/office/drawing/2014/main" id="{45D5787C-6825-4FFD-A6D3-4D7ECCD903FD}"/>
              </a:ext>
            </a:extLst>
          </p:cNvPr>
          <p:cNvSpPr>
            <a:spLocks noGrp="1"/>
          </p:cNvSpPr>
          <p:nvPr>
            <p:ph idx="1"/>
          </p:nvPr>
        </p:nvSpPr>
        <p:spPr>
          <a:xfrm>
            <a:off x="380999" y="1167890"/>
            <a:ext cx="10774681" cy="3677065"/>
          </a:xfrm>
        </p:spPr>
        <p:txBody>
          <a:bodyPr vert="horz" lIns="91440" tIns="45720" rIns="91440" bIns="45720" rtlCol="0" anchor="t">
            <a:noAutofit/>
          </a:bodyPr>
          <a:lstStyle/>
          <a:p>
            <a:pPr marL="0" indent="0">
              <a:lnSpc>
                <a:spcPct val="100000"/>
              </a:lnSpc>
              <a:spcAft>
                <a:spcPts val="1200"/>
              </a:spcAft>
              <a:buNone/>
            </a:pPr>
            <a:r>
              <a:rPr lang="en-US" sz="2800" b="1">
                <a:solidFill>
                  <a:schemeClr val="accent1"/>
                </a:solidFill>
              </a:rPr>
              <a:t>During this meeting, the working group will:</a:t>
            </a:r>
          </a:p>
        </p:txBody>
      </p:sp>
      <p:sp>
        <p:nvSpPr>
          <p:cNvPr id="4" name="Slide Number Placeholder 3">
            <a:extLst>
              <a:ext uri="{FF2B5EF4-FFF2-40B4-BE49-F238E27FC236}">
                <a16:creationId xmlns:a16="http://schemas.microsoft.com/office/drawing/2014/main" id="{8AEA60D0-F984-4A2D-802F-B72764CEE20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81F9DCD-0574-60EE-19B7-FB32C37790A3}"/>
              </a:ext>
            </a:extLst>
          </p:cNvPr>
          <p:cNvSpPr txBox="1"/>
          <p:nvPr/>
        </p:nvSpPr>
        <p:spPr>
          <a:xfrm>
            <a:off x="517407" y="1909703"/>
            <a:ext cx="70367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9" name="Content Placeholder 2">
            <a:extLst>
              <a:ext uri="{FF2B5EF4-FFF2-40B4-BE49-F238E27FC236}">
                <a16:creationId xmlns:a16="http://schemas.microsoft.com/office/drawing/2014/main" id="{98FE120B-2E56-52F3-9B17-1B55E9C803F5}"/>
              </a:ext>
            </a:extLst>
          </p:cNvPr>
          <p:cNvSpPr txBox="1">
            <a:spLocks/>
          </p:cNvSpPr>
          <p:nvPr/>
        </p:nvSpPr>
        <p:spPr>
          <a:xfrm>
            <a:off x="409222" y="1793757"/>
            <a:ext cx="11265371" cy="4742065"/>
          </a:xfrm>
          <a:prstGeom prst="rect">
            <a:avLst/>
          </a:prstGeom>
        </p:spPr>
        <p:txBody>
          <a:bodyPr vert="horz" lIns="91440" tIns="45720" rIns="91440" bIns="45720" rtlCol="0" anchor="t">
            <a:norm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cs typeface="Calibri"/>
              </a:rPr>
              <a:t>Receive status report on LACI's </a:t>
            </a:r>
            <a:r>
              <a:rPr lang="en-US" sz="2000">
                <a:ea typeface="+mn-lt"/>
                <a:cs typeface="+mn-lt"/>
              </a:rPr>
              <a:t>Community Project Funding Request</a:t>
            </a:r>
          </a:p>
          <a:p>
            <a:pPr marL="0" indent="0">
              <a:buNone/>
            </a:pPr>
            <a:endParaRPr lang="en-US" sz="2000">
              <a:ea typeface="+mn-lt"/>
              <a:cs typeface="+mn-lt"/>
            </a:endParaRPr>
          </a:p>
          <a:p>
            <a:r>
              <a:rPr lang="en-US" sz="2000">
                <a:ea typeface="+mn-lt"/>
                <a:cs typeface="+mn-lt"/>
              </a:rPr>
              <a:t>Participate in a Test for Consensus on the staff recommendation for the funding request</a:t>
            </a:r>
          </a:p>
          <a:p>
            <a:endParaRPr lang="en-US" sz="2000">
              <a:ea typeface="+mn-lt"/>
              <a:cs typeface="+mn-lt"/>
            </a:endParaRPr>
          </a:p>
          <a:p>
            <a:r>
              <a:rPr lang="en-US" sz="2000">
                <a:ea typeface="+mn-lt"/>
                <a:cs typeface="+mn-lt"/>
              </a:rPr>
              <a:t>Learn about a federal discretionary grant opportunity and regional and state efforts to advance charging and fueling infrastructure</a:t>
            </a:r>
          </a:p>
          <a:p>
            <a:endParaRPr lang="en-US" sz="2000">
              <a:ea typeface="+mn-lt"/>
              <a:cs typeface="+mn-lt"/>
            </a:endParaRPr>
          </a:p>
          <a:p>
            <a:r>
              <a:rPr lang="en-US" sz="2000">
                <a:cs typeface="Calibri"/>
              </a:rPr>
              <a:t>Receive a presentation on workforce development and discuss how Metro and its partners can create opportunities for residents to gain skills and training on new technologies as well as targeted local hire on ZET infrastructure development</a:t>
            </a:r>
          </a:p>
          <a:p>
            <a:pPr marL="0" indent="0">
              <a:buNone/>
            </a:pPr>
            <a:endParaRPr lang="en-US" sz="2400">
              <a:ea typeface="Calibri" panose="020F0502020204030204"/>
              <a:cs typeface="Calibri"/>
            </a:endParaRPr>
          </a:p>
        </p:txBody>
      </p:sp>
    </p:spTree>
    <p:extLst>
      <p:ext uri="{BB962C8B-B14F-4D97-AF65-F5344CB8AC3E}">
        <p14:creationId xmlns:p14="http://schemas.microsoft.com/office/powerpoint/2010/main" val="21506673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1474250"/>
          </a:xfrm>
          <a:prstGeom prst="rect">
            <a:avLst/>
          </a:prstGeom>
          <a:solidFill>
            <a:srgbClr val="00B4BD"/>
          </a:solid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a:ln>
                  <a:noFill/>
                </a:ln>
                <a:solidFill>
                  <a:srgbClr val="FFFFFF"/>
                </a:solidFill>
                <a:effectLst/>
                <a:uLnTx/>
                <a:uFillTx/>
                <a:latin typeface="Calibri" panose="020F0502020204030204"/>
                <a:ea typeface="+mn-ea"/>
                <a:cs typeface="Calibri"/>
              </a:rPr>
              <a:t>Agenda Item #1:</a:t>
            </a:r>
          </a:p>
          <a:p>
            <a:pPr marL="1026795" indent="-1026795" algn="ctr">
              <a:lnSpc>
                <a:spcPct val="120000"/>
              </a:lnSpc>
              <a:tabLst>
                <a:tab pos="852488" algn="l"/>
              </a:tabLst>
            </a:pPr>
            <a:r>
              <a:rPr lang="en-US" sz="4000" b="1">
                <a:solidFill>
                  <a:srgbClr val="FFFFFF"/>
                </a:solidFill>
                <a:latin typeface="Calibri" panose="020F0502020204030204"/>
                <a:cs typeface="Calibri"/>
              </a:rPr>
              <a:t>Metro Update</a:t>
            </a:r>
            <a:endParaRPr lang="en-US">
              <a:cs typeface="Calibri"/>
            </a:endParaRPr>
          </a:p>
        </p:txBody>
      </p:sp>
    </p:spTree>
    <p:extLst>
      <p:ext uri="{BB962C8B-B14F-4D97-AF65-F5344CB8AC3E}">
        <p14:creationId xmlns:p14="http://schemas.microsoft.com/office/powerpoint/2010/main" val="16718379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29F2A-F175-58DA-AA98-20D7DB17B1A0}"/>
              </a:ext>
            </a:extLst>
          </p:cNvPr>
          <p:cNvSpPr>
            <a:spLocks noGrp="1"/>
          </p:cNvSpPr>
          <p:nvPr>
            <p:ph type="title"/>
          </p:nvPr>
        </p:nvSpPr>
        <p:spPr>
          <a:xfrm>
            <a:off x="232756" y="40294"/>
            <a:ext cx="9227127" cy="756285"/>
          </a:xfrm>
        </p:spPr>
        <p:txBody>
          <a:bodyPr/>
          <a:lstStyle/>
          <a:p>
            <a:br>
              <a:rPr lang="en-US">
                <a:cs typeface="Calibri"/>
              </a:rPr>
            </a:br>
            <a:r>
              <a:rPr lang="en-US">
                <a:cs typeface="Calibri"/>
              </a:rPr>
              <a:t>ZET Program Recap – Metro Board Direction</a:t>
            </a:r>
            <a:br>
              <a:rPr lang="en-US" sz="3200" b="1">
                <a:cs typeface="Calibri"/>
              </a:rPr>
            </a:br>
            <a:endParaRPr lang="en-US"/>
          </a:p>
        </p:txBody>
      </p:sp>
      <p:sp>
        <p:nvSpPr>
          <p:cNvPr id="3" name="Content Placeholder 2">
            <a:extLst>
              <a:ext uri="{FF2B5EF4-FFF2-40B4-BE49-F238E27FC236}">
                <a16:creationId xmlns:a16="http://schemas.microsoft.com/office/drawing/2014/main" id="{E4BC555C-5E27-1A42-BD01-51F182DBF2D1}"/>
              </a:ext>
            </a:extLst>
          </p:cNvPr>
          <p:cNvSpPr>
            <a:spLocks noGrp="1"/>
          </p:cNvSpPr>
          <p:nvPr>
            <p:ph idx="1"/>
          </p:nvPr>
        </p:nvSpPr>
        <p:spPr>
          <a:xfrm>
            <a:off x="381000" y="1175954"/>
            <a:ext cx="11077575" cy="4742065"/>
          </a:xfrm>
        </p:spPr>
        <p:txBody>
          <a:bodyPr vert="horz" lIns="91440" tIns="45720" rIns="91440" bIns="45720" rtlCol="0" anchor="t">
            <a:normAutofit fontScale="92500" lnSpcReduction="20000"/>
          </a:bodyPr>
          <a:lstStyle/>
          <a:p>
            <a:r>
              <a:rPr lang="en-US" sz="2200" b="1"/>
              <a:t>Metro Board Direction and desired outcomes</a:t>
            </a:r>
            <a:endParaRPr lang="en-US" sz="2200" b="1">
              <a:cs typeface="Calibri"/>
            </a:endParaRPr>
          </a:p>
          <a:p>
            <a:pPr marL="512445" indent="-229870">
              <a:buFont typeface="Arial" panose="020B0604020202020204" pitchFamily="34" charset="0"/>
              <a:buChar char="•"/>
            </a:pPr>
            <a:r>
              <a:rPr lang="en-US" sz="2200"/>
              <a:t>$200 million minimum funding target </a:t>
            </a:r>
            <a:endParaRPr lang="en-US" sz="2200">
              <a:cs typeface="Calibri" panose="020F0502020204030204"/>
            </a:endParaRPr>
          </a:p>
          <a:p>
            <a:pPr marL="512445" indent="-229870">
              <a:buFont typeface="Arial" panose="020B0604020202020204" pitchFamily="34" charset="0"/>
              <a:buChar char="•"/>
            </a:pPr>
            <a:r>
              <a:rPr lang="en-US" sz="2200"/>
              <a:t>Leverage $50 million local matches with private, regional, state, and federal funding</a:t>
            </a:r>
            <a:endParaRPr lang="en-US" sz="2200">
              <a:cs typeface="Calibri" panose="020F0502020204030204"/>
            </a:endParaRPr>
          </a:p>
          <a:p>
            <a:pPr marL="512445" indent="-229870">
              <a:buFont typeface="Arial" panose="020B0604020202020204" pitchFamily="34" charset="0"/>
              <a:buChar char="•"/>
            </a:pPr>
            <a:r>
              <a:rPr lang="en-US" sz="2200"/>
              <a:t>Accelerated ZE deployment in the I-710 South (now Long Beach-East LA) Corridor</a:t>
            </a:r>
            <a:endParaRPr lang="en-US" sz="2200">
              <a:cs typeface="Calibri" panose="020F0502020204030204"/>
            </a:endParaRPr>
          </a:p>
          <a:p>
            <a:pPr marL="512445" indent="-229870">
              <a:buFont typeface="Arial" panose="020B0604020202020204" pitchFamily="34" charset="0"/>
              <a:buChar char="•"/>
            </a:pPr>
            <a:r>
              <a:rPr lang="en-US" sz="2200"/>
              <a:t>Collaboration with regional stakeholders</a:t>
            </a:r>
            <a:endParaRPr lang="en-US" sz="2200">
              <a:cs typeface="Calibri" panose="020F0502020204030204"/>
            </a:endParaRPr>
          </a:p>
          <a:p>
            <a:pPr marL="512445" indent="-229870">
              <a:buFont typeface="Arial" panose="020B0604020202020204" pitchFamily="34" charset="0"/>
              <a:buChar char="•"/>
            </a:pPr>
            <a:r>
              <a:rPr lang="en-US" sz="2200">
                <a:cs typeface="Calibri" panose="020F0502020204030204"/>
              </a:rPr>
              <a:t>Independent, accelerated process from overall 710 (LB-ELA) Task Force Investment Plan process</a:t>
            </a:r>
          </a:p>
          <a:p>
            <a:pPr marL="512445">
              <a:buFont typeface="Arial" panose="020B0604020202020204" pitchFamily="34" charset="0"/>
              <a:buChar char="•"/>
            </a:pPr>
            <a:endParaRPr lang="en-US" sz="2200" b="1"/>
          </a:p>
          <a:p>
            <a:pPr marL="282575" indent="-282575">
              <a:buFont typeface="Calibri" panose="020F0502020204030204" pitchFamily="34" charset="0"/>
              <a:buChar char="&gt;"/>
            </a:pPr>
            <a:r>
              <a:rPr lang="en-US" sz="2200" b="1"/>
              <a:t>Strategies to accomplish outcomes</a:t>
            </a:r>
            <a:endParaRPr lang="en-US" sz="2200" b="1">
              <a:cs typeface="Calibri"/>
            </a:endParaRPr>
          </a:p>
          <a:p>
            <a:pPr marL="512445" indent="-229870">
              <a:buFont typeface="Arial" panose="020B0604020202020204" pitchFamily="34" charset="0"/>
              <a:buChar char="•"/>
            </a:pPr>
            <a:r>
              <a:rPr lang="en-US" sz="2200"/>
              <a:t>Identify discretionary grant opportunities</a:t>
            </a:r>
            <a:endParaRPr lang="en-US" sz="2200">
              <a:cs typeface="Calibri" panose="020F0502020204030204"/>
            </a:endParaRPr>
          </a:p>
          <a:p>
            <a:pPr marL="512445" indent="-229870">
              <a:buFont typeface="Arial" panose="020B0604020202020204" pitchFamily="34" charset="0"/>
              <a:buChar char="•"/>
            </a:pPr>
            <a:r>
              <a:rPr lang="en-US" sz="2200"/>
              <a:t>Convene and collaborate with community and regional stakeholders</a:t>
            </a:r>
            <a:endParaRPr lang="en-US" sz="2200">
              <a:cs typeface="Calibri" panose="020F0502020204030204"/>
            </a:endParaRPr>
          </a:p>
          <a:p>
            <a:pPr marL="512445" indent="-229870">
              <a:buFont typeface="Arial" panose="020B0604020202020204" pitchFamily="34" charset="0"/>
              <a:buChar char="•"/>
            </a:pPr>
            <a:r>
              <a:rPr lang="en-US" sz="2200"/>
              <a:t>Develop a scope of work for the ZET Program</a:t>
            </a:r>
            <a:endParaRPr lang="en-US" sz="2200">
              <a:cs typeface="Calibri" panose="020F0502020204030204"/>
            </a:endParaRPr>
          </a:p>
          <a:p>
            <a:pPr marL="512445" indent="-229870">
              <a:buFont typeface="Arial" panose="020B0604020202020204" pitchFamily="34" charset="0"/>
              <a:buChar char="•"/>
            </a:pPr>
            <a:r>
              <a:rPr lang="en-US" sz="2200"/>
              <a:t>Identify regional funding partners</a:t>
            </a:r>
            <a:endParaRPr lang="en-US" sz="2200">
              <a:cs typeface="Calibri" panose="020F0502020204030204"/>
            </a:endParaRPr>
          </a:p>
          <a:p>
            <a:pPr marL="512445" indent="-229870">
              <a:buFont typeface="Arial" panose="020B0604020202020204" pitchFamily="34" charset="0"/>
              <a:buChar char="•"/>
            </a:pPr>
            <a:r>
              <a:rPr lang="en-US" sz="2200"/>
              <a:t>Identify near and long-term opportunities</a:t>
            </a:r>
            <a:endParaRPr lang="en-US" sz="2200">
              <a:cs typeface="Calibri" panose="020F0502020204030204"/>
            </a:endParaRPr>
          </a:p>
          <a:p>
            <a:pPr marL="512445" indent="-229870">
              <a:buFont typeface="Arial" panose="020B0604020202020204" pitchFamily="34" charset="0"/>
              <a:buChar char="•"/>
            </a:pPr>
            <a:r>
              <a:rPr lang="en-US" sz="2200">
                <a:ea typeface="+mn-lt"/>
                <a:cs typeface="+mn-lt"/>
              </a:rPr>
              <a:t>Identify policy and legislative barriers to implementation</a:t>
            </a:r>
            <a:endParaRPr lang="en-US" sz="2200">
              <a:cs typeface="Calibri" panose="020F0502020204030204"/>
            </a:endParaRPr>
          </a:p>
          <a:p>
            <a:pPr marL="512445" indent="-229870">
              <a:buFont typeface="Arial" panose="020B0604020202020204" pitchFamily="34" charset="0"/>
              <a:buChar char="•"/>
            </a:pPr>
            <a:endParaRPr lang="en-US">
              <a:cs typeface="Calibri" panose="020F0502020204030204"/>
            </a:endParaRPr>
          </a:p>
          <a:p>
            <a:pPr marL="512445" indent="-229870">
              <a:buFont typeface="Arial" panose="020B0604020202020204" pitchFamily="34" charset="0"/>
              <a:buChar char="•"/>
            </a:pPr>
            <a:endParaRPr lang="en-US">
              <a:cs typeface="Calibri" panose="020F0502020204030204"/>
            </a:endParaRPr>
          </a:p>
          <a:p>
            <a:pPr marL="512445" indent="-229870">
              <a:buFont typeface="Arial" panose="020B0604020202020204" pitchFamily="34" charset="0"/>
              <a:buChar char="•"/>
            </a:pPr>
            <a:endParaRPr lang="en-US">
              <a:cs typeface="Calibri" panose="020F0502020204030204"/>
            </a:endParaRPr>
          </a:p>
          <a:p>
            <a:pPr marL="512445">
              <a:buFont typeface="Arial" panose="020B0604020202020204" pitchFamily="34" charset="0"/>
              <a:buChar char="•"/>
            </a:pPr>
            <a:endParaRPr lang="en-US">
              <a:cs typeface="Calibri" panose="020F0502020204030204"/>
            </a:endParaRPr>
          </a:p>
          <a:p>
            <a:pPr marL="512445">
              <a:buFont typeface="Arial" panose="020B0604020202020204" pitchFamily="34" charset="0"/>
              <a:buChar char="•"/>
            </a:pPr>
            <a:endParaRPr lang="en-US">
              <a:cs typeface="Calibri" panose="020F0502020204030204"/>
            </a:endParaRPr>
          </a:p>
        </p:txBody>
      </p:sp>
      <p:sp>
        <p:nvSpPr>
          <p:cNvPr id="4" name="Slide Number Placeholder 3">
            <a:extLst>
              <a:ext uri="{FF2B5EF4-FFF2-40B4-BE49-F238E27FC236}">
                <a16:creationId xmlns:a16="http://schemas.microsoft.com/office/drawing/2014/main" id="{6F5D3C30-3D88-8F55-457E-55854D0E994B}"/>
              </a:ext>
            </a:extLst>
          </p:cNvPr>
          <p:cNvSpPr>
            <a:spLocks noGrp="1"/>
          </p:cNvSpPr>
          <p:nvPr>
            <p:ph type="sldNum" sz="quarter" idx="12"/>
          </p:nvPr>
        </p:nvSpPr>
        <p:spPr/>
        <p:txBody>
          <a:bodyPr/>
          <a:lstStyle/>
          <a:p>
            <a:fld id="{2429C633-AF9B-9840-B7F1-7587910FEF71}" type="slidenum">
              <a:rPr lang="en-US" smtClean="0"/>
              <a:pPr/>
              <a:t>12</a:t>
            </a:fld>
            <a:endParaRPr lang="en-US"/>
          </a:p>
        </p:txBody>
      </p:sp>
    </p:spTree>
    <p:extLst>
      <p:ext uri="{BB962C8B-B14F-4D97-AF65-F5344CB8AC3E}">
        <p14:creationId xmlns:p14="http://schemas.microsoft.com/office/powerpoint/2010/main" val="18814333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9A6B343D-FE25-474C-9E1A-F6B1A029E64E}"/>
              </a:ext>
            </a:extLst>
          </p:cNvPr>
          <p:cNvSpPr txBox="1"/>
          <p:nvPr/>
        </p:nvSpPr>
        <p:spPr>
          <a:xfrm>
            <a:off x="407489" y="200672"/>
            <a:ext cx="8469509" cy="523220"/>
          </a:xfrm>
          <a:prstGeom prst="rect">
            <a:avLst/>
          </a:prstGeom>
          <a:noFill/>
        </p:spPr>
        <p:txBody>
          <a:bodyPr wrap="square" lIns="91440" tIns="45720" rIns="91440" bIns="45720" rtlCol="0" anchor="t">
            <a:spAutoFit/>
          </a:bodyPr>
          <a:lstStyle/>
          <a:p>
            <a:r>
              <a:rPr lang="en-US" sz="2800" b="1">
                <a:solidFill>
                  <a:schemeClr val="bg1"/>
                </a:solidFill>
              </a:rPr>
              <a:t>ZET Meeting #14 Recap</a:t>
            </a:r>
            <a:endParaRPr lang="en-US" sz="2800" b="1">
              <a:solidFill>
                <a:schemeClr val="bg1"/>
              </a:solidFill>
              <a:ea typeface="Calibri"/>
              <a:cs typeface="Calibri"/>
            </a:endParaRPr>
          </a:p>
        </p:txBody>
      </p:sp>
      <p:sp>
        <p:nvSpPr>
          <p:cNvPr id="5" name="Content Placeholder 2">
            <a:extLst>
              <a:ext uri="{FF2B5EF4-FFF2-40B4-BE49-F238E27FC236}">
                <a16:creationId xmlns:a16="http://schemas.microsoft.com/office/drawing/2014/main" id="{35432D64-52B9-495D-85A6-1C187566A189}"/>
              </a:ext>
            </a:extLst>
          </p:cNvPr>
          <p:cNvSpPr>
            <a:spLocks noGrp="1"/>
          </p:cNvSpPr>
          <p:nvPr>
            <p:ph idx="1"/>
          </p:nvPr>
        </p:nvSpPr>
        <p:spPr>
          <a:xfrm>
            <a:off x="474487" y="1101667"/>
            <a:ext cx="10984407" cy="5100821"/>
          </a:xfrm>
        </p:spPr>
        <p:txBody>
          <a:bodyPr vert="horz" lIns="91440" tIns="45720" rIns="91440" bIns="45720" rtlCol="0" anchor="t">
            <a:noAutofit/>
          </a:bodyPr>
          <a:lstStyle/>
          <a:p>
            <a:pPr marL="0" indent="0">
              <a:buNone/>
              <a:defRPr/>
            </a:pPr>
            <a:r>
              <a:rPr kumimoji="0" lang="en-US" sz="2400" b="1" i="0" u="none" strike="noStrike" kern="1200" cap="none" spc="0" normalizeH="0" baseline="0" noProof="0">
                <a:ln>
                  <a:noFill/>
                </a:ln>
                <a:solidFill>
                  <a:srgbClr val="2AB4C8"/>
                </a:solidFill>
                <a:effectLst/>
                <a:uLnTx/>
                <a:uFillTx/>
                <a:ea typeface="+mn-ea"/>
                <a:cs typeface="+mn-cs"/>
              </a:rPr>
              <a:t>Summary</a:t>
            </a:r>
            <a:endParaRPr lang="en-US" sz="2400" b="1">
              <a:ea typeface="Calibri" panose="020F0502020204030204"/>
              <a:cs typeface="Calibri"/>
            </a:endParaRPr>
          </a:p>
          <a:p>
            <a:pPr>
              <a:lnSpc>
                <a:spcPct val="100000"/>
              </a:lnSpc>
              <a:spcBef>
                <a:spcPts val="600"/>
              </a:spcBef>
              <a:buFont typeface="Calibri" panose="020F0502020204030204" pitchFamily="34" charset="0"/>
              <a:buChar char="&gt;"/>
              <a:defRPr/>
            </a:pPr>
            <a:r>
              <a:rPr kumimoji="0" lang="en-US" sz="2400" b="0" i="0" u="none" strike="noStrike" kern="1200" cap="none" spc="0" normalizeH="0" baseline="0" noProof="0">
                <a:ln>
                  <a:noFill/>
                </a:ln>
                <a:solidFill>
                  <a:srgbClr val="000000"/>
                </a:solidFill>
                <a:effectLst/>
                <a:uLnTx/>
                <a:uFillTx/>
                <a:ea typeface="+mn-ea"/>
                <a:cs typeface="+mn-cs"/>
              </a:rPr>
              <a:t>Held virtually via Zoom on</a:t>
            </a:r>
            <a:r>
              <a:rPr lang="en-US" sz="2400">
                <a:solidFill>
                  <a:srgbClr val="000000"/>
                </a:solidFill>
              </a:rPr>
              <a:t> Tuesday, March 21, 2022</a:t>
            </a:r>
            <a:endParaRPr lang="en-US" sz="2400">
              <a:solidFill>
                <a:srgbClr val="000000"/>
              </a:solidFill>
              <a:ea typeface="Calibri" panose="020F0502020204030204"/>
              <a:cs typeface="Calibri"/>
            </a:endParaRPr>
          </a:p>
          <a:p>
            <a:pPr>
              <a:lnSpc>
                <a:spcPct val="100000"/>
              </a:lnSpc>
              <a:spcBef>
                <a:spcPts val="600"/>
              </a:spcBef>
              <a:buFont typeface="Calibri" panose="020F0502020204030204" pitchFamily="34" charset="0"/>
              <a:buChar char="&gt;"/>
              <a:defRPr/>
            </a:pPr>
            <a:r>
              <a:rPr lang="en-US" sz="2400">
                <a:cs typeface="Calibri"/>
              </a:rPr>
              <a:t> 28 participants (25 Working Group Members, 3 CLC members)</a:t>
            </a:r>
            <a:endParaRPr lang="en-US" sz="2400">
              <a:ea typeface="Calibri"/>
              <a:cs typeface="Calibri"/>
            </a:endParaRPr>
          </a:p>
          <a:p>
            <a:pPr marL="0" indent="0">
              <a:buNone/>
              <a:defRPr/>
            </a:pPr>
            <a:r>
              <a:rPr lang="en-US" sz="2400" b="1">
                <a:solidFill>
                  <a:srgbClr val="2AB4C8"/>
                </a:solidFill>
                <a:cs typeface="Calibri"/>
              </a:rPr>
              <a:t>Key Takeaways</a:t>
            </a:r>
            <a:endParaRPr lang="en-US" sz="2400" b="1" i="0" u="none" strike="noStrike" kern="1200" cap="none" spc="0" normalizeH="0" baseline="0" noProof="0">
              <a:ln>
                <a:noFill/>
              </a:ln>
              <a:solidFill>
                <a:srgbClr val="2AB4C8"/>
              </a:solidFill>
              <a:effectLst/>
              <a:uLnTx/>
              <a:uFillTx/>
              <a:ea typeface="Calibri"/>
              <a:cs typeface="Calibri"/>
            </a:endParaRPr>
          </a:p>
          <a:p>
            <a:pPr>
              <a:defRPr/>
            </a:pPr>
            <a:r>
              <a:rPr lang="en-US" sz="2000">
                <a:ea typeface="+mn-lt"/>
                <a:cs typeface="+mn-lt"/>
              </a:rPr>
              <a:t>LACI's Proposed Community Project aligns with </a:t>
            </a:r>
            <a:r>
              <a:rPr lang="en-US" sz="2000">
                <a:cs typeface="Calibri" panose="020F0502020204030204"/>
              </a:rPr>
              <a:t>ZET Program principles and Metro’s vision </a:t>
            </a:r>
            <a:r>
              <a:rPr lang="en-US" sz="2000">
                <a:ea typeface="+mn-lt"/>
                <a:cs typeface="+mn-lt"/>
              </a:rPr>
              <a:t>for regional </a:t>
            </a:r>
            <a:r>
              <a:rPr lang="en-US" sz="2000">
                <a:cs typeface="Calibri" panose="020F0502020204030204"/>
              </a:rPr>
              <a:t>MD/HD charging facilities. Concerns expressed included:</a:t>
            </a:r>
          </a:p>
          <a:p>
            <a:pPr lvl="1">
              <a:buFont typeface="Arial"/>
              <a:buChar char="•"/>
              <a:defRPr/>
            </a:pPr>
            <a:r>
              <a:rPr lang="en-US" sz="2000">
                <a:cs typeface="Calibri" panose="020F0502020204030204"/>
              </a:rPr>
              <a:t>Ensuring that the charging stations do not cause harm to surrounding neighborhoods</a:t>
            </a:r>
          </a:p>
          <a:p>
            <a:pPr lvl="1">
              <a:buFont typeface="Arial"/>
              <a:buChar char="•"/>
              <a:defRPr/>
            </a:pPr>
            <a:r>
              <a:rPr lang="en-US" sz="2000">
                <a:cs typeface="Calibri" panose="020F0502020204030204"/>
              </a:rPr>
              <a:t>Local hire program for the project</a:t>
            </a:r>
          </a:p>
          <a:p>
            <a:pPr>
              <a:defRPr/>
            </a:pPr>
            <a:r>
              <a:rPr lang="en-US" sz="2000">
                <a:ea typeface="+mn-lt"/>
                <a:cs typeface="+mn-lt"/>
              </a:rPr>
              <a:t>Mobile Source Reduction Committee's RFI Results aligns with the ZET Program principles. Next steps included:</a:t>
            </a:r>
          </a:p>
          <a:p>
            <a:pPr lvl="1">
              <a:buFont typeface="Arial"/>
              <a:buChar char="•"/>
              <a:defRPr/>
            </a:pPr>
            <a:r>
              <a:rPr lang="en-US" sz="2000">
                <a:ea typeface="+mn-lt"/>
                <a:cs typeface="+mn-lt"/>
              </a:rPr>
              <a:t>Working with MSRC to gather more information on proposed projects</a:t>
            </a:r>
          </a:p>
          <a:p>
            <a:pPr lvl="1">
              <a:buFont typeface="Arial"/>
              <a:buChar char="•"/>
              <a:defRPr/>
            </a:pPr>
            <a:r>
              <a:rPr lang="en-US" sz="2000">
                <a:ea typeface="+mn-lt"/>
                <a:cs typeface="+mn-lt"/>
              </a:rPr>
              <a:t>Conducting community engagement and outlining local hire targets</a:t>
            </a:r>
          </a:p>
          <a:p>
            <a:pPr lvl="1">
              <a:buFont typeface="Arial"/>
              <a:buChar char="•"/>
              <a:defRPr/>
            </a:pPr>
            <a:r>
              <a:rPr lang="en-US" sz="2000">
                <a:ea typeface="+mn-lt"/>
                <a:cs typeface="+mn-lt"/>
              </a:rPr>
              <a:t>Verifying proposed schedules, permitting, and energy reliability</a:t>
            </a:r>
          </a:p>
          <a:p>
            <a:pPr marL="0" indent="0">
              <a:buNone/>
              <a:defRPr/>
            </a:pPr>
            <a:endParaRPr lang="en-US" sz="2200">
              <a:ea typeface="+mn-lt"/>
              <a:cs typeface="+mn-lt"/>
            </a:endParaRPr>
          </a:p>
          <a:p>
            <a:pPr marL="0" lvl="1" indent="0">
              <a:lnSpc>
                <a:spcPct val="100000"/>
              </a:lnSpc>
              <a:spcBef>
                <a:spcPts val="0"/>
              </a:spcBef>
              <a:spcAft>
                <a:spcPts val="1000"/>
              </a:spcAft>
              <a:buFont typeface="Arial" panose="020B0604020202020204" pitchFamily="34" charset="0"/>
              <a:buNone/>
              <a:defRPr/>
            </a:pPr>
            <a:endParaRPr lang="en-US" sz="2200">
              <a:ea typeface="Calibri"/>
              <a:cs typeface="Calibri"/>
            </a:endParaRPr>
          </a:p>
        </p:txBody>
      </p:sp>
      <p:sp>
        <p:nvSpPr>
          <p:cNvPr id="4" name="TextBox 3">
            <a:extLst>
              <a:ext uri="{FF2B5EF4-FFF2-40B4-BE49-F238E27FC236}">
                <a16:creationId xmlns:a16="http://schemas.microsoft.com/office/drawing/2014/main" id="{11FB580D-DDAE-B9A6-A478-3489664E9358}"/>
              </a:ext>
            </a:extLst>
          </p:cNvPr>
          <p:cNvSpPr txBox="1"/>
          <p:nvPr/>
        </p:nvSpPr>
        <p:spPr>
          <a:xfrm>
            <a:off x="5966691" y="6411129"/>
            <a:ext cx="6096000" cy="276999"/>
          </a:xfrm>
          <a:prstGeom prst="rect">
            <a:avLst/>
          </a:prstGeom>
          <a:noFill/>
        </p:spPr>
        <p:txBody>
          <a:bodyPr wrap="square">
            <a:spAutoFit/>
          </a:bodyPr>
          <a:lstStyle/>
          <a:p>
            <a:pPr algn="r"/>
            <a:fld id="{2429C633-AF9B-9840-B7F1-7587910FEF71}" type="slidenum">
              <a:rPr lang="en-US" sz="1200">
                <a:solidFill>
                  <a:schemeClr val="tx1">
                    <a:tint val="75000"/>
                  </a:schemeClr>
                </a:solidFill>
              </a:rPr>
              <a:pPr algn="r"/>
              <a:t>13</a:t>
            </a:fld>
            <a:endParaRPr lang="en-US" sz="1200">
              <a:solidFill>
                <a:schemeClr val="tx1">
                  <a:tint val="75000"/>
                </a:schemeClr>
              </a:solidFill>
            </a:endParaRPr>
          </a:p>
        </p:txBody>
      </p:sp>
    </p:spTree>
    <p:extLst>
      <p:ext uri="{BB962C8B-B14F-4D97-AF65-F5344CB8AC3E}">
        <p14:creationId xmlns:p14="http://schemas.microsoft.com/office/powerpoint/2010/main" val="3180051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28">
            <a:extLst>
              <a:ext uri="{FF2B5EF4-FFF2-40B4-BE49-F238E27FC236}">
                <a16:creationId xmlns:a16="http://schemas.microsoft.com/office/drawing/2014/main" id="{402C558A-F770-4B17-80B9-54B8821746E4}"/>
              </a:ext>
            </a:extLst>
          </p:cNvPr>
          <p:cNvSpPr/>
          <p:nvPr/>
        </p:nvSpPr>
        <p:spPr>
          <a:xfrm>
            <a:off x="195209" y="6123818"/>
            <a:ext cx="554804" cy="5548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229F2A-F175-58DA-AA98-20D7DB17B1A0}"/>
              </a:ext>
            </a:extLst>
          </p:cNvPr>
          <p:cNvSpPr>
            <a:spLocks noGrp="1"/>
          </p:cNvSpPr>
          <p:nvPr>
            <p:ph type="title"/>
          </p:nvPr>
        </p:nvSpPr>
        <p:spPr>
          <a:xfrm>
            <a:off x="195209" y="106998"/>
            <a:ext cx="9148342" cy="703074"/>
          </a:xfrm>
        </p:spPr>
        <p:txBody>
          <a:bodyPr/>
          <a:lstStyle/>
          <a:p>
            <a:br>
              <a:rPr lang="en-US">
                <a:cs typeface="Calibri"/>
              </a:rPr>
            </a:br>
            <a:r>
              <a:rPr lang="en-US">
                <a:cs typeface="Calibri"/>
              </a:rPr>
              <a:t>ZET Program Principles – Overview </a:t>
            </a:r>
            <a:br>
              <a:rPr lang="en-US" sz="3200" b="1">
                <a:cs typeface="Calibri"/>
              </a:rPr>
            </a:br>
            <a:endParaRPr lang="en-US"/>
          </a:p>
        </p:txBody>
      </p:sp>
      <p:sp>
        <p:nvSpPr>
          <p:cNvPr id="4" name="Slide Number Placeholder 3">
            <a:extLst>
              <a:ext uri="{FF2B5EF4-FFF2-40B4-BE49-F238E27FC236}">
                <a16:creationId xmlns:a16="http://schemas.microsoft.com/office/drawing/2014/main" id="{6F5D3C30-3D88-8F55-457E-55854D0E994B}"/>
              </a:ext>
            </a:extLst>
          </p:cNvPr>
          <p:cNvSpPr>
            <a:spLocks noGrp="1"/>
          </p:cNvSpPr>
          <p:nvPr>
            <p:ph type="sldNum" sz="quarter" idx="12"/>
          </p:nvPr>
        </p:nvSpPr>
        <p:spPr/>
        <p:txBody>
          <a:bodyPr/>
          <a:lstStyle/>
          <a:p>
            <a:fld id="{2429C633-AF9B-9840-B7F1-7587910FEF71}" type="slidenum">
              <a:rPr lang="en-US" smtClean="0"/>
              <a:pPr/>
              <a:t>14</a:t>
            </a:fld>
            <a:endParaRPr lang="en-US"/>
          </a:p>
        </p:txBody>
      </p:sp>
      <p:sp>
        <p:nvSpPr>
          <p:cNvPr id="5" name="Rectangle: Rounded Corners 4">
            <a:extLst>
              <a:ext uri="{FF2B5EF4-FFF2-40B4-BE49-F238E27FC236}">
                <a16:creationId xmlns:a16="http://schemas.microsoft.com/office/drawing/2014/main" id="{55F2CBF7-5602-4EB0-8E8A-C1A187BEA217}"/>
              </a:ext>
            </a:extLst>
          </p:cNvPr>
          <p:cNvSpPr/>
          <p:nvPr/>
        </p:nvSpPr>
        <p:spPr>
          <a:xfrm>
            <a:off x="298838" y="1318269"/>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Rounded Corners 6">
            <a:extLst>
              <a:ext uri="{FF2B5EF4-FFF2-40B4-BE49-F238E27FC236}">
                <a16:creationId xmlns:a16="http://schemas.microsoft.com/office/drawing/2014/main" id="{A0D5308C-CC7A-444B-BC7A-129ABDADD640}"/>
              </a:ext>
            </a:extLst>
          </p:cNvPr>
          <p:cNvSpPr/>
          <p:nvPr/>
        </p:nvSpPr>
        <p:spPr>
          <a:xfrm>
            <a:off x="3235888" y="1318269"/>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Rectangle: Rounded Corners 8">
            <a:extLst>
              <a:ext uri="{FF2B5EF4-FFF2-40B4-BE49-F238E27FC236}">
                <a16:creationId xmlns:a16="http://schemas.microsoft.com/office/drawing/2014/main" id="{00C93F84-D15D-4601-BCE0-A0836BB626A7}"/>
              </a:ext>
            </a:extLst>
          </p:cNvPr>
          <p:cNvSpPr/>
          <p:nvPr/>
        </p:nvSpPr>
        <p:spPr>
          <a:xfrm>
            <a:off x="6172938" y="1318269"/>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Rectangle: Rounded Corners 10">
            <a:extLst>
              <a:ext uri="{FF2B5EF4-FFF2-40B4-BE49-F238E27FC236}">
                <a16:creationId xmlns:a16="http://schemas.microsoft.com/office/drawing/2014/main" id="{D7D00A19-34F2-4EA7-9E78-42CDF26B3A89}"/>
              </a:ext>
            </a:extLst>
          </p:cNvPr>
          <p:cNvSpPr/>
          <p:nvPr/>
        </p:nvSpPr>
        <p:spPr>
          <a:xfrm>
            <a:off x="9144822" y="1318269"/>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Rectangle: Rounded Corners 12">
            <a:extLst>
              <a:ext uri="{FF2B5EF4-FFF2-40B4-BE49-F238E27FC236}">
                <a16:creationId xmlns:a16="http://schemas.microsoft.com/office/drawing/2014/main" id="{5F9CFCFB-A86E-48C5-B2B8-3D9CE16860BD}"/>
              </a:ext>
            </a:extLst>
          </p:cNvPr>
          <p:cNvSpPr/>
          <p:nvPr/>
        </p:nvSpPr>
        <p:spPr>
          <a:xfrm>
            <a:off x="298838" y="4151974"/>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TextBox 13">
            <a:extLst>
              <a:ext uri="{FF2B5EF4-FFF2-40B4-BE49-F238E27FC236}">
                <a16:creationId xmlns:a16="http://schemas.microsoft.com/office/drawing/2014/main" id="{AC9B5A6D-B3D8-4F5E-A994-DF29FEFA4A18}"/>
              </a:ext>
            </a:extLst>
          </p:cNvPr>
          <p:cNvSpPr txBox="1"/>
          <p:nvPr/>
        </p:nvSpPr>
        <p:spPr>
          <a:xfrm>
            <a:off x="300396" y="4494487"/>
            <a:ext cx="2854858" cy="1692771"/>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Workforce Development</a:t>
            </a:r>
          </a:p>
          <a:p>
            <a:pPr lvl="0" algn="ctr">
              <a:lnSpc>
                <a:spcPct val="100000"/>
              </a:lnSpc>
              <a:spcBef>
                <a:spcPts val="0"/>
              </a:spcBef>
              <a:spcAft>
                <a:spcPts val="600"/>
              </a:spcAft>
              <a:buNone/>
            </a:pPr>
            <a:r>
              <a:rPr lang="en-US" sz="1600" b="0" u="none" strike="noStrike" noProof="0"/>
              <a:t>t</a:t>
            </a:r>
            <a:r>
              <a:rPr lang="en-US" sz="1600" u="none" strike="noStrike" noProof="0"/>
              <a:t>hat ensures community benefits and access to opportunity through the </a:t>
            </a:r>
            <a:br>
              <a:rPr lang="en-US" sz="1600" u="none" strike="noStrike" noProof="0"/>
            </a:br>
            <a:r>
              <a:rPr lang="en-US" sz="1600" u="none" strike="noStrike" noProof="0"/>
              <a:t>pursuit and implementation of ZE Technology.</a:t>
            </a:r>
            <a:endParaRPr lang="en-US" sz="2400" u="none" strike="sngStrike" noProof="0"/>
          </a:p>
        </p:txBody>
      </p:sp>
      <p:sp>
        <p:nvSpPr>
          <p:cNvPr id="15" name="Rectangle: Rounded Corners 14">
            <a:extLst>
              <a:ext uri="{FF2B5EF4-FFF2-40B4-BE49-F238E27FC236}">
                <a16:creationId xmlns:a16="http://schemas.microsoft.com/office/drawing/2014/main" id="{0A8A0E23-8145-44EB-A04F-394BD50705B0}"/>
              </a:ext>
            </a:extLst>
          </p:cNvPr>
          <p:cNvSpPr/>
          <p:nvPr/>
        </p:nvSpPr>
        <p:spPr>
          <a:xfrm>
            <a:off x="3235888" y="4151974"/>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Rectangle: Rounded Corners 16">
            <a:extLst>
              <a:ext uri="{FF2B5EF4-FFF2-40B4-BE49-F238E27FC236}">
                <a16:creationId xmlns:a16="http://schemas.microsoft.com/office/drawing/2014/main" id="{EF361820-0A44-4658-B05A-E31499A5C6AE}"/>
              </a:ext>
            </a:extLst>
          </p:cNvPr>
          <p:cNvSpPr/>
          <p:nvPr/>
        </p:nvSpPr>
        <p:spPr>
          <a:xfrm>
            <a:off x="6172938" y="4151974"/>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 name="Rectangle: Rounded Corners 18">
            <a:extLst>
              <a:ext uri="{FF2B5EF4-FFF2-40B4-BE49-F238E27FC236}">
                <a16:creationId xmlns:a16="http://schemas.microsoft.com/office/drawing/2014/main" id="{A92C6241-1F10-4E5B-B9FA-1F6A7D4E9455}"/>
              </a:ext>
            </a:extLst>
          </p:cNvPr>
          <p:cNvSpPr/>
          <p:nvPr/>
        </p:nvSpPr>
        <p:spPr>
          <a:xfrm>
            <a:off x="9144822" y="4151974"/>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0" name="TextBox 19">
            <a:extLst>
              <a:ext uri="{FF2B5EF4-FFF2-40B4-BE49-F238E27FC236}">
                <a16:creationId xmlns:a16="http://schemas.microsoft.com/office/drawing/2014/main" id="{E3B9412E-1114-41C9-BDC2-ABFEDA5377C7}"/>
              </a:ext>
            </a:extLst>
          </p:cNvPr>
          <p:cNvSpPr txBox="1"/>
          <p:nvPr/>
        </p:nvSpPr>
        <p:spPr>
          <a:xfrm>
            <a:off x="3258664" y="1605543"/>
            <a:ext cx="2836376" cy="2015936"/>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Expeditious Deployment of Resources</a:t>
            </a:r>
          </a:p>
          <a:p>
            <a:pPr lvl="0" algn="ctr">
              <a:lnSpc>
                <a:spcPct val="100000"/>
              </a:lnSpc>
              <a:spcBef>
                <a:spcPts val="0"/>
              </a:spcBef>
              <a:spcAft>
                <a:spcPts val="600"/>
              </a:spcAft>
              <a:buNone/>
            </a:pPr>
            <a:r>
              <a:rPr lang="en-US" sz="1600" u="none" strike="noStrike" kern="1200">
                <a:latin typeface="+mn-lt"/>
                <a:ea typeface="+mn-ea"/>
                <a:cs typeface="+mn-cs"/>
              </a:rPr>
              <a:t>to maximize the buying power and benefit of investment while supporting community engagement and effective outreach. </a:t>
            </a:r>
            <a:endParaRPr lang="en-US" sz="2400" u="none" strike="noStrike" kern="1200" noProof="0">
              <a:latin typeface="+mn-lt"/>
              <a:ea typeface="+mn-ea"/>
              <a:cs typeface="+mn-cs"/>
            </a:endParaRPr>
          </a:p>
        </p:txBody>
      </p:sp>
      <p:sp>
        <p:nvSpPr>
          <p:cNvPr id="21" name="Oval 20">
            <a:extLst>
              <a:ext uri="{FF2B5EF4-FFF2-40B4-BE49-F238E27FC236}">
                <a16:creationId xmlns:a16="http://schemas.microsoft.com/office/drawing/2014/main" id="{B42D366A-31BE-46A5-A86A-8B3F8D8C319A}"/>
              </a:ext>
            </a:extLst>
          </p:cNvPr>
          <p:cNvSpPr/>
          <p:nvPr/>
        </p:nvSpPr>
        <p:spPr>
          <a:xfrm>
            <a:off x="1461032" y="106390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1</a:t>
            </a:r>
          </a:p>
        </p:txBody>
      </p:sp>
      <p:sp>
        <p:nvSpPr>
          <p:cNvPr id="22" name="Oval 21">
            <a:extLst>
              <a:ext uri="{FF2B5EF4-FFF2-40B4-BE49-F238E27FC236}">
                <a16:creationId xmlns:a16="http://schemas.microsoft.com/office/drawing/2014/main" id="{F4F15819-497D-4692-8B67-157C179AD747}"/>
              </a:ext>
            </a:extLst>
          </p:cNvPr>
          <p:cNvSpPr/>
          <p:nvPr/>
        </p:nvSpPr>
        <p:spPr>
          <a:xfrm>
            <a:off x="4421256" y="106390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2</a:t>
            </a:r>
          </a:p>
        </p:txBody>
      </p:sp>
      <p:sp>
        <p:nvSpPr>
          <p:cNvPr id="23" name="Oval 22">
            <a:extLst>
              <a:ext uri="{FF2B5EF4-FFF2-40B4-BE49-F238E27FC236}">
                <a16:creationId xmlns:a16="http://schemas.microsoft.com/office/drawing/2014/main" id="{ACFC7A99-0140-4695-95D2-467E793E66CE}"/>
              </a:ext>
            </a:extLst>
          </p:cNvPr>
          <p:cNvSpPr/>
          <p:nvPr/>
        </p:nvSpPr>
        <p:spPr>
          <a:xfrm>
            <a:off x="7324296" y="106390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3</a:t>
            </a:r>
          </a:p>
        </p:txBody>
      </p:sp>
      <p:sp>
        <p:nvSpPr>
          <p:cNvPr id="24" name="Oval 23">
            <a:extLst>
              <a:ext uri="{FF2B5EF4-FFF2-40B4-BE49-F238E27FC236}">
                <a16:creationId xmlns:a16="http://schemas.microsoft.com/office/drawing/2014/main" id="{41F0C2A8-BFB5-44DA-9FBE-DAA94E5DB745}"/>
              </a:ext>
            </a:extLst>
          </p:cNvPr>
          <p:cNvSpPr/>
          <p:nvPr/>
        </p:nvSpPr>
        <p:spPr>
          <a:xfrm>
            <a:off x="10318322" y="106390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4</a:t>
            </a:r>
          </a:p>
        </p:txBody>
      </p:sp>
      <p:sp>
        <p:nvSpPr>
          <p:cNvPr id="25" name="Oval 24">
            <a:extLst>
              <a:ext uri="{FF2B5EF4-FFF2-40B4-BE49-F238E27FC236}">
                <a16:creationId xmlns:a16="http://schemas.microsoft.com/office/drawing/2014/main" id="{805E4E19-5BA3-4E8B-90BD-074EFF82A1B8}"/>
              </a:ext>
            </a:extLst>
          </p:cNvPr>
          <p:cNvSpPr/>
          <p:nvPr/>
        </p:nvSpPr>
        <p:spPr>
          <a:xfrm>
            <a:off x="1461032" y="390642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5</a:t>
            </a:r>
          </a:p>
        </p:txBody>
      </p:sp>
      <p:sp>
        <p:nvSpPr>
          <p:cNvPr id="26" name="Oval 25">
            <a:extLst>
              <a:ext uri="{FF2B5EF4-FFF2-40B4-BE49-F238E27FC236}">
                <a16:creationId xmlns:a16="http://schemas.microsoft.com/office/drawing/2014/main" id="{CC0CEDE3-3FBD-4C7C-B64B-631A148B0512}"/>
              </a:ext>
            </a:extLst>
          </p:cNvPr>
          <p:cNvSpPr/>
          <p:nvPr/>
        </p:nvSpPr>
        <p:spPr>
          <a:xfrm>
            <a:off x="4421256" y="390642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6</a:t>
            </a:r>
          </a:p>
        </p:txBody>
      </p:sp>
      <p:sp>
        <p:nvSpPr>
          <p:cNvPr id="27" name="Oval 26">
            <a:extLst>
              <a:ext uri="{FF2B5EF4-FFF2-40B4-BE49-F238E27FC236}">
                <a16:creationId xmlns:a16="http://schemas.microsoft.com/office/drawing/2014/main" id="{64559C18-DD24-4917-9AE2-DCA25C242953}"/>
              </a:ext>
            </a:extLst>
          </p:cNvPr>
          <p:cNvSpPr/>
          <p:nvPr/>
        </p:nvSpPr>
        <p:spPr>
          <a:xfrm>
            <a:off x="7324296" y="390642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7</a:t>
            </a:r>
          </a:p>
        </p:txBody>
      </p:sp>
      <p:sp>
        <p:nvSpPr>
          <p:cNvPr id="28" name="Oval 27">
            <a:extLst>
              <a:ext uri="{FF2B5EF4-FFF2-40B4-BE49-F238E27FC236}">
                <a16:creationId xmlns:a16="http://schemas.microsoft.com/office/drawing/2014/main" id="{457CCED9-6F9A-4E5F-B1CD-B4B7A54DFE1D}"/>
              </a:ext>
            </a:extLst>
          </p:cNvPr>
          <p:cNvSpPr/>
          <p:nvPr/>
        </p:nvSpPr>
        <p:spPr>
          <a:xfrm>
            <a:off x="10318322" y="390642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8</a:t>
            </a:r>
          </a:p>
        </p:txBody>
      </p:sp>
      <p:sp>
        <p:nvSpPr>
          <p:cNvPr id="12" name="TextBox 11">
            <a:extLst>
              <a:ext uri="{FF2B5EF4-FFF2-40B4-BE49-F238E27FC236}">
                <a16:creationId xmlns:a16="http://schemas.microsoft.com/office/drawing/2014/main" id="{7D144270-4549-461C-A921-302325B6B9C8}"/>
              </a:ext>
            </a:extLst>
          </p:cNvPr>
          <p:cNvSpPr txBox="1"/>
          <p:nvPr/>
        </p:nvSpPr>
        <p:spPr>
          <a:xfrm>
            <a:off x="6155229" y="1601864"/>
            <a:ext cx="2815828" cy="1277273"/>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Coordination</a:t>
            </a:r>
            <a:r>
              <a:rPr lang="en-US" sz="2400" u="none" strike="noStrike" noProof="0">
                <a:solidFill>
                  <a:schemeClr val="accent1">
                    <a:lumMod val="75000"/>
                  </a:schemeClr>
                </a:solidFill>
              </a:rPr>
              <a:t> </a:t>
            </a:r>
          </a:p>
          <a:p>
            <a:pPr lvl="0" algn="ctr">
              <a:lnSpc>
                <a:spcPct val="100000"/>
              </a:lnSpc>
              <a:spcBef>
                <a:spcPts val="0"/>
              </a:spcBef>
              <a:spcAft>
                <a:spcPts val="600"/>
              </a:spcAft>
              <a:buNone/>
            </a:pPr>
            <a:r>
              <a:rPr lang="en-US" sz="1600"/>
              <a:t>w</a:t>
            </a:r>
            <a:r>
              <a:rPr lang="en-US" sz="1600" u="none" strike="noStrike" noProof="0"/>
              <a:t>ith regional and funding partners, government agencies, and key stakeholders. </a:t>
            </a:r>
            <a:endParaRPr lang="en-US" sz="2400" u="none" strike="noStrike" noProof="0"/>
          </a:p>
        </p:txBody>
      </p:sp>
      <p:sp>
        <p:nvSpPr>
          <p:cNvPr id="6" name="TextBox 5">
            <a:extLst>
              <a:ext uri="{FF2B5EF4-FFF2-40B4-BE49-F238E27FC236}">
                <a16:creationId xmlns:a16="http://schemas.microsoft.com/office/drawing/2014/main" id="{BA201C6A-C44C-4790-BCC8-9E7E3209505C}"/>
              </a:ext>
            </a:extLst>
          </p:cNvPr>
          <p:cNvSpPr txBox="1"/>
          <p:nvPr/>
        </p:nvSpPr>
        <p:spPr>
          <a:xfrm>
            <a:off x="298838" y="1601865"/>
            <a:ext cx="2836376" cy="1277273"/>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Maximize leverage of seed funding</a:t>
            </a:r>
          </a:p>
          <a:p>
            <a:pPr lvl="0" algn="ctr">
              <a:lnSpc>
                <a:spcPct val="100000"/>
              </a:lnSpc>
              <a:spcBef>
                <a:spcPts val="0"/>
              </a:spcBef>
              <a:spcAft>
                <a:spcPts val="600"/>
              </a:spcAft>
              <a:buNone/>
            </a:pPr>
            <a:r>
              <a:rPr lang="en-US" sz="1600" b="0" u="none" strike="noStrike" noProof="0"/>
              <a:t>by collaborating with regional partners and funding agencies.</a:t>
            </a:r>
            <a:endParaRPr lang="en-US" sz="2000" b="0" u="none" strike="noStrike" noProof="0"/>
          </a:p>
        </p:txBody>
      </p:sp>
      <p:sp>
        <p:nvSpPr>
          <p:cNvPr id="18" name="TextBox 17">
            <a:extLst>
              <a:ext uri="{FF2B5EF4-FFF2-40B4-BE49-F238E27FC236}">
                <a16:creationId xmlns:a16="http://schemas.microsoft.com/office/drawing/2014/main" id="{74343699-3524-46F0-9E8A-573FD36B094D}"/>
              </a:ext>
            </a:extLst>
          </p:cNvPr>
          <p:cNvSpPr txBox="1"/>
          <p:nvPr/>
        </p:nvSpPr>
        <p:spPr>
          <a:xfrm>
            <a:off x="9168447" y="4492659"/>
            <a:ext cx="2839564" cy="1938992"/>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Legislative Platform </a:t>
            </a:r>
          </a:p>
          <a:p>
            <a:pPr lvl="0" algn="ctr">
              <a:lnSpc>
                <a:spcPct val="100000"/>
              </a:lnSpc>
              <a:spcBef>
                <a:spcPts val="0"/>
              </a:spcBef>
              <a:spcAft>
                <a:spcPts val="600"/>
              </a:spcAft>
              <a:buNone/>
            </a:pPr>
            <a:r>
              <a:rPr lang="en-US" sz="1600" u="none" strike="noStrike" noProof="0"/>
              <a:t>designed to support the accelerated, equitable deployment of ZE technology by reducing barriers and increasing incentives to adoption.</a:t>
            </a:r>
            <a:endParaRPr lang="en-US" sz="2400" u="none" strike="sngStrike" noProof="0"/>
          </a:p>
        </p:txBody>
      </p:sp>
      <p:sp>
        <p:nvSpPr>
          <p:cNvPr id="8" name="TextBox 7">
            <a:extLst>
              <a:ext uri="{FF2B5EF4-FFF2-40B4-BE49-F238E27FC236}">
                <a16:creationId xmlns:a16="http://schemas.microsoft.com/office/drawing/2014/main" id="{2BFA7CC5-57B2-471F-9263-57CAFA5ACBD5}"/>
              </a:ext>
            </a:extLst>
          </p:cNvPr>
          <p:cNvSpPr txBox="1"/>
          <p:nvPr/>
        </p:nvSpPr>
        <p:spPr>
          <a:xfrm>
            <a:off x="9128269" y="1598091"/>
            <a:ext cx="2860112" cy="1215717"/>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Community Engagement</a:t>
            </a:r>
          </a:p>
          <a:p>
            <a:pPr lvl="0" algn="ctr">
              <a:lnSpc>
                <a:spcPct val="100000"/>
              </a:lnSpc>
              <a:spcBef>
                <a:spcPts val="0"/>
              </a:spcBef>
              <a:spcAft>
                <a:spcPts val="600"/>
              </a:spcAft>
              <a:buNone/>
            </a:pPr>
            <a:r>
              <a:rPr lang="en-US" sz="1600" u="none" strike="noStrike" noProof="0"/>
              <a:t>that centers corridor residents and stakeholders throughout the development process.</a:t>
            </a:r>
            <a:endParaRPr lang="en-US" sz="2000" u="none" strike="sngStrike" noProof="0"/>
          </a:p>
        </p:txBody>
      </p:sp>
      <p:sp>
        <p:nvSpPr>
          <p:cNvPr id="10" name="TextBox 9">
            <a:extLst>
              <a:ext uri="{FF2B5EF4-FFF2-40B4-BE49-F238E27FC236}">
                <a16:creationId xmlns:a16="http://schemas.microsoft.com/office/drawing/2014/main" id="{F3205EE6-98CB-4A77-AA66-54EF2092E0D5}"/>
              </a:ext>
            </a:extLst>
          </p:cNvPr>
          <p:cNvSpPr txBox="1"/>
          <p:nvPr/>
        </p:nvSpPr>
        <p:spPr>
          <a:xfrm>
            <a:off x="3250367" y="4465116"/>
            <a:ext cx="2839564" cy="1938992"/>
          </a:xfrm>
          <a:prstGeom prst="rect">
            <a:avLst/>
          </a:prstGeom>
          <a:noFill/>
        </p:spPr>
        <p:txBody>
          <a:bodyPr wrap="square">
            <a:spAutoFit/>
          </a:bodyPr>
          <a:lstStyle/>
          <a:p>
            <a:pPr lvl="0" algn="ctr">
              <a:lnSpc>
                <a:spcPct val="100000"/>
              </a:lnSpc>
              <a:spcBef>
                <a:spcPts val="0"/>
              </a:spcBef>
              <a:spcAft>
                <a:spcPts val="0"/>
              </a:spcAft>
              <a:buNone/>
            </a:pPr>
            <a:r>
              <a:rPr lang="en-US" sz="2000" b="1" u="none" strike="noStrike" noProof="0">
                <a:solidFill>
                  <a:srgbClr val="5078A8"/>
                </a:solidFill>
              </a:rPr>
              <a:t>Corridor Community Benefits </a:t>
            </a:r>
            <a:br>
              <a:rPr lang="en-US" sz="2000" b="1" u="none" strike="noStrike" noProof="0">
                <a:solidFill>
                  <a:schemeClr val="accent1">
                    <a:lumMod val="75000"/>
                  </a:schemeClr>
                </a:solidFill>
              </a:rPr>
            </a:br>
            <a:r>
              <a:rPr lang="en-US" sz="1600" u="none" strike="noStrike" noProof="0"/>
              <a:t>by creating </a:t>
            </a:r>
            <a:r>
              <a:rPr lang="en-US" sz="1600" u="none" strike="noStrike" kern="1200">
                <a:latin typeface="+mn-lt"/>
                <a:ea typeface="+mn-ea"/>
                <a:cs typeface="+mn-cs"/>
              </a:rPr>
              <a:t>economic opportunities, improving air quality, and reducing long-standing health impacts generated by diesel trucks.</a:t>
            </a:r>
            <a:endParaRPr lang="en-US" sz="3200" u="none" strike="noStrike" kern="1200" noProof="0">
              <a:latin typeface="+mn-lt"/>
              <a:ea typeface="+mn-ea"/>
              <a:cs typeface="+mn-cs"/>
            </a:endParaRPr>
          </a:p>
        </p:txBody>
      </p:sp>
      <p:sp>
        <p:nvSpPr>
          <p:cNvPr id="16" name="TextBox 15">
            <a:extLst>
              <a:ext uri="{FF2B5EF4-FFF2-40B4-BE49-F238E27FC236}">
                <a16:creationId xmlns:a16="http://schemas.microsoft.com/office/drawing/2014/main" id="{C9E28DC9-1867-49BB-9DF9-B1A26B23E685}"/>
              </a:ext>
            </a:extLst>
          </p:cNvPr>
          <p:cNvSpPr txBox="1"/>
          <p:nvPr/>
        </p:nvSpPr>
        <p:spPr>
          <a:xfrm>
            <a:off x="6148818" y="4489066"/>
            <a:ext cx="2841630" cy="1215717"/>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Equitable Outcomes</a:t>
            </a:r>
          </a:p>
          <a:p>
            <a:pPr lvl="0" algn="ctr">
              <a:lnSpc>
                <a:spcPct val="100000"/>
              </a:lnSpc>
              <a:spcBef>
                <a:spcPts val="0"/>
              </a:spcBef>
              <a:spcAft>
                <a:spcPts val="600"/>
              </a:spcAft>
              <a:buNone/>
            </a:pPr>
            <a:r>
              <a:rPr lang="en-US" sz="1600" b="0" u="none" strike="noStrike" noProof="0"/>
              <a:t>ensured</a:t>
            </a:r>
            <a:r>
              <a:rPr lang="en-US" sz="1600" u="none" strike="noStrike" kern="1200">
                <a:latin typeface="+mn-lt"/>
                <a:ea typeface="+mn-ea"/>
                <a:cs typeface="+mn-cs"/>
              </a:rPr>
              <a:t> by performance metrics that evaluate sustainable outcomes.</a:t>
            </a:r>
            <a:endParaRPr lang="en-US" sz="2400" u="none" strike="noStrike" kern="1200" noProof="0">
              <a:latin typeface="+mn-lt"/>
              <a:ea typeface="+mn-ea"/>
              <a:cs typeface="+mn-cs"/>
            </a:endParaRPr>
          </a:p>
        </p:txBody>
      </p:sp>
    </p:spTree>
    <p:extLst>
      <p:ext uri="{BB962C8B-B14F-4D97-AF65-F5344CB8AC3E}">
        <p14:creationId xmlns:p14="http://schemas.microsoft.com/office/powerpoint/2010/main" val="4077717934"/>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9A6B343D-FE25-474C-9E1A-F6B1A029E64E}"/>
              </a:ext>
            </a:extLst>
          </p:cNvPr>
          <p:cNvSpPr txBox="1"/>
          <p:nvPr/>
        </p:nvSpPr>
        <p:spPr>
          <a:xfrm>
            <a:off x="332362" y="-4451"/>
            <a:ext cx="9317234" cy="954107"/>
          </a:xfrm>
          <a:prstGeom prst="rect">
            <a:avLst/>
          </a:prstGeom>
          <a:noFill/>
        </p:spPr>
        <p:txBody>
          <a:bodyPr wrap="square" lIns="91440" tIns="45720" rIns="91440" bIns="45720" rtlCol="0" anchor="t">
            <a:spAutoFit/>
          </a:bodyPr>
          <a:lstStyle/>
          <a:p>
            <a:r>
              <a:rPr lang="en-US" sz="2800" b="1">
                <a:solidFill>
                  <a:schemeClr val="bg1"/>
                </a:solidFill>
              </a:rPr>
              <a:t>Metro Vision -</a:t>
            </a:r>
            <a:br>
              <a:rPr lang="en-US" sz="2800" b="1"/>
            </a:br>
            <a:r>
              <a:rPr lang="en-US" sz="2800" b="1">
                <a:solidFill>
                  <a:schemeClr val="bg1"/>
                </a:solidFill>
              </a:rPr>
              <a:t>Regional Zero-Emissions MD/HD Truck Charging Facility/ies </a:t>
            </a:r>
            <a:endParaRPr lang="en-US">
              <a:solidFill>
                <a:schemeClr val="bg1"/>
              </a:solidFill>
              <a:cs typeface="Calibri" panose="020F0502020204030204"/>
            </a:endParaRPr>
          </a:p>
        </p:txBody>
      </p:sp>
      <p:sp>
        <p:nvSpPr>
          <p:cNvPr id="4" name="TextBox 3">
            <a:extLst>
              <a:ext uri="{FF2B5EF4-FFF2-40B4-BE49-F238E27FC236}">
                <a16:creationId xmlns:a16="http://schemas.microsoft.com/office/drawing/2014/main" id="{11FB580D-DDAE-B9A6-A478-3489664E9358}"/>
              </a:ext>
            </a:extLst>
          </p:cNvPr>
          <p:cNvSpPr txBox="1"/>
          <p:nvPr/>
        </p:nvSpPr>
        <p:spPr>
          <a:xfrm>
            <a:off x="5966691" y="6411129"/>
            <a:ext cx="6096000" cy="276999"/>
          </a:xfrm>
          <a:prstGeom prst="rect">
            <a:avLst/>
          </a:prstGeom>
          <a:noFill/>
        </p:spPr>
        <p:txBody>
          <a:bodyPr wrap="square">
            <a:spAutoFit/>
          </a:bodyPr>
          <a:lstStyle/>
          <a:p>
            <a:pPr algn="r"/>
            <a:fld id="{2429C633-AF9B-9840-B7F1-7587910FEF71}" type="slidenum">
              <a:rPr lang="en-US" sz="1200">
                <a:solidFill>
                  <a:schemeClr val="tx1">
                    <a:tint val="75000"/>
                  </a:schemeClr>
                </a:solidFill>
              </a:rPr>
              <a:pPr algn="r"/>
              <a:t>15</a:t>
            </a:fld>
            <a:endParaRPr lang="en-US" sz="1200">
              <a:solidFill>
                <a:schemeClr val="tx1">
                  <a:tint val="75000"/>
                </a:schemeClr>
              </a:solidFill>
            </a:endParaRPr>
          </a:p>
        </p:txBody>
      </p:sp>
      <p:pic>
        <p:nvPicPr>
          <p:cNvPr id="6" name="Picture 6" descr="Diagram&#10;&#10;Description automatically generated">
            <a:extLst>
              <a:ext uri="{FF2B5EF4-FFF2-40B4-BE49-F238E27FC236}">
                <a16:creationId xmlns:a16="http://schemas.microsoft.com/office/drawing/2014/main" id="{3B2EC5D0-FF62-E93B-766D-06304618737D}"/>
              </a:ext>
            </a:extLst>
          </p:cNvPr>
          <p:cNvPicPr>
            <a:picLocks noGrp="1" noChangeAspect="1"/>
          </p:cNvPicPr>
          <p:nvPr>
            <p:ph idx="1"/>
          </p:nvPr>
        </p:nvPicPr>
        <p:blipFill>
          <a:blip r:embed="rId3"/>
          <a:stretch>
            <a:fillRect/>
          </a:stretch>
        </p:blipFill>
        <p:spPr>
          <a:xfrm>
            <a:off x="2993899" y="975842"/>
            <a:ext cx="6205946" cy="5707981"/>
          </a:xfrm>
        </p:spPr>
      </p:pic>
      <p:graphicFrame>
        <p:nvGraphicFramePr>
          <p:cNvPr id="5" name="Object 4">
            <a:hlinkClick r:id="" action="ppaction://ole?verb=0"/>
            <a:extLst>
              <a:ext uri="{FF2B5EF4-FFF2-40B4-BE49-F238E27FC236}">
                <a16:creationId xmlns:a16="http://schemas.microsoft.com/office/drawing/2014/main" id="{09C7DD3D-F9F7-A0A8-9292-7043E3A7F810}"/>
              </a:ext>
            </a:extLst>
          </p:cNvPr>
          <p:cNvGraphicFramePr>
            <a:graphicFrameLocks noChangeAspect="1"/>
          </p:cNvGraphicFramePr>
          <p:nvPr>
            <p:extLst>
              <p:ext uri="{D42A27DB-BD31-4B8C-83A1-F6EECF244321}">
                <p14:modId xmlns:p14="http://schemas.microsoft.com/office/powerpoint/2010/main" val="607269228"/>
              </p:ext>
            </p:extLst>
          </p:nvPr>
        </p:nvGraphicFramePr>
        <p:xfrm>
          <a:off x="12876213" y="2544763"/>
          <a:ext cx="6096000" cy="3429000"/>
        </p:xfrm>
        <a:graphic>
          <a:graphicData uri="http://schemas.openxmlformats.org/presentationml/2006/ole">
            <mc:AlternateContent xmlns:mc="http://schemas.openxmlformats.org/markup-compatibility/2006">
              <mc:Choice xmlns:v="urn:schemas-microsoft-com:vml" Requires="v">
                <p:oleObj name="Presentation" r:id="rId4" imgW="6096296" imgH="3429229" progId="PowerPoint.Show.12">
                  <p:embed/>
                </p:oleObj>
              </mc:Choice>
              <mc:Fallback>
                <p:oleObj name="Presentation" r:id="rId4" imgW="6096296" imgH="3429229" progId="PowerPoint.Show.12">
                  <p:embed/>
                  <p:pic>
                    <p:nvPicPr>
                      <p:cNvPr id="5" name="Object 4">
                        <a:hlinkClick r:id="" action="ppaction://ole?verb=0"/>
                        <a:extLst>
                          <a:ext uri="{FF2B5EF4-FFF2-40B4-BE49-F238E27FC236}">
                            <a16:creationId xmlns:a16="http://schemas.microsoft.com/office/drawing/2014/main" id="{09C7DD3D-F9F7-A0A8-9292-7043E3A7F810}"/>
                          </a:ext>
                        </a:extLst>
                      </p:cNvPr>
                      <p:cNvPicPr/>
                      <p:nvPr/>
                    </p:nvPicPr>
                    <p:blipFill>
                      <a:blip r:embed="rId5"/>
                      <a:stretch>
                        <a:fillRect/>
                      </a:stretch>
                    </p:blipFill>
                    <p:spPr>
                      <a:xfrm>
                        <a:off x="12876213" y="2544763"/>
                        <a:ext cx="6096000" cy="3429000"/>
                      </a:xfrm>
                      <a:prstGeom prst="rect">
                        <a:avLst/>
                      </a:prstGeom>
                    </p:spPr>
                  </p:pic>
                </p:oleObj>
              </mc:Fallback>
            </mc:AlternateContent>
          </a:graphicData>
        </a:graphic>
      </p:graphicFrame>
    </p:spTree>
    <p:extLst>
      <p:ext uri="{BB962C8B-B14F-4D97-AF65-F5344CB8AC3E}">
        <p14:creationId xmlns:p14="http://schemas.microsoft.com/office/powerpoint/2010/main" val="69817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093AE-FED4-4AA9-8B17-1947ADAF7427}"/>
              </a:ext>
            </a:extLst>
          </p:cNvPr>
          <p:cNvSpPr>
            <a:spLocks noGrp="1"/>
          </p:cNvSpPr>
          <p:nvPr>
            <p:ph type="title"/>
          </p:nvPr>
        </p:nvSpPr>
        <p:spPr>
          <a:xfrm>
            <a:off x="101958" y="285749"/>
            <a:ext cx="9571520" cy="439877"/>
          </a:xfrm>
        </p:spPr>
        <p:txBody>
          <a:bodyPr/>
          <a:lstStyle/>
          <a:p>
            <a:r>
              <a:rPr lang="en-US"/>
              <a:t>Key Findings &amp; Next Steps</a:t>
            </a:r>
            <a:endParaRPr lang="en-US">
              <a:cs typeface="Calibri"/>
            </a:endParaRPr>
          </a:p>
        </p:txBody>
      </p:sp>
      <p:sp>
        <p:nvSpPr>
          <p:cNvPr id="4" name="Slide Number Placeholder 3">
            <a:extLst>
              <a:ext uri="{FF2B5EF4-FFF2-40B4-BE49-F238E27FC236}">
                <a16:creationId xmlns:a16="http://schemas.microsoft.com/office/drawing/2014/main" id="{8AEA60D0-F984-4A2D-802F-B72764CEE20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81F9DCD-0574-60EE-19B7-FB32C37790A3}"/>
              </a:ext>
            </a:extLst>
          </p:cNvPr>
          <p:cNvSpPr txBox="1"/>
          <p:nvPr/>
        </p:nvSpPr>
        <p:spPr>
          <a:xfrm>
            <a:off x="517407" y="1909703"/>
            <a:ext cx="70367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9" name="Content Placeholder 2">
            <a:extLst>
              <a:ext uri="{FF2B5EF4-FFF2-40B4-BE49-F238E27FC236}">
                <a16:creationId xmlns:a16="http://schemas.microsoft.com/office/drawing/2014/main" id="{98FE120B-2E56-52F3-9B17-1B55E9C803F5}"/>
              </a:ext>
            </a:extLst>
          </p:cNvPr>
          <p:cNvSpPr txBox="1">
            <a:spLocks/>
          </p:cNvSpPr>
          <p:nvPr/>
        </p:nvSpPr>
        <p:spPr>
          <a:xfrm>
            <a:off x="462884" y="1675701"/>
            <a:ext cx="11265371" cy="4742065"/>
          </a:xfrm>
          <a:prstGeom prst="rect">
            <a:avLst/>
          </a:prstGeom>
        </p:spPr>
        <p:txBody>
          <a:bodyPr vert="horz" lIns="91440" tIns="45720" rIns="91440" bIns="45720" rtlCol="0" anchor="t">
            <a:norm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a:ea typeface="Calibri" panose="020F0502020204030204"/>
              <a:cs typeface="Calibri"/>
            </a:endParaRPr>
          </a:p>
          <a:p>
            <a:pPr marL="0" indent="0">
              <a:buNone/>
            </a:pPr>
            <a:endParaRPr lang="en-US" sz="2400">
              <a:ea typeface="Calibri" panose="020F0502020204030204"/>
              <a:cs typeface="Calibri"/>
            </a:endParaRPr>
          </a:p>
        </p:txBody>
      </p:sp>
      <p:graphicFrame>
        <p:nvGraphicFramePr>
          <p:cNvPr id="5" name="Table 4">
            <a:extLst>
              <a:ext uri="{FF2B5EF4-FFF2-40B4-BE49-F238E27FC236}">
                <a16:creationId xmlns:a16="http://schemas.microsoft.com/office/drawing/2014/main" id="{1027DC4E-1E54-40A6-D31F-1242C67425A3}"/>
              </a:ext>
            </a:extLst>
          </p:cNvPr>
          <p:cNvGraphicFramePr>
            <a:graphicFrameLocks noGrp="1"/>
          </p:cNvGraphicFramePr>
          <p:nvPr>
            <p:extLst>
              <p:ext uri="{D42A27DB-BD31-4B8C-83A1-F6EECF244321}">
                <p14:modId xmlns:p14="http://schemas.microsoft.com/office/powerpoint/2010/main" val="2358787114"/>
              </p:ext>
            </p:extLst>
          </p:nvPr>
        </p:nvGraphicFramePr>
        <p:xfrm>
          <a:off x="187344" y="1022358"/>
          <a:ext cx="11755950" cy="5759757"/>
        </p:xfrm>
        <a:graphic>
          <a:graphicData uri="http://schemas.openxmlformats.org/drawingml/2006/table">
            <a:tbl>
              <a:tblPr firstRow="1" bandRow="1">
                <a:tableStyleId>{69CF1AB2-1976-4502-BF36-3FF5EA218861}</a:tableStyleId>
              </a:tblPr>
              <a:tblGrid>
                <a:gridCol w="1757429">
                  <a:extLst>
                    <a:ext uri="{9D8B030D-6E8A-4147-A177-3AD203B41FA5}">
                      <a16:colId xmlns:a16="http://schemas.microsoft.com/office/drawing/2014/main" val="1259697612"/>
                    </a:ext>
                  </a:extLst>
                </a:gridCol>
                <a:gridCol w="9998521">
                  <a:extLst>
                    <a:ext uri="{9D8B030D-6E8A-4147-A177-3AD203B41FA5}">
                      <a16:colId xmlns:a16="http://schemas.microsoft.com/office/drawing/2014/main" val="3793692231"/>
                    </a:ext>
                  </a:extLst>
                </a:gridCol>
              </a:tblGrid>
              <a:tr h="2366747">
                <a:tc>
                  <a:txBody>
                    <a:bodyPr/>
                    <a:lstStyle/>
                    <a:p>
                      <a:pPr fontAlgn="b"/>
                      <a:r>
                        <a:rPr lang="en-US" sz="2000" b="1">
                          <a:effectLst/>
                        </a:rPr>
                        <a:t>Metro Vision </a:t>
                      </a:r>
                    </a:p>
                    <a:p>
                      <a:pPr fontAlgn="b"/>
                      <a:r>
                        <a:rPr lang="en-US" sz="2000" b="1">
                          <a:effectLst/>
                        </a:rPr>
                        <a:t>for regional ZET charging facilities</a:t>
                      </a:r>
                    </a:p>
                  </a:txBody>
                  <a:tcPr marL="9525" marR="9525" marT="9525" anchor="ctr"/>
                </a:tc>
                <a:tc>
                  <a:txBody>
                    <a:bodyPr/>
                    <a:lstStyle/>
                    <a:p>
                      <a:pPr marL="285750" lvl="0" indent="-285750">
                        <a:buFont typeface="Arial"/>
                        <a:buChar char="•"/>
                      </a:pPr>
                      <a:r>
                        <a:rPr lang="en-US" sz="2000" b="0">
                          <a:effectLst/>
                        </a:rPr>
                        <a:t>Public charging station(s) for use primarily by smaller drayage fleets and independent owner/operators, but accessible for all heavy-duty trucks</a:t>
                      </a:r>
                    </a:p>
                    <a:p>
                      <a:pPr marL="742950" lvl="1" indent="-285750">
                        <a:buFont typeface="Arial"/>
                        <a:buChar char="•"/>
                      </a:pPr>
                      <a:r>
                        <a:rPr lang="en-US" sz="2000" b="0">
                          <a:effectLst/>
                        </a:rPr>
                        <a:t>Origins and destinations within Southern California</a:t>
                      </a:r>
                    </a:p>
                    <a:p>
                      <a:pPr marL="742950" lvl="1" indent="-285750">
                        <a:buFont typeface="Arial"/>
                        <a:buChar char="•"/>
                      </a:pPr>
                      <a:r>
                        <a:rPr lang="en-US" sz="2000" b="0">
                          <a:effectLst/>
                        </a:rPr>
                        <a:t>Port or transload trips that are clustered in the region</a:t>
                      </a:r>
                      <a:endParaRPr lang="en-US" sz="2000"/>
                    </a:p>
                    <a:p>
                      <a:pPr marL="742950" lvl="1" indent="-285750">
                        <a:buFont typeface="Arial"/>
                        <a:buChar char="•"/>
                      </a:pPr>
                      <a:r>
                        <a:rPr lang="en-US" sz="2000" b="0">
                          <a:effectLst/>
                        </a:rPr>
                        <a:t>Multiple trips per day</a:t>
                      </a:r>
                      <a:endParaRPr lang="en-US" sz="2000"/>
                    </a:p>
                    <a:p>
                      <a:pPr marL="742950" lvl="1" indent="-285750">
                        <a:buFont typeface="Arial"/>
                        <a:buChar char="•"/>
                      </a:pPr>
                      <a:r>
                        <a:rPr lang="en-US" sz="2000" b="0">
                          <a:effectLst/>
                        </a:rPr>
                        <a:t>Access needed for midday opportunity charging</a:t>
                      </a:r>
                    </a:p>
                  </a:txBody>
                  <a:tcPr marL="9525" marR="9525" marT="9525" anchor="ctr"/>
                </a:tc>
                <a:extLst>
                  <a:ext uri="{0D108BD9-81ED-4DB2-BD59-A6C34878D82A}">
                    <a16:rowId xmlns:a16="http://schemas.microsoft.com/office/drawing/2014/main" val="2052841133"/>
                  </a:ext>
                </a:extLst>
              </a:tr>
              <a:tr h="899365">
                <a:tc>
                  <a:txBody>
                    <a:bodyPr/>
                    <a:lstStyle/>
                    <a:p>
                      <a:pPr fontAlgn="b"/>
                      <a:r>
                        <a:rPr lang="en-US" sz="2000" b="1">
                          <a:effectLst/>
                        </a:rPr>
                        <a:t>Where</a:t>
                      </a:r>
                    </a:p>
                  </a:txBody>
                  <a:tcPr marL="9525" marR="9525" marT="9525" anchor="ctr"/>
                </a:tc>
                <a:tc>
                  <a:txBody>
                    <a:bodyPr/>
                    <a:lstStyle/>
                    <a:p>
                      <a:pPr marL="285750" indent="-285750" fontAlgn="ctr">
                        <a:buFont typeface="Arial"/>
                        <a:buChar char="•"/>
                      </a:pPr>
                      <a:r>
                        <a:rPr lang="en-US" sz="2000" b="0" i="0" u="none" strike="noStrike" noProof="0">
                          <a:effectLst/>
                          <a:latin typeface="Calibri"/>
                        </a:rPr>
                        <a:t>West of 710, near ports, or along the Alameda Corridor</a:t>
                      </a:r>
                    </a:p>
                  </a:txBody>
                  <a:tcPr marL="9525" marR="9525" marT="9525" anchor="ctr"/>
                </a:tc>
                <a:extLst>
                  <a:ext uri="{0D108BD9-81ED-4DB2-BD59-A6C34878D82A}">
                    <a16:rowId xmlns:a16="http://schemas.microsoft.com/office/drawing/2014/main" val="2045718568"/>
                  </a:ext>
                </a:extLst>
              </a:tr>
              <a:tr h="1735615">
                <a:tc>
                  <a:txBody>
                    <a:bodyPr/>
                    <a:lstStyle/>
                    <a:p>
                      <a:pPr fontAlgn="b"/>
                      <a:r>
                        <a:rPr lang="en-US" sz="2000" b="1">
                          <a:effectLst/>
                        </a:rPr>
                        <a:t>Next Steps</a:t>
                      </a:r>
                    </a:p>
                  </a:txBody>
                  <a:tcPr marL="9525" marR="9525" marT="9525" anchor="ctr"/>
                </a:tc>
                <a:tc>
                  <a:txBody>
                    <a:bodyPr/>
                    <a:lstStyle/>
                    <a:p>
                      <a:pPr marL="285750" indent="-285750" fontAlgn="b">
                        <a:buFont typeface="Arial"/>
                        <a:buChar char="•"/>
                      </a:pPr>
                      <a:r>
                        <a:rPr lang="en-US" sz="2000">
                          <a:effectLst/>
                        </a:rPr>
                        <a:t>Work with local jurisdictions and logistics/real estate professionals to determine land ownership</a:t>
                      </a:r>
                      <a:endParaRPr lang="en-US" sz="2000"/>
                    </a:p>
                    <a:p>
                      <a:pPr marL="285750" lvl="0" indent="-285750">
                        <a:buFont typeface="Arial"/>
                        <a:buChar char="•"/>
                      </a:pPr>
                      <a:r>
                        <a:rPr lang="en-US" sz="2000">
                          <a:effectLst/>
                        </a:rPr>
                        <a:t>Coordinate with utilities on current capacity and/or where it needs to be added</a:t>
                      </a:r>
                    </a:p>
                    <a:p>
                      <a:pPr marL="285750" lvl="0" indent="-285750">
                        <a:buFont typeface="Arial"/>
                        <a:buChar char="•"/>
                      </a:pPr>
                      <a:r>
                        <a:rPr lang="en-US" sz="2000">
                          <a:effectLst/>
                        </a:rPr>
                        <a:t>Map out fueling stations in that area to determine where trucks are already filling up</a:t>
                      </a:r>
                    </a:p>
                    <a:p>
                      <a:pPr marL="285750" lvl="0" indent="-285750">
                        <a:buFont typeface="Arial"/>
                        <a:buChar char="•"/>
                      </a:pPr>
                      <a:r>
                        <a:rPr lang="en-US" sz="2000">
                          <a:effectLst/>
                        </a:rPr>
                        <a:t>Examine existing truck routes and location of sensitive receptors to align charging facility site(s) with community needs</a:t>
                      </a:r>
                      <a:endParaRPr lang="en-US" sz="2000"/>
                    </a:p>
                    <a:p>
                      <a:pPr marL="285750" lvl="0" indent="-285750">
                        <a:buFont typeface="Arial"/>
                        <a:buChar char="•"/>
                      </a:pPr>
                      <a:r>
                        <a:rPr lang="en-US" sz="2000" b="0">
                          <a:effectLst/>
                        </a:rPr>
                        <a:t>Connect with small fleets/drivers to understand their needs, experience, and opportunities</a:t>
                      </a:r>
                    </a:p>
                    <a:p>
                      <a:pPr marL="285750" lvl="0" indent="-285750">
                        <a:buFont typeface="Arial"/>
                        <a:buChar char="•"/>
                      </a:pPr>
                      <a:r>
                        <a:rPr lang="en-US" sz="2000">
                          <a:effectLst/>
                        </a:rPr>
                        <a:t>Research grant funding opportunities to assist in pursuing next steps</a:t>
                      </a:r>
                      <a:endParaRPr lang="en-US" sz="2000"/>
                    </a:p>
                  </a:txBody>
                  <a:tcPr marL="9525" marR="9525" marT="9525" anchor="b"/>
                </a:tc>
                <a:extLst>
                  <a:ext uri="{0D108BD9-81ED-4DB2-BD59-A6C34878D82A}">
                    <a16:rowId xmlns:a16="http://schemas.microsoft.com/office/drawing/2014/main" val="3664884920"/>
                  </a:ext>
                </a:extLst>
              </a:tr>
            </a:tbl>
          </a:graphicData>
        </a:graphic>
      </p:graphicFrame>
    </p:spTree>
    <p:extLst>
      <p:ext uri="{BB962C8B-B14F-4D97-AF65-F5344CB8AC3E}">
        <p14:creationId xmlns:p14="http://schemas.microsoft.com/office/powerpoint/2010/main" val="14368339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5" y="2049682"/>
            <a:ext cx="12172405" cy="707886"/>
          </a:xfrm>
          <a:prstGeom prst="rect">
            <a:avLst/>
          </a:prstGeom>
          <a:solidFill>
            <a:srgbClr val="00B4BD"/>
          </a:solidFill>
        </p:spPr>
        <p:txBody>
          <a:bodyPr wrap="square" lIns="91440" tIns="45720" rIns="91440" bIns="45720" rtlCol="0" anchor="t">
            <a:spAutoFit/>
          </a:bodyPr>
          <a:lstStyle/>
          <a:p>
            <a:pPr algn="ctr">
              <a:spcAft>
                <a:spcPts val="600"/>
              </a:spcAft>
              <a:defRPr/>
            </a:pPr>
            <a:r>
              <a:rPr lang="en-US" sz="4000" b="1">
                <a:solidFill>
                  <a:schemeClr val="bg1"/>
                </a:solidFill>
                <a:ea typeface="+mn-lt"/>
                <a:cs typeface="+mn-lt"/>
              </a:rPr>
              <a:t>Agenda Item #2: LACI Project Update</a:t>
            </a:r>
            <a:endParaRPr lang="en-US" sz="4000" b="1">
              <a:solidFill>
                <a:schemeClr val="bg1"/>
              </a:solidFill>
              <a:cs typeface="Calibri"/>
            </a:endParaRPr>
          </a:p>
        </p:txBody>
      </p:sp>
      <p:sp>
        <p:nvSpPr>
          <p:cNvPr id="2" name="TextBox 1">
            <a:extLst>
              <a:ext uri="{FF2B5EF4-FFF2-40B4-BE49-F238E27FC236}">
                <a16:creationId xmlns:a16="http://schemas.microsoft.com/office/drawing/2014/main" id="{C9D7062F-A958-EBEA-969A-76E4042D9FCC}"/>
              </a:ext>
            </a:extLst>
          </p:cNvPr>
          <p:cNvSpPr txBox="1"/>
          <p:nvPr/>
        </p:nvSpPr>
        <p:spPr>
          <a:xfrm>
            <a:off x="4117055" y="3426232"/>
            <a:ext cx="4139554" cy="1815882"/>
          </a:xfrm>
          <a:prstGeom prst="rect">
            <a:avLst/>
          </a:prstGeom>
          <a:noFill/>
        </p:spPr>
        <p:txBody>
          <a:bodyPr wrap="square" lIns="91440" tIns="45720" rIns="91440" bIns="45720" rtlCol="0" anchor="t">
            <a:spAutoFit/>
          </a:bodyPr>
          <a:lstStyle/>
          <a:p>
            <a:pPr marL="342900" indent="-342900">
              <a:buAutoNum type="romanLcPeriod"/>
            </a:pPr>
            <a:r>
              <a:rPr lang="en-US" b="1">
                <a:solidFill>
                  <a:schemeClr val="bg1"/>
                </a:solidFill>
                <a:cs typeface="Calibri"/>
              </a:rPr>
              <a:t>Introduction</a:t>
            </a:r>
            <a:endParaRPr lang="en-US" b="1">
              <a:solidFill>
                <a:schemeClr val="bg1"/>
              </a:solidFill>
              <a:ea typeface="+mn-lt"/>
              <a:cs typeface="+mn-lt"/>
            </a:endParaRPr>
          </a:p>
          <a:p>
            <a:pPr marL="342900" marR="91440" indent="-342900">
              <a:buAutoNum type="romanLcPeriod"/>
            </a:pPr>
            <a:r>
              <a:rPr lang="en-US" b="1">
                <a:solidFill>
                  <a:schemeClr val="bg1"/>
                </a:solidFill>
                <a:cs typeface="Calibri"/>
              </a:rPr>
              <a:t>Working Group </a:t>
            </a:r>
            <a:r>
              <a:rPr lang="en-US" b="1">
                <a:solidFill>
                  <a:schemeClr val="bg1"/>
                </a:solidFill>
                <a:ea typeface="Yu Mincho"/>
                <a:cs typeface="Calibri"/>
              </a:rPr>
              <a:t>Discussion (10 mins)</a:t>
            </a:r>
            <a:endParaRPr lang="en-US" b="1">
              <a:solidFill>
                <a:schemeClr val="bg1"/>
              </a:solidFill>
              <a:cs typeface="Calibri"/>
            </a:endParaRPr>
          </a:p>
          <a:p>
            <a:pPr marL="342900" indent="-342900" defTabSz="914400">
              <a:buAutoNum type="romanLcPeriod"/>
              <a:defRPr/>
            </a:pPr>
            <a:endParaRPr lang="en-US" b="1">
              <a:solidFill>
                <a:schemeClr val="bg1"/>
              </a:solidFill>
              <a:ea typeface="Yu Mincho"/>
              <a:cs typeface="Calibri"/>
            </a:endParaRPr>
          </a:p>
          <a:p>
            <a:pPr marL="400050" marR="91440" lvl="0" indent="-223520" algn="l" defTabSz="914400" rtl="0" eaLnBrk="1" fontAlgn="auto" latinLnBrk="0" hangingPunct="1">
              <a:lnSpc>
                <a:spcPct val="100000"/>
              </a:lnSpc>
              <a:spcBef>
                <a:spcPts val="0"/>
              </a:spcBef>
              <a:spcAft>
                <a:spcPts val="0"/>
              </a:spcAft>
              <a:buClrTx/>
              <a:buSzTx/>
              <a:buAutoNum type="romanLcPeriod"/>
              <a:defRPr/>
            </a:pPr>
            <a:endParaRPr lang="en-US" b="1" kern="1200">
              <a:solidFill>
                <a:srgbClr val="FFFFFF"/>
              </a:solidFill>
              <a:effectLst/>
              <a:latin typeface="+mn-lt"/>
              <a:ea typeface="Yu Mincho"/>
              <a:cs typeface="Arial"/>
            </a:endParaRPr>
          </a:p>
          <a:p>
            <a:pPr defTabSz="914400">
              <a:defRPr/>
            </a:pPr>
            <a:endParaRPr lang="en-US" sz="2000" b="1">
              <a:solidFill>
                <a:srgbClr val="FFFFFF"/>
              </a:solidFill>
              <a:ea typeface="Yu Mincho"/>
              <a:cs typeface="Calibri" panose="020F0502020204030204"/>
            </a:endParaRPr>
          </a:p>
          <a:p>
            <a:pPr defTabSz="914400">
              <a:defRPr/>
            </a:pPr>
            <a:endParaRPr lang="en-US" sz="2000" b="1">
              <a:solidFill>
                <a:srgbClr val="000000"/>
              </a:solidFill>
              <a:ea typeface="Yu Mincho"/>
              <a:cs typeface="Calibri" panose="020F0502020204030204"/>
            </a:endParaRPr>
          </a:p>
        </p:txBody>
      </p:sp>
    </p:spTree>
    <p:extLst>
      <p:ext uri="{BB962C8B-B14F-4D97-AF65-F5344CB8AC3E}">
        <p14:creationId xmlns:p14="http://schemas.microsoft.com/office/powerpoint/2010/main" val="38807863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2">
            <a:extLst>
              <a:ext uri="{FF2B5EF4-FFF2-40B4-BE49-F238E27FC236}">
                <a16:creationId xmlns:a16="http://schemas.microsoft.com/office/drawing/2014/main" id="{01A88491-0AD4-C3DE-6E4D-EA50261ED820}"/>
              </a:ext>
            </a:extLst>
          </p:cNvPr>
          <p:cNvSpPr txBox="1"/>
          <p:nvPr/>
        </p:nvSpPr>
        <p:spPr>
          <a:xfrm>
            <a:off x="407493" y="200674"/>
            <a:ext cx="11655198" cy="523220"/>
          </a:xfrm>
          <a:prstGeom prst="rect">
            <a:avLst/>
          </a:prstGeom>
          <a:noFill/>
          <a:ln cap="flat">
            <a:noFill/>
          </a:ln>
        </p:spPr>
        <p:txBody>
          <a:bodyPr vert="horz" wrap="square" lIns="91440" tIns="45720" rIns="91440" bIns="45720" anchor="t" anchorCtr="0" compatLnSpc="1">
            <a:sp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lang="en-US" sz="2800" b="1">
                <a:solidFill>
                  <a:schemeClr val="bg1"/>
                </a:solidFill>
              </a:rPr>
              <a:t>LACI Proposed LB-ELA Corridor Charging Project</a:t>
            </a:r>
            <a:endParaRPr kumimoji="0" lang="en-US" sz="2800" b="1" i="0" u="none" strike="noStrike" kern="1200" cap="none" spc="0" normalizeH="0" baseline="0" noProof="0">
              <a:ln>
                <a:noFill/>
              </a:ln>
              <a:solidFill>
                <a:schemeClr val="bg1"/>
              </a:solidFill>
              <a:effectLst/>
              <a:uLnTx/>
              <a:uFillTx/>
              <a:latin typeface="Calibri"/>
              <a:ea typeface="Calibri"/>
              <a:cs typeface="Calibri"/>
            </a:endParaRPr>
          </a:p>
        </p:txBody>
      </p:sp>
      <p:sp>
        <p:nvSpPr>
          <p:cNvPr id="4" name="TextBox 3">
            <a:extLst>
              <a:ext uri="{FF2B5EF4-FFF2-40B4-BE49-F238E27FC236}">
                <a16:creationId xmlns:a16="http://schemas.microsoft.com/office/drawing/2014/main" id="{3955FE3C-7B1F-84D5-05A5-F1B342820066}"/>
              </a:ext>
            </a:extLst>
          </p:cNvPr>
          <p:cNvSpPr txBox="1"/>
          <p:nvPr/>
        </p:nvSpPr>
        <p:spPr>
          <a:xfrm>
            <a:off x="5966688" y="6411132"/>
            <a:ext cx="6096003" cy="276999"/>
          </a:xfrm>
          <a:prstGeom prst="rect">
            <a:avLst/>
          </a:prstGeom>
          <a:noFill/>
          <a:ln cap="flat">
            <a:noFill/>
          </a:ln>
        </p:spPr>
        <p:txBody>
          <a:bodyPr vert="horz" wrap="square" lIns="91440" tIns="45720" rIns="91440" bIns="45720" anchor="t" anchorCtr="0" compatLnSpc="1">
            <a:spAutoFit/>
          </a:bodyPr>
          <a:lstStyle/>
          <a:p>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16AFE4E1-E23F-CF4E-8483-1C2CD76305F0}" type="slidenum">
              <a:rPr kumimoji="0" 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18</a:t>
            </a:fld>
            <a:endParaRPr kumimoji="0" lang="en-US" sz="1200" b="0" i="0" u="none" strike="noStrike" kern="1200" cap="none" spc="0" normalizeH="0" baseline="0" noProof="0">
              <a:ln>
                <a:noFill/>
              </a:ln>
              <a:solidFill>
                <a:srgbClr val="898989"/>
              </a:solidFill>
              <a:effectLst/>
              <a:uLnTx/>
              <a:uFillTx/>
              <a:latin typeface="Calibri"/>
              <a:ea typeface="+mn-ea"/>
              <a:cs typeface="+mn-cs"/>
            </a:endParaRPr>
          </a:p>
        </p:txBody>
      </p:sp>
      <p:sp>
        <p:nvSpPr>
          <p:cNvPr id="8" name="Content Placeholder 2">
            <a:extLst>
              <a:ext uri="{FF2B5EF4-FFF2-40B4-BE49-F238E27FC236}">
                <a16:creationId xmlns:a16="http://schemas.microsoft.com/office/drawing/2014/main" id="{6235CF8B-0B2E-6D35-A28D-7B0B5D467C41}"/>
              </a:ext>
            </a:extLst>
          </p:cNvPr>
          <p:cNvSpPr>
            <a:spLocks noGrp="1"/>
          </p:cNvSpPr>
          <p:nvPr>
            <p:ph idx="1"/>
          </p:nvPr>
        </p:nvSpPr>
        <p:spPr/>
        <p:txBody>
          <a:bodyPr>
            <a:normAutofit lnSpcReduction="10000"/>
          </a:bodyPr>
          <a:lstStyle/>
          <a:p>
            <a:r>
              <a:rPr lang="en-US" sz="2400"/>
              <a:t>LACI submitted a Community Project Funding request for $1.5M to Congresswoman Nanette Barragan (CA-44) in May 2022; awarded January 2023</a:t>
            </a:r>
          </a:p>
          <a:p>
            <a:pPr lvl="1"/>
            <a:r>
              <a:rPr lang="en-US" sz="2400"/>
              <a:t>Outlined role $1.5M can play in catalyzing other regional agencies to fund a $15M truck charging station</a:t>
            </a:r>
            <a:endParaRPr lang="en-US" sz="2400">
              <a:cs typeface="Calibri"/>
            </a:endParaRPr>
          </a:p>
          <a:p>
            <a:r>
              <a:rPr lang="en-US" sz="2400"/>
              <a:t>Per Community Project Funding guidelines, project must occur on publicly-held land and provide public benefit</a:t>
            </a:r>
            <a:endParaRPr lang="en-US" sz="2400">
              <a:cs typeface="Calibri"/>
            </a:endParaRPr>
          </a:p>
          <a:p>
            <a:r>
              <a:rPr lang="en-US" sz="2400"/>
              <a:t>Proposed sites </a:t>
            </a:r>
          </a:p>
          <a:p>
            <a:pPr lvl="1"/>
            <a:r>
              <a:rPr lang="en-US" sz="2400"/>
              <a:t>1519 East I Street</a:t>
            </a:r>
            <a:endParaRPr lang="en-US" sz="2400">
              <a:cs typeface="Calibri"/>
            </a:endParaRPr>
          </a:p>
          <a:p>
            <a:pPr lvl="1"/>
            <a:r>
              <a:rPr lang="en-US" sz="2400"/>
              <a:t>816 N Lansing Avenue, Wilmington CA 90744 </a:t>
            </a:r>
            <a:endParaRPr lang="en-US" sz="2400">
              <a:cs typeface="Calibri"/>
            </a:endParaRPr>
          </a:p>
          <a:p>
            <a:pPr lvl="1"/>
            <a:r>
              <a:rPr lang="en-US" sz="2400"/>
              <a:t>(either side of East I St. between Alameda St. and Henry Ford Ave)</a:t>
            </a:r>
            <a:endParaRPr lang="en-US" sz="2400">
              <a:cs typeface="Calibri"/>
            </a:endParaRPr>
          </a:p>
          <a:p>
            <a:r>
              <a:rPr lang="en-US" sz="2400"/>
              <a:t>Project aligns with Metro’s goals for ZE Truck Program Investment</a:t>
            </a:r>
            <a:endParaRPr lang="en-US" sz="2400">
              <a:cs typeface="Calibri"/>
            </a:endParaRPr>
          </a:p>
          <a:p>
            <a:pPr lvl="1"/>
            <a:r>
              <a:rPr lang="en-US" sz="2400"/>
              <a:t>Opportunity to partner on regional collaboration and begin ZE Truck Program investments with small funding commitment ($3M)</a:t>
            </a:r>
            <a:endParaRPr lang="en-US" sz="2400">
              <a:cs typeface="Calibri"/>
            </a:endParaRPr>
          </a:p>
        </p:txBody>
      </p:sp>
      <p:pic>
        <p:nvPicPr>
          <p:cNvPr id="10" name="Picture 9" descr="Shape, circle&#10;&#10;Description automatically generated">
            <a:extLst>
              <a:ext uri="{FF2B5EF4-FFF2-40B4-BE49-F238E27FC236}">
                <a16:creationId xmlns:a16="http://schemas.microsoft.com/office/drawing/2014/main" id="{91F08D0C-DCB1-E183-1992-225EE3610B6F}"/>
              </a:ext>
            </a:extLst>
          </p:cNvPr>
          <p:cNvPicPr>
            <a:picLocks noChangeAspect="1"/>
          </p:cNvPicPr>
          <p:nvPr/>
        </p:nvPicPr>
        <p:blipFill>
          <a:blip r:embed="rId3"/>
          <a:stretch>
            <a:fillRect/>
          </a:stretch>
        </p:blipFill>
        <p:spPr>
          <a:xfrm>
            <a:off x="10620374" y="5749531"/>
            <a:ext cx="838200" cy="800100"/>
          </a:xfrm>
          <a:prstGeom prst="rect">
            <a:avLst/>
          </a:prstGeom>
        </p:spPr>
      </p:pic>
    </p:spTree>
    <p:extLst>
      <p:ext uri="{BB962C8B-B14F-4D97-AF65-F5344CB8AC3E}">
        <p14:creationId xmlns:p14="http://schemas.microsoft.com/office/powerpoint/2010/main" val="1778389795"/>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28">
            <a:extLst>
              <a:ext uri="{FF2B5EF4-FFF2-40B4-BE49-F238E27FC236}">
                <a16:creationId xmlns:a16="http://schemas.microsoft.com/office/drawing/2014/main" id="{A23D7647-ED6B-AFE4-5762-80BBDFFE363D}"/>
              </a:ext>
            </a:extLst>
          </p:cNvPr>
          <p:cNvSpPr/>
          <p:nvPr/>
        </p:nvSpPr>
        <p:spPr>
          <a:xfrm>
            <a:off x="195206" y="6123819"/>
            <a:ext cx="554803" cy="55480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3" name="Title 1">
            <a:extLst>
              <a:ext uri="{FF2B5EF4-FFF2-40B4-BE49-F238E27FC236}">
                <a16:creationId xmlns:a16="http://schemas.microsoft.com/office/drawing/2014/main" id="{EBDAE66F-03E5-D0FF-824D-262FC4776CCD}"/>
              </a:ext>
            </a:extLst>
          </p:cNvPr>
          <p:cNvSpPr txBox="1">
            <a:spLocks noGrp="1"/>
          </p:cNvSpPr>
          <p:nvPr>
            <p:ph type="title"/>
          </p:nvPr>
        </p:nvSpPr>
        <p:spPr>
          <a:xfrm>
            <a:off x="195206" y="165282"/>
            <a:ext cx="11796948" cy="703073"/>
          </a:xfrm>
        </p:spPr>
        <p:txBody>
          <a:bodyPr/>
          <a:lstStyle/>
          <a:p>
            <a:pPr lvl="0"/>
            <a:br>
              <a:rPr lang="en-US">
                <a:cs typeface="Calibri"/>
              </a:rPr>
            </a:br>
            <a:r>
              <a:rPr lang="en-US">
                <a:cs typeface="Calibri"/>
              </a:rPr>
              <a:t>ZET Program Principles – 1519 East I St, Wilmington CA 90744 </a:t>
            </a:r>
            <a:br>
              <a:rPr lang="en-US">
                <a:cs typeface="Calibri"/>
              </a:rPr>
            </a:br>
            <a:endParaRPr lang="en-US"/>
          </a:p>
        </p:txBody>
      </p:sp>
      <p:sp>
        <p:nvSpPr>
          <p:cNvPr id="4" name="Slide Number Placeholder 3">
            <a:extLst>
              <a:ext uri="{FF2B5EF4-FFF2-40B4-BE49-F238E27FC236}">
                <a16:creationId xmlns:a16="http://schemas.microsoft.com/office/drawing/2014/main" id="{EBF71E97-8B2F-4556-9103-5ECE4A1662EE}"/>
              </a:ext>
            </a:extLst>
          </p:cNvPr>
          <p:cNvSpPr txBox="1">
            <a:spLocks noGrp="1"/>
          </p:cNvSpPr>
          <p:nvPr>
            <p:ph type="sldNum" sz="quarter" idx="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5D575C-41F8-4546-ABBF-756B08857027}" type="slidenum">
              <a:rPr kumimoji="0" 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898989"/>
              </a:solidFill>
              <a:effectLst/>
              <a:uLnTx/>
              <a:uFillTx/>
              <a:latin typeface="Calibri"/>
              <a:ea typeface="+mn-ea"/>
              <a:cs typeface="+mn-cs"/>
            </a:endParaRPr>
          </a:p>
        </p:txBody>
      </p:sp>
      <p:sp>
        <p:nvSpPr>
          <p:cNvPr id="30" name="TextBox 29">
            <a:extLst>
              <a:ext uri="{FF2B5EF4-FFF2-40B4-BE49-F238E27FC236}">
                <a16:creationId xmlns:a16="http://schemas.microsoft.com/office/drawing/2014/main" id="{8BB39D82-2131-DF3D-0190-0956046090BE}"/>
              </a:ext>
            </a:extLst>
          </p:cNvPr>
          <p:cNvSpPr txBox="1"/>
          <p:nvPr/>
        </p:nvSpPr>
        <p:spPr>
          <a:xfrm>
            <a:off x="10299032" y="385011"/>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Rectangle: Rounded Corners 4">
            <a:extLst>
              <a:ext uri="{FF2B5EF4-FFF2-40B4-BE49-F238E27FC236}">
                <a16:creationId xmlns:a16="http://schemas.microsoft.com/office/drawing/2014/main" id="{15148A99-F26B-730B-935A-82C7D79FC5EF}"/>
              </a:ext>
            </a:extLst>
          </p:cNvPr>
          <p:cNvSpPr/>
          <p:nvPr/>
        </p:nvSpPr>
        <p:spPr>
          <a:xfrm>
            <a:off x="298838" y="1318269"/>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 name="TextBox 30">
            <a:extLst>
              <a:ext uri="{FF2B5EF4-FFF2-40B4-BE49-F238E27FC236}">
                <a16:creationId xmlns:a16="http://schemas.microsoft.com/office/drawing/2014/main" id="{6609D86A-BC93-268B-AB90-8AFB62637C11}"/>
              </a:ext>
            </a:extLst>
          </p:cNvPr>
          <p:cNvSpPr txBox="1"/>
          <p:nvPr/>
        </p:nvSpPr>
        <p:spPr>
          <a:xfrm>
            <a:off x="298838" y="1607616"/>
            <a:ext cx="2836376" cy="1923604"/>
          </a:xfrm>
          <a:prstGeom prst="rect">
            <a:avLst/>
          </a:prstGeom>
          <a:noFill/>
        </p:spPr>
        <p:txBody>
          <a:bodyPr wrap="square" lIns="91440" tIns="45720" rIns="91440" bIns="45720" anchor="t">
            <a:spAutoFit/>
          </a:bodyPr>
          <a:lstStyle/>
          <a:p>
            <a:pPr algn="ctr">
              <a:spcAft>
                <a:spcPts val="600"/>
              </a:spcAft>
            </a:pPr>
            <a:r>
              <a:rPr lang="en-US" sz="2000" b="1" u="none" strike="noStrike" noProof="0">
                <a:solidFill>
                  <a:srgbClr val="5078A8"/>
                </a:solidFill>
              </a:rPr>
              <a:t>Maximize leverage of seed funding</a:t>
            </a:r>
            <a:endParaRPr lang="en-US" sz="1600" b="1"/>
          </a:p>
          <a:p>
            <a:pPr algn="ctr">
              <a:spcAft>
                <a:spcPts val="600"/>
              </a:spcAft>
            </a:pPr>
            <a:r>
              <a:rPr lang="en-US" sz="1600" b="1"/>
              <a:t>$3M ZE Truck Program</a:t>
            </a:r>
            <a:endParaRPr lang="en-US" sz="1600" b="1">
              <a:cs typeface="Calibri"/>
            </a:endParaRPr>
          </a:p>
          <a:p>
            <a:pPr algn="ctr">
              <a:spcAft>
                <a:spcPts val="600"/>
              </a:spcAft>
            </a:pPr>
            <a:r>
              <a:rPr lang="en-US" sz="1600" b="1" u="none" strike="noStrike" noProof="0"/>
              <a:t>$15M </a:t>
            </a:r>
            <a:r>
              <a:rPr lang="en-US" sz="1600" b="1"/>
              <a:t>Project</a:t>
            </a:r>
            <a:endParaRPr lang="en-US" sz="2000" b="1"/>
          </a:p>
          <a:p>
            <a:pPr lvl="0" algn="ctr">
              <a:lnSpc>
                <a:spcPct val="100000"/>
              </a:lnSpc>
              <a:spcBef>
                <a:spcPts val="0"/>
              </a:spcBef>
              <a:spcAft>
                <a:spcPts val="600"/>
              </a:spcAft>
              <a:buNone/>
            </a:pPr>
            <a:r>
              <a:rPr lang="en-US" sz="1600" b="1"/>
              <a:t>4x Leverage (POLA, Federal, Private Sector)</a:t>
            </a:r>
            <a:endParaRPr lang="en-US" sz="2000" b="1" u="none" strike="noStrike" noProof="0">
              <a:cs typeface="Calibri"/>
            </a:endParaRPr>
          </a:p>
        </p:txBody>
      </p:sp>
      <p:sp>
        <p:nvSpPr>
          <p:cNvPr id="32" name="Rectangle: Rounded Corners 6">
            <a:extLst>
              <a:ext uri="{FF2B5EF4-FFF2-40B4-BE49-F238E27FC236}">
                <a16:creationId xmlns:a16="http://schemas.microsoft.com/office/drawing/2014/main" id="{4B59C5EE-915E-8CAC-7394-F9D98ED10E65}"/>
              </a:ext>
            </a:extLst>
          </p:cNvPr>
          <p:cNvSpPr/>
          <p:nvPr/>
        </p:nvSpPr>
        <p:spPr>
          <a:xfrm>
            <a:off x="3235888" y="1318269"/>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4" name="Rectangle: Rounded Corners 8">
            <a:extLst>
              <a:ext uri="{FF2B5EF4-FFF2-40B4-BE49-F238E27FC236}">
                <a16:creationId xmlns:a16="http://schemas.microsoft.com/office/drawing/2014/main" id="{1D0F1CB7-45E5-B53F-6451-F693CB1EA417}"/>
              </a:ext>
            </a:extLst>
          </p:cNvPr>
          <p:cNvSpPr/>
          <p:nvPr/>
        </p:nvSpPr>
        <p:spPr>
          <a:xfrm>
            <a:off x="6172938" y="1318269"/>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5" name="TextBox 34">
            <a:extLst>
              <a:ext uri="{FF2B5EF4-FFF2-40B4-BE49-F238E27FC236}">
                <a16:creationId xmlns:a16="http://schemas.microsoft.com/office/drawing/2014/main" id="{56435549-5A5A-469B-F8D9-E48E271D0BE0}"/>
              </a:ext>
            </a:extLst>
          </p:cNvPr>
          <p:cNvSpPr txBox="1"/>
          <p:nvPr/>
        </p:nvSpPr>
        <p:spPr>
          <a:xfrm>
            <a:off x="3235673" y="4543557"/>
            <a:ext cx="2839564" cy="1446550"/>
          </a:xfrm>
          <a:prstGeom prst="rect">
            <a:avLst/>
          </a:prstGeom>
          <a:noFill/>
        </p:spPr>
        <p:txBody>
          <a:bodyPr wrap="square" lIns="91440" tIns="45720" rIns="91440" bIns="45720" anchor="t">
            <a:spAutoFit/>
          </a:bodyPr>
          <a:lstStyle/>
          <a:p>
            <a:pPr lvl="0" algn="ctr">
              <a:lnSpc>
                <a:spcPct val="100000"/>
              </a:lnSpc>
              <a:spcBef>
                <a:spcPts val="0"/>
              </a:spcBef>
              <a:spcAft>
                <a:spcPts val="0"/>
              </a:spcAft>
              <a:buNone/>
            </a:pPr>
            <a:r>
              <a:rPr lang="en-US" sz="2000" b="1" u="none" strike="noStrike" noProof="0">
                <a:solidFill>
                  <a:srgbClr val="5078A8"/>
                </a:solidFill>
              </a:rPr>
              <a:t>Corridor Community Benefits </a:t>
            </a:r>
            <a:br>
              <a:rPr lang="en-US" sz="2000" b="1" u="none" strike="noStrike" noProof="0"/>
            </a:br>
            <a:r>
              <a:rPr lang="en-US" sz="1600" b="1" u="none" strike="noStrike" noProof="0"/>
              <a:t>Public charging station will benefit smaller operators transition to ZE</a:t>
            </a:r>
            <a:endParaRPr lang="en-US" sz="3200" b="1" u="none" strike="noStrike" kern="1200" noProof="0">
              <a:latin typeface="+mn-lt"/>
              <a:cs typeface="Calibri"/>
            </a:endParaRPr>
          </a:p>
        </p:txBody>
      </p:sp>
      <p:sp>
        <p:nvSpPr>
          <p:cNvPr id="36" name="Rectangle: Rounded Corners 10">
            <a:extLst>
              <a:ext uri="{FF2B5EF4-FFF2-40B4-BE49-F238E27FC236}">
                <a16:creationId xmlns:a16="http://schemas.microsoft.com/office/drawing/2014/main" id="{70C47D76-5369-0398-93B1-7E82468DBB5A}"/>
              </a:ext>
            </a:extLst>
          </p:cNvPr>
          <p:cNvSpPr/>
          <p:nvPr/>
        </p:nvSpPr>
        <p:spPr>
          <a:xfrm>
            <a:off x="9144822" y="1318269"/>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7" name="TextBox 36">
            <a:extLst>
              <a:ext uri="{FF2B5EF4-FFF2-40B4-BE49-F238E27FC236}">
                <a16:creationId xmlns:a16="http://schemas.microsoft.com/office/drawing/2014/main" id="{27B11086-8F1D-896B-5DCA-3012BB6A4A2B}"/>
              </a:ext>
            </a:extLst>
          </p:cNvPr>
          <p:cNvSpPr txBox="1"/>
          <p:nvPr/>
        </p:nvSpPr>
        <p:spPr>
          <a:xfrm>
            <a:off x="6175263" y="1607616"/>
            <a:ext cx="2815828" cy="1523494"/>
          </a:xfrm>
          <a:prstGeom prst="rect">
            <a:avLst/>
          </a:prstGeom>
          <a:noFill/>
        </p:spPr>
        <p:txBody>
          <a:bodyPr wrap="square" lIns="91440" tIns="45720" rIns="91440" bIns="45720" anchor="t">
            <a:spAutoFit/>
          </a:bodyPr>
          <a:lstStyle/>
          <a:p>
            <a:pPr algn="ctr">
              <a:spcAft>
                <a:spcPts val="600"/>
              </a:spcAft>
            </a:pPr>
            <a:r>
              <a:rPr lang="en-US" sz="2000" b="1" u="none" strike="noStrike" noProof="0">
                <a:solidFill>
                  <a:srgbClr val="5078A8"/>
                </a:solidFill>
              </a:rPr>
              <a:t>Coordination</a:t>
            </a:r>
            <a:r>
              <a:rPr lang="en-US" sz="2400">
                <a:solidFill>
                  <a:schemeClr val="accent1">
                    <a:lumMod val="75000"/>
                  </a:schemeClr>
                </a:solidFill>
              </a:rPr>
              <a:t> </a:t>
            </a:r>
            <a:endParaRPr lang="en-US" sz="2400" u="none" strike="noStrike" noProof="0">
              <a:solidFill>
                <a:schemeClr val="accent1">
                  <a:lumMod val="75000"/>
                </a:schemeClr>
              </a:solidFill>
            </a:endParaRPr>
          </a:p>
          <a:p>
            <a:pPr lvl="0" algn="ctr">
              <a:lnSpc>
                <a:spcPct val="100000"/>
              </a:lnSpc>
              <a:spcBef>
                <a:spcPts val="0"/>
              </a:spcBef>
              <a:spcAft>
                <a:spcPts val="600"/>
              </a:spcAft>
              <a:buNone/>
            </a:pPr>
            <a:r>
              <a:rPr lang="en-US" sz="1600" b="1"/>
              <a:t>Working with POLA, LACI, Dept. of Housing and Urban Development, LADWP (potentially MSRC)</a:t>
            </a:r>
            <a:endParaRPr lang="en-US" sz="2400" b="1" u="none" strike="noStrike" noProof="0">
              <a:cs typeface="Calibri"/>
            </a:endParaRPr>
          </a:p>
        </p:txBody>
      </p:sp>
      <p:sp>
        <p:nvSpPr>
          <p:cNvPr id="38" name="TextBox 37">
            <a:extLst>
              <a:ext uri="{FF2B5EF4-FFF2-40B4-BE49-F238E27FC236}">
                <a16:creationId xmlns:a16="http://schemas.microsoft.com/office/drawing/2014/main" id="{C99C0021-D398-983D-D5B2-621D799A02BC}"/>
              </a:ext>
            </a:extLst>
          </p:cNvPr>
          <p:cNvSpPr txBox="1"/>
          <p:nvPr/>
        </p:nvSpPr>
        <p:spPr>
          <a:xfrm>
            <a:off x="278291" y="4431047"/>
            <a:ext cx="2854858" cy="1708160"/>
          </a:xfrm>
          <a:prstGeom prst="rect">
            <a:avLst/>
          </a:prstGeom>
          <a:noFill/>
        </p:spPr>
        <p:txBody>
          <a:bodyPr wrap="square" lIns="91440" tIns="45720" rIns="91440" bIns="45720" anchor="t">
            <a:spAutoFit/>
          </a:bodyPr>
          <a:lstStyle/>
          <a:p>
            <a:pPr lvl="0" algn="ctr">
              <a:lnSpc>
                <a:spcPct val="100000"/>
              </a:lnSpc>
              <a:spcBef>
                <a:spcPts val="0"/>
              </a:spcBef>
              <a:spcAft>
                <a:spcPts val="600"/>
              </a:spcAft>
              <a:buNone/>
            </a:pPr>
            <a:r>
              <a:rPr lang="en-US" sz="2000" b="1" u="none" strike="noStrike" noProof="0">
                <a:solidFill>
                  <a:srgbClr val="5078A8"/>
                </a:solidFill>
              </a:rPr>
              <a:t>Workforce Development</a:t>
            </a:r>
          </a:p>
          <a:p>
            <a:pPr algn="ctr">
              <a:spcAft>
                <a:spcPts val="600"/>
              </a:spcAft>
            </a:pPr>
            <a:r>
              <a:rPr lang="en-US" sz="1600" b="1"/>
              <a:t>Can meet Metro’s local hire requirements; potential to integrate other regional workforce programs into pipeline</a:t>
            </a:r>
            <a:endParaRPr lang="en-US" sz="2400" b="1" u="none" strike="sngStrike" noProof="0">
              <a:cs typeface="Calibri"/>
            </a:endParaRPr>
          </a:p>
        </p:txBody>
      </p:sp>
      <p:sp>
        <p:nvSpPr>
          <p:cNvPr id="39" name="TextBox 38">
            <a:extLst>
              <a:ext uri="{FF2B5EF4-FFF2-40B4-BE49-F238E27FC236}">
                <a16:creationId xmlns:a16="http://schemas.microsoft.com/office/drawing/2014/main" id="{9CE55806-8E8E-E42C-C04D-509690933980}"/>
              </a:ext>
            </a:extLst>
          </p:cNvPr>
          <p:cNvSpPr txBox="1"/>
          <p:nvPr/>
        </p:nvSpPr>
        <p:spPr>
          <a:xfrm>
            <a:off x="6213262" y="4577655"/>
            <a:ext cx="2841630" cy="1215717"/>
          </a:xfrm>
          <a:prstGeom prst="rect">
            <a:avLst/>
          </a:prstGeom>
          <a:noFill/>
        </p:spPr>
        <p:txBody>
          <a:bodyPr wrap="square" lIns="91440" tIns="45720" rIns="91440" bIns="45720" anchor="t">
            <a:spAutoFit/>
          </a:bodyPr>
          <a:lstStyle/>
          <a:p>
            <a:pPr lvl="0" algn="ctr">
              <a:lnSpc>
                <a:spcPct val="100000"/>
              </a:lnSpc>
              <a:spcBef>
                <a:spcPts val="0"/>
              </a:spcBef>
              <a:spcAft>
                <a:spcPts val="600"/>
              </a:spcAft>
              <a:buNone/>
            </a:pPr>
            <a:r>
              <a:rPr lang="en-US" sz="2000" b="1" u="none" strike="noStrike" noProof="0">
                <a:solidFill>
                  <a:srgbClr val="5078A8"/>
                </a:solidFill>
              </a:rPr>
              <a:t>Equitable Outcomes</a:t>
            </a:r>
          </a:p>
          <a:p>
            <a:pPr algn="ctr">
              <a:spcAft>
                <a:spcPts val="600"/>
              </a:spcAft>
            </a:pPr>
            <a:r>
              <a:rPr lang="en-US" sz="1600" b="1" u="none" strike="noStrike" noProof="0"/>
              <a:t>Can determine appropriate metrics to evaluate within Task Force</a:t>
            </a:r>
            <a:r>
              <a:rPr lang="en-US" sz="1600" b="1"/>
              <a:t>,  CLC and working groups</a:t>
            </a:r>
            <a:endParaRPr lang="en-US" sz="2400" b="1" u="none" strike="noStrike" kern="1200" noProof="0">
              <a:latin typeface="+mn-lt"/>
              <a:cs typeface="Calibri"/>
            </a:endParaRPr>
          </a:p>
        </p:txBody>
      </p:sp>
      <p:sp>
        <p:nvSpPr>
          <p:cNvPr id="40" name="TextBox 39">
            <a:extLst>
              <a:ext uri="{FF2B5EF4-FFF2-40B4-BE49-F238E27FC236}">
                <a16:creationId xmlns:a16="http://schemas.microsoft.com/office/drawing/2014/main" id="{05833758-0C29-8758-3119-90223EB6CD63}"/>
              </a:ext>
            </a:extLst>
          </p:cNvPr>
          <p:cNvSpPr txBox="1"/>
          <p:nvPr/>
        </p:nvSpPr>
        <p:spPr>
          <a:xfrm>
            <a:off x="9141173" y="4544038"/>
            <a:ext cx="2839564" cy="1708160"/>
          </a:xfrm>
          <a:prstGeom prst="rect">
            <a:avLst/>
          </a:prstGeom>
          <a:noFill/>
        </p:spPr>
        <p:txBody>
          <a:bodyPr wrap="square" lIns="91440" tIns="45720" rIns="91440" bIns="45720" anchor="t">
            <a:spAutoFit/>
          </a:bodyPr>
          <a:lstStyle/>
          <a:p>
            <a:pPr algn="ctr">
              <a:spcAft>
                <a:spcPts val="600"/>
              </a:spcAft>
            </a:pPr>
            <a:r>
              <a:rPr lang="en-US" sz="2000" b="1" u="none" strike="noStrike" noProof="0">
                <a:solidFill>
                  <a:srgbClr val="5078A8"/>
                </a:solidFill>
              </a:rPr>
              <a:t>Legislative Platform</a:t>
            </a:r>
            <a:r>
              <a:rPr lang="en-US" sz="2000" b="1">
                <a:solidFill>
                  <a:srgbClr val="5078A8"/>
                </a:solidFill>
              </a:rPr>
              <a:t> </a:t>
            </a:r>
            <a:endParaRPr lang="en-US" sz="2000" b="1" u="none" strike="noStrike" noProof="0">
              <a:solidFill>
                <a:srgbClr val="5078A8"/>
              </a:solidFill>
            </a:endParaRPr>
          </a:p>
          <a:p>
            <a:pPr lvl="0" algn="ctr">
              <a:lnSpc>
                <a:spcPct val="100000"/>
              </a:lnSpc>
              <a:spcBef>
                <a:spcPts val="0"/>
              </a:spcBef>
              <a:spcAft>
                <a:spcPts val="600"/>
              </a:spcAft>
              <a:buNone/>
            </a:pPr>
            <a:r>
              <a:rPr lang="en-US" sz="1600" b="1" u="none" strike="noStrike" noProof="0"/>
              <a:t>Project can identify how to fine-tune CEQA to deploy infrastructure expeditiously while maintaining environmental standards</a:t>
            </a:r>
            <a:endParaRPr lang="en-US" sz="2400" b="1" u="none" strike="sngStrike" noProof="0">
              <a:cs typeface="Calibri"/>
            </a:endParaRPr>
          </a:p>
        </p:txBody>
      </p:sp>
      <p:sp>
        <p:nvSpPr>
          <p:cNvPr id="41" name="TextBox 40">
            <a:extLst>
              <a:ext uri="{FF2B5EF4-FFF2-40B4-BE49-F238E27FC236}">
                <a16:creationId xmlns:a16="http://schemas.microsoft.com/office/drawing/2014/main" id="{89566818-79C4-42FA-7E2A-778789E3B960}"/>
              </a:ext>
            </a:extLst>
          </p:cNvPr>
          <p:cNvSpPr txBox="1"/>
          <p:nvPr/>
        </p:nvSpPr>
        <p:spPr>
          <a:xfrm>
            <a:off x="3319377" y="1610237"/>
            <a:ext cx="2836376" cy="2015936"/>
          </a:xfrm>
          <a:prstGeom prst="rect">
            <a:avLst/>
          </a:prstGeom>
          <a:noFill/>
        </p:spPr>
        <p:txBody>
          <a:bodyPr wrap="square" lIns="91440" tIns="45720" rIns="91440" bIns="45720" anchor="t">
            <a:spAutoFit/>
          </a:bodyPr>
          <a:lstStyle/>
          <a:p>
            <a:pPr lvl="0" algn="ctr">
              <a:lnSpc>
                <a:spcPct val="100000"/>
              </a:lnSpc>
              <a:spcBef>
                <a:spcPts val="0"/>
              </a:spcBef>
              <a:spcAft>
                <a:spcPts val="600"/>
              </a:spcAft>
              <a:buNone/>
            </a:pPr>
            <a:r>
              <a:rPr lang="en-US" sz="2000" b="1" u="none" strike="noStrike" noProof="0">
                <a:solidFill>
                  <a:srgbClr val="5078A8"/>
                </a:solidFill>
              </a:rPr>
              <a:t>Expeditious Deployment of Resources</a:t>
            </a:r>
          </a:p>
          <a:p>
            <a:pPr lvl="0" algn="ctr">
              <a:lnSpc>
                <a:spcPct val="100000"/>
              </a:lnSpc>
              <a:spcBef>
                <a:spcPts val="0"/>
              </a:spcBef>
              <a:spcAft>
                <a:spcPts val="600"/>
              </a:spcAft>
              <a:buNone/>
            </a:pPr>
            <a:r>
              <a:rPr lang="en-US" sz="1600" b="1" u="none" strike="noStrike" kern="1200">
                <a:latin typeface="+mn-lt"/>
                <a:ea typeface="+mn-ea"/>
                <a:cs typeface="+mn-cs"/>
              </a:rPr>
              <a:t>Project can move forward to selecting a private sector operator by year-end. Federal funding catalyzing other partners to action </a:t>
            </a:r>
            <a:endParaRPr lang="en-US" sz="2400" b="1" u="none" strike="noStrike" kern="1200" noProof="0">
              <a:latin typeface="+mn-lt"/>
              <a:cs typeface="Calibri"/>
            </a:endParaRPr>
          </a:p>
        </p:txBody>
      </p:sp>
      <p:sp>
        <p:nvSpPr>
          <p:cNvPr id="42" name="Oval 41">
            <a:extLst>
              <a:ext uri="{FF2B5EF4-FFF2-40B4-BE49-F238E27FC236}">
                <a16:creationId xmlns:a16="http://schemas.microsoft.com/office/drawing/2014/main" id="{805F55C5-1085-72F8-6179-FD388167E53B}"/>
              </a:ext>
            </a:extLst>
          </p:cNvPr>
          <p:cNvSpPr/>
          <p:nvPr/>
        </p:nvSpPr>
        <p:spPr>
          <a:xfrm>
            <a:off x="1461032" y="106390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1</a:t>
            </a:r>
          </a:p>
        </p:txBody>
      </p:sp>
      <p:sp>
        <p:nvSpPr>
          <p:cNvPr id="43" name="Oval 42">
            <a:extLst>
              <a:ext uri="{FF2B5EF4-FFF2-40B4-BE49-F238E27FC236}">
                <a16:creationId xmlns:a16="http://schemas.microsoft.com/office/drawing/2014/main" id="{1ABFB42A-BC4B-3A14-1E0C-2EBC1F644ABE}"/>
              </a:ext>
            </a:extLst>
          </p:cNvPr>
          <p:cNvSpPr/>
          <p:nvPr/>
        </p:nvSpPr>
        <p:spPr>
          <a:xfrm>
            <a:off x="4421256" y="106390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2</a:t>
            </a:r>
          </a:p>
        </p:txBody>
      </p:sp>
      <p:sp>
        <p:nvSpPr>
          <p:cNvPr id="44" name="Oval 43">
            <a:extLst>
              <a:ext uri="{FF2B5EF4-FFF2-40B4-BE49-F238E27FC236}">
                <a16:creationId xmlns:a16="http://schemas.microsoft.com/office/drawing/2014/main" id="{2EE1CCCE-B180-1C7C-E971-F01CD59C8486}"/>
              </a:ext>
            </a:extLst>
          </p:cNvPr>
          <p:cNvSpPr/>
          <p:nvPr/>
        </p:nvSpPr>
        <p:spPr>
          <a:xfrm>
            <a:off x="7324296" y="106390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3</a:t>
            </a:r>
          </a:p>
        </p:txBody>
      </p:sp>
      <p:sp>
        <p:nvSpPr>
          <p:cNvPr id="45" name="Oval 44">
            <a:extLst>
              <a:ext uri="{FF2B5EF4-FFF2-40B4-BE49-F238E27FC236}">
                <a16:creationId xmlns:a16="http://schemas.microsoft.com/office/drawing/2014/main" id="{7220B301-B47D-7238-E321-9215D593F09D}"/>
              </a:ext>
            </a:extLst>
          </p:cNvPr>
          <p:cNvSpPr/>
          <p:nvPr/>
        </p:nvSpPr>
        <p:spPr>
          <a:xfrm>
            <a:off x="10318322" y="106390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4</a:t>
            </a:r>
          </a:p>
        </p:txBody>
      </p:sp>
      <p:sp>
        <p:nvSpPr>
          <p:cNvPr id="46" name="Oval 45">
            <a:extLst>
              <a:ext uri="{FF2B5EF4-FFF2-40B4-BE49-F238E27FC236}">
                <a16:creationId xmlns:a16="http://schemas.microsoft.com/office/drawing/2014/main" id="{5C3D4204-0B99-52EE-D87E-24182F5D64BE}"/>
              </a:ext>
            </a:extLst>
          </p:cNvPr>
          <p:cNvSpPr/>
          <p:nvPr/>
        </p:nvSpPr>
        <p:spPr>
          <a:xfrm>
            <a:off x="1461032" y="390642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5</a:t>
            </a:r>
          </a:p>
        </p:txBody>
      </p:sp>
      <p:sp>
        <p:nvSpPr>
          <p:cNvPr id="47" name="Oval 46">
            <a:extLst>
              <a:ext uri="{FF2B5EF4-FFF2-40B4-BE49-F238E27FC236}">
                <a16:creationId xmlns:a16="http://schemas.microsoft.com/office/drawing/2014/main" id="{6B300F3E-95D0-787F-CD41-87FE76C09D6B}"/>
              </a:ext>
            </a:extLst>
          </p:cNvPr>
          <p:cNvSpPr/>
          <p:nvPr/>
        </p:nvSpPr>
        <p:spPr>
          <a:xfrm>
            <a:off x="4421256" y="390642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6</a:t>
            </a:r>
          </a:p>
        </p:txBody>
      </p:sp>
      <p:sp>
        <p:nvSpPr>
          <p:cNvPr id="48" name="Oval 47">
            <a:extLst>
              <a:ext uri="{FF2B5EF4-FFF2-40B4-BE49-F238E27FC236}">
                <a16:creationId xmlns:a16="http://schemas.microsoft.com/office/drawing/2014/main" id="{37CCAE4A-A986-0F1A-15BB-8025093EF0F5}"/>
              </a:ext>
            </a:extLst>
          </p:cNvPr>
          <p:cNvSpPr/>
          <p:nvPr/>
        </p:nvSpPr>
        <p:spPr>
          <a:xfrm>
            <a:off x="7324296" y="390642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7</a:t>
            </a:r>
          </a:p>
        </p:txBody>
      </p:sp>
      <p:sp>
        <p:nvSpPr>
          <p:cNvPr id="49" name="Oval 48">
            <a:extLst>
              <a:ext uri="{FF2B5EF4-FFF2-40B4-BE49-F238E27FC236}">
                <a16:creationId xmlns:a16="http://schemas.microsoft.com/office/drawing/2014/main" id="{0B1E9E0D-776D-CC8B-2D52-A69DBB382D3C}"/>
              </a:ext>
            </a:extLst>
          </p:cNvPr>
          <p:cNvSpPr/>
          <p:nvPr/>
        </p:nvSpPr>
        <p:spPr>
          <a:xfrm>
            <a:off x="10318322" y="390642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8</a:t>
            </a:r>
          </a:p>
        </p:txBody>
      </p:sp>
      <p:sp>
        <p:nvSpPr>
          <p:cNvPr id="33" name="TextBox 32">
            <a:extLst>
              <a:ext uri="{FF2B5EF4-FFF2-40B4-BE49-F238E27FC236}">
                <a16:creationId xmlns:a16="http://schemas.microsoft.com/office/drawing/2014/main" id="{F5E9C95E-8D79-2928-A7EB-0EE9C3D887E6}"/>
              </a:ext>
            </a:extLst>
          </p:cNvPr>
          <p:cNvSpPr txBox="1"/>
          <p:nvPr/>
        </p:nvSpPr>
        <p:spPr>
          <a:xfrm>
            <a:off x="9197417" y="1607616"/>
            <a:ext cx="2860112" cy="1538883"/>
          </a:xfrm>
          <a:prstGeom prst="rect">
            <a:avLst/>
          </a:prstGeom>
          <a:noFill/>
        </p:spPr>
        <p:txBody>
          <a:bodyPr wrap="square" lIns="91440" tIns="45720" rIns="91440" bIns="45720" anchor="t">
            <a:spAutoFit/>
          </a:bodyPr>
          <a:lstStyle/>
          <a:p>
            <a:pPr lvl="0" algn="ctr">
              <a:lnSpc>
                <a:spcPct val="100000"/>
              </a:lnSpc>
              <a:spcBef>
                <a:spcPts val="0"/>
              </a:spcBef>
              <a:spcAft>
                <a:spcPts val="600"/>
              </a:spcAft>
              <a:buNone/>
            </a:pPr>
            <a:r>
              <a:rPr lang="en-US" sz="2000" b="1" u="none" strike="noStrike" noProof="0">
                <a:solidFill>
                  <a:srgbClr val="5078A8"/>
                </a:solidFill>
              </a:rPr>
              <a:t>Community Engagement</a:t>
            </a:r>
          </a:p>
          <a:p>
            <a:pPr lvl="0" algn="ctr">
              <a:lnSpc>
                <a:spcPct val="100000"/>
              </a:lnSpc>
              <a:spcBef>
                <a:spcPts val="0"/>
              </a:spcBef>
              <a:spcAft>
                <a:spcPts val="600"/>
              </a:spcAft>
              <a:buNone/>
            </a:pPr>
            <a:r>
              <a:rPr lang="en-US" sz="1600" b="1"/>
              <a:t>Identified in LACI 710 Blueprint</a:t>
            </a:r>
            <a:endParaRPr lang="en-US" sz="1600" b="1">
              <a:cs typeface="Calibri"/>
            </a:endParaRPr>
          </a:p>
          <a:p>
            <a:pPr lvl="0" algn="ctr">
              <a:lnSpc>
                <a:spcPct val="100000"/>
              </a:lnSpc>
              <a:spcBef>
                <a:spcPts val="0"/>
              </a:spcBef>
              <a:spcAft>
                <a:spcPts val="600"/>
              </a:spcAft>
              <a:buNone/>
            </a:pPr>
            <a:r>
              <a:rPr lang="en-US" sz="1600" b="1"/>
              <a:t>Falls within an AB 617 Community; will address with CLC</a:t>
            </a:r>
            <a:endParaRPr lang="en-US" sz="2000" b="1" u="none" noProof="0">
              <a:cs typeface="Calibri"/>
            </a:endParaRPr>
          </a:p>
        </p:txBody>
      </p:sp>
    </p:spTree>
    <p:extLst>
      <p:ext uri="{BB962C8B-B14F-4D97-AF65-F5344CB8AC3E}">
        <p14:creationId xmlns:p14="http://schemas.microsoft.com/office/powerpoint/2010/main" val="14326930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49E3-D356-164E-9B10-610E755F9D00}"/>
              </a:ext>
            </a:extLst>
          </p:cNvPr>
          <p:cNvSpPr>
            <a:spLocks noGrp="1"/>
          </p:cNvSpPr>
          <p:nvPr>
            <p:ph type="title"/>
          </p:nvPr>
        </p:nvSpPr>
        <p:spPr>
          <a:xfrm>
            <a:off x="93453" y="199485"/>
            <a:ext cx="9764500" cy="486654"/>
          </a:xfrm>
        </p:spPr>
        <p:txBody>
          <a:bodyPr/>
          <a:lstStyle/>
          <a:p>
            <a:r>
              <a:rPr lang="en-US">
                <a:ea typeface="+mn-lt"/>
                <a:cs typeface="+mn-lt"/>
              </a:rPr>
              <a:t>Working Group Member Identification</a:t>
            </a:r>
          </a:p>
        </p:txBody>
      </p:sp>
      <p:sp>
        <p:nvSpPr>
          <p:cNvPr id="4" name="Slide Number Placeholder 3">
            <a:extLst>
              <a:ext uri="{FF2B5EF4-FFF2-40B4-BE49-F238E27FC236}">
                <a16:creationId xmlns:a16="http://schemas.microsoft.com/office/drawing/2014/main" id="{9F194EE8-9CE2-CE4D-9FF3-04996C79C467}"/>
              </a:ext>
            </a:extLst>
          </p:cNvPr>
          <p:cNvSpPr>
            <a:spLocks noGrp="1"/>
          </p:cNvSpPr>
          <p:nvPr>
            <p:ph type="sldNum" sz="quarter" idx="12"/>
          </p:nvPr>
        </p:nvSpPr>
        <p:spPr>
          <a:xfrm>
            <a:off x="9319491" y="6389688"/>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5" name="Picture 4" descr="A picture containing timeline&#10;&#10;Description automatically generated">
            <a:extLst>
              <a:ext uri="{FF2B5EF4-FFF2-40B4-BE49-F238E27FC236}">
                <a16:creationId xmlns:a16="http://schemas.microsoft.com/office/drawing/2014/main" id="{9BC4E9B2-4D7D-4C75-B7BB-DE85CA21F2D7}"/>
              </a:ext>
            </a:extLst>
          </p:cNvPr>
          <p:cNvPicPr>
            <a:picLocks noChangeAspect="1"/>
          </p:cNvPicPr>
          <p:nvPr/>
        </p:nvPicPr>
        <p:blipFill>
          <a:blip r:embed="rId3"/>
          <a:stretch>
            <a:fillRect/>
          </a:stretch>
        </p:blipFill>
        <p:spPr>
          <a:xfrm>
            <a:off x="4808399" y="1110566"/>
            <a:ext cx="2821180" cy="2651389"/>
          </a:xfrm>
          <a:prstGeom prst="rect">
            <a:avLst/>
          </a:prstGeom>
        </p:spPr>
      </p:pic>
      <p:pic>
        <p:nvPicPr>
          <p:cNvPr id="8" name="Picture 7" descr="Graphical user interface, text, application&#10;&#10;Description automatically generated">
            <a:extLst>
              <a:ext uri="{FF2B5EF4-FFF2-40B4-BE49-F238E27FC236}">
                <a16:creationId xmlns:a16="http://schemas.microsoft.com/office/drawing/2014/main" id="{28FB16BD-FD6A-4D99-9C7A-6CD08A1B1975}"/>
              </a:ext>
            </a:extLst>
          </p:cNvPr>
          <p:cNvPicPr>
            <a:picLocks noChangeAspect="1"/>
          </p:cNvPicPr>
          <p:nvPr/>
        </p:nvPicPr>
        <p:blipFill>
          <a:blip r:embed="rId4"/>
          <a:stretch>
            <a:fillRect/>
          </a:stretch>
        </p:blipFill>
        <p:spPr>
          <a:xfrm>
            <a:off x="4220420" y="3850898"/>
            <a:ext cx="3738327" cy="2834529"/>
          </a:xfrm>
          <a:prstGeom prst="rect">
            <a:avLst/>
          </a:prstGeom>
        </p:spPr>
      </p:pic>
      <p:grpSp>
        <p:nvGrpSpPr>
          <p:cNvPr id="9" name="Group 8">
            <a:extLst>
              <a:ext uri="{FF2B5EF4-FFF2-40B4-BE49-F238E27FC236}">
                <a16:creationId xmlns:a16="http://schemas.microsoft.com/office/drawing/2014/main" id="{D1F9765E-2FAB-40D1-AF94-D5383434BF3C}"/>
              </a:ext>
            </a:extLst>
          </p:cNvPr>
          <p:cNvGrpSpPr/>
          <p:nvPr/>
        </p:nvGrpSpPr>
        <p:grpSpPr>
          <a:xfrm>
            <a:off x="240114" y="6154509"/>
            <a:ext cx="1457119" cy="470357"/>
            <a:chOff x="2085360" y="5841270"/>
            <a:chExt cx="1457119" cy="470357"/>
          </a:xfrm>
        </p:grpSpPr>
        <p:sp>
          <p:nvSpPr>
            <p:cNvPr id="10" name="Rectangle 9">
              <a:extLst>
                <a:ext uri="{FF2B5EF4-FFF2-40B4-BE49-F238E27FC236}">
                  <a16:creationId xmlns:a16="http://schemas.microsoft.com/office/drawing/2014/main" id="{96AD7284-F306-4341-96A8-BD6AF81E3485}"/>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11" name="Group 10">
              <a:extLst>
                <a:ext uri="{FF2B5EF4-FFF2-40B4-BE49-F238E27FC236}">
                  <a16:creationId xmlns:a16="http://schemas.microsoft.com/office/drawing/2014/main" id="{43D1F3A2-88E8-4C66-B622-14DE344C9D11}"/>
                </a:ext>
              </a:extLst>
            </p:cNvPr>
            <p:cNvGrpSpPr/>
            <p:nvPr/>
          </p:nvGrpSpPr>
          <p:grpSpPr>
            <a:xfrm>
              <a:off x="2154894" y="5873388"/>
              <a:ext cx="1387585" cy="406123"/>
              <a:chOff x="299780" y="6166127"/>
              <a:chExt cx="1387585" cy="406123"/>
            </a:xfrm>
          </p:grpSpPr>
          <p:pic>
            <p:nvPicPr>
              <p:cNvPr id="12" name="Picture 11" descr="Logo&#10;&#10;Description automatically generated">
                <a:extLst>
                  <a:ext uri="{FF2B5EF4-FFF2-40B4-BE49-F238E27FC236}">
                    <a16:creationId xmlns:a16="http://schemas.microsoft.com/office/drawing/2014/main" id="{FBA8D5BD-75E7-4237-9152-EBD121712315}"/>
                  </a:ext>
                </a:extLst>
              </p:cNvPr>
              <p:cNvPicPr>
                <a:picLocks noChangeAspect="1"/>
              </p:cNvPicPr>
              <p:nvPr/>
            </p:nvPicPr>
            <p:blipFill>
              <a:blip r:embed="rId5"/>
              <a:stretch>
                <a:fillRect/>
              </a:stretch>
            </p:blipFill>
            <p:spPr>
              <a:xfrm>
                <a:off x="299780" y="6166127"/>
                <a:ext cx="406123" cy="406123"/>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2346C441-77AD-4FEE-A52C-CF1769BF1731}"/>
                  </a:ext>
                </a:extLst>
              </p:cNvPr>
              <p:cNvPicPr>
                <a:picLocks noChangeAspect="1"/>
              </p:cNvPicPr>
              <p:nvPr/>
            </p:nvPicPr>
            <p:blipFill>
              <a:blip r:embed="rId6"/>
              <a:stretch>
                <a:fillRect/>
              </a:stretch>
            </p:blipFill>
            <p:spPr>
              <a:xfrm>
                <a:off x="672497" y="6223259"/>
                <a:ext cx="1014868" cy="297998"/>
              </a:xfrm>
              <a:prstGeom prst="rect">
                <a:avLst/>
              </a:prstGeom>
            </p:spPr>
          </p:pic>
        </p:grpSp>
      </p:grpSp>
    </p:spTree>
    <p:extLst>
      <p:ext uri="{BB962C8B-B14F-4D97-AF65-F5344CB8AC3E}">
        <p14:creationId xmlns:p14="http://schemas.microsoft.com/office/powerpoint/2010/main" val="3142343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2">
            <a:extLst>
              <a:ext uri="{FF2B5EF4-FFF2-40B4-BE49-F238E27FC236}">
                <a16:creationId xmlns:a16="http://schemas.microsoft.com/office/drawing/2014/main" id="{A3F5E994-0BD7-7D8F-62E8-789FC7540C05}"/>
              </a:ext>
            </a:extLst>
          </p:cNvPr>
          <p:cNvSpPr txBox="1"/>
          <p:nvPr/>
        </p:nvSpPr>
        <p:spPr>
          <a:xfrm>
            <a:off x="332366" y="-4453"/>
            <a:ext cx="9317233" cy="954103"/>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1" i="0" u="none" strike="noStrike" kern="1200" cap="none" spc="0" baseline="0">
                <a:solidFill>
                  <a:srgbClr val="FFFFFF"/>
                </a:solidFill>
                <a:uFillTx/>
                <a:latin typeface="Calibri"/>
              </a:rPr>
              <a:t>Metro Vision -</a:t>
            </a:r>
            <a:br>
              <a:rPr lang="en-US" sz="2800" b="1" i="0" u="none" strike="noStrike" kern="1200" cap="none" spc="0" baseline="0">
                <a:solidFill>
                  <a:srgbClr val="000000"/>
                </a:solidFill>
                <a:uFillTx/>
                <a:latin typeface="Calibri"/>
              </a:rPr>
            </a:br>
            <a:r>
              <a:rPr lang="en-US" sz="2800" b="1" i="0" u="none" strike="noStrike" kern="1200" cap="none" spc="0" baseline="0">
                <a:solidFill>
                  <a:srgbClr val="FFFFFF"/>
                </a:solidFill>
                <a:uFillTx/>
                <a:latin typeface="Calibri"/>
              </a:rPr>
              <a:t>Regional Zero-Emissions MD/HD Truck Charging Facility/ies </a:t>
            </a:r>
            <a:endParaRPr lang="en-US" sz="1800" b="0" i="0" u="none" strike="noStrike" kern="1200" cap="none" spc="0" baseline="0">
              <a:solidFill>
                <a:srgbClr val="FFFFFF"/>
              </a:solidFill>
              <a:uFillTx/>
              <a:latin typeface="Calibri"/>
              <a:cs typeface="Calibri"/>
            </a:endParaRPr>
          </a:p>
        </p:txBody>
      </p:sp>
      <p:sp>
        <p:nvSpPr>
          <p:cNvPr id="3" name="TextBox 3">
            <a:extLst>
              <a:ext uri="{FF2B5EF4-FFF2-40B4-BE49-F238E27FC236}">
                <a16:creationId xmlns:a16="http://schemas.microsoft.com/office/drawing/2014/main" id="{8BFACEBD-6CC7-A8D0-E2EB-B20F96AF147B}"/>
              </a:ext>
            </a:extLst>
          </p:cNvPr>
          <p:cNvSpPr txBox="1"/>
          <p:nvPr/>
        </p:nvSpPr>
        <p:spPr>
          <a:xfrm>
            <a:off x="5966688" y="6411132"/>
            <a:ext cx="6096003" cy="276999"/>
          </a:xfrm>
          <a:prstGeom prst="rect">
            <a:avLst/>
          </a:prstGeom>
          <a:noFill/>
          <a:ln cap="flat">
            <a:noFill/>
          </a:ln>
        </p:spPr>
        <p:txBody>
          <a:bodyPr vert="horz" wrap="square" lIns="91440" tIns="45720" rIns="91440" bIns="45720" anchor="t" anchorCtr="0" compatLnSpc="1">
            <a:sp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B0F3964-D7EB-2342-9854-0900FE974643}" type="slidenum">
              <a:rPr lang="en-US" sz="1200" b="0" i="0" u="none" strike="noStrike" kern="1200" cap="none" spc="0" baseline="0">
                <a:solidFill>
                  <a:srgbClr val="898989"/>
                </a:solidFill>
                <a:uFillTx/>
                <a:latin typeface="Calibri"/>
              </a:rPr>
              <a:t>20</a:t>
            </a:fld>
            <a:endParaRPr lang="en-US" sz="1200" b="0" i="0" u="none" strike="noStrike" kern="1200" cap="none" spc="0" baseline="0">
              <a:solidFill>
                <a:srgbClr val="898989"/>
              </a:solidFill>
              <a:uFillTx/>
              <a:latin typeface="Calibri"/>
            </a:endParaRPr>
          </a:p>
        </p:txBody>
      </p:sp>
      <p:pic>
        <p:nvPicPr>
          <p:cNvPr id="9" name="Picture 8" descr="Shape, circle&#10;&#10;Description automatically generated">
            <a:extLst>
              <a:ext uri="{FF2B5EF4-FFF2-40B4-BE49-F238E27FC236}">
                <a16:creationId xmlns:a16="http://schemas.microsoft.com/office/drawing/2014/main" id="{6C2AA27F-6465-4239-A99B-71BCA2E4335D}"/>
              </a:ext>
            </a:extLst>
          </p:cNvPr>
          <p:cNvPicPr>
            <a:picLocks noChangeAspect="1"/>
          </p:cNvPicPr>
          <p:nvPr/>
        </p:nvPicPr>
        <p:blipFill>
          <a:blip r:embed="rId3"/>
          <a:stretch>
            <a:fillRect/>
          </a:stretch>
        </p:blipFill>
        <p:spPr>
          <a:xfrm>
            <a:off x="10851634" y="5960146"/>
            <a:ext cx="838200" cy="800100"/>
          </a:xfrm>
          <a:prstGeom prst="rect">
            <a:avLst/>
          </a:prstGeom>
        </p:spPr>
      </p:pic>
      <p:pic>
        <p:nvPicPr>
          <p:cNvPr id="12" name="Picture 12" descr="Diagram&#10;&#10;Description automatically generated">
            <a:extLst>
              <a:ext uri="{FF2B5EF4-FFF2-40B4-BE49-F238E27FC236}">
                <a16:creationId xmlns:a16="http://schemas.microsoft.com/office/drawing/2014/main" id="{F056E8A2-9486-196A-DE8B-64B195F30F47}"/>
              </a:ext>
            </a:extLst>
          </p:cNvPr>
          <p:cNvPicPr>
            <a:picLocks noChangeAspect="1"/>
          </p:cNvPicPr>
          <p:nvPr/>
        </p:nvPicPr>
        <p:blipFill>
          <a:blip r:embed="rId4"/>
          <a:stretch>
            <a:fillRect/>
          </a:stretch>
        </p:blipFill>
        <p:spPr>
          <a:xfrm>
            <a:off x="2790968" y="936491"/>
            <a:ext cx="6337109" cy="5883496"/>
          </a:xfrm>
          <a:prstGeom prst="rect">
            <a:avLst/>
          </a:prstGeom>
        </p:spPr>
      </p:pic>
    </p:spTree>
    <p:extLst>
      <p:ext uri="{BB962C8B-B14F-4D97-AF65-F5344CB8AC3E}">
        <p14:creationId xmlns:p14="http://schemas.microsoft.com/office/powerpoint/2010/main" val="1467534185"/>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9A6B343D-FE25-474C-9E1A-F6B1A029E64E}"/>
              </a:ext>
            </a:extLst>
          </p:cNvPr>
          <p:cNvSpPr txBox="1"/>
          <p:nvPr/>
        </p:nvSpPr>
        <p:spPr>
          <a:xfrm>
            <a:off x="234307" y="4399"/>
            <a:ext cx="9865515" cy="1384995"/>
          </a:xfrm>
          <a:prstGeom prst="rect">
            <a:avLst/>
          </a:prstGeom>
          <a:noFill/>
        </p:spPr>
        <p:txBody>
          <a:bodyPr wrap="square" lIns="91440" tIns="45720" rIns="91440" bIns="45720" rtlCol="0" anchor="t">
            <a:spAutoFit/>
          </a:bodyPr>
          <a:lstStyle/>
          <a:p>
            <a:pPr>
              <a:defRPr/>
            </a:pPr>
            <a:r>
              <a:rPr lang="en-US" sz="2800" b="1">
                <a:solidFill>
                  <a:schemeClr val="bg1"/>
                </a:solidFill>
                <a:latin typeface="Calibri" panose="020F0502020204030204"/>
              </a:rPr>
              <a:t>LACI Proposed LB-ELA Corridor Charging Project</a:t>
            </a:r>
            <a:br>
              <a:rPr lang="en-US" sz="2800" b="1">
                <a:solidFill>
                  <a:schemeClr val="bg1"/>
                </a:solidFill>
                <a:latin typeface="Calibri" panose="020F0502020204030204"/>
                <a:cs typeface="Calibri"/>
              </a:rPr>
            </a:br>
            <a:r>
              <a:rPr lang="en-US" sz="2800" b="1">
                <a:solidFill>
                  <a:schemeClr val="bg1"/>
                </a:solidFill>
                <a:latin typeface="Calibri" panose="020F0502020204030204"/>
                <a:cs typeface="Calibri"/>
              </a:rPr>
              <a:t>Funding Request Update</a:t>
            </a:r>
            <a:endParaRPr lang="en-US" sz="2800">
              <a:solidFill>
                <a:schemeClr val="bg1"/>
              </a:solidFill>
              <a:latin typeface="Calibri" panose="020F0502020204030204"/>
            </a:endParaRPr>
          </a:p>
          <a:p>
            <a:pPr marL="0" marR="0" lvl="0" indent="0" algn="l" defTabSz="457200">
              <a:lnSpc>
                <a:spcPct val="100000"/>
              </a:lnSpc>
              <a:spcBef>
                <a:spcPts val="0"/>
              </a:spcBef>
              <a:spcAft>
                <a:spcPts val="0"/>
              </a:spcAft>
              <a:buClrTx/>
              <a:buSzTx/>
              <a:buFontTx/>
              <a:buNone/>
              <a:tabLst/>
              <a:defRPr/>
            </a:pPr>
            <a:endParaRPr lang="en-US" sz="2800" b="1" i="0" u="none" strike="noStrike" kern="1200" cap="none" spc="0" normalizeH="0" baseline="0" noProof="0">
              <a:ln>
                <a:noFill/>
              </a:ln>
              <a:solidFill>
                <a:srgbClr val="FFFFFF"/>
              </a:solidFill>
              <a:effectLst/>
              <a:uLnTx/>
              <a:uFillTx/>
              <a:latin typeface="Calibri" panose="020F0502020204030204"/>
              <a:ea typeface="Calibri"/>
              <a:cs typeface="Calibri"/>
            </a:endParaRPr>
          </a:p>
        </p:txBody>
      </p:sp>
      <p:sp>
        <p:nvSpPr>
          <p:cNvPr id="5" name="Content Placeholder 2">
            <a:extLst>
              <a:ext uri="{FF2B5EF4-FFF2-40B4-BE49-F238E27FC236}">
                <a16:creationId xmlns:a16="http://schemas.microsoft.com/office/drawing/2014/main" id="{35432D64-52B9-495D-85A6-1C187566A189}"/>
              </a:ext>
            </a:extLst>
          </p:cNvPr>
          <p:cNvSpPr>
            <a:spLocks noGrp="1"/>
          </p:cNvSpPr>
          <p:nvPr>
            <p:ph idx="1"/>
          </p:nvPr>
        </p:nvSpPr>
        <p:spPr>
          <a:xfrm>
            <a:off x="474487" y="1101667"/>
            <a:ext cx="10984407" cy="5100821"/>
          </a:xfrm>
        </p:spPr>
        <p:txBody>
          <a:bodyPr vert="horz" lIns="91440" tIns="45720" rIns="91440" bIns="45720" rtlCol="0" anchor="t">
            <a:noAutofit/>
          </a:bodyPr>
          <a:lstStyle/>
          <a:p>
            <a:pPr marL="0" indent="0">
              <a:buNone/>
              <a:defRPr/>
            </a:pPr>
            <a:endParaRPr lang="en-US" sz="2400" b="1">
              <a:solidFill>
                <a:srgbClr val="2AB4C8"/>
              </a:solidFill>
              <a:ea typeface="Calibri" panose="020F0502020204030204"/>
              <a:cs typeface="Calibri"/>
            </a:endParaRPr>
          </a:p>
          <a:p>
            <a:pPr>
              <a:buFont typeface="System Font Regular" panose="020F0502020204030204" pitchFamily="34" charset="0"/>
              <a:buChar char="&gt;"/>
              <a:defRPr/>
            </a:pPr>
            <a:r>
              <a:rPr lang="en-US" sz="2400">
                <a:highlight>
                  <a:srgbClr val="FFFFFF"/>
                </a:highlight>
                <a:ea typeface="Calibri"/>
                <a:cs typeface="Calibri"/>
              </a:rPr>
              <a:t>Metro/LACI briefed the Zero-Emissions Truck Working Group at its March meeting. Input from Working Group members included:</a:t>
            </a:r>
          </a:p>
          <a:p>
            <a:pPr lvl="1">
              <a:buFont typeface="Arial" panose="020F0502020204030204" pitchFamily="34" charset="0"/>
              <a:buChar char="•"/>
              <a:defRPr/>
            </a:pPr>
            <a:r>
              <a:rPr lang="en-US" sz="2400">
                <a:highlight>
                  <a:srgbClr val="FFFFFF"/>
                </a:highlight>
                <a:ea typeface="Calibri"/>
                <a:cs typeface="Calibri"/>
              </a:rPr>
              <a:t>Ensuring that the charging stations do not cause harm to surrounding neighborhoods</a:t>
            </a:r>
          </a:p>
          <a:p>
            <a:pPr lvl="1">
              <a:buFont typeface="Arial" panose="020F0502020204030204" pitchFamily="34" charset="0"/>
              <a:buChar char="•"/>
              <a:defRPr/>
            </a:pPr>
            <a:r>
              <a:rPr lang="en-US" sz="2400">
                <a:highlight>
                  <a:srgbClr val="FFFFFF"/>
                </a:highlight>
                <a:ea typeface="Calibri"/>
                <a:cs typeface="Calibri"/>
              </a:rPr>
              <a:t>Requesting more information on local hiring for the project</a:t>
            </a:r>
          </a:p>
          <a:p>
            <a:pPr>
              <a:buFont typeface="System Font Regular" panose="020F0502020204030204" pitchFamily="34" charset="0"/>
              <a:buChar char="&gt;"/>
              <a:defRPr/>
            </a:pPr>
            <a:r>
              <a:rPr lang="en-US" sz="2400">
                <a:highlight>
                  <a:srgbClr val="FFFFFF"/>
                </a:highlight>
                <a:ea typeface="Calibri"/>
                <a:cs typeface="Calibri"/>
              </a:rPr>
              <a:t>Metro/LACI briefed the Community Leadership Committee (CLC) on 3/27 and Equity Working Group (EWG) on 3/30 on the project and no new concerns were raised.</a:t>
            </a:r>
          </a:p>
          <a:p>
            <a:pPr>
              <a:buFont typeface="System Font Regular" panose="020F0502020204030204" pitchFamily="34" charset="0"/>
              <a:buChar char="&gt;"/>
              <a:defRPr/>
            </a:pPr>
            <a:r>
              <a:rPr lang="en-US" sz="2400">
                <a:highlight>
                  <a:srgbClr val="FFFFFF"/>
                </a:highlight>
                <a:ea typeface="Calibri"/>
                <a:cs typeface="Calibri"/>
              </a:rPr>
              <a:t>The Metro Board will consider staff recommendation to allocate $3M from the Board’s overall commitment of $50M in seed funding to support the LACI project.</a:t>
            </a:r>
          </a:p>
          <a:p>
            <a:pPr>
              <a:lnSpc>
                <a:spcPct val="100000"/>
              </a:lnSpc>
              <a:spcBef>
                <a:spcPts val="600"/>
              </a:spcBef>
              <a:buFont typeface="Calibri" panose="020F0502020204030204" pitchFamily="34" charset="0"/>
              <a:buChar char="&gt;"/>
              <a:defRPr/>
            </a:pPr>
            <a:endParaRPr lang="en-US" sz="2400">
              <a:solidFill>
                <a:srgbClr val="000000"/>
              </a:solidFill>
              <a:ea typeface="Calibri"/>
              <a:cs typeface="Calibri"/>
            </a:endParaRPr>
          </a:p>
          <a:p>
            <a:pPr>
              <a:buFont typeface="System Font Regular"/>
              <a:buChar char="&gt;"/>
              <a:defRPr/>
            </a:pPr>
            <a:endParaRPr lang="en-US" sz="2200">
              <a:ea typeface="Calibri"/>
              <a:cs typeface="Calibri"/>
            </a:endParaRPr>
          </a:p>
          <a:p>
            <a:pPr>
              <a:lnSpc>
                <a:spcPct val="100000"/>
              </a:lnSpc>
              <a:spcBef>
                <a:spcPts val="600"/>
              </a:spcBef>
              <a:buFont typeface="Calibri,Sans-Serif"/>
              <a:buChar char="&gt;"/>
              <a:defRPr/>
            </a:pPr>
            <a:endParaRPr lang="en-US" sz="2200">
              <a:ea typeface="Calibri"/>
              <a:cs typeface="Calibri"/>
            </a:endParaRPr>
          </a:p>
          <a:p>
            <a:pPr>
              <a:lnSpc>
                <a:spcPct val="100000"/>
              </a:lnSpc>
              <a:spcBef>
                <a:spcPts val="600"/>
              </a:spcBef>
              <a:buFont typeface="Calibri,Sans-Serif"/>
              <a:buChar char="&gt;"/>
            </a:pPr>
            <a:endParaRPr lang="en-US" sz="2200">
              <a:ea typeface="Calibri"/>
              <a:cs typeface="Calibri"/>
            </a:endParaRPr>
          </a:p>
          <a:p>
            <a:pPr marL="0" indent="0">
              <a:buNone/>
            </a:pPr>
            <a:endParaRPr lang="en-US" sz="2200">
              <a:ea typeface="Calibri"/>
              <a:cs typeface="Calibri"/>
            </a:endParaRPr>
          </a:p>
          <a:p>
            <a:pPr marL="0" indent="0">
              <a:buFont typeface="System Font Regular"/>
              <a:buNone/>
            </a:pPr>
            <a:endParaRPr lang="en-US" sz="2200">
              <a:ea typeface="Calibri"/>
              <a:cs typeface="Calibri"/>
            </a:endParaRPr>
          </a:p>
          <a:p>
            <a:pPr marL="0" lvl="1" indent="0">
              <a:lnSpc>
                <a:spcPct val="100000"/>
              </a:lnSpc>
              <a:spcBef>
                <a:spcPts val="0"/>
              </a:spcBef>
              <a:spcAft>
                <a:spcPts val="1000"/>
              </a:spcAft>
              <a:buFont typeface="Arial" panose="020B0604020202020204" pitchFamily="34" charset="0"/>
              <a:buNone/>
            </a:pPr>
            <a:endParaRPr lang="en-US" sz="2200">
              <a:ea typeface="Calibri"/>
              <a:cs typeface="Calibri"/>
            </a:endParaRPr>
          </a:p>
        </p:txBody>
      </p:sp>
      <p:sp>
        <p:nvSpPr>
          <p:cNvPr id="4" name="TextBox 3">
            <a:extLst>
              <a:ext uri="{FF2B5EF4-FFF2-40B4-BE49-F238E27FC236}">
                <a16:creationId xmlns:a16="http://schemas.microsoft.com/office/drawing/2014/main" id="{11FB580D-DDAE-B9A6-A478-3489664E9358}"/>
              </a:ext>
            </a:extLst>
          </p:cNvPr>
          <p:cNvSpPr txBox="1"/>
          <p:nvPr/>
        </p:nvSpPr>
        <p:spPr>
          <a:xfrm>
            <a:off x="5966691" y="6411129"/>
            <a:ext cx="6096000"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7372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08F88-154C-404F-BC6E-9AE3F41ACFCF}"/>
              </a:ext>
            </a:extLst>
          </p:cNvPr>
          <p:cNvSpPr>
            <a:spLocks noGrp="1"/>
          </p:cNvSpPr>
          <p:nvPr>
            <p:ph type="title"/>
          </p:nvPr>
        </p:nvSpPr>
        <p:spPr>
          <a:xfrm>
            <a:off x="412315" y="457998"/>
            <a:ext cx="9376775" cy="429145"/>
          </a:xfrm>
        </p:spPr>
        <p:txBody>
          <a:bodyPr/>
          <a:lstStyle/>
          <a:p>
            <a:r>
              <a:rPr lang="en-US" sz="2800"/>
              <a:t>Funding Support for LACI Proposed LB-ELA Corridor </a:t>
            </a:r>
            <a:r>
              <a:rPr lang="en-US" sz="2800">
                <a:latin typeface="Calibri" panose="020F0502020204030204"/>
                <a:cs typeface="Calibri"/>
              </a:rPr>
              <a:t>Charging Project</a:t>
            </a:r>
            <a:endParaRPr lang="en-US" sz="2800" b="0">
              <a:solidFill>
                <a:srgbClr val="FFFFFF"/>
              </a:solidFill>
              <a:latin typeface="Calibri" panose="020F0502020204030204"/>
              <a:cs typeface="Calibri"/>
            </a:endParaRPr>
          </a:p>
          <a:p>
            <a:endParaRPr lang="en-US" sz="2800">
              <a:cs typeface="Calibri"/>
            </a:endParaRPr>
          </a:p>
        </p:txBody>
      </p:sp>
      <p:sp>
        <p:nvSpPr>
          <p:cNvPr id="3" name="Content Placeholder 2">
            <a:extLst>
              <a:ext uri="{FF2B5EF4-FFF2-40B4-BE49-F238E27FC236}">
                <a16:creationId xmlns:a16="http://schemas.microsoft.com/office/drawing/2014/main" id="{A97B0D88-D163-4900-BD97-784607BC4403}"/>
              </a:ext>
            </a:extLst>
          </p:cNvPr>
          <p:cNvSpPr>
            <a:spLocks noGrp="1"/>
          </p:cNvSpPr>
          <p:nvPr>
            <p:ph idx="1"/>
          </p:nvPr>
        </p:nvSpPr>
        <p:spPr>
          <a:xfrm>
            <a:off x="412315" y="1057145"/>
            <a:ext cx="11077575" cy="5128284"/>
          </a:xfrm>
        </p:spPr>
        <p:txBody>
          <a:bodyPr vert="horz" lIns="91440" tIns="45720" rIns="91440" bIns="45720" rtlCol="0" anchor="t">
            <a:normAutofit/>
          </a:bodyPr>
          <a:lstStyle/>
          <a:p>
            <a:pPr marL="0" indent="0">
              <a:buNone/>
            </a:pPr>
            <a:endParaRPr lang="en-US" b="1" u="sng">
              <a:cs typeface="Calibri"/>
            </a:endParaRPr>
          </a:p>
          <a:p>
            <a:pPr marL="457200" lvl="1" indent="0">
              <a:buNone/>
            </a:pPr>
            <a:endParaRPr lang="en-US">
              <a:cs typeface="Calibri" panose="020F0502020204030204"/>
            </a:endParaRPr>
          </a:p>
        </p:txBody>
      </p:sp>
      <p:sp>
        <p:nvSpPr>
          <p:cNvPr id="4" name="Slide Number Placeholder 3">
            <a:extLst>
              <a:ext uri="{FF2B5EF4-FFF2-40B4-BE49-F238E27FC236}">
                <a16:creationId xmlns:a16="http://schemas.microsoft.com/office/drawing/2014/main" id="{A0E00A9A-4A4E-4AC0-A9C1-AD88BCC8723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2983EEE-B54B-491E-814F-4382B8EE791D}"/>
              </a:ext>
            </a:extLst>
          </p:cNvPr>
          <p:cNvSpPr txBox="1"/>
          <p:nvPr/>
        </p:nvSpPr>
        <p:spPr>
          <a:xfrm>
            <a:off x="534806" y="755221"/>
            <a:ext cx="10615547" cy="2677656"/>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2800" b="1" i="0" u="none" strike="noStrike" kern="1200" cap="none" spc="0" normalizeH="0" baseline="0" noProof="0">
              <a:ln>
                <a:noFill/>
              </a:ln>
              <a:solidFill>
                <a:srgbClr val="00B4BD"/>
              </a:solidFill>
              <a:effectLst/>
              <a:uLnTx/>
              <a:uFillTx/>
              <a:latin typeface="Calibri" panose="020F0502020204030204"/>
              <a:cs typeface="Calibri"/>
            </a:endParaRPr>
          </a:p>
          <a:p>
            <a:pPr>
              <a:defRPr/>
            </a:pPr>
            <a:r>
              <a:rPr lang="en-US" sz="2800" b="1">
                <a:solidFill>
                  <a:srgbClr val="00B4BD"/>
                </a:solidFill>
                <a:latin typeface="Calibri" panose="020F0502020204030204"/>
              </a:rPr>
              <a:t>I </a:t>
            </a:r>
            <a:r>
              <a:rPr kumimoji="0" lang="en-US" sz="2800" b="1" i="0" u="none" strike="noStrike" kern="1200" cap="none" spc="0" normalizeH="0" baseline="0" noProof="0">
                <a:ln>
                  <a:noFill/>
                </a:ln>
                <a:solidFill>
                  <a:srgbClr val="00B4BD"/>
                </a:solidFill>
                <a:effectLst/>
                <a:uLnTx/>
                <a:uFillTx/>
                <a:latin typeface="Calibri" panose="020F0502020204030204"/>
                <a:ea typeface="+mn-ea"/>
                <a:cs typeface="+mn-cs"/>
              </a:rPr>
              <a:t>support the </a:t>
            </a:r>
            <a:r>
              <a:rPr lang="en-US" sz="2800" b="1">
                <a:solidFill>
                  <a:srgbClr val="00B4BD"/>
                </a:solidFill>
                <a:latin typeface="Calibri" panose="020F0502020204030204"/>
              </a:rPr>
              <a:t>staff recommendation to commit up to $3M of the $50M in seed funding for the LACI Community Project.</a:t>
            </a:r>
            <a:endParaRPr lang="en-US" sz="2800" b="1">
              <a:solidFill>
                <a:srgbClr val="00B4BD"/>
              </a:solidFill>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2800" b="1" i="0" u="none" strike="noStrike" kern="1200" cap="none" spc="0" normalizeH="0" baseline="0" noProof="0">
              <a:ln>
                <a:noFill/>
              </a:ln>
              <a:solidFill>
                <a:srgbClr val="00B4BD"/>
              </a:solidFill>
              <a:effectLst/>
              <a:uLnTx/>
              <a:uFillTx/>
              <a:latin typeface="Calibri" panose="020F0502020204030204"/>
              <a:cs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2800" b="1" i="0" u="none" strike="noStrike" kern="1200" cap="none" spc="0" normalizeH="0" baseline="0" noProof="0">
              <a:ln>
                <a:noFill/>
              </a:ln>
              <a:solidFill>
                <a:srgbClr val="00B4BD"/>
              </a:solidFill>
              <a:effectLst/>
              <a:uLnTx/>
              <a:uFillTx/>
              <a:latin typeface="Calibri" panose="020F0502020204030204"/>
              <a:cs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2800" b="1" i="0" u="none" strike="noStrike" kern="1200" cap="none" spc="0" normalizeH="0" baseline="0" noProof="0">
              <a:ln>
                <a:noFill/>
              </a:ln>
              <a:solidFill>
                <a:srgbClr val="00B4BD"/>
              </a:solidFill>
              <a:effectLst/>
              <a:uLnTx/>
              <a:uFillTx/>
              <a:latin typeface="Calibri" panose="020F0502020204030204"/>
              <a:cs typeface="Calibri" panose="020F0502020204030204"/>
            </a:endParaRPr>
          </a:p>
        </p:txBody>
      </p:sp>
      <p:pic>
        <p:nvPicPr>
          <p:cNvPr id="5" name="Picture 4">
            <a:extLst>
              <a:ext uri="{FF2B5EF4-FFF2-40B4-BE49-F238E27FC236}">
                <a16:creationId xmlns:a16="http://schemas.microsoft.com/office/drawing/2014/main" id="{A6DC19EB-2513-FDBD-6986-075159C4F934}"/>
              </a:ext>
            </a:extLst>
          </p:cNvPr>
          <p:cNvPicPr>
            <a:picLocks noChangeAspect="1"/>
          </p:cNvPicPr>
          <p:nvPr/>
        </p:nvPicPr>
        <p:blipFill>
          <a:blip r:embed="rId3"/>
          <a:stretch>
            <a:fillRect/>
          </a:stretch>
        </p:blipFill>
        <p:spPr>
          <a:xfrm>
            <a:off x="2419919" y="2289615"/>
            <a:ext cx="7352162" cy="2901640"/>
          </a:xfrm>
          <a:prstGeom prst="rect">
            <a:avLst/>
          </a:prstGeom>
        </p:spPr>
      </p:pic>
    </p:spTree>
    <p:extLst>
      <p:ext uri="{BB962C8B-B14F-4D97-AF65-F5344CB8AC3E}">
        <p14:creationId xmlns:p14="http://schemas.microsoft.com/office/powerpoint/2010/main" val="42200803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8552" y="1939322"/>
            <a:ext cx="12172405" cy="1323439"/>
          </a:xfrm>
          <a:prstGeom prst="rect">
            <a:avLst/>
          </a:prstGeom>
          <a:solidFill>
            <a:srgbClr val="00B4BD"/>
          </a:solidFill>
        </p:spPr>
        <p:txBody>
          <a:bodyPr wrap="square" lIns="91440" tIns="45720" rIns="91440" bIns="45720" rtlCol="0" anchor="t">
            <a:spAutoFit/>
          </a:bodyPr>
          <a:lstStyle/>
          <a:p>
            <a:pPr algn="ctr">
              <a:spcAft>
                <a:spcPts val="600"/>
              </a:spcAft>
              <a:defRPr/>
            </a:pPr>
            <a:r>
              <a:rPr lang="en-US" sz="4000" b="1">
                <a:solidFill>
                  <a:schemeClr val="bg1"/>
                </a:solidFill>
                <a:latin typeface="Calibri" panose="020F0502020204030204"/>
                <a:cs typeface="Calibri"/>
              </a:rPr>
              <a:t>Agenda Item #3: U.S. DOT Charging &amp; Fueling Infrastructure Grant Opportunity</a:t>
            </a:r>
            <a:endParaRPr lang="en-US" sz="4000" b="1">
              <a:solidFill>
                <a:schemeClr val="bg1"/>
              </a:solidFill>
              <a:cs typeface="Calibri"/>
            </a:endParaRPr>
          </a:p>
        </p:txBody>
      </p:sp>
      <p:sp>
        <p:nvSpPr>
          <p:cNvPr id="2" name="TextBox 1">
            <a:extLst>
              <a:ext uri="{FF2B5EF4-FFF2-40B4-BE49-F238E27FC236}">
                <a16:creationId xmlns:a16="http://schemas.microsoft.com/office/drawing/2014/main" id="{C9D7062F-A958-EBEA-969A-76E4042D9FCC}"/>
              </a:ext>
            </a:extLst>
          </p:cNvPr>
          <p:cNvSpPr txBox="1"/>
          <p:nvPr/>
        </p:nvSpPr>
        <p:spPr>
          <a:xfrm>
            <a:off x="4516332" y="3543925"/>
            <a:ext cx="3163841" cy="2092881"/>
          </a:xfrm>
          <a:prstGeom prst="rect">
            <a:avLst/>
          </a:prstGeom>
          <a:noFill/>
        </p:spPr>
        <p:txBody>
          <a:bodyPr wrap="square" lIns="91440" tIns="45720" rIns="91440" bIns="45720" rtlCol="0" anchor="t">
            <a:spAutoFit/>
          </a:bodyPr>
          <a:lstStyle/>
          <a:p>
            <a:pPr marL="342900" indent="-342900">
              <a:buAutoNum type="romanLcPeriod"/>
            </a:pPr>
            <a:r>
              <a:rPr lang="en-US" b="1">
                <a:solidFill>
                  <a:schemeClr val="bg1"/>
                </a:solidFill>
                <a:cs typeface="Calibri"/>
              </a:rPr>
              <a:t>Presentation</a:t>
            </a:r>
            <a:endParaRPr lang="en-US" b="1">
              <a:solidFill>
                <a:schemeClr val="bg1"/>
              </a:solidFill>
              <a:ea typeface="+mn-lt"/>
              <a:cs typeface="+mn-lt"/>
            </a:endParaRPr>
          </a:p>
          <a:p>
            <a:pPr marL="342900" indent="-342900">
              <a:buAutoNum type="romanLcPeriod"/>
            </a:pPr>
            <a:r>
              <a:rPr lang="en-US" b="1">
                <a:solidFill>
                  <a:schemeClr val="bg1"/>
                </a:solidFill>
                <a:ea typeface="Yu Mincho"/>
                <a:cs typeface="Calibri"/>
              </a:rPr>
              <a:t>Working Group Discussion</a:t>
            </a:r>
            <a:endParaRPr lang="en-US" b="1">
              <a:solidFill>
                <a:schemeClr val="bg1"/>
              </a:solidFill>
              <a:cs typeface="Calibri"/>
            </a:endParaRPr>
          </a:p>
          <a:p>
            <a:pPr marL="342900" lvl="0" indent="-342900">
              <a:buAutoNum type="romanLcPeriod"/>
            </a:pPr>
            <a:endParaRPr lang="en-US" b="1" kern="1200">
              <a:solidFill>
                <a:schemeClr val="bg1"/>
              </a:solidFill>
              <a:effectLst/>
              <a:latin typeface="+mn-lt"/>
              <a:ea typeface="Yu Mincho"/>
              <a:cs typeface="Calibri"/>
            </a:endParaRPr>
          </a:p>
          <a:p>
            <a:pPr marL="285750" indent="-285750" defTabSz="914400">
              <a:buFont typeface="Arial"/>
              <a:buChar char="•"/>
              <a:defRPr/>
            </a:pPr>
            <a:endParaRPr lang="en-US" b="1">
              <a:solidFill>
                <a:schemeClr val="bg1"/>
              </a:solidFill>
              <a:ea typeface="Yu Mincho"/>
              <a:cs typeface="Calibri"/>
            </a:endParaRPr>
          </a:p>
          <a:p>
            <a:pPr marL="400050" marR="91440" lvl="0" indent="-223520" algn="l" defTabSz="914400" rtl="0" eaLnBrk="1" fontAlgn="auto" latinLnBrk="0" hangingPunct="1">
              <a:lnSpc>
                <a:spcPct val="100000"/>
              </a:lnSpc>
              <a:spcBef>
                <a:spcPts val="0"/>
              </a:spcBef>
              <a:spcAft>
                <a:spcPts val="0"/>
              </a:spcAft>
              <a:buClrTx/>
              <a:buSzTx/>
              <a:buAutoNum type="romanLcPeriod"/>
              <a:defRPr/>
            </a:pPr>
            <a:endParaRPr lang="en-US" b="1" kern="1200">
              <a:solidFill>
                <a:srgbClr val="FFFFFF"/>
              </a:solidFill>
              <a:effectLst/>
              <a:latin typeface="+mn-lt"/>
              <a:ea typeface="Yu Mincho"/>
              <a:cs typeface="Arial"/>
            </a:endParaRPr>
          </a:p>
          <a:p>
            <a:pPr defTabSz="914400">
              <a:defRPr/>
            </a:pPr>
            <a:endParaRPr lang="en-US" sz="2000" b="1">
              <a:solidFill>
                <a:srgbClr val="FFFFFF"/>
              </a:solidFill>
              <a:ea typeface="Yu Mincho"/>
              <a:cs typeface="Calibri" panose="020F0502020204030204"/>
            </a:endParaRPr>
          </a:p>
          <a:p>
            <a:pPr defTabSz="914400">
              <a:defRPr/>
            </a:pPr>
            <a:endParaRPr lang="en-US" sz="2000" b="1">
              <a:solidFill>
                <a:srgbClr val="000000"/>
              </a:solidFill>
              <a:ea typeface="Yu Mincho"/>
              <a:cs typeface="Calibri" panose="020F0502020204030204"/>
            </a:endParaRPr>
          </a:p>
        </p:txBody>
      </p:sp>
    </p:spTree>
    <p:extLst>
      <p:ext uri="{BB962C8B-B14F-4D97-AF65-F5344CB8AC3E}">
        <p14:creationId xmlns:p14="http://schemas.microsoft.com/office/powerpoint/2010/main" val="40691418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9A6B343D-FE25-474C-9E1A-F6B1A029E64E}"/>
              </a:ext>
            </a:extLst>
          </p:cNvPr>
          <p:cNvSpPr txBox="1"/>
          <p:nvPr/>
        </p:nvSpPr>
        <p:spPr>
          <a:xfrm>
            <a:off x="407489" y="200672"/>
            <a:ext cx="9865515" cy="523220"/>
          </a:xfrm>
          <a:prstGeom prst="rect">
            <a:avLst/>
          </a:prstGeom>
          <a:noFill/>
        </p:spPr>
        <p:txBody>
          <a:bodyPr wrap="square" lIns="91440" tIns="45720" rIns="91440" bIns="45720" rtlCol="0" anchor="t">
            <a:spAutoFit/>
          </a:bodyPr>
          <a:lstStyle/>
          <a:p>
            <a:pPr>
              <a:defRPr/>
            </a:pPr>
            <a:r>
              <a:rPr lang="en-US" sz="2800" b="1">
                <a:solidFill>
                  <a:srgbClr val="FFFFFF"/>
                </a:solidFill>
                <a:latin typeface="Calibri" panose="020F0502020204030204"/>
              </a:rPr>
              <a:t>Charging &amp; Fueling Infrastructure (CFI) Grant Opportunity</a:t>
            </a:r>
            <a:endParaRPr lang="en-US"/>
          </a:p>
        </p:txBody>
      </p:sp>
      <p:sp>
        <p:nvSpPr>
          <p:cNvPr id="5" name="Content Placeholder 2">
            <a:extLst>
              <a:ext uri="{FF2B5EF4-FFF2-40B4-BE49-F238E27FC236}">
                <a16:creationId xmlns:a16="http://schemas.microsoft.com/office/drawing/2014/main" id="{35432D64-52B9-495D-85A6-1C187566A189}"/>
              </a:ext>
            </a:extLst>
          </p:cNvPr>
          <p:cNvSpPr>
            <a:spLocks noGrp="1"/>
          </p:cNvSpPr>
          <p:nvPr>
            <p:ph idx="1"/>
          </p:nvPr>
        </p:nvSpPr>
        <p:spPr>
          <a:xfrm>
            <a:off x="474487" y="1101667"/>
            <a:ext cx="10984407" cy="5100821"/>
          </a:xfrm>
        </p:spPr>
        <p:txBody>
          <a:bodyPr vert="horz" lIns="91440" tIns="45720" rIns="91440" bIns="45720" rtlCol="0" anchor="t">
            <a:noAutofit/>
          </a:bodyPr>
          <a:lstStyle/>
          <a:p>
            <a:pPr marL="0" indent="0">
              <a:buNone/>
              <a:defRPr/>
            </a:pPr>
            <a:r>
              <a:rPr lang="en-US" sz="2400" b="1">
                <a:solidFill>
                  <a:srgbClr val="2AB4C8"/>
                </a:solidFill>
              </a:rPr>
              <a:t>Overview</a:t>
            </a:r>
            <a:endParaRPr lang="en-US"/>
          </a:p>
          <a:p>
            <a:pPr>
              <a:lnSpc>
                <a:spcPct val="100000"/>
              </a:lnSpc>
              <a:spcBef>
                <a:spcPts val="600"/>
              </a:spcBef>
              <a:buFont typeface="Calibri" panose="020F0502020204030204" pitchFamily="34" charset="0"/>
              <a:buChar char="&gt;"/>
              <a:defRPr/>
            </a:pPr>
            <a:r>
              <a:rPr lang="en-US" sz="2400">
                <a:solidFill>
                  <a:srgbClr val="000000"/>
                </a:solidFill>
              </a:rPr>
              <a:t>CFI Discretionary Grant Program established by the Bipartisan Infrastructure Law</a:t>
            </a:r>
            <a:endParaRPr lang="en-US" sz="2400">
              <a:solidFill>
                <a:srgbClr val="000000"/>
              </a:solidFill>
              <a:ea typeface="Calibri"/>
              <a:cs typeface="Calibri"/>
            </a:endParaRPr>
          </a:p>
          <a:p>
            <a:pPr>
              <a:lnSpc>
                <a:spcPct val="100000"/>
              </a:lnSpc>
              <a:spcBef>
                <a:spcPts val="600"/>
              </a:spcBef>
              <a:buFont typeface="Calibri" panose="020F0502020204030204" pitchFamily="34" charset="0"/>
              <a:buChar char="&gt;"/>
              <a:defRPr/>
            </a:pPr>
            <a:r>
              <a:rPr lang="en-US" sz="2400">
                <a:ea typeface="Calibri"/>
                <a:cs typeface="Calibri"/>
              </a:rPr>
              <a:t>Notice of Funding Opportunity released early March 2023</a:t>
            </a:r>
          </a:p>
          <a:p>
            <a:pPr>
              <a:lnSpc>
                <a:spcPct val="100000"/>
              </a:lnSpc>
              <a:spcBef>
                <a:spcPts val="600"/>
              </a:spcBef>
              <a:buFont typeface="Calibri" panose="020F0502020204030204" pitchFamily="34" charset="0"/>
              <a:buChar char="&gt;"/>
              <a:defRPr/>
            </a:pPr>
            <a:r>
              <a:rPr lang="en-US" sz="2400">
                <a:ea typeface="Calibri"/>
                <a:cs typeface="Calibri"/>
              </a:rPr>
              <a:t>Provides $2.5 billion over five years</a:t>
            </a:r>
          </a:p>
          <a:p>
            <a:pPr>
              <a:lnSpc>
                <a:spcPct val="100000"/>
              </a:lnSpc>
              <a:spcBef>
                <a:spcPts val="600"/>
              </a:spcBef>
              <a:buFont typeface="Calibri" panose="020F0502020204030204" pitchFamily="34" charset="0"/>
              <a:buChar char="&gt;"/>
              <a:defRPr/>
            </a:pPr>
            <a:r>
              <a:rPr lang="en-US" sz="2400">
                <a:ea typeface="Calibri"/>
                <a:cs typeface="Calibri"/>
              </a:rPr>
              <a:t>Current round of funding from fiscal years 2022 and 2023 is $700 million </a:t>
            </a:r>
          </a:p>
          <a:p>
            <a:pPr marL="914400" lvl="1" indent="-457200">
              <a:lnSpc>
                <a:spcPct val="100000"/>
              </a:lnSpc>
              <a:spcBef>
                <a:spcPts val="600"/>
              </a:spcBef>
              <a:buFont typeface="+mj-lt"/>
              <a:buAutoNum type="arabicPeriod"/>
              <a:defRPr/>
            </a:pPr>
            <a:r>
              <a:rPr lang="en-US" sz="2400">
                <a:ea typeface="Calibri"/>
                <a:cs typeface="Calibri"/>
              </a:rPr>
              <a:t>$350 million for the Community Charging and Fueling Program</a:t>
            </a:r>
          </a:p>
          <a:p>
            <a:pPr marL="914400" lvl="1" indent="-457200">
              <a:lnSpc>
                <a:spcPct val="100000"/>
              </a:lnSpc>
              <a:spcBef>
                <a:spcPts val="600"/>
              </a:spcBef>
              <a:buFont typeface="+mj-lt"/>
              <a:buAutoNum type="arabicPeriod"/>
              <a:defRPr/>
            </a:pPr>
            <a:r>
              <a:rPr lang="en-US" sz="2400">
                <a:ea typeface="Calibri"/>
                <a:cs typeface="Calibri"/>
              </a:rPr>
              <a:t>$350 million for the Alternative Fuel Corridor Grants </a:t>
            </a:r>
          </a:p>
          <a:p>
            <a:pPr lvl="2">
              <a:lnSpc>
                <a:spcPct val="100000"/>
              </a:lnSpc>
              <a:spcBef>
                <a:spcPts val="600"/>
              </a:spcBef>
              <a:buFont typeface="Calibri" panose="020F0502020204030204" pitchFamily="34" charset="0"/>
              <a:buChar char="&gt;"/>
              <a:defRPr/>
            </a:pPr>
            <a:r>
              <a:rPr lang="en-US" sz="2400">
                <a:ea typeface="Calibri"/>
                <a:cs typeface="Calibri"/>
              </a:rPr>
              <a:t>Intended to support buildout of charging or fueling infrastructure along designated Alternative Fuel Corridors (AFCs)</a:t>
            </a:r>
            <a:endParaRPr lang="en-US" sz="2400"/>
          </a:p>
          <a:p>
            <a:pPr>
              <a:lnSpc>
                <a:spcPct val="100000"/>
              </a:lnSpc>
              <a:spcBef>
                <a:spcPts val="600"/>
              </a:spcBef>
              <a:defRPr/>
            </a:pPr>
            <a:r>
              <a:rPr lang="en-US" sz="2400">
                <a:ea typeface="Calibri"/>
                <a:cs typeface="Calibri"/>
              </a:rPr>
              <a:t>Applications due May 30, 2023</a:t>
            </a:r>
          </a:p>
          <a:p>
            <a:pPr>
              <a:lnSpc>
                <a:spcPct val="100000"/>
              </a:lnSpc>
              <a:spcBef>
                <a:spcPts val="600"/>
              </a:spcBef>
              <a:buFont typeface="Calibri" panose="020F0502020204030204" pitchFamily="34" charset="0"/>
              <a:buChar char="&gt;"/>
            </a:pPr>
            <a:endParaRPr lang="en-US" sz="2400">
              <a:ea typeface="Calibri"/>
              <a:cs typeface="Calibri"/>
            </a:endParaRPr>
          </a:p>
          <a:p>
            <a:pPr>
              <a:buFont typeface="System Font Regular"/>
              <a:buChar char="&gt;"/>
            </a:pPr>
            <a:endParaRPr lang="en-US" sz="2200">
              <a:ea typeface="Calibri"/>
              <a:cs typeface="Calibri"/>
            </a:endParaRPr>
          </a:p>
          <a:p>
            <a:pPr>
              <a:lnSpc>
                <a:spcPct val="100000"/>
              </a:lnSpc>
              <a:spcBef>
                <a:spcPts val="600"/>
              </a:spcBef>
              <a:buFont typeface="Calibri,Sans-Serif"/>
              <a:buChar char="&gt;"/>
            </a:pPr>
            <a:endParaRPr lang="en-US" sz="2200">
              <a:ea typeface="Calibri"/>
              <a:cs typeface="Calibri"/>
            </a:endParaRPr>
          </a:p>
          <a:p>
            <a:pPr>
              <a:lnSpc>
                <a:spcPct val="100000"/>
              </a:lnSpc>
              <a:spcBef>
                <a:spcPts val="600"/>
              </a:spcBef>
              <a:buFont typeface="Calibri,Sans-Serif"/>
              <a:buChar char="&gt;"/>
            </a:pPr>
            <a:endParaRPr lang="en-US" sz="2200">
              <a:ea typeface="Calibri"/>
              <a:cs typeface="Calibri"/>
            </a:endParaRPr>
          </a:p>
          <a:p>
            <a:pPr marL="0" indent="0">
              <a:buFont typeface="System Font Regular"/>
              <a:buNone/>
            </a:pPr>
            <a:endParaRPr lang="en-US" sz="2200">
              <a:ea typeface="Calibri"/>
              <a:cs typeface="Calibri"/>
            </a:endParaRPr>
          </a:p>
          <a:p>
            <a:pPr marL="0" indent="0">
              <a:buFont typeface="System Font Regular"/>
              <a:buNone/>
            </a:pPr>
            <a:endParaRPr lang="en-US" sz="2200">
              <a:ea typeface="Calibri"/>
              <a:cs typeface="Calibri"/>
            </a:endParaRPr>
          </a:p>
          <a:p>
            <a:pPr marL="0" lvl="1" indent="0">
              <a:lnSpc>
                <a:spcPct val="100000"/>
              </a:lnSpc>
              <a:spcBef>
                <a:spcPts val="0"/>
              </a:spcBef>
              <a:spcAft>
                <a:spcPts val="1000"/>
              </a:spcAft>
              <a:buNone/>
            </a:pPr>
            <a:endParaRPr lang="en-US" sz="2200">
              <a:ea typeface="Calibri"/>
              <a:cs typeface="Calibri"/>
            </a:endParaRPr>
          </a:p>
        </p:txBody>
      </p:sp>
      <p:sp>
        <p:nvSpPr>
          <p:cNvPr id="4" name="TextBox 3">
            <a:extLst>
              <a:ext uri="{FF2B5EF4-FFF2-40B4-BE49-F238E27FC236}">
                <a16:creationId xmlns:a16="http://schemas.microsoft.com/office/drawing/2014/main" id="{11FB580D-DDAE-B9A6-A478-3489664E9358}"/>
              </a:ext>
            </a:extLst>
          </p:cNvPr>
          <p:cNvSpPr txBox="1"/>
          <p:nvPr/>
        </p:nvSpPr>
        <p:spPr>
          <a:xfrm>
            <a:off x="5966691" y="6411129"/>
            <a:ext cx="6096000"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874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9A6B343D-FE25-474C-9E1A-F6B1A029E64E}"/>
              </a:ext>
            </a:extLst>
          </p:cNvPr>
          <p:cNvSpPr txBox="1"/>
          <p:nvPr/>
        </p:nvSpPr>
        <p:spPr>
          <a:xfrm>
            <a:off x="407489" y="200672"/>
            <a:ext cx="9865515" cy="523220"/>
          </a:xfrm>
          <a:prstGeom prst="rect">
            <a:avLst/>
          </a:prstGeom>
          <a:noFill/>
        </p:spPr>
        <p:txBody>
          <a:bodyPr wrap="square" lIns="91440" tIns="45720" rIns="91440" bIns="45720" rtlCol="0" anchor="t">
            <a:spAutoFit/>
          </a:bodyPr>
          <a:lstStyle/>
          <a:p>
            <a:pPr>
              <a:defRPr/>
            </a:pPr>
            <a:r>
              <a:rPr lang="en-US" sz="2800" b="1">
                <a:solidFill>
                  <a:srgbClr val="FFFFFF"/>
                </a:solidFill>
                <a:latin typeface="Calibri" panose="020F0502020204030204"/>
              </a:rPr>
              <a:t>Charging &amp; Fueling Infrastructure (CFI) Grant Opportunity</a:t>
            </a:r>
            <a:endParaRPr lang="en-US"/>
          </a:p>
        </p:txBody>
      </p:sp>
      <p:sp>
        <p:nvSpPr>
          <p:cNvPr id="5" name="Content Placeholder 2">
            <a:extLst>
              <a:ext uri="{FF2B5EF4-FFF2-40B4-BE49-F238E27FC236}">
                <a16:creationId xmlns:a16="http://schemas.microsoft.com/office/drawing/2014/main" id="{35432D64-52B9-495D-85A6-1C187566A189}"/>
              </a:ext>
            </a:extLst>
          </p:cNvPr>
          <p:cNvSpPr>
            <a:spLocks noGrp="1"/>
          </p:cNvSpPr>
          <p:nvPr>
            <p:ph idx="1"/>
          </p:nvPr>
        </p:nvSpPr>
        <p:spPr>
          <a:xfrm>
            <a:off x="474487" y="1101667"/>
            <a:ext cx="10984407" cy="5100821"/>
          </a:xfrm>
        </p:spPr>
        <p:txBody>
          <a:bodyPr vert="horz" lIns="91440" tIns="45720" rIns="91440" bIns="45720" rtlCol="0" anchor="t">
            <a:noAutofit/>
          </a:bodyPr>
          <a:lstStyle/>
          <a:p>
            <a:pPr marL="0" indent="0">
              <a:buNone/>
              <a:defRPr/>
            </a:pPr>
            <a:r>
              <a:rPr lang="en-US" sz="2400" b="1">
                <a:solidFill>
                  <a:srgbClr val="2AB4C8"/>
                </a:solidFill>
              </a:rPr>
              <a:t>Regional and State Coordination </a:t>
            </a:r>
            <a:endParaRPr lang="en-US"/>
          </a:p>
          <a:p>
            <a:pPr>
              <a:lnSpc>
                <a:spcPct val="100000"/>
              </a:lnSpc>
              <a:spcBef>
                <a:spcPts val="600"/>
              </a:spcBef>
              <a:buFont typeface="Calibri" panose="020F0502020204030204" pitchFamily="34" charset="0"/>
              <a:buChar char="&gt;"/>
            </a:pPr>
            <a:r>
              <a:rPr lang="en-US" sz="2400">
                <a:solidFill>
                  <a:srgbClr val="000000"/>
                </a:solidFill>
                <a:cs typeface="Calibri"/>
              </a:rPr>
              <a:t>Opportunity to communicate to the federal government on the massive funding needs to realize zero-emission goods movement corridors</a:t>
            </a:r>
            <a:endParaRPr lang="en-US" sz="2400">
              <a:solidFill>
                <a:srgbClr val="000000"/>
              </a:solidFill>
            </a:endParaRPr>
          </a:p>
          <a:p>
            <a:pPr>
              <a:lnSpc>
                <a:spcPct val="100000"/>
              </a:lnSpc>
              <a:spcBef>
                <a:spcPts val="600"/>
              </a:spcBef>
              <a:buFont typeface="Calibri" panose="020F0502020204030204" pitchFamily="34" charset="0"/>
              <a:buChar char="&gt;"/>
            </a:pPr>
            <a:r>
              <a:rPr lang="en-US" sz="2400">
                <a:solidFill>
                  <a:srgbClr val="000000"/>
                </a:solidFill>
              </a:rPr>
              <a:t>One statewide application that includes I-710 ZET Program </a:t>
            </a:r>
          </a:p>
          <a:p>
            <a:pPr>
              <a:lnSpc>
                <a:spcPct val="100000"/>
              </a:lnSpc>
              <a:spcBef>
                <a:spcPts val="600"/>
              </a:spcBef>
              <a:buFont typeface="Calibri" panose="020F0502020204030204" pitchFamily="34" charset="0"/>
              <a:buChar char="&gt;"/>
            </a:pPr>
            <a:r>
              <a:rPr lang="en-US" sz="2400">
                <a:solidFill>
                  <a:srgbClr val="000000"/>
                </a:solidFill>
              </a:rPr>
              <a:t>Partner</a:t>
            </a:r>
            <a:r>
              <a:rPr lang="en-US" sz="2400">
                <a:cs typeface="Calibri"/>
              </a:rPr>
              <a:t> agencies for the FY22 &amp; FY23 funding cycle</a:t>
            </a:r>
          </a:p>
          <a:p>
            <a:pPr lvl="1">
              <a:lnSpc>
                <a:spcPct val="100000"/>
              </a:lnSpc>
              <a:spcBef>
                <a:spcPts val="600"/>
              </a:spcBef>
              <a:buFont typeface="Calibri" panose="020F0502020204030204" pitchFamily="34" charset="0"/>
              <a:buChar char="&gt;"/>
            </a:pPr>
            <a:r>
              <a:rPr lang="en-US" sz="2400">
                <a:ea typeface="Calibri"/>
                <a:cs typeface="Calibri"/>
              </a:rPr>
              <a:t>California Energy Commission </a:t>
            </a:r>
          </a:p>
          <a:p>
            <a:pPr lvl="1">
              <a:lnSpc>
                <a:spcPct val="100000"/>
              </a:lnSpc>
              <a:spcBef>
                <a:spcPts val="600"/>
              </a:spcBef>
              <a:buFont typeface="Calibri" panose="020F0502020204030204" pitchFamily="34" charset="0"/>
              <a:buChar char="&gt;"/>
            </a:pPr>
            <a:r>
              <a:rPr lang="en-US" sz="2400">
                <a:ea typeface="Calibri"/>
                <a:cs typeface="Calibri"/>
              </a:rPr>
              <a:t>Caltrans</a:t>
            </a:r>
          </a:p>
          <a:p>
            <a:pPr lvl="1">
              <a:lnSpc>
                <a:spcPct val="100000"/>
              </a:lnSpc>
              <a:spcBef>
                <a:spcPts val="600"/>
              </a:spcBef>
              <a:buFont typeface="Calibri" panose="020F0502020204030204" pitchFamily="34" charset="0"/>
              <a:buChar char="&gt;"/>
            </a:pPr>
            <a:r>
              <a:rPr lang="en-US" sz="2400">
                <a:ea typeface="Calibri"/>
                <a:cs typeface="Calibri"/>
              </a:rPr>
              <a:t>LA Cleantech Incubator</a:t>
            </a:r>
          </a:p>
          <a:p>
            <a:pPr lvl="1">
              <a:lnSpc>
                <a:spcPct val="100000"/>
              </a:lnSpc>
              <a:spcBef>
                <a:spcPts val="600"/>
              </a:spcBef>
              <a:buFont typeface="Calibri" panose="020F0502020204030204" pitchFamily="34" charset="0"/>
              <a:buChar char="&gt;"/>
            </a:pPr>
            <a:r>
              <a:rPr lang="en-US" sz="2400">
                <a:ea typeface="Calibri"/>
                <a:cs typeface="Calibri"/>
              </a:rPr>
              <a:t>Ports of Los Angeles &amp; Long Beach </a:t>
            </a:r>
          </a:p>
          <a:p>
            <a:pPr lvl="1">
              <a:lnSpc>
                <a:spcPct val="100000"/>
              </a:lnSpc>
              <a:spcBef>
                <a:spcPts val="600"/>
              </a:spcBef>
              <a:buFont typeface="Calibri" panose="020F0502020204030204" pitchFamily="34" charset="0"/>
              <a:buChar char="&gt;"/>
            </a:pPr>
            <a:r>
              <a:rPr lang="en-US" sz="2400">
                <a:ea typeface="Calibri"/>
                <a:cs typeface="Calibri"/>
              </a:rPr>
              <a:t>Southern California Association of Governments</a:t>
            </a:r>
          </a:p>
          <a:p>
            <a:pPr lvl="1">
              <a:lnSpc>
                <a:spcPct val="100000"/>
              </a:lnSpc>
              <a:spcBef>
                <a:spcPts val="600"/>
              </a:spcBef>
              <a:buFont typeface="Calibri" panose="020F0502020204030204" pitchFamily="34" charset="0"/>
              <a:buChar char="&gt;"/>
            </a:pPr>
            <a:r>
              <a:rPr lang="en-US" sz="2400">
                <a:ea typeface="Calibri"/>
                <a:cs typeface="Calibri"/>
              </a:rPr>
              <a:t>South Coast Air Quality Management District</a:t>
            </a:r>
          </a:p>
          <a:p>
            <a:pPr marL="0" indent="0">
              <a:lnSpc>
                <a:spcPct val="100000"/>
              </a:lnSpc>
              <a:spcBef>
                <a:spcPts val="600"/>
              </a:spcBef>
              <a:buNone/>
            </a:pPr>
            <a:endParaRPr lang="en-US" sz="2400">
              <a:ea typeface="Calibri"/>
              <a:cs typeface="Calibri"/>
            </a:endParaRPr>
          </a:p>
          <a:p>
            <a:pPr>
              <a:buFont typeface="System Font Regular"/>
              <a:buChar char="&gt;"/>
            </a:pPr>
            <a:endParaRPr lang="en-US" sz="2200">
              <a:ea typeface="Calibri"/>
              <a:cs typeface="Calibri"/>
            </a:endParaRPr>
          </a:p>
          <a:p>
            <a:pPr>
              <a:lnSpc>
                <a:spcPct val="100000"/>
              </a:lnSpc>
              <a:spcBef>
                <a:spcPts val="600"/>
              </a:spcBef>
              <a:buFont typeface="Calibri,Sans-Serif"/>
              <a:buChar char="&gt;"/>
            </a:pPr>
            <a:endParaRPr lang="en-US" sz="2200">
              <a:ea typeface="Calibri"/>
              <a:cs typeface="Calibri"/>
            </a:endParaRPr>
          </a:p>
          <a:p>
            <a:pPr>
              <a:lnSpc>
                <a:spcPct val="100000"/>
              </a:lnSpc>
              <a:spcBef>
                <a:spcPts val="600"/>
              </a:spcBef>
              <a:buFont typeface="Calibri,Sans-Serif"/>
              <a:buChar char="&gt;"/>
            </a:pPr>
            <a:endParaRPr lang="en-US" sz="2200">
              <a:ea typeface="Calibri"/>
              <a:cs typeface="Calibri"/>
            </a:endParaRPr>
          </a:p>
          <a:p>
            <a:pPr marL="0" indent="0">
              <a:buFont typeface="System Font Regular"/>
              <a:buNone/>
            </a:pPr>
            <a:endParaRPr lang="en-US" sz="2200">
              <a:ea typeface="Calibri"/>
              <a:cs typeface="Calibri"/>
            </a:endParaRPr>
          </a:p>
          <a:p>
            <a:pPr marL="0" indent="0">
              <a:buFont typeface="System Font Regular"/>
              <a:buNone/>
            </a:pPr>
            <a:endParaRPr lang="en-US" sz="2200">
              <a:ea typeface="Calibri"/>
              <a:cs typeface="Calibri"/>
            </a:endParaRPr>
          </a:p>
          <a:p>
            <a:pPr marL="0" lvl="1" indent="0">
              <a:lnSpc>
                <a:spcPct val="100000"/>
              </a:lnSpc>
              <a:spcBef>
                <a:spcPts val="0"/>
              </a:spcBef>
              <a:spcAft>
                <a:spcPts val="1000"/>
              </a:spcAft>
              <a:buNone/>
            </a:pPr>
            <a:endParaRPr lang="en-US" sz="2200">
              <a:ea typeface="Calibri"/>
              <a:cs typeface="Calibri"/>
            </a:endParaRPr>
          </a:p>
        </p:txBody>
      </p:sp>
      <p:sp>
        <p:nvSpPr>
          <p:cNvPr id="4" name="TextBox 3">
            <a:extLst>
              <a:ext uri="{FF2B5EF4-FFF2-40B4-BE49-F238E27FC236}">
                <a16:creationId xmlns:a16="http://schemas.microsoft.com/office/drawing/2014/main" id="{11FB580D-DDAE-B9A6-A478-3489664E9358}"/>
              </a:ext>
            </a:extLst>
          </p:cNvPr>
          <p:cNvSpPr txBox="1"/>
          <p:nvPr/>
        </p:nvSpPr>
        <p:spPr>
          <a:xfrm>
            <a:off x="5966691" y="6411129"/>
            <a:ext cx="6096000"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1689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28">
            <a:extLst>
              <a:ext uri="{FF2B5EF4-FFF2-40B4-BE49-F238E27FC236}">
                <a16:creationId xmlns:a16="http://schemas.microsoft.com/office/drawing/2014/main" id="{402C558A-F770-4B17-80B9-54B8821746E4}"/>
              </a:ext>
            </a:extLst>
          </p:cNvPr>
          <p:cNvSpPr/>
          <p:nvPr/>
        </p:nvSpPr>
        <p:spPr>
          <a:xfrm>
            <a:off x="195209" y="6123818"/>
            <a:ext cx="554804" cy="5548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229F2A-F175-58DA-AA98-20D7DB17B1A0}"/>
              </a:ext>
            </a:extLst>
          </p:cNvPr>
          <p:cNvSpPr>
            <a:spLocks noGrp="1"/>
          </p:cNvSpPr>
          <p:nvPr>
            <p:ph type="title"/>
          </p:nvPr>
        </p:nvSpPr>
        <p:spPr>
          <a:xfrm>
            <a:off x="195209" y="106998"/>
            <a:ext cx="9148342" cy="703074"/>
          </a:xfrm>
        </p:spPr>
        <p:txBody>
          <a:bodyPr/>
          <a:lstStyle/>
          <a:p>
            <a:br>
              <a:rPr lang="en-US">
                <a:cs typeface="Calibri"/>
              </a:rPr>
            </a:br>
            <a:r>
              <a:rPr lang="en-US">
                <a:cs typeface="Calibri"/>
              </a:rPr>
              <a:t>CFI Alignment with ZET Program Principles</a:t>
            </a:r>
            <a:br>
              <a:rPr lang="en-US" sz="3200" b="1">
                <a:cs typeface="Calibri"/>
              </a:rPr>
            </a:br>
            <a:endParaRPr lang="en-US"/>
          </a:p>
        </p:txBody>
      </p:sp>
      <p:sp>
        <p:nvSpPr>
          <p:cNvPr id="4" name="Slide Number Placeholder 3">
            <a:extLst>
              <a:ext uri="{FF2B5EF4-FFF2-40B4-BE49-F238E27FC236}">
                <a16:creationId xmlns:a16="http://schemas.microsoft.com/office/drawing/2014/main" id="{6F5D3C30-3D88-8F55-457E-55854D0E994B}"/>
              </a:ext>
            </a:extLst>
          </p:cNvPr>
          <p:cNvSpPr>
            <a:spLocks noGrp="1"/>
          </p:cNvSpPr>
          <p:nvPr>
            <p:ph type="sldNum" sz="quarter" idx="12"/>
          </p:nvPr>
        </p:nvSpPr>
        <p:spPr/>
        <p:txBody>
          <a:bodyPr/>
          <a:lstStyle/>
          <a:p>
            <a:fld id="{2429C633-AF9B-9840-B7F1-7587910FEF71}" type="slidenum">
              <a:rPr lang="en-US" smtClean="0"/>
              <a:pPr/>
              <a:t>26</a:t>
            </a:fld>
            <a:endParaRPr lang="en-US"/>
          </a:p>
        </p:txBody>
      </p:sp>
      <p:sp>
        <p:nvSpPr>
          <p:cNvPr id="5" name="Rectangle: Rounded Corners 4">
            <a:extLst>
              <a:ext uri="{FF2B5EF4-FFF2-40B4-BE49-F238E27FC236}">
                <a16:creationId xmlns:a16="http://schemas.microsoft.com/office/drawing/2014/main" id="{55F2CBF7-5602-4EB0-8E8A-C1A187BEA217}"/>
              </a:ext>
            </a:extLst>
          </p:cNvPr>
          <p:cNvSpPr/>
          <p:nvPr/>
        </p:nvSpPr>
        <p:spPr>
          <a:xfrm>
            <a:off x="298838" y="1318269"/>
            <a:ext cx="2836376" cy="2221742"/>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Rounded Corners 6">
            <a:extLst>
              <a:ext uri="{FF2B5EF4-FFF2-40B4-BE49-F238E27FC236}">
                <a16:creationId xmlns:a16="http://schemas.microsoft.com/office/drawing/2014/main" id="{A0D5308C-CC7A-444B-BC7A-129ABDADD640}"/>
              </a:ext>
            </a:extLst>
          </p:cNvPr>
          <p:cNvSpPr/>
          <p:nvPr/>
        </p:nvSpPr>
        <p:spPr>
          <a:xfrm>
            <a:off x="3235888" y="1318269"/>
            <a:ext cx="2836376" cy="2221742"/>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Rectangle: Rounded Corners 8">
            <a:extLst>
              <a:ext uri="{FF2B5EF4-FFF2-40B4-BE49-F238E27FC236}">
                <a16:creationId xmlns:a16="http://schemas.microsoft.com/office/drawing/2014/main" id="{00C93F84-D15D-4601-BCE0-A0836BB626A7}"/>
              </a:ext>
            </a:extLst>
          </p:cNvPr>
          <p:cNvSpPr/>
          <p:nvPr/>
        </p:nvSpPr>
        <p:spPr>
          <a:xfrm>
            <a:off x="6172938" y="1318269"/>
            <a:ext cx="2836376" cy="2221742"/>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Rectangle: Rounded Corners 10">
            <a:extLst>
              <a:ext uri="{FF2B5EF4-FFF2-40B4-BE49-F238E27FC236}">
                <a16:creationId xmlns:a16="http://schemas.microsoft.com/office/drawing/2014/main" id="{D7D00A19-34F2-4EA7-9E78-42CDF26B3A89}"/>
              </a:ext>
            </a:extLst>
          </p:cNvPr>
          <p:cNvSpPr/>
          <p:nvPr/>
        </p:nvSpPr>
        <p:spPr>
          <a:xfrm>
            <a:off x="9144822" y="1318269"/>
            <a:ext cx="2836376" cy="2221742"/>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Rectangle: Rounded Corners 12">
            <a:extLst>
              <a:ext uri="{FF2B5EF4-FFF2-40B4-BE49-F238E27FC236}">
                <a16:creationId xmlns:a16="http://schemas.microsoft.com/office/drawing/2014/main" id="{5F9CFCFB-A86E-48C5-B2B8-3D9CE16860BD}"/>
              </a:ext>
            </a:extLst>
          </p:cNvPr>
          <p:cNvSpPr/>
          <p:nvPr/>
        </p:nvSpPr>
        <p:spPr>
          <a:xfrm>
            <a:off x="298838" y="4001143"/>
            <a:ext cx="2836376" cy="210680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TextBox 13">
            <a:extLst>
              <a:ext uri="{FF2B5EF4-FFF2-40B4-BE49-F238E27FC236}">
                <a16:creationId xmlns:a16="http://schemas.microsoft.com/office/drawing/2014/main" id="{AC9B5A6D-B3D8-4F5E-A994-DF29FEFA4A18}"/>
              </a:ext>
            </a:extLst>
          </p:cNvPr>
          <p:cNvSpPr txBox="1"/>
          <p:nvPr/>
        </p:nvSpPr>
        <p:spPr>
          <a:xfrm>
            <a:off x="300396" y="4343655"/>
            <a:ext cx="2854858" cy="1123384"/>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Workforce Development</a:t>
            </a:r>
          </a:p>
          <a:p>
            <a:pPr lvl="0" algn="ctr">
              <a:lnSpc>
                <a:spcPct val="100000"/>
              </a:lnSpc>
              <a:spcBef>
                <a:spcPts val="0"/>
              </a:spcBef>
              <a:spcAft>
                <a:spcPts val="600"/>
              </a:spcAft>
              <a:buNone/>
            </a:pPr>
            <a:r>
              <a:rPr lang="en-US" sz="1400" b="1" u="none" strike="noStrike" noProof="0"/>
              <a:t>Criterion #4</a:t>
            </a:r>
            <a:r>
              <a:rPr lang="en-US" sz="1400" b="0" u="none" strike="noStrike" noProof="0"/>
              <a:t>: Workforce Development, Job Quality, and Wealth Creation </a:t>
            </a:r>
            <a:endParaRPr lang="en-US" sz="1400" u="none" strike="sngStrike" noProof="0"/>
          </a:p>
        </p:txBody>
      </p:sp>
      <p:sp>
        <p:nvSpPr>
          <p:cNvPr id="15" name="Rectangle: Rounded Corners 14">
            <a:extLst>
              <a:ext uri="{FF2B5EF4-FFF2-40B4-BE49-F238E27FC236}">
                <a16:creationId xmlns:a16="http://schemas.microsoft.com/office/drawing/2014/main" id="{0A8A0E23-8145-44EB-A04F-394BD50705B0}"/>
              </a:ext>
            </a:extLst>
          </p:cNvPr>
          <p:cNvSpPr/>
          <p:nvPr/>
        </p:nvSpPr>
        <p:spPr>
          <a:xfrm>
            <a:off x="3235888" y="4001142"/>
            <a:ext cx="2836376" cy="2098380"/>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Rectangle: Rounded Corners 16">
            <a:extLst>
              <a:ext uri="{FF2B5EF4-FFF2-40B4-BE49-F238E27FC236}">
                <a16:creationId xmlns:a16="http://schemas.microsoft.com/office/drawing/2014/main" id="{EF361820-0A44-4658-B05A-E31499A5C6AE}"/>
              </a:ext>
            </a:extLst>
          </p:cNvPr>
          <p:cNvSpPr/>
          <p:nvPr/>
        </p:nvSpPr>
        <p:spPr>
          <a:xfrm>
            <a:off x="6172938" y="4001142"/>
            <a:ext cx="2836376" cy="2098380"/>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 name="Rectangle: Rounded Corners 18">
            <a:extLst>
              <a:ext uri="{FF2B5EF4-FFF2-40B4-BE49-F238E27FC236}">
                <a16:creationId xmlns:a16="http://schemas.microsoft.com/office/drawing/2014/main" id="{A92C6241-1F10-4E5B-B9FA-1F6A7D4E9455}"/>
              </a:ext>
            </a:extLst>
          </p:cNvPr>
          <p:cNvSpPr/>
          <p:nvPr/>
        </p:nvSpPr>
        <p:spPr>
          <a:xfrm>
            <a:off x="9144822" y="4001142"/>
            <a:ext cx="2836376" cy="2098380"/>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0" name="TextBox 19">
            <a:extLst>
              <a:ext uri="{FF2B5EF4-FFF2-40B4-BE49-F238E27FC236}">
                <a16:creationId xmlns:a16="http://schemas.microsoft.com/office/drawing/2014/main" id="{E3B9412E-1114-41C9-BDC2-ABFEDA5377C7}"/>
              </a:ext>
            </a:extLst>
          </p:cNvPr>
          <p:cNvSpPr txBox="1"/>
          <p:nvPr/>
        </p:nvSpPr>
        <p:spPr>
          <a:xfrm>
            <a:off x="3258664" y="1605543"/>
            <a:ext cx="2836376" cy="1431161"/>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Expeditious Deployment of Resources</a:t>
            </a:r>
          </a:p>
          <a:p>
            <a:pPr lvl="0" algn="ctr">
              <a:lnSpc>
                <a:spcPct val="100000"/>
              </a:lnSpc>
              <a:spcBef>
                <a:spcPts val="0"/>
              </a:spcBef>
              <a:spcAft>
                <a:spcPts val="600"/>
              </a:spcAft>
              <a:buNone/>
            </a:pPr>
            <a:r>
              <a:rPr lang="en-US" sz="1400" b="1" u="none" strike="noStrike" kern="1200">
                <a:latin typeface="+mn-lt"/>
                <a:ea typeface="+mn-ea"/>
                <a:cs typeface="+mn-cs"/>
              </a:rPr>
              <a:t>Criterion #5</a:t>
            </a:r>
            <a:r>
              <a:rPr lang="en-US" sz="1400" u="none" strike="noStrike" kern="1200">
                <a:latin typeface="+mn-lt"/>
                <a:ea typeface="+mn-ea"/>
                <a:cs typeface="+mn-cs"/>
              </a:rPr>
              <a:t>: CFI Program Vision – expand deployment of public charging and fueling infrastructure</a:t>
            </a:r>
            <a:endParaRPr lang="en-US" sz="1400" u="none" strike="noStrike" kern="1200" noProof="0">
              <a:latin typeface="+mn-lt"/>
              <a:ea typeface="+mn-ea"/>
              <a:cs typeface="+mn-cs"/>
            </a:endParaRPr>
          </a:p>
        </p:txBody>
      </p:sp>
      <p:sp>
        <p:nvSpPr>
          <p:cNvPr id="21" name="Oval 20">
            <a:extLst>
              <a:ext uri="{FF2B5EF4-FFF2-40B4-BE49-F238E27FC236}">
                <a16:creationId xmlns:a16="http://schemas.microsoft.com/office/drawing/2014/main" id="{B42D366A-31BE-46A5-A86A-8B3F8D8C319A}"/>
              </a:ext>
            </a:extLst>
          </p:cNvPr>
          <p:cNvSpPr/>
          <p:nvPr/>
        </p:nvSpPr>
        <p:spPr>
          <a:xfrm>
            <a:off x="1461032" y="106390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1</a:t>
            </a:r>
          </a:p>
        </p:txBody>
      </p:sp>
      <p:sp>
        <p:nvSpPr>
          <p:cNvPr id="22" name="Oval 21">
            <a:extLst>
              <a:ext uri="{FF2B5EF4-FFF2-40B4-BE49-F238E27FC236}">
                <a16:creationId xmlns:a16="http://schemas.microsoft.com/office/drawing/2014/main" id="{F4F15819-497D-4692-8B67-157C179AD747}"/>
              </a:ext>
            </a:extLst>
          </p:cNvPr>
          <p:cNvSpPr/>
          <p:nvPr/>
        </p:nvSpPr>
        <p:spPr>
          <a:xfrm>
            <a:off x="4421256" y="106390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2</a:t>
            </a:r>
          </a:p>
        </p:txBody>
      </p:sp>
      <p:sp>
        <p:nvSpPr>
          <p:cNvPr id="23" name="Oval 22">
            <a:extLst>
              <a:ext uri="{FF2B5EF4-FFF2-40B4-BE49-F238E27FC236}">
                <a16:creationId xmlns:a16="http://schemas.microsoft.com/office/drawing/2014/main" id="{ACFC7A99-0140-4695-95D2-467E793E66CE}"/>
              </a:ext>
            </a:extLst>
          </p:cNvPr>
          <p:cNvSpPr/>
          <p:nvPr/>
        </p:nvSpPr>
        <p:spPr>
          <a:xfrm>
            <a:off x="7324296" y="106390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3</a:t>
            </a:r>
          </a:p>
        </p:txBody>
      </p:sp>
      <p:sp>
        <p:nvSpPr>
          <p:cNvPr id="24" name="Oval 23">
            <a:extLst>
              <a:ext uri="{FF2B5EF4-FFF2-40B4-BE49-F238E27FC236}">
                <a16:creationId xmlns:a16="http://schemas.microsoft.com/office/drawing/2014/main" id="{41F0C2A8-BFB5-44DA-9FBE-DAA94E5DB745}"/>
              </a:ext>
            </a:extLst>
          </p:cNvPr>
          <p:cNvSpPr/>
          <p:nvPr/>
        </p:nvSpPr>
        <p:spPr>
          <a:xfrm>
            <a:off x="10318322" y="106390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4</a:t>
            </a:r>
          </a:p>
        </p:txBody>
      </p:sp>
      <p:sp>
        <p:nvSpPr>
          <p:cNvPr id="25" name="Oval 24">
            <a:extLst>
              <a:ext uri="{FF2B5EF4-FFF2-40B4-BE49-F238E27FC236}">
                <a16:creationId xmlns:a16="http://schemas.microsoft.com/office/drawing/2014/main" id="{805E4E19-5BA3-4E8B-90BD-074EFF82A1B8}"/>
              </a:ext>
            </a:extLst>
          </p:cNvPr>
          <p:cNvSpPr/>
          <p:nvPr/>
        </p:nvSpPr>
        <p:spPr>
          <a:xfrm>
            <a:off x="1461032" y="3755589"/>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5</a:t>
            </a:r>
          </a:p>
        </p:txBody>
      </p:sp>
      <p:sp>
        <p:nvSpPr>
          <p:cNvPr id="26" name="Oval 25">
            <a:extLst>
              <a:ext uri="{FF2B5EF4-FFF2-40B4-BE49-F238E27FC236}">
                <a16:creationId xmlns:a16="http://schemas.microsoft.com/office/drawing/2014/main" id="{CC0CEDE3-3FBD-4C7C-B64B-631A148B0512}"/>
              </a:ext>
            </a:extLst>
          </p:cNvPr>
          <p:cNvSpPr/>
          <p:nvPr/>
        </p:nvSpPr>
        <p:spPr>
          <a:xfrm>
            <a:off x="4421256" y="3755589"/>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6</a:t>
            </a:r>
          </a:p>
        </p:txBody>
      </p:sp>
      <p:sp>
        <p:nvSpPr>
          <p:cNvPr id="27" name="Oval 26">
            <a:extLst>
              <a:ext uri="{FF2B5EF4-FFF2-40B4-BE49-F238E27FC236}">
                <a16:creationId xmlns:a16="http://schemas.microsoft.com/office/drawing/2014/main" id="{64559C18-DD24-4917-9AE2-DCA25C242953}"/>
              </a:ext>
            </a:extLst>
          </p:cNvPr>
          <p:cNvSpPr/>
          <p:nvPr/>
        </p:nvSpPr>
        <p:spPr>
          <a:xfrm>
            <a:off x="7324296" y="3755589"/>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7</a:t>
            </a:r>
          </a:p>
        </p:txBody>
      </p:sp>
      <p:sp>
        <p:nvSpPr>
          <p:cNvPr id="28" name="Oval 27">
            <a:extLst>
              <a:ext uri="{FF2B5EF4-FFF2-40B4-BE49-F238E27FC236}">
                <a16:creationId xmlns:a16="http://schemas.microsoft.com/office/drawing/2014/main" id="{457CCED9-6F9A-4E5F-B1CD-B4B7A54DFE1D}"/>
              </a:ext>
            </a:extLst>
          </p:cNvPr>
          <p:cNvSpPr/>
          <p:nvPr/>
        </p:nvSpPr>
        <p:spPr>
          <a:xfrm>
            <a:off x="10318322" y="3755589"/>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8</a:t>
            </a:r>
          </a:p>
        </p:txBody>
      </p:sp>
      <p:sp>
        <p:nvSpPr>
          <p:cNvPr id="12" name="TextBox 11">
            <a:extLst>
              <a:ext uri="{FF2B5EF4-FFF2-40B4-BE49-F238E27FC236}">
                <a16:creationId xmlns:a16="http://schemas.microsoft.com/office/drawing/2014/main" id="{7D144270-4549-461C-A921-302325B6B9C8}"/>
              </a:ext>
            </a:extLst>
          </p:cNvPr>
          <p:cNvSpPr txBox="1"/>
          <p:nvPr/>
        </p:nvSpPr>
        <p:spPr>
          <a:xfrm>
            <a:off x="6155229" y="1601864"/>
            <a:ext cx="2815828" cy="1184940"/>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Coordination</a:t>
            </a:r>
            <a:r>
              <a:rPr lang="en-US" sz="2400" u="none" strike="noStrike" noProof="0">
                <a:solidFill>
                  <a:schemeClr val="accent1">
                    <a:lumMod val="75000"/>
                  </a:schemeClr>
                </a:solidFill>
              </a:rPr>
              <a:t> </a:t>
            </a:r>
          </a:p>
          <a:p>
            <a:pPr lvl="0" algn="ctr">
              <a:lnSpc>
                <a:spcPct val="100000"/>
              </a:lnSpc>
              <a:spcBef>
                <a:spcPts val="0"/>
              </a:spcBef>
              <a:spcAft>
                <a:spcPts val="600"/>
              </a:spcAft>
              <a:buNone/>
            </a:pPr>
            <a:r>
              <a:rPr lang="en-US" sz="1400" b="0" u="none" strike="noStrike" noProof="0"/>
              <a:t>On-going collaboration with the state and regional agencies to pursue this funding opportunity</a:t>
            </a:r>
          </a:p>
        </p:txBody>
      </p:sp>
      <p:sp>
        <p:nvSpPr>
          <p:cNvPr id="6" name="TextBox 5">
            <a:extLst>
              <a:ext uri="{FF2B5EF4-FFF2-40B4-BE49-F238E27FC236}">
                <a16:creationId xmlns:a16="http://schemas.microsoft.com/office/drawing/2014/main" id="{BA201C6A-C44C-4790-BCC8-9E7E3209505C}"/>
              </a:ext>
            </a:extLst>
          </p:cNvPr>
          <p:cNvSpPr txBox="1"/>
          <p:nvPr/>
        </p:nvSpPr>
        <p:spPr>
          <a:xfrm>
            <a:off x="298838" y="1601865"/>
            <a:ext cx="2836376" cy="1215717"/>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Maximize leverage of seed funding</a:t>
            </a:r>
          </a:p>
          <a:p>
            <a:pPr lvl="0" algn="ctr">
              <a:lnSpc>
                <a:spcPct val="100000"/>
              </a:lnSpc>
              <a:spcBef>
                <a:spcPts val="0"/>
              </a:spcBef>
              <a:spcAft>
                <a:spcPts val="600"/>
              </a:spcAft>
              <a:buNone/>
            </a:pPr>
            <a:r>
              <a:rPr lang="en-US" sz="1400" b="0" u="none" strike="noStrike" noProof="0"/>
              <a:t>On-going collaboration with the state and regional agencies</a:t>
            </a:r>
          </a:p>
        </p:txBody>
      </p:sp>
      <p:sp>
        <p:nvSpPr>
          <p:cNvPr id="18" name="TextBox 17">
            <a:extLst>
              <a:ext uri="{FF2B5EF4-FFF2-40B4-BE49-F238E27FC236}">
                <a16:creationId xmlns:a16="http://schemas.microsoft.com/office/drawing/2014/main" id="{74343699-3524-46F0-9E8A-573FD36B094D}"/>
              </a:ext>
            </a:extLst>
          </p:cNvPr>
          <p:cNvSpPr txBox="1"/>
          <p:nvPr/>
        </p:nvSpPr>
        <p:spPr>
          <a:xfrm>
            <a:off x="9168447" y="4341827"/>
            <a:ext cx="2839564" cy="1123384"/>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Legislative Platform </a:t>
            </a:r>
          </a:p>
          <a:p>
            <a:pPr lvl="0" algn="ctr">
              <a:lnSpc>
                <a:spcPct val="100000"/>
              </a:lnSpc>
              <a:spcBef>
                <a:spcPts val="0"/>
              </a:spcBef>
              <a:spcAft>
                <a:spcPts val="600"/>
              </a:spcAft>
              <a:buNone/>
            </a:pPr>
            <a:r>
              <a:rPr lang="en-US" sz="1400" u="none" strike="noStrike" noProof="0"/>
              <a:t>Communicate the magnitude of investment needs to the federal government </a:t>
            </a:r>
            <a:endParaRPr lang="en-US" sz="1400" u="none" strike="sngStrike" noProof="0"/>
          </a:p>
        </p:txBody>
      </p:sp>
      <p:sp>
        <p:nvSpPr>
          <p:cNvPr id="8" name="TextBox 7">
            <a:extLst>
              <a:ext uri="{FF2B5EF4-FFF2-40B4-BE49-F238E27FC236}">
                <a16:creationId xmlns:a16="http://schemas.microsoft.com/office/drawing/2014/main" id="{2BFA7CC5-57B2-471F-9263-57CAFA5ACBD5}"/>
              </a:ext>
            </a:extLst>
          </p:cNvPr>
          <p:cNvSpPr txBox="1"/>
          <p:nvPr/>
        </p:nvSpPr>
        <p:spPr>
          <a:xfrm>
            <a:off x="9128269" y="1598091"/>
            <a:ext cx="2860112" cy="907941"/>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Community Engagement</a:t>
            </a:r>
          </a:p>
          <a:p>
            <a:pPr lvl="0" algn="ctr">
              <a:lnSpc>
                <a:spcPct val="100000"/>
              </a:lnSpc>
              <a:spcBef>
                <a:spcPts val="0"/>
              </a:spcBef>
              <a:spcAft>
                <a:spcPts val="600"/>
              </a:spcAft>
              <a:buNone/>
            </a:pPr>
            <a:r>
              <a:rPr lang="en-US" sz="1400" b="1" u="none" strike="noStrike" noProof="0"/>
              <a:t>Criterion #3</a:t>
            </a:r>
            <a:r>
              <a:rPr lang="en-US" sz="1400" u="none" strike="noStrike" noProof="0"/>
              <a:t>: Equity, Community Engagement and Justice 40</a:t>
            </a:r>
            <a:endParaRPr lang="en-US" sz="1400" u="none" strike="sngStrike" noProof="0"/>
          </a:p>
        </p:txBody>
      </p:sp>
      <p:sp>
        <p:nvSpPr>
          <p:cNvPr id="10" name="TextBox 9">
            <a:extLst>
              <a:ext uri="{FF2B5EF4-FFF2-40B4-BE49-F238E27FC236}">
                <a16:creationId xmlns:a16="http://schemas.microsoft.com/office/drawing/2014/main" id="{F3205EE6-98CB-4A77-AA66-54EF2092E0D5}"/>
              </a:ext>
            </a:extLst>
          </p:cNvPr>
          <p:cNvSpPr txBox="1"/>
          <p:nvPr/>
        </p:nvSpPr>
        <p:spPr>
          <a:xfrm>
            <a:off x="3250367" y="4314284"/>
            <a:ext cx="2839564" cy="1569660"/>
          </a:xfrm>
          <a:prstGeom prst="rect">
            <a:avLst/>
          </a:prstGeom>
          <a:noFill/>
        </p:spPr>
        <p:txBody>
          <a:bodyPr wrap="square">
            <a:spAutoFit/>
          </a:bodyPr>
          <a:lstStyle/>
          <a:p>
            <a:pPr lvl="0" algn="ctr">
              <a:lnSpc>
                <a:spcPct val="100000"/>
              </a:lnSpc>
              <a:spcBef>
                <a:spcPts val="0"/>
              </a:spcBef>
              <a:spcAft>
                <a:spcPts val="0"/>
              </a:spcAft>
              <a:buNone/>
            </a:pPr>
            <a:r>
              <a:rPr lang="en-US" sz="2000" b="1" u="none" strike="noStrike" noProof="0">
                <a:solidFill>
                  <a:srgbClr val="5078A8"/>
                </a:solidFill>
              </a:rPr>
              <a:t>Corridor Community Benefits </a:t>
            </a:r>
            <a:br>
              <a:rPr lang="en-US" sz="2000" b="1" u="none" strike="noStrike" noProof="0">
                <a:solidFill>
                  <a:schemeClr val="accent1">
                    <a:lumMod val="75000"/>
                  </a:schemeClr>
                </a:solidFill>
              </a:rPr>
            </a:br>
            <a:r>
              <a:rPr lang="en-US" sz="1400" b="1"/>
              <a:t>Criterion #1</a:t>
            </a:r>
            <a:r>
              <a:rPr lang="en-US" sz="1400"/>
              <a:t>: Safety</a:t>
            </a:r>
          </a:p>
          <a:p>
            <a:pPr lvl="0" algn="ctr">
              <a:lnSpc>
                <a:spcPct val="100000"/>
              </a:lnSpc>
              <a:spcBef>
                <a:spcPts val="0"/>
              </a:spcBef>
              <a:spcAft>
                <a:spcPts val="0"/>
              </a:spcAft>
              <a:buNone/>
            </a:pPr>
            <a:r>
              <a:rPr lang="en-US" sz="1400" b="1"/>
              <a:t>Criterion #2</a:t>
            </a:r>
            <a:r>
              <a:rPr lang="en-US" sz="1400"/>
              <a:t>: Climate Change, Resilience and Sustainability</a:t>
            </a:r>
          </a:p>
          <a:p>
            <a:pPr lvl="0" algn="ctr">
              <a:lnSpc>
                <a:spcPct val="100000"/>
              </a:lnSpc>
              <a:spcBef>
                <a:spcPts val="0"/>
              </a:spcBef>
              <a:spcAft>
                <a:spcPts val="0"/>
              </a:spcAft>
              <a:buNone/>
            </a:pPr>
            <a:r>
              <a:rPr lang="en-US" sz="1400" b="1"/>
              <a:t>Criterion #3</a:t>
            </a:r>
            <a:r>
              <a:rPr lang="en-US" sz="1400"/>
              <a:t> and </a:t>
            </a:r>
            <a:r>
              <a:rPr lang="en-US" sz="1400" b="1"/>
              <a:t>Criterion #4</a:t>
            </a:r>
            <a:endParaRPr lang="en-US" sz="1400" b="1" u="none" strike="noStrike" kern="1200" noProof="0">
              <a:latin typeface="+mn-lt"/>
              <a:ea typeface="+mn-ea"/>
              <a:cs typeface="+mn-cs"/>
            </a:endParaRPr>
          </a:p>
        </p:txBody>
      </p:sp>
      <p:sp>
        <p:nvSpPr>
          <p:cNvPr id="16" name="TextBox 15">
            <a:extLst>
              <a:ext uri="{FF2B5EF4-FFF2-40B4-BE49-F238E27FC236}">
                <a16:creationId xmlns:a16="http://schemas.microsoft.com/office/drawing/2014/main" id="{C9E28DC9-1867-49BB-9DF9-B1A26B23E685}"/>
              </a:ext>
            </a:extLst>
          </p:cNvPr>
          <p:cNvSpPr txBox="1"/>
          <p:nvPr/>
        </p:nvSpPr>
        <p:spPr>
          <a:xfrm>
            <a:off x="6148818" y="4338234"/>
            <a:ext cx="2841630" cy="1769715"/>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Equitable Outcomes</a:t>
            </a:r>
          </a:p>
          <a:p>
            <a:pPr lvl="0" algn="ctr">
              <a:lnSpc>
                <a:spcPct val="100000"/>
              </a:lnSpc>
              <a:spcBef>
                <a:spcPts val="0"/>
              </a:spcBef>
              <a:spcAft>
                <a:spcPts val="600"/>
              </a:spcAft>
              <a:buNone/>
            </a:pPr>
            <a:r>
              <a:rPr lang="en-US" sz="1400" b="1" u="none" strike="noStrike" noProof="0"/>
              <a:t>Criterion #3 </a:t>
            </a:r>
            <a:r>
              <a:rPr lang="en-US" sz="1400" b="0" u="none" strike="noStrike" noProof="0"/>
              <a:t>evaluation includes an equity analysis and assessment to ensure proportional impacts and removal of transportation related disparities to all p</a:t>
            </a:r>
            <a:r>
              <a:rPr lang="en-US" sz="1400" err="1"/>
              <a:t>opulations</a:t>
            </a:r>
            <a:r>
              <a:rPr lang="en-US" sz="1400"/>
              <a:t> in a project area</a:t>
            </a:r>
            <a:endParaRPr lang="en-US" sz="1400" u="none" strike="noStrike" kern="1200" noProof="0">
              <a:latin typeface="+mn-lt"/>
              <a:ea typeface="+mn-ea"/>
              <a:cs typeface="+mn-cs"/>
            </a:endParaRPr>
          </a:p>
        </p:txBody>
      </p:sp>
    </p:spTree>
    <p:extLst>
      <p:ext uri="{BB962C8B-B14F-4D97-AF65-F5344CB8AC3E}">
        <p14:creationId xmlns:p14="http://schemas.microsoft.com/office/powerpoint/2010/main" val="34828521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9A6B343D-FE25-474C-9E1A-F6B1A029E64E}"/>
              </a:ext>
            </a:extLst>
          </p:cNvPr>
          <p:cNvSpPr txBox="1"/>
          <p:nvPr/>
        </p:nvSpPr>
        <p:spPr>
          <a:xfrm>
            <a:off x="407489" y="200672"/>
            <a:ext cx="9865515" cy="523220"/>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Calibri" panose="020F0502020204030204"/>
                <a:ea typeface="+mn-ea"/>
                <a:cs typeface="+mn-cs"/>
              </a:rPr>
              <a:t>Next Steps</a:t>
            </a:r>
            <a:endParaRPr kumimoji="0" lang="en-US" sz="2800" b="1" i="0" u="none" strike="noStrike" kern="1200" cap="none" spc="0" normalizeH="0" baseline="0" noProof="0">
              <a:ln>
                <a:noFill/>
              </a:ln>
              <a:solidFill>
                <a:srgbClr val="FFFFFF"/>
              </a:solidFill>
              <a:effectLst/>
              <a:uLnTx/>
              <a:uFillTx/>
              <a:latin typeface="Calibri" panose="020F0502020204030204"/>
              <a:ea typeface="Calibri"/>
              <a:cs typeface="Calibri"/>
            </a:endParaRPr>
          </a:p>
        </p:txBody>
      </p:sp>
      <p:sp>
        <p:nvSpPr>
          <p:cNvPr id="5" name="Content Placeholder 2">
            <a:extLst>
              <a:ext uri="{FF2B5EF4-FFF2-40B4-BE49-F238E27FC236}">
                <a16:creationId xmlns:a16="http://schemas.microsoft.com/office/drawing/2014/main" id="{35432D64-52B9-495D-85A6-1C187566A189}"/>
              </a:ext>
            </a:extLst>
          </p:cNvPr>
          <p:cNvSpPr>
            <a:spLocks noGrp="1"/>
          </p:cNvSpPr>
          <p:nvPr>
            <p:ph idx="1"/>
          </p:nvPr>
        </p:nvSpPr>
        <p:spPr>
          <a:xfrm>
            <a:off x="474487" y="1101667"/>
            <a:ext cx="10984407" cy="5100821"/>
          </a:xfrm>
        </p:spPr>
        <p:txBody>
          <a:bodyPr vert="horz" lIns="91440" tIns="45720" rIns="91440" bIns="45720" rtlCol="0" anchor="t">
            <a:noAutofit/>
          </a:bodyPr>
          <a:lstStyle/>
          <a:p>
            <a:pPr>
              <a:lnSpc>
                <a:spcPct val="100000"/>
              </a:lnSpc>
              <a:spcBef>
                <a:spcPts val="600"/>
              </a:spcBef>
              <a:buFont typeface="Calibri" panose="020F0502020204030204" pitchFamily="34" charset="0"/>
              <a:buChar char="&gt;"/>
              <a:defRPr/>
            </a:pPr>
            <a:r>
              <a:rPr lang="en-US" sz="2400">
                <a:ea typeface="Calibri"/>
                <a:cs typeface="Calibri"/>
              </a:rPr>
              <a:t>Weekly coordination calls to develop the statewide application with partner agencies</a:t>
            </a:r>
          </a:p>
          <a:p>
            <a:pPr lvl="1">
              <a:lnSpc>
                <a:spcPct val="100000"/>
              </a:lnSpc>
              <a:spcBef>
                <a:spcPts val="600"/>
              </a:spcBef>
              <a:buFont typeface="Calibri" panose="020F0502020204030204" pitchFamily="34" charset="0"/>
              <a:buChar char="&gt;"/>
              <a:defRPr/>
            </a:pPr>
            <a:r>
              <a:rPr lang="en-US" sz="2400">
                <a:ea typeface="Calibri"/>
                <a:cs typeface="Calibri"/>
              </a:rPr>
              <a:t>Develop compelling narrative to highlight the knowledge and efforts made by this group, regional and state partners</a:t>
            </a:r>
          </a:p>
          <a:p>
            <a:pPr lvl="1">
              <a:lnSpc>
                <a:spcPct val="100000"/>
              </a:lnSpc>
              <a:spcBef>
                <a:spcPts val="600"/>
              </a:spcBef>
              <a:buFont typeface="Calibri" panose="020F0502020204030204" pitchFamily="34" charset="0"/>
              <a:buChar char="&gt;"/>
              <a:defRPr/>
            </a:pPr>
            <a:r>
              <a:rPr lang="en-US" sz="2400">
                <a:ea typeface="Calibri"/>
                <a:cs typeface="Calibri"/>
              </a:rPr>
              <a:t>Clarify agency roles and responsibilities</a:t>
            </a:r>
          </a:p>
          <a:p>
            <a:pPr>
              <a:lnSpc>
                <a:spcPct val="100000"/>
              </a:lnSpc>
              <a:spcBef>
                <a:spcPts val="600"/>
              </a:spcBef>
              <a:buFont typeface="Calibri" panose="020F0502020204030204" pitchFamily="34" charset="0"/>
              <a:buChar char="&gt;"/>
              <a:defRPr/>
            </a:pPr>
            <a:r>
              <a:rPr lang="en-US" sz="2400">
                <a:ea typeface="Calibri"/>
                <a:cs typeface="Calibri"/>
              </a:rPr>
              <a:t>Application due date: May 30, 2023</a:t>
            </a:r>
          </a:p>
          <a:p>
            <a:pPr lvl="1">
              <a:lnSpc>
                <a:spcPct val="100000"/>
              </a:lnSpc>
              <a:spcBef>
                <a:spcPts val="600"/>
              </a:spcBef>
              <a:buFont typeface="Calibri" panose="020F0502020204030204" pitchFamily="34" charset="0"/>
              <a:buChar char="&gt;"/>
              <a:defRPr/>
            </a:pPr>
            <a:endParaRPr lang="en-US" sz="2400">
              <a:ea typeface="Calibri"/>
              <a:cs typeface="Calibri"/>
            </a:endParaRPr>
          </a:p>
          <a:p>
            <a:pPr marL="0" indent="0">
              <a:buNone/>
              <a:defRPr/>
            </a:pPr>
            <a:r>
              <a:rPr lang="en-US" sz="2400" b="1">
                <a:solidFill>
                  <a:srgbClr val="2AB4C8"/>
                </a:solidFill>
              </a:rPr>
              <a:t>Looking Beyond CFI</a:t>
            </a:r>
          </a:p>
          <a:p>
            <a:pPr>
              <a:lnSpc>
                <a:spcPct val="100000"/>
              </a:lnSpc>
              <a:spcBef>
                <a:spcPts val="600"/>
              </a:spcBef>
              <a:defRPr/>
            </a:pPr>
            <a:r>
              <a:rPr lang="en-US" sz="2400">
                <a:ea typeface="Calibri"/>
                <a:cs typeface="Calibri"/>
              </a:rPr>
              <a:t>Prepare for other state and federal funding opportunities</a:t>
            </a:r>
          </a:p>
          <a:p>
            <a:pPr>
              <a:lnSpc>
                <a:spcPct val="100000"/>
              </a:lnSpc>
              <a:spcBef>
                <a:spcPts val="600"/>
              </a:spcBef>
              <a:defRPr/>
            </a:pPr>
            <a:r>
              <a:rPr lang="en-US" sz="2400">
                <a:ea typeface="Calibri"/>
                <a:cs typeface="Calibri"/>
              </a:rPr>
              <a:t>Work closely with MSRC and Southern California partners to further detail out the 710 ZET Program rollout plan </a:t>
            </a:r>
          </a:p>
          <a:p>
            <a:pPr lvl="1">
              <a:lnSpc>
                <a:spcPct val="100000"/>
              </a:lnSpc>
              <a:spcBef>
                <a:spcPts val="600"/>
              </a:spcBef>
              <a:buFont typeface="Calibri" panose="020F0502020204030204" pitchFamily="34" charset="0"/>
              <a:buChar char="&gt;"/>
              <a:defRPr/>
            </a:pPr>
            <a:endParaRPr lang="en-US" sz="2400">
              <a:ea typeface="Calibri"/>
              <a:cs typeface="Calibri"/>
            </a:endParaRPr>
          </a:p>
          <a:p>
            <a:pPr>
              <a:lnSpc>
                <a:spcPct val="100000"/>
              </a:lnSpc>
              <a:spcBef>
                <a:spcPts val="600"/>
              </a:spcBef>
              <a:buFont typeface="Calibri" panose="020F0502020204030204" pitchFamily="34" charset="0"/>
              <a:buChar char="&gt;"/>
              <a:defRPr/>
            </a:pPr>
            <a:endParaRPr lang="en-US" sz="2400">
              <a:ea typeface="Calibri"/>
              <a:cs typeface="Calibri"/>
            </a:endParaRPr>
          </a:p>
          <a:p>
            <a:pPr>
              <a:buFont typeface="System Font Regular"/>
              <a:buChar char="&gt;"/>
              <a:defRPr/>
            </a:pPr>
            <a:endParaRPr lang="en-US" sz="2200">
              <a:ea typeface="Calibri"/>
              <a:cs typeface="Calibri"/>
            </a:endParaRPr>
          </a:p>
          <a:p>
            <a:pPr>
              <a:lnSpc>
                <a:spcPct val="100000"/>
              </a:lnSpc>
              <a:spcBef>
                <a:spcPts val="600"/>
              </a:spcBef>
              <a:buFont typeface="Calibri,Sans-Serif"/>
              <a:buChar char="&gt;"/>
            </a:pPr>
            <a:endParaRPr lang="en-US" sz="2200">
              <a:ea typeface="Calibri"/>
              <a:cs typeface="Calibri"/>
            </a:endParaRPr>
          </a:p>
          <a:p>
            <a:pPr>
              <a:lnSpc>
                <a:spcPct val="100000"/>
              </a:lnSpc>
              <a:spcBef>
                <a:spcPts val="600"/>
              </a:spcBef>
              <a:buFont typeface="Calibri,Sans-Serif"/>
              <a:buChar char="&gt;"/>
            </a:pPr>
            <a:endParaRPr lang="en-US" sz="2200">
              <a:ea typeface="Calibri"/>
              <a:cs typeface="Calibri"/>
            </a:endParaRPr>
          </a:p>
          <a:p>
            <a:pPr marL="0" indent="0">
              <a:buFont typeface="System Font Regular"/>
              <a:buNone/>
            </a:pPr>
            <a:endParaRPr lang="en-US" sz="2200">
              <a:ea typeface="Calibri"/>
              <a:cs typeface="Calibri"/>
            </a:endParaRPr>
          </a:p>
          <a:p>
            <a:pPr marL="0" indent="0">
              <a:buFont typeface="System Font Regular"/>
              <a:buNone/>
            </a:pPr>
            <a:endParaRPr lang="en-US" sz="2200">
              <a:ea typeface="Calibri"/>
              <a:cs typeface="Calibri"/>
            </a:endParaRPr>
          </a:p>
          <a:p>
            <a:pPr marL="0" lvl="1" indent="0">
              <a:lnSpc>
                <a:spcPct val="100000"/>
              </a:lnSpc>
              <a:spcBef>
                <a:spcPts val="0"/>
              </a:spcBef>
              <a:spcAft>
                <a:spcPts val="1000"/>
              </a:spcAft>
              <a:buNone/>
            </a:pPr>
            <a:endParaRPr lang="en-US" sz="2200">
              <a:ea typeface="Calibri"/>
              <a:cs typeface="Calibri"/>
            </a:endParaRPr>
          </a:p>
        </p:txBody>
      </p:sp>
      <p:sp>
        <p:nvSpPr>
          <p:cNvPr id="4" name="TextBox 3">
            <a:extLst>
              <a:ext uri="{FF2B5EF4-FFF2-40B4-BE49-F238E27FC236}">
                <a16:creationId xmlns:a16="http://schemas.microsoft.com/office/drawing/2014/main" id="{11FB580D-DDAE-B9A6-A478-3489664E9358}"/>
              </a:ext>
            </a:extLst>
          </p:cNvPr>
          <p:cNvSpPr txBox="1"/>
          <p:nvPr/>
        </p:nvSpPr>
        <p:spPr>
          <a:xfrm>
            <a:off x="5966691" y="6411129"/>
            <a:ext cx="6096000"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1585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5" y="1647115"/>
            <a:ext cx="12172405" cy="1323439"/>
          </a:xfrm>
          <a:prstGeom prst="rect">
            <a:avLst/>
          </a:prstGeom>
          <a:solidFill>
            <a:srgbClr val="00B4BD"/>
          </a:solidFill>
        </p:spPr>
        <p:txBody>
          <a:bodyPr wrap="square" lIns="91440" tIns="45720" rIns="91440" bIns="45720" rtlCol="0" anchor="t">
            <a:spAutoFit/>
          </a:bodyPr>
          <a:lstStyle/>
          <a:p>
            <a:pPr algn="ctr">
              <a:spcAft>
                <a:spcPts val="600"/>
              </a:spcAft>
              <a:defRPr/>
            </a:pPr>
            <a:r>
              <a:rPr lang="en-US" sz="4000" b="1">
                <a:solidFill>
                  <a:schemeClr val="bg1"/>
                </a:solidFill>
                <a:ea typeface="+mn-lt"/>
                <a:cs typeface="+mn-lt"/>
              </a:rPr>
              <a:t>Agenda Item #4: Workforce Development for ZE Infrastructure Expenditure</a:t>
            </a:r>
            <a:endParaRPr lang="en-US">
              <a:solidFill>
                <a:schemeClr val="bg1"/>
              </a:solidFill>
            </a:endParaRPr>
          </a:p>
        </p:txBody>
      </p:sp>
      <p:sp>
        <p:nvSpPr>
          <p:cNvPr id="2" name="TextBox 1">
            <a:extLst>
              <a:ext uri="{FF2B5EF4-FFF2-40B4-BE49-F238E27FC236}">
                <a16:creationId xmlns:a16="http://schemas.microsoft.com/office/drawing/2014/main" id="{C9D7062F-A958-EBEA-969A-76E4042D9FCC}"/>
              </a:ext>
            </a:extLst>
          </p:cNvPr>
          <p:cNvSpPr txBox="1"/>
          <p:nvPr/>
        </p:nvSpPr>
        <p:spPr>
          <a:xfrm>
            <a:off x="4117055" y="3426232"/>
            <a:ext cx="4139554" cy="2092881"/>
          </a:xfrm>
          <a:prstGeom prst="rect">
            <a:avLst/>
          </a:prstGeom>
          <a:noFill/>
        </p:spPr>
        <p:txBody>
          <a:bodyPr wrap="square" lIns="91440" tIns="45720" rIns="91440" bIns="45720" rtlCol="0" anchor="t">
            <a:spAutoFit/>
          </a:bodyPr>
          <a:lstStyle/>
          <a:p>
            <a:pPr marL="342900" indent="-342900">
              <a:buAutoNum type="romanLcPeriod"/>
            </a:pPr>
            <a:r>
              <a:rPr lang="en-US" b="1">
                <a:solidFill>
                  <a:schemeClr val="bg1"/>
                </a:solidFill>
                <a:cs typeface="Calibri"/>
              </a:rPr>
              <a:t>Introduction</a:t>
            </a:r>
            <a:endParaRPr lang="en-US" b="1">
              <a:solidFill>
                <a:schemeClr val="bg1"/>
              </a:solidFill>
              <a:ea typeface="+mn-lt"/>
              <a:cs typeface="+mn-lt"/>
            </a:endParaRPr>
          </a:p>
          <a:p>
            <a:pPr marL="342900" marR="91440" indent="-342900">
              <a:buAutoNum type="romanLcPeriod"/>
            </a:pPr>
            <a:r>
              <a:rPr lang="en-US" b="1">
                <a:solidFill>
                  <a:schemeClr val="bg1"/>
                </a:solidFill>
                <a:ea typeface="+mn-lt"/>
                <a:cs typeface="+mn-lt"/>
              </a:rPr>
              <a:t>Overview</a:t>
            </a:r>
          </a:p>
          <a:p>
            <a:pPr marL="342900" marR="91440" indent="-342900">
              <a:buAutoNum type="romanLcPeriod"/>
            </a:pPr>
            <a:r>
              <a:rPr lang="en-US" b="1">
                <a:solidFill>
                  <a:schemeClr val="bg1"/>
                </a:solidFill>
                <a:cs typeface="Calibri"/>
              </a:rPr>
              <a:t>Interactive </a:t>
            </a:r>
            <a:r>
              <a:rPr lang="en-US" b="1">
                <a:solidFill>
                  <a:schemeClr val="bg1"/>
                </a:solidFill>
                <a:ea typeface="Yu Mincho"/>
                <a:cs typeface="Calibri"/>
              </a:rPr>
              <a:t>Discussion</a:t>
            </a:r>
            <a:endParaRPr lang="en-US" b="1">
              <a:solidFill>
                <a:schemeClr val="bg1"/>
              </a:solidFill>
              <a:cs typeface="Calibri"/>
            </a:endParaRPr>
          </a:p>
          <a:p>
            <a:pPr marL="342900" indent="-342900" defTabSz="914400">
              <a:buAutoNum type="romanLcPeriod"/>
              <a:defRPr/>
            </a:pPr>
            <a:endParaRPr lang="en-US" b="1">
              <a:solidFill>
                <a:schemeClr val="bg1"/>
              </a:solidFill>
              <a:ea typeface="Yu Mincho"/>
              <a:cs typeface="Calibri"/>
            </a:endParaRPr>
          </a:p>
          <a:p>
            <a:pPr marL="400050" marR="91440" lvl="0" indent="-223520" algn="l" defTabSz="914400" rtl="0" eaLnBrk="1" fontAlgn="auto" latinLnBrk="0" hangingPunct="1">
              <a:lnSpc>
                <a:spcPct val="100000"/>
              </a:lnSpc>
              <a:spcBef>
                <a:spcPts val="0"/>
              </a:spcBef>
              <a:spcAft>
                <a:spcPts val="0"/>
              </a:spcAft>
              <a:buClrTx/>
              <a:buSzTx/>
              <a:buAutoNum type="romanLcPeriod"/>
              <a:defRPr/>
            </a:pPr>
            <a:endParaRPr lang="en-US" b="1" kern="1200">
              <a:solidFill>
                <a:srgbClr val="FFFFFF"/>
              </a:solidFill>
              <a:effectLst/>
              <a:latin typeface="+mn-lt"/>
              <a:ea typeface="Yu Mincho"/>
              <a:cs typeface="Arial"/>
            </a:endParaRPr>
          </a:p>
          <a:p>
            <a:pPr defTabSz="914400">
              <a:defRPr/>
            </a:pPr>
            <a:endParaRPr lang="en-US" sz="2000" b="1">
              <a:solidFill>
                <a:srgbClr val="FFFFFF"/>
              </a:solidFill>
              <a:ea typeface="Yu Mincho"/>
              <a:cs typeface="Calibri" panose="020F0502020204030204"/>
            </a:endParaRPr>
          </a:p>
          <a:p>
            <a:pPr defTabSz="914400">
              <a:defRPr/>
            </a:pPr>
            <a:endParaRPr lang="en-US" sz="2000" b="1">
              <a:solidFill>
                <a:srgbClr val="000000"/>
              </a:solidFill>
              <a:ea typeface="Yu Mincho"/>
              <a:cs typeface="Calibri" panose="020F0502020204030204"/>
            </a:endParaRPr>
          </a:p>
        </p:txBody>
      </p:sp>
    </p:spTree>
    <p:extLst>
      <p:ext uri="{BB962C8B-B14F-4D97-AF65-F5344CB8AC3E}">
        <p14:creationId xmlns:p14="http://schemas.microsoft.com/office/powerpoint/2010/main" val="32723757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057D930-575D-4339-BB05-C793FFB0E3AF}"/>
              </a:ext>
            </a:extLst>
          </p:cNvPr>
          <p:cNvSpPr/>
          <p:nvPr/>
        </p:nvSpPr>
        <p:spPr>
          <a:xfrm>
            <a:off x="272712" y="1918253"/>
            <a:ext cx="11624762" cy="4055164"/>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C9B3409D-4CE0-D490-7E58-DDEAC4E96290}"/>
              </a:ext>
            </a:extLst>
          </p:cNvPr>
          <p:cNvSpPr/>
          <p:nvPr/>
        </p:nvSpPr>
        <p:spPr>
          <a:xfrm>
            <a:off x="272712" y="1262605"/>
            <a:ext cx="11624762" cy="179416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6F5D3C30-3D88-8F55-457E-55854D0E994B}"/>
              </a:ext>
            </a:extLst>
          </p:cNvPr>
          <p:cNvSpPr>
            <a:spLocks noGrp="1"/>
          </p:cNvSpPr>
          <p:nvPr>
            <p:ph type="sldNum" sz="quarter" idx="12"/>
          </p:nvPr>
        </p:nvSpPr>
        <p:spPr/>
        <p:txBody>
          <a:bodyPr/>
          <a:lstStyle/>
          <a:p>
            <a:fld id="{2429C633-AF9B-9840-B7F1-7587910FEF71}" type="slidenum">
              <a:rPr lang="en-US" smtClean="0"/>
              <a:pPr/>
              <a:t>29</a:t>
            </a:fld>
            <a:endParaRPr lang="en-US"/>
          </a:p>
        </p:txBody>
      </p:sp>
      <p:sp>
        <p:nvSpPr>
          <p:cNvPr id="5" name="TextBox 4">
            <a:extLst>
              <a:ext uri="{FF2B5EF4-FFF2-40B4-BE49-F238E27FC236}">
                <a16:creationId xmlns:a16="http://schemas.microsoft.com/office/drawing/2014/main" id="{E77CF8A8-1A75-193C-C027-05A04C40EC21}"/>
              </a:ext>
            </a:extLst>
          </p:cNvPr>
          <p:cNvSpPr txBox="1"/>
          <p:nvPr/>
        </p:nvSpPr>
        <p:spPr>
          <a:xfrm>
            <a:off x="194050" y="211538"/>
            <a:ext cx="9226193" cy="523220"/>
          </a:xfrm>
          <a:prstGeom prst="rect">
            <a:avLst/>
          </a:prstGeom>
          <a:noFill/>
        </p:spPr>
        <p:txBody>
          <a:bodyPr wrap="square" rtlCol="0">
            <a:spAutoFit/>
          </a:bodyPr>
          <a:lstStyle/>
          <a:p>
            <a:r>
              <a:rPr lang="en-US" sz="2800" b="1">
                <a:solidFill>
                  <a:schemeClr val="bg1"/>
                </a:solidFill>
                <a:cs typeface="Arial" panose="020B0604020202020204" pitchFamily="34" charset="0"/>
              </a:rPr>
              <a:t>Principle 5</a:t>
            </a:r>
          </a:p>
        </p:txBody>
      </p:sp>
      <p:sp>
        <p:nvSpPr>
          <p:cNvPr id="13" name="TextBox 12">
            <a:extLst>
              <a:ext uri="{FF2B5EF4-FFF2-40B4-BE49-F238E27FC236}">
                <a16:creationId xmlns:a16="http://schemas.microsoft.com/office/drawing/2014/main" id="{31FA7C33-8F7E-2C76-3E66-F79FA806A531}"/>
              </a:ext>
            </a:extLst>
          </p:cNvPr>
          <p:cNvSpPr txBox="1"/>
          <p:nvPr/>
        </p:nvSpPr>
        <p:spPr>
          <a:xfrm>
            <a:off x="576470" y="1400574"/>
            <a:ext cx="11149604" cy="1569660"/>
          </a:xfrm>
          <a:prstGeom prst="rect">
            <a:avLst/>
          </a:prstGeom>
          <a:noFill/>
        </p:spPr>
        <p:txBody>
          <a:bodyPr wrap="square">
            <a:spAutoFit/>
          </a:bodyPr>
          <a:lstStyle/>
          <a:p>
            <a:pPr lvl="0" algn="l">
              <a:lnSpc>
                <a:spcPct val="100000"/>
              </a:lnSpc>
              <a:spcBef>
                <a:spcPts val="0"/>
              </a:spcBef>
              <a:spcAft>
                <a:spcPts val="0"/>
              </a:spcAft>
              <a:buNone/>
            </a:pPr>
            <a:r>
              <a:rPr lang="en-US" sz="4000" b="1" u="none" strike="noStrike" noProof="0">
                <a:solidFill>
                  <a:schemeClr val="bg1"/>
                </a:solidFill>
              </a:rPr>
              <a:t>Workforce Development </a:t>
            </a:r>
            <a:r>
              <a:rPr lang="en-US" sz="4000" b="0" u="none" strike="noStrike" noProof="0">
                <a:solidFill>
                  <a:schemeClr val="bg1"/>
                </a:solidFill>
              </a:rPr>
              <a:t>–</a:t>
            </a:r>
            <a:r>
              <a:rPr lang="en-US" sz="4000" b="1" u="none" strike="noStrike" noProof="0">
                <a:solidFill>
                  <a:schemeClr val="bg1"/>
                </a:solidFill>
              </a:rPr>
              <a:t> </a:t>
            </a:r>
            <a:r>
              <a:rPr lang="en-US" sz="2800" b="0" u="none" strike="noStrike" noProof="0">
                <a:solidFill>
                  <a:schemeClr val="bg1"/>
                </a:solidFill>
              </a:rPr>
              <a:t>t</a:t>
            </a:r>
            <a:r>
              <a:rPr lang="en-US" sz="2800" u="none" strike="noStrike" noProof="0">
                <a:solidFill>
                  <a:schemeClr val="bg1"/>
                </a:solidFill>
              </a:rPr>
              <a:t>hat ensures community benefits and access to opportunity through the pursuit and implementation of ZE Technology.</a:t>
            </a:r>
            <a:endParaRPr lang="en-US" sz="4000" u="none" strike="sngStrike" noProof="0">
              <a:solidFill>
                <a:schemeClr val="bg1"/>
              </a:solidFill>
            </a:endParaRPr>
          </a:p>
        </p:txBody>
      </p:sp>
      <p:sp>
        <p:nvSpPr>
          <p:cNvPr id="10" name="TextBox 9">
            <a:extLst>
              <a:ext uri="{FF2B5EF4-FFF2-40B4-BE49-F238E27FC236}">
                <a16:creationId xmlns:a16="http://schemas.microsoft.com/office/drawing/2014/main" id="{F897553E-645D-49A9-BAA2-4C6CB13C1FF4}"/>
              </a:ext>
            </a:extLst>
          </p:cNvPr>
          <p:cNvSpPr txBox="1"/>
          <p:nvPr/>
        </p:nvSpPr>
        <p:spPr>
          <a:xfrm>
            <a:off x="487291" y="3235338"/>
            <a:ext cx="11327961" cy="2400657"/>
          </a:xfrm>
          <a:prstGeom prst="rect">
            <a:avLst/>
          </a:prstGeom>
          <a:noFill/>
        </p:spPr>
        <p:txBody>
          <a:bodyPr wrap="square" lIns="91440" tIns="45720" rIns="91440" bIns="45720" rtlCol="0" anchor="t">
            <a:spAutoFit/>
          </a:bodyPr>
          <a:lstStyle/>
          <a:p>
            <a:pPr marL="342900" indent="-342900" defTabSz="914400" eaLnBrk="0" fontAlgn="base" hangingPunct="0">
              <a:spcAft>
                <a:spcPts val="1200"/>
              </a:spcAft>
              <a:buFont typeface="Calibri" panose="020F0502020204030204" pitchFamily="34" charset="0"/>
              <a:buChar char="&gt;"/>
            </a:pPr>
            <a:r>
              <a:rPr lang="en-US" sz="2400">
                <a:latin typeface="Calibri"/>
                <a:ea typeface="Calibri"/>
                <a:cs typeface="Arial"/>
              </a:rPr>
              <a:t>Work </a:t>
            </a:r>
            <a:r>
              <a:rPr lang="en-US" sz="2400">
                <a:effectLst/>
                <a:latin typeface="Calibri"/>
                <a:ea typeface="Calibri"/>
                <a:cs typeface="Arial"/>
              </a:rPr>
              <a:t>with regional and community </a:t>
            </a:r>
            <a:r>
              <a:rPr lang="en-US" sz="2400">
                <a:latin typeface="Calibri"/>
                <a:ea typeface="Calibri"/>
                <a:cs typeface="Arial"/>
              </a:rPr>
              <a:t>partners</a:t>
            </a:r>
            <a:r>
              <a:rPr lang="en-US" sz="2400">
                <a:effectLst/>
                <a:latin typeface="Calibri"/>
                <a:ea typeface="Calibri"/>
                <a:cs typeface="Arial"/>
              </a:rPr>
              <a:t> to </a:t>
            </a:r>
            <a:r>
              <a:rPr lang="en-US" sz="2400" b="1">
                <a:solidFill>
                  <a:schemeClr val="accent3"/>
                </a:solidFill>
                <a:effectLst/>
                <a:latin typeface="Calibri"/>
                <a:ea typeface="Calibri"/>
                <a:cs typeface="Arial"/>
              </a:rPr>
              <a:t>understand job training and workforce needs</a:t>
            </a:r>
            <a:r>
              <a:rPr lang="en-US" sz="2400">
                <a:effectLst/>
                <a:latin typeface="Calibri"/>
                <a:ea typeface="Calibri"/>
                <a:cs typeface="Arial"/>
              </a:rPr>
              <a:t> related to ZET. </a:t>
            </a:r>
          </a:p>
          <a:p>
            <a:pPr marL="342900" indent="-342900" defTabSz="914400" eaLnBrk="0" fontAlgn="base" hangingPunct="0">
              <a:spcAft>
                <a:spcPts val="1200"/>
              </a:spcAft>
              <a:buFont typeface="Calibri" panose="020F0502020204030204" pitchFamily="34" charset="0"/>
              <a:buChar char="&gt;"/>
            </a:pPr>
            <a:r>
              <a:rPr lang="en-US" sz="2400">
                <a:latin typeface="Calibri"/>
                <a:ea typeface="Calibri"/>
                <a:cs typeface="Arial"/>
              </a:rPr>
              <a:t>Work with labor partners to pursue </a:t>
            </a:r>
            <a:r>
              <a:rPr lang="en-US" sz="2400" b="1">
                <a:solidFill>
                  <a:schemeClr val="accent3"/>
                </a:solidFill>
                <a:latin typeface="Calibri"/>
                <a:ea typeface="Calibri"/>
                <a:cs typeface="Arial"/>
              </a:rPr>
              <a:t>local and targeted hire</a:t>
            </a:r>
            <a:r>
              <a:rPr lang="en-US" sz="2400">
                <a:latin typeface="Calibri"/>
                <a:ea typeface="Calibri"/>
                <a:cs typeface="Arial"/>
              </a:rPr>
              <a:t> opportunities.</a:t>
            </a:r>
          </a:p>
          <a:p>
            <a:pPr marL="342900" indent="-342900" defTabSz="914400" eaLnBrk="0" fontAlgn="base" hangingPunct="0">
              <a:spcAft>
                <a:spcPts val="1200"/>
              </a:spcAft>
              <a:buFont typeface="Calibri" panose="020F0502020204030204" pitchFamily="34" charset="0"/>
              <a:buChar char="&gt;"/>
            </a:pPr>
            <a:r>
              <a:rPr lang="en-US" sz="2400">
                <a:latin typeface="Calibri"/>
                <a:ea typeface="Calibri"/>
                <a:cs typeface="Arial"/>
              </a:rPr>
              <a:t>Increase</a:t>
            </a:r>
            <a:r>
              <a:rPr lang="en-US" sz="2400">
                <a:effectLst/>
                <a:latin typeface="Calibri"/>
                <a:ea typeface="Calibri"/>
                <a:cs typeface="Arial"/>
              </a:rPr>
              <a:t> </a:t>
            </a:r>
            <a:r>
              <a:rPr lang="en-US" sz="2400" b="1">
                <a:solidFill>
                  <a:schemeClr val="accent3"/>
                </a:solidFill>
                <a:effectLst/>
                <a:latin typeface="Calibri"/>
                <a:ea typeface="Calibri"/>
                <a:cs typeface="Arial"/>
              </a:rPr>
              <a:t>community access to quality job opportunities </a:t>
            </a:r>
            <a:r>
              <a:rPr lang="en-US" sz="2400">
                <a:effectLst/>
                <a:latin typeface="Calibri"/>
                <a:ea typeface="Calibri"/>
                <a:cs typeface="Arial"/>
              </a:rPr>
              <a:t>that pay living wages.</a:t>
            </a:r>
          </a:p>
          <a:p>
            <a:pPr marL="342900" indent="-342900" defTabSz="914400" eaLnBrk="0" fontAlgn="base" hangingPunct="0">
              <a:spcAft>
                <a:spcPts val="1200"/>
              </a:spcAft>
              <a:buFont typeface="Calibri" panose="020F0502020204030204" pitchFamily="34" charset="0"/>
              <a:buChar char="&gt;"/>
            </a:pPr>
            <a:r>
              <a:rPr lang="en-US" sz="2400">
                <a:latin typeface="Calibri"/>
                <a:ea typeface="MS PGothic" panose="020B0600070205080204" pitchFamily="34" charset="-128"/>
                <a:cs typeface="Arial"/>
              </a:rPr>
              <a:t>Coordinate with </a:t>
            </a:r>
            <a:r>
              <a:rPr lang="en-US" sz="2400" b="1">
                <a:solidFill>
                  <a:schemeClr val="accent3"/>
                </a:solidFill>
                <a:latin typeface="Calibri"/>
                <a:ea typeface="MS PGothic" panose="020B0600070205080204" pitchFamily="34" charset="-128"/>
                <a:cs typeface="Arial"/>
              </a:rPr>
              <a:t>existing workforce development </a:t>
            </a:r>
            <a:r>
              <a:rPr lang="en-US" sz="2400">
                <a:latin typeface="Calibri"/>
                <a:ea typeface="MS PGothic" panose="020B0600070205080204" pitchFamily="34" charset="-128"/>
                <a:cs typeface="Arial"/>
              </a:rPr>
              <a:t>programs.</a:t>
            </a:r>
            <a:endParaRPr lang="en-US" sz="2400">
              <a:latin typeface="Calibri" panose="020F0502020204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25642179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49E3-D356-164E-9B10-610E755F9D00}"/>
              </a:ext>
            </a:extLst>
          </p:cNvPr>
          <p:cNvSpPr>
            <a:spLocks noGrp="1"/>
          </p:cNvSpPr>
          <p:nvPr>
            <p:ph type="title"/>
          </p:nvPr>
        </p:nvSpPr>
        <p:spPr>
          <a:xfrm>
            <a:off x="202847" y="206961"/>
            <a:ext cx="9045633" cy="653236"/>
          </a:xfrm>
        </p:spPr>
        <p:txBody>
          <a:bodyPr/>
          <a:lstStyle/>
          <a:p>
            <a:r>
              <a:rPr lang="en-US"/>
              <a:t>Turn on Camera</a:t>
            </a:r>
            <a:endParaRPr lang="en-US" i="1">
              <a:cs typeface="Calibri"/>
            </a:endParaRPr>
          </a:p>
        </p:txBody>
      </p:sp>
      <p:sp>
        <p:nvSpPr>
          <p:cNvPr id="4" name="Slide Number Placeholder 3">
            <a:extLst>
              <a:ext uri="{FF2B5EF4-FFF2-40B4-BE49-F238E27FC236}">
                <a16:creationId xmlns:a16="http://schemas.microsoft.com/office/drawing/2014/main" id="{9F194EE8-9CE2-CE4D-9FF3-04996C79C467}"/>
              </a:ext>
            </a:extLst>
          </p:cNvPr>
          <p:cNvSpPr>
            <a:spLocks noGrp="1"/>
          </p:cNvSpPr>
          <p:nvPr>
            <p:ph type="sldNum" sz="quarter" idx="12"/>
          </p:nvPr>
        </p:nvSpPr>
        <p:spPr/>
        <p:txBody>
          <a:bodyPr/>
          <a:lstStyle/>
          <a:p>
            <a:fld id="{2429C633-AF9B-9840-B7F1-7587910FEF71}" type="slidenum">
              <a:rPr lang="en-US" smtClean="0"/>
              <a:pPr/>
              <a:t>3</a:t>
            </a:fld>
            <a:endParaRPr lang="en-US"/>
          </a:p>
        </p:txBody>
      </p:sp>
      <p:sp>
        <p:nvSpPr>
          <p:cNvPr id="6" name="TextBox 5">
            <a:extLst>
              <a:ext uri="{FF2B5EF4-FFF2-40B4-BE49-F238E27FC236}">
                <a16:creationId xmlns:a16="http://schemas.microsoft.com/office/drawing/2014/main" id="{E13FB228-B07C-4B65-9D08-3E51FD856BB8}"/>
              </a:ext>
            </a:extLst>
          </p:cNvPr>
          <p:cNvSpPr txBox="1"/>
          <p:nvPr/>
        </p:nvSpPr>
        <p:spPr>
          <a:xfrm>
            <a:off x="592492" y="3011315"/>
            <a:ext cx="6237443" cy="1243461"/>
          </a:xfrm>
          <a:prstGeom prst="rect">
            <a:avLst/>
          </a:prstGeom>
          <a:noFill/>
        </p:spPr>
        <p:txBody>
          <a:bodyPr wrap="square" lIns="91440" tIns="45720" rIns="91440" bIns="45720" anchor="t">
            <a:spAutoFit/>
          </a:bodyPr>
          <a:lstStyle/>
          <a:p>
            <a:pPr marL="285750" indent="-285750" defTabSz="914400">
              <a:lnSpc>
                <a:spcPct val="90000"/>
              </a:lnSpc>
              <a:spcBef>
                <a:spcPts val="1000"/>
              </a:spcBef>
              <a:buSzPct val="90000"/>
              <a:buFont typeface="System Font Regular"/>
              <a:buChar char="&gt;"/>
            </a:pPr>
            <a:r>
              <a:rPr kumimoji="0" lang="en-US" sz="200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To switch between views during the meeting click or tap on </a:t>
            </a:r>
            <a:r>
              <a:rPr kumimoji="0" lang="en-US" sz="2000"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Standard</a:t>
            </a:r>
            <a:r>
              <a:rPr kumimoji="0" lang="en-US" sz="200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a:t>
            </a:r>
            <a:r>
              <a:rPr kumimoji="0" lang="en-US" sz="2000"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Side-by-side </a:t>
            </a:r>
            <a:r>
              <a:rPr lang="en-US" sz="2000" b="1">
                <a:solidFill>
                  <a:srgbClr val="000000"/>
                </a:solidFill>
                <a:latin typeface="Calibri" panose="020F0502020204030204"/>
                <a:ea typeface="+mn-lt"/>
                <a:cs typeface="Calibri" panose="020F0502020204030204"/>
              </a:rPr>
              <a:t>Sp</a:t>
            </a:r>
            <a:r>
              <a:rPr kumimoji="0" lang="en-US" sz="2000"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eaker View</a:t>
            </a:r>
            <a:r>
              <a:rPr kumimoji="0" lang="en-US" sz="200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and </a:t>
            </a:r>
            <a:r>
              <a:rPr kumimoji="0" lang="en-US" sz="2000"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Side-by-side Gallery View </a:t>
            </a:r>
            <a:r>
              <a:rPr kumimoji="0" lang="en-US" sz="200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at the top right corner of your zoom screen</a:t>
            </a:r>
            <a:endParaRPr lang="en-US" sz="2000" b="1">
              <a:solidFill>
                <a:srgbClr val="000000"/>
              </a:solidFill>
              <a:latin typeface="Calibri" panose="020F0502020204030204"/>
              <a:ea typeface="+mn-lt"/>
              <a:cs typeface="Calibri" panose="020F0502020204030204"/>
            </a:endParaRPr>
          </a:p>
        </p:txBody>
      </p:sp>
      <p:pic>
        <p:nvPicPr>
          <p:cNvPr id="10" name="Picture 9" descr="Graphical user interface, application&#10;&#10;Description automatically generated">
            <a:extLst>
              <a:ext uri="{FF2B5EF4-FFF2-40B4-BE49-F238E27FC236}">
                <a16:creationId xmlns:a16="http://schemas.microsoft.com/office/drawing/2014/main" id="{0D77E47D-859F-495A-904D-922A355C77CF}"/>
              </a:ext>
            </a:extLst>
          </p:cNvPr>
          <p:cNvPicPr>
            <a:picLocks noChangeAspect="1"/>
          </p:cNvPicPr>
          <p:nvPr/>
        </p:nvPicPr>
        <p:blipFill>
          <a:blip r:embed="rId3"/>
          <a:stretch>
            <a:fillRect/>
          </a:stretch>
        </p:blipFill>
        <p:spPr>
          <a:xfrm>
            <a:off x="868930" y="4271856"/>
            <a:ext cx="2130417" cy="1647159"/>
          </a:xfrm>
          <a:prstGeom prst="rect">
            <a:avLst/>
          </a:prstGeom>
        </p:spPr>
      </p:pic>
      <p:sp>
        <p:nvSpPr>
          <p:cNvPr id="12" name="TextBox 11">
            <a:extLst>
              <a:ext uri="{FF2B5EF4-FFF2-40B4-BE49-F238E27FC236}">
                <a16:creationId xmlns:a16="http://schemas.microsoft.com/office/drawing/2014/main" id="{556FB325-1F57-4279-8F45-A24459605156}"/>
              </a:ext>
            </a:extLst>
          </p:cNvPr>
          <p:cNvSpPr txBox="1"/>
          <p:nvPr/>
        </p:nvSpPr>
        <p:spPr>
          <a:xfrm>
            <a:off x="596660" y="1373617"/>
            <a:ext cx="6375087" cy="1023870"/>
          </a:xfrm>
          <a:prstGeom prst="rect">
            <a:avLst/>
          </a:prstGeom>
          <a:noFill/>
        </p:spPr>
        <p:txBody>
          <a:bodyPr wrap="square" lIns="91440" tIns="45720" rIns="91440" bIns="45720" anchor="t">
            <a:spAutoFit/>
          </a:bodyPr>
          <a:lstStyle/>
          <a:p>
            <a:pPr marL="285750" indent="-285750" defTabSz="914400">
              <a:lnSpc>
                <a:spcPct val="90000"/>
              </a:lnSpc>
              <a:spcBef>
                <a:spcPts val="1000"/>
              </a:spcBef>
              <a:buSzPct val="90000"/>
              <a:buFont typeface="System Font Regular"/>
              <a:buChar char="&gt;"/>
            </a:pPr>
            <a:r>
              <a:rPr lang="en-US" sz="2000">
                <a:solidFill>
                  <a:srgbClr val="000000"/>
                </a:solidFill>
                <a:latin typeface="Calibri" panose="020F0502020204030204"/>
                <a:ea typeface="+mn-lt"/>
                <a:cs typeface="Calibri" panose="020F0502020204030204"/>
              </a:rPr>
              <a:t>To </a:t>
            </a:r>
            <a:r>
              <a:rPr lang="en-US" sz="2000" b="1">
                <a:solidFill>
                  <a:srgbClr val="000000"/>
                </a:solidFill>
                <a:latin typeface="Calibri" panose="020F0502020204030204"/>
                <a:ea typeface="+mn-lt"/>
                <a:cs typeface="Calibri" panose="020F0502020204030204"/>
              </a:rPr>
              <a:t>start</a:t>
            </a:r>
            <a:r>
              <a:rPr lang="en-US" sz="2000">
                <a:solidFill>
                  <a:srgbClr val="000000"/>
                </a:solidFill>
                <a:latin typeface="Calibri" panose="020F0502020204030204"/>
                <a:ea typeface="+mn-lt"/>
                <a:cs typeface="Calibri" panose="020F0502020204030204"/>
              </a:rPr>
              <a:t> and </a:t>
            </a:r>
            <a:r>
              <a:rPr lang="en-US" sz="2000" b="1">
                <a:solidFill>
                  <a:srgbClr val="000000"/>
                </a:solidFill>
                <a:latin typeface="Calibri" panose="020F0502020204030204"/>
                <a:ea typeface="+mn-lt"/>
                <a:cs typeface="Calibri" panose="020F0502020204030204"/>
              </a:rPr>
              <a:t>stop</a:t>
            </a:r>
            <a:r>
              <a:rPr lang="en-US" sz="2000">
                <a:solidFill>
                  <a:srgbClr val="000000"/>
                </a:solidFill>
                <a:latin typeface="Calibri" panose="020F0502020204030204"/>
                <a:ea typeface="+mn-lt"/>
                <a:cs typeface="Calibri" panose="020F0502020204030204"/>
              </a:rPr>
              <a:t> your video, click the camera icon at the bottom left of your control panel</a:t>
            </a:r>
          </a:p>
          <a:p>
            <a:pPr marL="285750" indent="-285750" defTabSz="914400">
              <a:lnSpc>
                <a:spcPct val="90000"/>
              </a:lnSpc>
              <a:spcBef>
                <a:spcPts val="1000"/>
              </a:spcBef>
              <a:buSzPct val="90000"/>
              <a:buFont typeface="System Font Regular"/>
              <a:buChar char="&gt;"/>
            </a:pPr>
            <a:endParaRPr lang="en-US">
              <a:solidFill>
                <a:srgbClr val="000000"/>
              </a:solidFill>
              <a:latin typeface="Calibri" panose="020F0502020204030204"/>
              <a:ea typeface="+mn-lt"/>
              <a:cs typeface="Calibri" panose="020F0502020204030204"/>
            </a:endParaRPr>
          </a:p>
        </p:txBody>
      </p:sp>
      <p:pic>
        <p:nvPicPr>
          <p:cNvPr id="13" name="Picture 12" descr="A picture containing text, device, gauge, meter&#10;&#10;Description automatically generated">
            <a:extLst>
              <a:ext uri="{FF2B5EF4-FFF2-40B4-BE49-F238E27FC236}">
                <a16:creationId xmlns:a16="http://schemas.microsoft.com/office/drawing/2014/main" id="{EBAD4DD5-B07A-43DF-B169-097CBA4C20D5}"/>
              </a:ext>
            </a:extLst>
          </p:cNvPr>
          <p:cNvPicPr>
            <a:picLocks noChangeAspect="1"/>
          </p:cNvPicPr>
          <p:nvPr/>
        </p:nvPicPr>
        <p:blipFill>
          <a:blip r:embed="rId4"/>
          <a:stretch>
            <a:fillRect/>
          </a:stretch>
        </p:blipFill>
        <p:spPr>
          <a:xfrm>
            <a:off x="1007618" y="2213858"/>
            <a:ext cx="810057" cy="626444"/>
          </a:xfrm>
          <a:prstGeom prst="rect">
            <a:avLst/>
          </a:prstGeom>
        </p:spPr>
      </p:pic>
    </p:spTree>
    <p:extLst>
      <p:ext uri="{BB962C8B-B14F-4D97-AF65-F5344CB8AC3E}">
        <p14:creationId xmlns:p14="http://schemas.microsoft.com/office/powerpoint/2010/main" val="38828142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2A076-3AF5-1549-9640-55A0BE694BA2}"/>
              </a:ext>
            </a:extLst>
          </p:cNvPr>
          <p:cNvSpPr>
            <a:spLocks noGrp="1"/>
          </p:cNvSpPr>
          <p:nvPr>
            <p:ph type="title"/>
          </p:nvPr>
        </p:nvSpPr>
        <p:spPr>
          <a:xfrm>
            <a:off x="408829" y="247520"/>
            <a:ext cx="9045633" cy="429145"/>
          </a:xfrm>
        </p:spPr>
        <p:txBody>
          <a:bodyPr/>
          <a:lstStyle/>
          <a:p>
            <a:r>
              <a:rPr lang="en-US" sz="2800"/>
              <a:t>Panelist</a:t>
            </a:r>
            <a:endParaRPr lang="en-US"/>
          </a:p>
        </p:txBody>
      </p:sp>
      <p:sp>
        <p:nvSpPr>
          <p:cNvPr id="4" name="Slide Number Placeholder 3">
            <a:extLst>
              <a:ext uri="{FF2B5EF4-FFF2-40B4-BE49-F238E27FC236}">
                <a16:creationId xmlns:a16="http://schemas.microsoft.com/office/drawing/2014/main" id="{6CAAFC58-8A40-6A45-B35A-E8076B5C570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9455A189-CFA9-442D-A847-F96993777A98}"/>
              </a:ext>
            </a:extLst>
          </p:cNvPr>
          <p:cNvGrpSpPr/>
          <p:nvPr/>
        </p:nvGrpSpPr>
        <p:grpSpPr>
          <a:xfrm>
            <a:off x="5822144" y="2234195"/>
            <a:ext cx="3958129" cy="2023003"/>
            <a:chOff x="4009240" y="2870778"/>
            <a:chExt cx="5582213" cy="1179444"/>
          </a:xfrm>
        </p:grpSpPr>
        <p:sp>
          <p:nvSpPr>
            <p:cNvPr id="11" name="TextBox 10">
              <a:extLst>
                <a:ext uri="{FF2B5EF4-FFF2-40B4-BE49-F238E27FC236}">
                  <a16:creationId xmlns:a16="http://schemas.microsoft.com/office/drawing/2014/main" id="{1148F3C9-4BC5-4EA3-BF27-53A6FD3E7450}"/>
                </a:ext>
              </a:extLst>
            </p:cNvPr>
            <p:cNvSpPr txBox="1"/>
            <p:nvPr/>
          </p:nvSpPr>
          <p:spPr>
            <a:xfrm>
              <a:off x="4009240" y="2870778"/>
              <a:ext cx="4550983" cy="269158"/>
            </a:xfrm>
            <a:prstGeom prst="rect">
              <a:avLst/>
            </a:prstGeom>
            <a:noFill/>
          </p:spPr>
          <p:txBody>
            <a:bodyPr wrap="square" lIns="91440" tIns="45720" rIns="91440" bIns="45720" rtlCol="0" anchor="t">
              <a:spAutoFit/>
            </a:bodyPr>
            <a:lstStyle/>
            <a:p>
              <a:pPr>
                <a:defRPr/>
              </a:pP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Dr. </a:t>
              </a:r>
              <a:r>
                <a:rPr lang="en-US" sz="2400" b="1">
                  <a:solidFill>
                    <a:srgbClr val="000000"/>
                  </a:solidFill>
                  <a:latin typeface="Calibri" panose="020F0502020204030204"/>
                </a:rPr>
                <a:t>Tyler Reeb</a:t>
              </a:r>
              <a:endParaRPr lang="en-US" sz="2400" b="1" i="0" u="none" strike="noStrike" kern="1200" cap="none" spc="0" normalizeH="0" baseline="0" noProof="0">
                <a:ln>
                  <a:noFill/>
                </a:ln>
                <a:solidFill>
                  <a:srgbClr val="000000"/>
                </a:solidFill>
                <a:effectLst/>
                <a:uLnTx/>
                <a:uFillTx/>
                <a:latin typeface="Calibri" panose="020F0502020204030204"/>
                <a:cs typeface="Calibri"/>
              </a:endParaRPr>
            </a:p>
          </p:txBody>
        </p:sp>
        <p:sp>
          <p:nvSpPr>
            <p:cNvPr id="12" name="TextBox 11">
              <a:extLst>
                <a:ext uri="{FF2B5EF4-FFF2-40B4-BE49-F238E27FC236}">
                  <a16:creationId xmlns:a16="http://schemas.microsoft.com/office/drawing/2014/main" id="{E88F70D3-2AB8-4803-9A74-19EC14D724F1}"/>
                </a:ext>
              </a:extLst>
            </p:cNvPr>
            <p:cNvSpPr txBox="1"/>
            <p:nvPr/>
          </p:nvSpPr>
          <p:spPr>
            <a:xfrm>
              <a:off x="4009240" y="3099196"/>
              <a:ext cx="5582213" cy="951026"/>
            </a:xfrm>
            <a:prstGeom prst="rect">
              <a:avLst/>
            </a:prstGeom>
            <a:noFill/>
          </p:spPr>
          <p:txBody>
            <a:bodyPr wrap="square" lIns="91440" tIns="45720" rIns="91440" bIns="45720" rtlCol="0" anchor="t">
              <a:spAutoFit/>
            </a:bodyPr>
            <a:lstStyle/>
            <a:p>
              <a:pPr>
                <a:defRPr/>
              </a:pPr>
              <a:r>
                <a:rPr kumimoji="0" lang="en-US" sz="2000" b="0" i="0" u="none" strike="noStrike" kern="1200" cap="none" spc="0" normalizeH="0" baseline="0" noProof="0">
                  <a:ln>
                    <a:noFill/>
                  </a:ln>
                  <a:effectLst/>
                  <a:highlight>
                    <a:srgbClr val="FFFFFF"/>
                  </a:highlight>
                  <a:uLnTx/>
                  <a:uFillTx/>
                  <a:ea typeface="+mn-lt"/>
                  <a:cs typeface="+mn-lt"/>
                </a:rPr>
                <a:t>Director</a:t>
              </a:r>
              <a:r>
                <a:rPr lang="en-US" sz="2000">
                  <a:highlight>
                    <a:srgbClr val="FFFFFF"/>
                  </a:highlight>
                  <a:ea typeface="+mn-lt"/>
                  <a:cs typeface="+mn-lt"/>
                </a:rPr>
                <a:t> of Research and Workforce Development</a:t>
              </a:r>
              <a:endParaRPr lang="en-US" sz="2000">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Arial"/>
                </a:rPr>
                <a:t>Center for International</a:t>
              </a:r>
              <a:r>
                <a:rPr lang="en-US" sz="2000">
                  <a:solidFill>
                    <a:srgbClr val="000000"/>
                  </a:solidFill>
                  <a:latin typeface="Calibri" panose="020F0502020204030204"/>
                  <a:cs typeface="Arial"/>
                </a:rPr>
                <a:t> Trade and Transportation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Calibri" panose="020F0502020204030204"/>
                  <a:ea typeface="+mn-ea"/>
                  <a:cs typeface="Arial"/>
                </a:rPr>
                <a:t>Cal State University of Long Beach</a:t>
              </a:r>
              <a:endParaRPr lang="en-US" sz="2000" b="0" i="1" u="none" strike="noStrike" kern="1200" cap="none" spc="0" normalizeH="0" baseline="0" noProof="0">
                <a:ln>
                  <a:noFill/>
                </a:ln>
                <a:solidFill>
                  <a:srgbClr val="000000"/>
                </a:solidFill>
                <a:effectLst/>
                <a:uLnTx/>
                <a:uFillTx/>
                <a:latin typeface="Calibri" panose="020F0502020204030204"/>
                <a:cs typeface="Arial"/>
              </a:endParaRPr>
            </a:p>
          </p:txBody>
        </p:sp>
      </p:grpSp>
      <p:pic>
        <p:nvPicPr>
          <p:cNvPr id="9" name="Picture 13">
            <a:extLst>
              <a:ext uri="{FF2B5EF4-FFF2-40B4-BE49-F238E27FC236}">
                <a16:creationId xmlns:a16="http://schemas.microsoft.com/office/drawing/2014/main" id="{B3D1472A-4DBE-E0DF-7FB5-AEBFDA516E53}"/>
              </a:ext>
            </a:extLst>
          </p:cNvPr>
          <p:cNvPicPr>
            <a:picLocks noChangeAspect="1"/>
          </p:cNvPicPr>
          <p:nvPr/>
        </p:nvPicPr>
        <p:blipFill>
          <a:blip r:embed="rId3"/>
          <a:stretch>
            <a:fillRect/>
          </a:stretch>
        </p:blipFill>
        <p:spPr>
          <a:xfrm>
            <a:off x="2958495" y="1948543"/>
            <a:ext cx="2743200" cy="2743200"/>
          </a:xfrm>
          <a:prstGeom prst="rect">
            <a:avLst/>
          </a:prstGeom>
        </p:spPr>
      </p:pic>
    </p:spTree>
    <p:extLst>
      <p:ext uri="{BB962C8B-B14F-4D97-AF65-F5344CB8AC3E}">
        <p14:creationId xmlns:p14="http://schemas.microsoft.com/office/powerpoint/2010/main" val="32089000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CE65451-3E1A-4D75-A91D-8A3E955AC2FD}"/>
              </a:ext>
            </a:extLst>
          </p:cNvPr>
          <p:cNvSpPr>
            <a:spLocks noGrp="1"/>
          </p:cNvSpPr>
          <p:nvPr>
            <p:ph type="sldNum" sz="quarter" idx="12"/>
          </p:nvPr>
        </p:nvSpPr>
        <p:spPr>
          <a:xfrm>
            <a:off x="8610600" y="6356350"/>
            <a:ext cx="2743200" cy="365125"/>
          </a:xfrm>
        </p:spPr>
        <p:txBody>
          <a:bodyPr>
            <a:normAutofit/>
          </a:bodyPr>
          <a:lstStyle/>
          <a:p>
            <a:pPr>
              <a:spcAft>
                <a:spcPts val="600"/>
              </a:spcAft>
            </a:pPr>
            <a:fld id="{14D6895F-3EF4-45BD-A2D5-E4C2DC551403}" type="slidenum">
              <a:rPr lang="en-US" smtClean="0"/>
              <a:pPr>
                <a:spcAft>
                  <a:spcPts val="600"/>
                </a:spcAft>
              </a:pPr>
              <a:t>31</a:t>
            </a:fld>
            <a:endParaRPr lang="en-US"/>
          </a:p>
        </p:txBody>
      </p:sp>
      <p:sp>
        <p:nvSpPr>
          <p:cNvPr id="5" name="Title 4">
            <a:extLst>
              <a:ext uri="{FF2B5EF4-FFF2-40B4-BE49-F238E27FC236}">
                <a16:creationId xmlns:a16="http://schemas.microsoft.com/office/drawing/2014/main" id="{0060CD34-12E9-4471-9C51-B004BCED4B25}"/>
              </a:ext>
            </a:extLst>
          </p:cNvPr>
          <p:cNvSpPr>
            <a:spLocks noGrp="1"/>
          </p:cNvSpPr>
          <p:nvPr>
            <p:ph type="title"/>
          </p:nvPr>
        </p:nvSpPr>
        <p:spPr>
          <a:xfrm>
            <a:off x="838200" y="883260"/>
            <a:ext cx="10515600" cy="1063012"/>
          </a:xfrm>
        </p:spPr>
        <p:txBody>
          <a:bodyPr>
            <a:noAutofit/>
          </a:bodyPr>
          <a:lstStyle/>
          <a:p>
            <a:pPr algn="ctr"/>
            <a:r>
              <a:rPr lang="en-US" sz="2400" b="1"/>
              <a:t>Sustainable Freight Foundations Pilot Findings</a:t>
            </a:r>
            <a:br>
              <a:rPr lang="en-US" sz="2400" b="1"/>
            </a:br>
            <a:r>
              <a:rPr lang="en-US" sz="2400" b="1"/>
              <a:t> </a:t>
            </a:r>
            <a:br>
              <a:rPr lang="en-US" sz="3200" b="1"/>
            </a:br>
            <a:endParaRPr lang="en-US" sz="3200" b="1"/>
          </a:p>
        </p:txBody>
      </p:sp>
      <p:sp>
        <p:nvSpPr>
          <p:cNvPr id="4" name="TextBox 3">
            <a:extLst>
              <a:ext uri="{FF2B5EF4-FFF2-40B4-BE49-F238E27FC236}">
                <a16:creationId xmlns:a16="http://schemas.microsoft.com/office/drawing/2014/main" id="{FE943F5E-D537-47CB-8387-CF1620B05D2D}"/>
              </a:ext>
            </a:extLst>
          </p:cNvPr>
          <p:cNvSpPr txBox="1"/>
          <p:nvPr/>
        </p:nvSpPr>
        <p:spPr>
          <a:xfrm>
            <a:off x="1381847" y="2389502"/>
            <a:ext cx="7480970" cy="3170099"/>
          </a:xfrm>
          <a:prstGeom prst="rect">
            <a:avLst/>
          </a:prstGeom>
          <a:noFill/>
        </p:spPr>
        <p:txBody>
          <a:bodyPr wrap="square" rtlCol="0">
            <a:spAutoFit/>
          </a:bodyPr>
          <a:lstStyle/>
          <a:p>
            <a:pPr algn="ctr"/>
            <a:r>
              <a:rPr lang="en-US" sz="2400" i="1"/>
              <a:t>Developed by </a:t>
            </a:r>
          </a:p>
          <a:p>
            <a:pPr algn="ctr"/>
            <a:r>
              <a:rPr lang="en-US" sz="2400" b="1"/>
              <a:t>California State University, Long Beach</a:t>
            </a:r>
          </a:p>
          <a:p>
            <a:pPr algn="ctr"/>
            <a:r>
              <a:rPr lang="en-US" sz="2400" b="1"/>
              <a:t>Center for International Trade and Transportation (CITT)</a:t>
            </a:r>
          </a:p>
          <a:p>
            <a:pPr algn="ctr"/>
            <a:endParaRPr lang="en-US" sz="2400" b="1"/>
          </a:p>
          <a:p>
            <a:pPr algn="ctr"/>
            <a:r>
              <a:rPr lang="en-US" sz="2000" i="1"/>
              <a:t>In partnership with the California Energy Commission </a:t>
            </a:r>
          </a:p>
          <a:p>
            <a:pPr algn="ctr"/>
            <a:r>
              <a:rPr lang="en-US" sz="2000" i="1"/>
              <a:t>and the </a:t>
            </a:r>
          </a:p>
          <a:p>
            <a:pPr algn="ctr"/>
            <a:r>
              <a:rPr lang="en-US" sz="2000" i="1"/>
              <a:t>Governor’s Office of Business and Economic Development</a:t>
            </a:r>
          </a:p>
          <a:p>
            <a:pPr algn="ctr"/>
            <a:endParaRPr lang="en-US" sz="2000" i="1"/>
          </a:p>
          <a:p>
            <a:endParaRPr lang="en-US" sz="2400"/>
          </a:p>
        </p:txBody>
      </p:sp>
      <p:sp>
        <p:nvSpPr>
          <p:cNvPr id="6" name="TextBox 5">
            <a:extLst>
              <a:ext uri="{FF2B5EF4-FFF2-40B4-BE49-F238E27FC236}">
                <a16:creationId xmlns:a16="http://schemas.microsoft.com/office/drawing/2014/main" id="{07FE0454-41C5-46B8-B2F2-2D2DCD6201E9}"/>
              </a:ext>
            </a:extLst>
          </p:cNvPr>
          <p:cNvSpPr txBox="1"/>
          <p:nvPr/>
        </p:nvSpPr>
        <p:spPr>
          <a:xfrm>
            <a:off x="2370665" y="5103135"/>
            <a:ext cx="5503333" cy="646331"/>
          </a:xfrm>
          <a:prstGeom prst="rect">
            <a:avLst/>
          </a:prstGeom>
          <a:noFill/>
        </p:spPr>
        <p:txBody>
          <a:bodyPr wrap="square" rtlCol="0">
            <a:spAutoFit/>
          </a:bodyPr>
          <a:lstStyle/>
          <a:p>
            <a:pPr algn="ctr"/>
            <a:r>
              <a:rPr lang="en-US"/>
              <a:t> </a:t>
            </a:r>
            <a:br>
              <a:rPr lang="en-US" sz="1800">
                <a:effectLst/>
                <a:latin typeface="Calibri" panose="020F0502020204030204" pitchFamily="34" charset="0"/>
                <a:ea typeface="Times New Roman" panose="02020603050405020304" pitchFamily="18" charset="0"/>
              </a:rPr>
            </a:br>
            <a:endParaRPr lang="en-US"/>
          </a:p>
        </p:txBody>
      </p:sp>
      <p:sp>
        <p:nvSpPr>
          <p:cNvPr id="7" name="Content Placeholder 6">
            <a:extLst>
              <a:ext uri="{FF2B5EF4-FFF2-40B4-BE49-F238E27FC236}">
                <a16:creationId xmlns:a16="http://schemas.microsoft.com/office/drawing/2014/main" id="{58D245CC-85D0-495F-94BA-FFF54B160CA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3809411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13">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0060CD34-12E9-4471-9C51-B004BCED4B25}"/>
              </a:ext>
            </a:extLst>
          </p:cNvPr>
          <p:cNvSpPr>
            <a:spLocks noGrp="1"/>
          </p:cNvSpPr>
          <p:nvPr>
            <p:ph type="title"/>
          </p:nvPr>
        </p:nvSpPr>
        <p:spPr>
          <a:xfrm>
            <a:off x="4654296" y="329184"/>
            <a:ext cx="6894576" cy="1783080"/>
          </a:xfrm>
        </p:spPr>
        <p:txBody>
          <a:bodyPr vert="horz" lIns="91440" tIns="45720" rIns="91440" bIns="45720" rtlCol="0" anchor="b">
            <a:normAutofit/>
          </a:bodyPr>
          <a:lstStyle/>
          <a:p>
            <a:br>
              <a:rPr lang="en-US" sz="5400" b="1"/>
            </a:br>
            <a:endParaRPr lang="en-US" sz="5400" b="1"/>
          </a:p>
        </p:txBody>
      </p:sp>
      <p:pic>
        <p:nvPicPr>
          <p:cNvPr id="33" name="Picture 9">
            <a:extLst>
              <a:ext uri="{FF2B5EF4-FFF2-40B4-BE49-F238E27FC236}">
                <a16:creationId xmlns:a16="http://schemas.microsoft.com/office/drawing/2014/main" id="{B5B4896B-4ADF-432A-B56B-B11CB8E4CFD2}"/>
              </a:ext>
            </a:extLst>
          </p:cNvPr>
          <p:cNvPicPr>
            <a:picLocks noChangeAspect="1"/>
          </p:cNvPicPr>
          <p:nvPr/>
        </p:nvPicPr>
        <p:blipFill rotWithShape="1">
          <a:blip r:embed="rId2">
            <a:duotone>
              <a:schemeClr val="accent4">
                <a:shade val="45000"/>
                <a:satMod val="135000"/>
              </a:schemeClr>
              <a:prstClr val="white"/>
            </a:duotone>
          </a:blip>
          <a:srcRect l="22343" r="38213" b="-2"/>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16"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7">
            <a:extLst>
              <a:ext uri="{FF2B5EF4-FFF2-40B4-BE49-F238E27FC236}">
                <a16:creationId xmlns:a16="http://schemas.microsoft.com/office/drawing/2014/main" id="{6346054B-455C-46D2-AC6F-1C9EB47DB9EA}"/>
              </a:ext>
            </a:extLst>
          </p:cNvPr>
          <p:cNvSpPr txBox="1"/>
          <p:nvPr/>
        </p:nvSpPr>
        <p:spPr>
          <a:xfrm>
            <a:off x="4483251" y="2894076"/>
            <a:ext cx="7312417" cy="3483864"/>
          </a:xfrm>
          <a:prstGeom prst="rect">
            <a:avLst/>
          </a:prstGeom>
        </p:spPr>
        <p:txBody>
          <a:bodyPr vert="horz" lIns="91440" tIns="45720" rIns="91440" bIns="45720" rtlCol="0">
            <a:normAutofit/>
          </a:bodyPr>
          <a:lstStyle/>
          <a:p>
            <a:pPr>
              <a:lnSpc>
                <a:spcPct val="90000"/>
              </a:lnSpc>
              <a:spcAft>
                <a:spcPts val="600"/>
              </a:spcAft>
            </a:pPr>
            <a:r>
              <a:rPr lang="en-US" sz="2400" b="1"/>
              <a:t>Principal Research Questions:</a:t>
            </a:r>
          </a:p>
          <a:p>
            <a:pPr indent="-228600">
              <a:lnSpc>
                <a:spcPct val="90000"/>
              </a:lnSpc>
              <a:spcAft>
                <a:spcPts val="600"/>
              </a:spcAft>
              <a:buFont typeface="Arial" panose="020B0604020202020204" pitchFamily="34" charset="0"/>
              <a:buChar char="•"/>
            </a:pPr>
            <a:r>
              <a:rPr lang="en-US" sz="2400" b="1"/>
              <a:t>What are sustainable freight jobs?</a:t>
            </a:r>
          </a:p>
          <a:p>
            <a:pPr indent="-228600">
              <a:lnSpc>
                <a:spcPct val="90000"/>
              </a:lnSpc>
              <a:spcAft>
                <a:spcPts val="600"/>
              </a:spcAft>
              <a:buFont typeface="Arial" panose="020B0604020202020204" pitchFamily="34" charset="0"/>
              <a:buChar char="•"/>
            </a:pPr>
            <a:r>
              <a:rPr lang="en-US" sz="2400" b="1"/>
              <a:t>Where are the workforce training and education gaps?</a:t>
            </a:r>
          </a:p>
          <a:p>
            <a:pPr indent="-228600">
              <a:lnSpc>
                <a:spcPct val="90000"/>
              </a:lnSpc>
              <a:spcAft>
                <a:spcPts val="600"/>
              </a:spcAft>
              <a:buFont typeface="Arial" panose="020B0604020202020204" pitchFamily="34" charset="0"/>
              <a:buChar char="•"/>
            </a:pPr>
            <a:r>
              <a:rPr lang="en-US" sz="2400" b="1"/>
              <a:t>What are the competencies required by employers to address these gaps?</a:t>
            </a:r>
          </a:p>
          <a:p>
            <a:pPr indent="-228600">
              <a:lnSpc>
                <a:spcPct val="90000"/>
              </a:lnSpc>
              <a:spcAft>
                <a:spcPts val="600"/>
              </a:spcAft>
              <a:buFont typeface="Arial" panose="020B0604020202020204" pitchFamily="34" charset="0"/>
              <a:buChar char="•"/>
            </a:pPr>
            <a:r>
              <a:rPr lang="en-US" sz="2400" b="1"/>
              <a:t>What is the structure of training that responds most effectively to these competencies?</a:t>
            </a:r>
          </a:p>
        </p:txBody>
      </p:sp>
      <p:sp>
        <p:nvSpPr>
          <p:cNvPr id="3" name="Slide Number Placeholder 2">
            <a:extLst>
              <a:ext uri="{FF2B5EF4-FFF2-40B4-BE49-F238E27FC236}">
                <a16:creationId xmlns:a16="http://schemas.microsoft.com/office/drawing/2014/main" id="{4CE65451-3E1A-4D75-A91D-8A3E955AC2F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14D6895F-3EF4-45BD-A2D5-E4C2DC551403}" type="slidenum">
              <a:rPr lang="en-US" smtClean="0">
                <a:solidFill>
                  <a:prstClr val="black">
                    <a:tint val="75000"/>
                  </a:prstClr>
                </a:solidFill>
                <a:latin typeface="Calibri" panose="020F0502020204030204"/>
              </a:rPr>
              <a:pPr>
                <a:spcAft>
                  <a:spcPts val="600"/>
                </a:spcAft>
                <a:defRPr/>
              </a:pPr>
              <a:t>32</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5001786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78"/>
        <p:cNvGrpSpPr/>
        <p:nvPr/>
      </p:nvGrpSpPr>
      <p:grpSpPr>
        <a:xfrm>
          <a:off x="0" y="0"/>
          <a:ext cx="0" cy="0"/>
          <a:chOff x="0" y="0"/>
          <a:chExt cx="0" cy="0"/>
        </a:xfrm>
      </p:grpSpPr>
      <p:sp useBgFill="1">
        <p:nvSpPr>
          <p:cNvPr id="103" name="Rectangle 102">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Google Shape;479;p83"/>
          <p:cNvSpPr txBox="1">
            <a:spLocks noGrp="1"/>
          </p:cNvSpPr>
          <p:nvPr>
            <p:ph type="title"/>
          </p:nvPr>
        </p:nvSpPr>
        <p:spPr>
          <a:xfrm>
            <a:off x="635000" y="640823"/>
            <a:ext cx="3418659" cy="5583148"/>
          </a:xfrm>
        </p:spPr>
        <p:txBody>
          <a:bodyPr spcFirstLastPara="1" vert="horz" lIns="121900" tIns="121900" rIns="121900" bIns="121900" rtlCol="0" anchor="ctr" anchorCtr="0">
            <a:normAutofit/>
          </a:bodyPr>
          <a:lstStyle/>
          <a:p>
            <a:pPr>
              <a:spcBef>
                <a:spcPts val="0"/>
              </a:spcBef>
            </a:pPr>
            <a:r>
              <a:rPr lang="en-US" sz="4200" b="1"/>
              <a:t>Research Methodology: Continual Refinement of Competencies</a:t>
            </a:r>
          </a:p>
        </p:txBody>
      </p:sp>
      <p:sp>
        <p:nvSpPr>
          <p:cNvPr id="105"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82" name="Google Shape;480;p83">
            <a:extLst>
              <a:ext uri="{FF2B5EF4-FFF2-40B4-BE49-F238E27FC236}">
                <a16:creationId xmlns:a16="http://schemas.microsoft.com/office/drawing/2014/main" id="{B89EB7BA-6E3F-4F17-BB93-BFF35D7189BD}"/>
              </a:ext>
            </a:extLst>
          </p:cNvPr>
          <p:cNvGraphicFramePr/>
          <p:nvPr>
            <p:extLst>
              <p:ext uri="{D42A27DB-BD31-4B8C-83A1-F6EECF244321}">
                <p14:modId xmlns:p14="http://schemas.microsoft.com/office/powerpoint/2010/main" val="799619387"/>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079930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90"/>
          <p:cNvSpPr txBox="1">
            <a:spLocks noGrp="1"/>
          </p:cNvSpPr>
          <p:nvPr>
            <p:ph type="title"/>
          </p:nvPr>
        </p:nvSpPr>
        <p:spPr>
          <a:xfrm>
            <a:off x="1117599" y="443358"/>
            <a:ext cx="10727475" cy="1111119"/>
          </a:xfrm>
          <a:prstGeom prst="rect">
            <a:avLst/>
          </a:prstGeom>
          <a:noFill/>
          <a:ln>
            <a:noFill/>
          </a:ln>
        </p:spPr>
        <p:txBody>
          <a:bodyPr spcFirstLastPara="1" vert="horz" wrap="square" lIns="121900" tIns="60933" rIns="121900" bIns="60933" rtlCol="0" anchor="ctr" anchorCtr="0">
            <a:noAutofit/>
          </a:bodyPr>
          <a:lstStyle/>
          <a:p>
            <a:pPr>
              <a:spcBef>
                <a:spcPts val="0"/>
              </a:spcBef>
              <a:buClr>
                <a:srgbClr val="262626"/>
              </a:buClr>
              <a:buSzPts val="2700"/>
            </a:pPr>
            <a:r>
              <a:rPr lang="en" sz="2800" b="1">
                <a:ea typeface="Arial"/>
                <a:cs typeface="Arial"/>
                <a:sym typeface="Arial"/>
              </a:rPr>
              <a:t>Example of Target Occupation: Terminal Manager - Job Posting</a:t>
            </a:r>
            <a:endParaRPr sz="2800" b="1">
              <a:latin typeface="Calibri"/>
              <a:ea typeface="Calibri"/>
              <a:cs typeface="Calibri"/>
              <a:sym typeface="Calibri"/>
            </a:endParaRPr>
          </a:p>
        </p:txBody>
      </p:sp>
      <p:sp>
        <p:nvSpPr>
          <p:cNvPr id="605" name="Google Shape;605;p90"/>
          <p:cNvSpPr txBox="1"/>
          <p:nvPr/>
        </p:nvSpPr>
        <p:spPr>
          <a:xfrm>
            <a:off x="5159016" y="3273511"/>
            <a:ext cx="755600" cy="708000"/>
          </a:xfrm>
          <a:prstGeom prst="rect">
            <a:avLst/>
          </a:prstGeom>
          <a:noFill/>
          <a:ln>
            <a:noFill/>
          </a:ln>
        </p:spPr>
        <p:txBody>
          <a:bodyPr spcFirstLastPara="1" wrap="square" lIns="91433" tIns="45700" rIns="91433" bIns="45700" anchor="t" anchorCtr="0">
            <a:noAutofit/>
          </a:bodyPr>
          <a:lstStyle/>
          <a:p>
            <a:pPr defTabSz="1219170">
              <a:buClr>
                <a:srgbClr val="000000"/>
              </a:buClr>
              <a:defRPr/>
            </a:pPr>
            <a:r>
              <a:rPr lang="en" sz="3067" b="1" kern="0">
                <a:solidFill>
                  <a:srgbClr val="FFFFFF"/>
                </a:solidFill>
                <a:latin typeface="Arial"/>
                <a:ea typeface="Arial"/>
                <a:cs typeface="Arial"/>
                <a:sym typeface="Arial"/>
              </a:rPr>
              <a:t>0</a:t>
            </a:r>
            <a:endParaRPr sz="3067" kern="0">
              <a:solidFill>
                <a:srgbClr val="000000"/>
              </a:solidFill>
              <a:latin typeface="Arial"/>
              <a:cs typeface="Arial"/>
              <a:sym typeface="Arial"/>
            </a:endParaRPr>
          </a:p>
        </p:txBody>
      </p:sp>
      <p:sp>
        <p:nvSpPr>
          <p:cNvPr id="40" name="Google Shape;522;p85"/>
          <p:cNvSpPr txBox="1"/>
          <p:nvPr/>
        </p:nvSpPr>
        <p:spPr>
          <a:xfrm>
            <a:off x="766366" y="1554479"/>
            <a:ext cx="10727475" cy="940935"/>
          </a:xfrm>
          <a:prstGeom prst="rect">
            <a:avLst/>
          </a:prstGeom>
          <a:noFill/>
          <a:ln>
            <a:noFill/>
          </a:ln>
        </p:spPr>
        <p:txBody>
          <a:bodyPr spcFirstLastPara="1" wrap="square" lIns="121900" tIns="121900" rIns="121900" bIns="121900" anchor="t" anchorCtr="0">
            <a:noAutofit/>
          </a:bodyPr>
          <a:lstStyle/>
          <a:p>
            <a:pPr defTabSz="1219170">
              <a:buClr>
                <a:srgbClr val="000000"/>
              </a:buClr>
              <a:defRPr/>
            </a:pPr>
            <a:r>
              <a:rPr lang="en" sz="1600" b="1" kern="0">
                <a:solidFill>
                  <a:srgbClr val="000000"/>
                </a:solidFill>
                <a:highlight>
                  <a:srgbClr val="FFFFFF"/>
                </a:highlight>
                <a:latin typeface="Arial"/>
                <a:cs typeface="Arial"/>
                <a:sym typeface="Arial"/>
              </a:rPr>
              <a:t>Description</a:t>
            </a:r>
            <a:r>
              <a:rPr lang="en" sz="1600" kern="0">
                <a:solidFill>
                  <a:srgbClr val="000000"/>
                </a:solidFill>
                <a:highlight>
                  <a:srgbClr val="FFFFFF"/>
                </a:highlight>
                <a:latin typeface="Arial"/>
                <a:cs typeface="Arial"/>
                <a:sym typeface="Arial"/>
              </a:rPr>
              <a:t>: Provides integrated terminaling, storage, transportation and related services for customers engaged in the distribution and marketing of light refined petroleum products, heavy refined petroleum products, crude oil, chemicals, fertilizers and other liquid products.</a:t>
            </a:r>
            <a:endParaRPr sz="1600" kern="0">
              <a:solidFill>
                <a:srgbClr val="000000"/>
              </a:solidFill>
              <a:latin typeface="Arial"/>
              <a:cs typeface="Arial"/>
              <a:sym typeface="Aria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3317" y="2495415"/>
            <a:ext cx="7067407" cy="2990985"/>
          </a:xfrm>
          <a:prstGeom prst="rect">
            <a:avLst/>
          </a:prstGeom>
        </p:spPr>
      </p:pic>
    </p:spTree>
    <p:extLst>
      <p:ext uri="{BB962C8B-B14F-4D97-AF65-F5344CB8AC3E}">
        <p14:creationId xmlns:p14="http://schemas.microsoft.com/office/powerpoint/2010/main" val="20965510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2" name="Title 1"/>
          <p:cNvSpPr>
            <a:spLocks noGrp="1"/>
          </p:cNvSpPr>
          <p:nvPr>
            <p:ph type="title"/>
          </p:nvPr>
        </p:nvSpPr>
        <p:spPr>
          <a:xfrm>
            <a:off x="696686" y="410368"/>
            <a:ext cx="11699333" cy="1325563"/>
          </a:xfrm>
          <a:prstGeom prst="rect">
            <a:avLst/>
          </a:prstGeom>
        </p:spPr>
        <p:txBody>
          <a:bodyPr anchor="ctr">
            <a:noAutofit/>
          </a:bodyPr>
          <a:lstStyle/>
          <a:p>
            <a:pPr algn="ctr">
              <a:lnSpc>
                <a:spcPct val="90000"/>
              </a:lnSpc>
            </a:pPr>
            <a:r>
              <a:rPr lang="en-US" sz="2400" b="1"/>
              <a:t>Targeted Industry Sectors</a:t>
            </a:r>
          </a:p>
        </p:txBody>
      </p:sp>
      <p:graphicFrame>
        <p:nvGraphicFramePr>
          <p:cNvPr id="631" name="Google Shape;629;p91">
            <a:extLst>
              <a:ext uri="{FF2B5EF4-FFF2-40B4-BE49-F238E27FC236}">
                <a16:creationId xmlns:a16="http://schemas.microsoft.com/office/drawing/2014/main" id="{BEF5FA39-59A8-48C3-96BA-171CED525613}"/>
              </a:ext>
            </a:extLst>
          </p:cNvPr>
          <p:cNvGraphicFramePr/>
          <p:nvPr>
            <p:extLst>
              <p:ext uri="{D42A27DB-BD31-4B8C-83A1-F6EECF244321}">
                <p14:modId xmlns:p14="http://schemas.microsoft.com/office/powerpoint/2010/main" val="2348007942"/>
              </p:ext>
            </p:extLst>
          </p:nvPr>
        </p:nvGraphicFramePr>
        <p:xfrm>
          <a:off x="3097349" y="1897743"/>
          <a:ext cx="6847840" cy="3957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360527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2" name="Title 1"/>
          <p:cNvSpPr>
            <a:spLocks noGrp="1"/>
          </p:cNvSpPr>
          <p:nvPr>
            <p:ph type="title"/>
          </p:nvPr>
        </p:nvSpPr>
        <p:spPr>
          <a:xfrm>
            <a:off x="2525486" y="624114"/>
            <a:ext cx="7823200" cy="740229"/>
          </a:xfrm>
          <a:prstGeom prst="rect">
            <a:avLst/>
          </a:prstGeom>
        </p:spPr>
        <p:txBody>
          <a:bodyPr anchor="ctr">
            <a:noAutofit/>
          </a:bodyPr>
          <a:lstStyle/>
          <a:p>
            <a:pPr algn="ctr">
              <a:lnSpc>
                <a:spcPct val="90000"/>
              </a:lnSpc>
            </a:pPr>
            <a:r>
              <a:rPr lang="en-US" sz="2667" b="1"/>
              <a:t>Targeted Middle Management Occupational Titles (Current list is over 100 job titles)</a:t>
            </a:r>
            <a:r>
              <a:rPr lang="en-US" sz="1867" b="1"/>
              <a:t> </a:t>
            </a:r>
          </a:p>
        </p:txBody>
      </p:sp>
      <p:graphicFrame>
        <p:nvGraphicFramePr>
          <p:cNvPr id="631" name="Google Shape;629;p91">
            <a:extLst>
              <a:ext uri="{FF2B5EF4-FFF2-40B4-BE49-F238E27FC236}">
                <a16:creationId xmlns:a16="http://schemas.microsoft.com/office/drawing/2014/main" id="{BEF5FA39-59A8-48C3-96BA-171CED525613}"/>
              </a:ext>
            </a:extLst>
          </p:cNvPr>
          <p:cNvGraphicFramePr/>
          <p:nvPr>
            <p:extLst>
              <p:ext uri="{D42A27DB-BD31-4B8C-83A1-F6EECF244321}">
                <p14:modId xmlns:p14="http://schemas.microsoft.com/office/powerpoint/2010/main" val="4203386685"/>
              </p:ext>
            </p:extLst>
          </p:nvPr>
        </p:nvGraphicFramePr>
        <p:xfrm>
          <a:off x="1665515" y="1654629"/>
          <a:ext cx="9307285" cy="47803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833186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80">
            <a:extLst>
              <a:ext uri="{FF2B5EF4-FFF2-40B4-BE49-F238E27FC236}">
                <a16:creationId xmlns:a16="http://schemas.microsoft.com/office/drawing/2014/main" id="{30081555-318E-477F-A39F-AF57B8D32615}"/>
              </a:ext>
            </a:extLst>
          </p:cNvPr>
          <p:cNvPicPr>
            <a:picLocks noChangeAspect="1"/>
          </p:cNvPicPr>
          <p:nvPr/>
        </p:nvPicPr>
        <p:blipFill rotWithShape="1">
          <a:blip r:embed="rId2">
            <a:alphaModFix amt="35000"/>
          </a:blip>
          <a:srcRect t="1165" b="14595"/>
          <a:stretch/>
        </p:blipFill>
        <p:spPr>
          <a:xfrm>
            <a:off x="-4243" y="13"/>
            <a:ext cx="12196243" cy="6857987"/>
          </a:xfrm>
          <a:prstGeom prst="rect">
            <a:avLst/>
          </a:prstGeom>
        </p:spPr>
      </p:pic>
      <p:sp>
        <p:nvSpPr>
          <p:cNvPr id="2" name="Title 1">
            <a:extLst>
              <a:ext uri="{FF2B5EF4-FFF2-40B4-BE49-F238E27FC236}">
                <a16:creationId xmlns:a16="http://schemas.microsoft.com/office/drawing/2014/main" id="{B9623E5E-7C9C-4A1F-9502-DE6F2DC8AF59}"/>
              </a:ext>
            </a:extLst>
          </p:cNvPr>
          <p:cNvSpPr>
            <a:spLocks noGrp="1"/>
          </p:cNvSpPr>
          <p:nvPr>
            <p:ph type="title"/>
          </p:nvPr>
        </p:nvSpPr>
        <p:spPr>
          <a:xfrm>
            <a:off x="643468" y="321734"/>
            <a:ext cx="10905065" cy="1135737"/>
          </a:xfrm>
        </p:spPr>
        <p:txBody>
          <a:bodyPr>
            <a:normAutofit/>
          </a:bodyPr>
          <a:lstStyle/>
          <a:p>
            <a:r>
              <a:rPr lang="en-US" sz="2400" b="1">
                <a:cs typeface="Arial" panose="020B0604020202020204" pitchFamily="34" charset="0"/>
              </a:rPr>
              <a:t>Participants reported new skill sets learned were used in their establishments to:</a:t>
            </a:r>
          </a:p>
        </p:txBody>
      </p:sp>
      <p:sp>
        <p:nvSpPr>
          <p:cNvPr id="3" name="Content Placeholder 2">
            <a:extLst>
              <a:ext uri="{FF2B5EF4-FFF2-40B4-BE49-F238E27FC236}">
                <a16:creationId xmlns:a16="http://schemas.microsoft.com/office/drawing/2014/main" id="{82CAC953-D923-46A3-B353-5CD154AE7869}"/>
              </a:ext>
            </a:extLst>
          </p:cNvPr>
          <p:cNvSpPr>
            <a:spLocks noGrp="1"/>
          </p:cNvSpPr>
          <p:nvPr>
            <p:ph idx="1"/>
          </p:nvPr>
        </p:nvSpPr>
        <p:spPr/>
        <p:txBody>
          <a:bodyPr>
            <a:normAutofit/>
          </a:bodyPr>
          <a:lstStyle/>
          <a:p>
            <a:pPr marL="0" indent="0">
              <a:buNone/>
            </a:pPr>
            <a:endParaRPr lang="en-US" sz="2000"/>
          </a:p>
          <a:p>
            <a:pPr marL="0" indent="0">
              <a:buNone/>
            </a:pPr>
            <a:endParaRPr lang="en-US" sz="2000" b="1"/>
          </a:p>
          <a:p>
            <a:pPr marL="0" indent="0">
              <a:buNone/>
            </a:pPr>
            <a:endParaRPr lang="en-US" sz="2000" b="1"/>
          </a:p>
          <a:p>
            <a:pPr marL="0" indent="0">
              <a:buNone/>
            </a:pPr>
            <a:br>
              <a:rPr lang="en-US" sz="2000" b="1"/>
            </a:br>
            <a:br>
              <a:rPr lang="en-US" sz="2000" b="1"/>
            </a:br>
            <a:br>
              <a:rPr lang="en-US" sz="2000" b="1"/>
            </a:br>
            <a:br>
              <a:rPr lang="en-US" sz="2000" b="1"/>
            </a:br>
            <a:endParaRPr lang="en-US" sz="2000" b="1"/>
          </a:p>
          <a:p>
            <a:pPr marL="0" indent="0">
              <a:buNone/>
            </a:pPr>
            <a:endParaRPr lang="en-US" sz="2000"/>
          </a:p>
        </p:txBody>
      </p:sp>
      <p:sp>
        <p:nvSpPr>
          <p:cNvPr id="7" name="Slide Number Placeholder 6">
            <a:extLst>
              <a:ext uri="{FF2B5EF4-FFF2-40B4-BE49-F238E27FC236}">
                <a16:creationId xmlns:a16="http://schemas.microsoft.com/office/drawing/2014/main" id="{74D1145A-60ED-4628-BA60-AEBABF17C142}"/>
              </a:ext>
            </a:extLst>
          </p:cNvPr>
          <p:cNvSpPr>
            <a:spLocks noGrp="1"/>
          </p:cNvSpPr>
          <p:nvPr>
            <p:ph type="sldNum" sz="quarter" idx="12"/>
          </p:nvPr>
        </p:nvSpPr>
        <p:spPr>
          <a:xfrm>
            <a:off x="8805332" y="6356350"/>
            <a:ext cx="2743200" cy="365125"/>
          </a:xfrm>
        </p:spPr>
        <p:txBody>
          <a:bodyPr>
            <a:normAutofit/>
          </a:bodyPr>
          <a:lstStyle/>
          <a:p>
            <a:pPr>
              <a:spcAft>
                <a:spcPts val="800"/>
              </a:spcAft>
            </a:pPr>
            <a:fld id="{14D6895F-3EF4-45BD-A2D5-E4C2DC551403}" type="slidenum">
              <a:rPr lang="en-US" smtClean="0">
                <a:solidFill>
                  <a:srgbClr val="FFFFFF"/>
                </a:solidFill>
              </a:rPr>
              <a:pPr>
                <a:spcAft>
                  <a:spcPts val="800"/>
                </a:spcAft>
              </a:pPr>
              <a:t>37</a:t>
            </a:fld>
            <a:endParaRPr lang="en-US">
              <a:solidFill>
                <a:srgbClr val="FFFFFF"/>
              </a:solidFill>
            </a:endParaRPr>
          </a:p>
        </p:txBody>
      </p:sp>
      <p:graphicFrame>
        <p:nvGraphicFramePr>
          <p:cNvPr id="11" name="TextBox 3">
            <a:extLst>
              <a:ext uri="{FF2B5EF4-FFF2-40B4-BE49-F238E27FC236}">
                <a16:creationId xmlns:a16="http://schemas.microsoft.com/office/drawing/2014/main" id="{8BE85EC4-3C09-417A-9C0D-BF9024218727}"/>
              </a:ext>
            </a:extLst>
          </p:cNvPr>
          <p:cNvGraphicFramePr/>
          <p:nvPr>
            <p:extLst>
              <p:ext uri="{D42A27DB-BD31-4B8C-83A1-F6EECF244321}">
                <p14:modId xmlns:p14="http://schemas.microsoft.com/office/powerpoint/2010/main" val="2447845194"/>
              </p:ext>
            </p:extLst>
          </p:nvPr>
        </p:nvGraphicFramePr>
        <p:xfrm>
          <a:off x="643468" y="1782981"/>
          <a:ext cx="10905065" cy="43939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323140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83"/>
          <p:cNvSpPr txBox="1">
            <a:spLocks noGrp="1"/>
          </p:cNvSpPr>
          <p:nvPr>
            <p:ph type="title"/>
          </p:nvPr>
        </p:nvSpPr>
        <p:spPr>
          <a:prstGeom prst="rect">
            <a:avLst/>
          </a:prstGeom>
        </p:spPr>
        <p:txBody>
          <a:bodyPr spcFirstLastPara="1" vert="horz" lIns="121900" tIns="121900" rIns="121900" bIns="121900" rtlCol="0" anchor="ctr" anchorCtr="0">
            <a:noAutofit/>
          </a:bodyPr>
          <a:lstStyle/>
          <a:p>
            <a:pPr algn="ctr">
              <a:spcBef>
                <a:spcPts val="0"/>
              </a:spcBef>
            </a:pPr>
            <a:r>
              <a:rPr lang="en-US" sz="2800" b="1"/>
              <a:t>Research Findings: Workforce Needs</a:t>
            </a:r>
          </a:p>
        </p:txBody>
      </p:sp>
      <p:graphicFrame>
        <p:nvGraphicFramePr>
          <p:cNvPr id="4" name="Diagram 3">
            <a:extLst>
              <a:ext uri="{FF2B5EF4-FFF2-40B4-BE49-F238E27FC236}">
                <a16:creationId xmlns:a16="http://schemas.microsoft.com/office/drawing/2014/main" id="{A1716FD0-5A98-4FD3-828A-953F9BE73FF6}"/>
              </a:ext>
            </a:extLst>
          </p:cNvPr>
          <p:cNvGraphicFramePr/>
          <p:nvPr>
            <p:extLst>
              <p:ext uri="{D42A27DB-BD31-4B8C-83A1-F6EECF244321}">
                <p14:modId xmlns:p14="http://schemas.microsoft.com/office/powerpoint/2010/main" val="214063971"/>
              </p:ext>
            </p:extLst>
          </p:nvPr>
        </p:nvGraphicFramePr>
        <p:xfrm>
          <a:off x="1117600" y="1538514"/>
          <a:ext cx="9713685" cy="41764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100675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7">
            <a:extLst>
              <a:ext uri="{FF2B5EF4-FFF2-40B4-BE49-F238E27FC236}">
                <a16:creationId xmlns:a16="http://schemas.microsoft.com/office/drawing/2014/main" id="{16113DCF-94DD-4296-B21A-0A651865B59A}"/>
              </a:ext>
            </a:extLst>
          </p:cNvPr>
          <p:cNvPicPr>
            <a:picLocks noChangeAspect="1"/>
          </p:cNvPicPr>
          <p:nvPr/>
        </p:nvPicPr>
        <p:blipFill rotWithShape="1">
          <a:blip r:embed="rId2">
            <a:alphaModFix amt="35000"/>
          </a:blip>
          <a:srcRect t="25000"/>
          <a:stretch/>
        </p:blipFill>
        <p:spPr>
          <a:xfrm>
            <a:off x="21" y="10"/>
            <a:ext cx="12191980" cy="6857991"/>
          </a:xfrm>
          <a:prstGeom prst="rect">
            <a:avLst/>
          </a:prstGeom>
        </p:spPr>
      </p:pic>
      <p:sp>
        <p:nvSpPr>
          <p:cNvPr id="2" name="Title 1">
            <a:extLst>
              <a:ext uri="{FF2B5EF4-FFF2-40B4-BE49-F238E27FC236}">
                <a16:creationId xmlns:a16="http://schemas.microsoft.com/office/drawing/2014/main" id="{B9623E5E-7C9C-4A1F-9502-DE6F2DC8AF59}"/>
              </a:ext>
            </a:extLst>
          </p:cNvPr>
          <p:cNvSpPr>
            <a:spLocks noGrp="1"/>
          </p:cNvSpPr>
          <p:nvPr>
            <p:ph type="title"/>
          </p:nvPr>
        </p:nvSpPr>
        <p:spPr>
          <a:xfrm>
            <a:off x="838200" y="747748"/>
            <a:ext cx="10876280" cy="779464"/>
          </a:xfrm>
        </p:spPr>
        <p:txBody>
          <a:bodyPr>
            <a:normAutofit/>
          </a:bodyPr>
          <a:lstStyle/>
          <a:p>
            <a:r>
              <a:rPr lang="en-US" sz="2400" b="1">
                <a:solidFill>
                  <a:srgbClr val="002060"/>
                </a:solidFill>
              </a:rPr>
              <a:t>Participants reported they acquired the following skill sets/competencies:</a:t>
            </a:r>
          </a:p>
        </p:txBody>
      </p:sp>
      <p:sp>
        <p:nvSpPr>
          <p:cNvPr id="3" name="Content Placeholder 2">
            <a:extLst>
              <a:ext uri="{FF2B5EF4-FFF2-40B4-BE49-F238E27FC236}">
                <a16:creationId xmlns:a16="http://schemas.microsoft.com/office/drawing/2014/main" id="{82CAC953-D923-46A3-B353-5CD154AE7869}"/>
              </a:ext>
            </a:extLst>
          </p:cNvPr>
          <p:cNvSpPr>
            <a:spLocks noGrp="1"/>
          </p:cNvSpPr>
          <p:nvPr>
            <p:ph idx="1"/>
          </p:nvPr>
        </p:nvSpPr>
        <p:spPr>
          <a:xfrm>
            <a:off x="1117600" y="1585950"/>
            <a:ext cx="10464800" cy="4433849"/>
          </a:xfrm>
        </p:spPr>
        <p:txBody>
          <a:bodyPr>
            <a:normAutofit/>
          </a:bodyPr>
          <a:lstStyle/>
          <a:p>
            <a:pPr marL="0" indent="0">
              <a:buNone/>
            </a:pPr>
            <a:endParaRPr lang="en-US" sz="1500"/>
          </a:p>
          <a:p>
            <a:pPr marL="0" indent="0">
              <a:buNone/>
            </a:pPr>
            <a:endParaRPr lang="en-US" sz="1500" b="1"/>
          </a:p>
          <a:p>
            <a:pPr marL="0" indent="0">
              <a:buNone/>
            </a:pPr>
            <a:endParaRPr lang="en-US" sz="1500" b="1"/>
          </a:p>
          <a:p>
            <a:pPr marL="0" indent="0">
              <a:buNone/>
            </a:pPr>
            <a:br>
              <a:rPr lang="en-US" sz="1500" b="1"/>
            </a:br>
            <a:br>
              <a:rPr lang="en-US" sz="1500" b="1"/>
            </a:br>
            <a:br>
              <a:rPr lang="en-US" sz="1500" b="1"/>
            </a:br>
            <a:br>
              <a:rPr lang="en-US" sz="1500" b="1"/>
            </a:br>
            <a:endParaRPr lang="en-US" sz="1500" b="1"/>
          </a:p>
          <a:p>
            <a:pPr marL="0" indent="0">
              <a:buNone/>
            </a:pPr>
            <a:endParaRPr lang="en-US" sz="1500"/>
          </a:p>
        </p:txBody>
      </p:sp>
      <p:sp>
        <p:nvSpPr>
          <p:cNvPr id="7" name="Slide Number Placeholder 6">
            <a:extLst>
              <a:ext uri="{FF2B5EF4-FFF2-40B4-BE49-F238E27FC236}">
                <a16:creationId xmlns:a16="http://schemas.microsoft.com/office/drawing/2014/main" id="{74D1145A-60ED-4628-BA60-AEBABF17C142}"/>
              </a:ext>
            </a:extLst>
          </p:cNvPr>
          <p:cNvSpPr>
            <a:spLocks noGrp="1"/>
          </p:cNvSpPr>
          <p:nvPr>
            <p:ph type="sldNum" sz="quarter" idx="12"/>
          </p:nvPr>
        </p:nvSpPr>
        <p:spPr>
          <a:xfrm>
            <a:off x="11480800" y="8475133"/>
            <a:ext cx="3657600" cy="486833"/>
          </a:xfrm>
          <a:prstGeom prst="rect">
            <a:avLst/>
          </a:prstGeom>
        </p:spPr>
        <p:txBody>
          <a:bodyPr vert="horz" lIns="121920" tIns="60960" rIns="121920" bIns="60960" rtlCol="0" anchor="ctr">
            <a:normAutofit/>
          </a:bodyPr>
          <a:lstStyle>
            <a:defPPr>
              <a:defRPr lang="en-US"/>
            </a:defPPr>
            <a:lvl1pPr marL="0" algn="r" defTabSz="1219170" rtl="0" eaLnBrk="1" latinLnBrk="0" hangingPunct="1">
              <a:defRPr sz="1600" kern="1200">
                <a:solidFill>
                  <a:schemeClr val="tx1">
                    <a:tint val="75000"/>
                  </a:schemeClr>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spcAft>
                <a:spcPts val="600"/>
              </a:spcAft>
            </a:pPr>
            <a:fld id="{14D6895F-3EF4-45BD-A2D5-E4C2DC551403}" type="slidenum">
              <a:rPr lang="en-US" smtClean="0"/>
              <a:pPr>
                <a:spcAft>
                  <a:spcPts val="600"/>
                </a:spcAft>
              </a:pPr>
              <a:t>39</a:t>
            </a:fld>
            <a:endParaRPr lang="en-US">
              <a:solidFill>
                <a:srgbClr val="FFFFFF"/>
              </a:solidFill>
            </a:endParaRPr>
          </a:p>
        </p:txBody>
      </p:sp>
      <p:graphicFrame>
        <p:nvGraphicFramePr>
          <p:cNvPr id="16" name="TextBox 3">
            <a:extLst>
              <a:ext uri="{FF2B5EF4-FFF2-40B4-BE49-F238E27FC236}">
                <a16:creationId xmlns:a16="http://schemas.microsoft.com/office/drawing/2014/main" id="{A00461DF-3A37-4A4F-8C82-4A217960332F}"/>
              </a:ext>
            </a:extLst>
          </p:cNvPr>
          <p:cNvGraphicFramePr/>
          <p:nvPr/>
        </p:nvGraphicFramePr>
        <p:xfrm>
          <a:off x="838200" y="1825625"/>
          <a:ext cx="10515600" cy="43513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992761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45DE2E82-6A91-7673-F382-2DC22DADD9B7}"/>
              </a:ext>
            </a:extLst>
          </p:cNvPr>
          <p:cNvSpPr/>
          <p:nvPr/>
        </p:nvSpPr>
        <p:spPr>
          <a:xfrm>
            <a:off x="3749040" y="1352651"/>
            <a:ext cx="3683624" cy="30909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02A076-3AF5-1549-9640-55A0BE694BA2}"/>
              </a:ext>
            </a:extLst>
          </p:cNvPr>
          <p:cNvSpPr>
            <a:spLocks noGrp="1"/>
          </p:cNvSpPr>
          <p:nvPr>
            <p:ph type="title"/>
          </p:nvPr>
        </p:nvSpPr>
        <p:spPr>
          <a:xfrm>
            <a:off x="380999" y="285749"/>
            <a:ext cx="11077575" cy="796291"/>
          </a:xfrm>
        </p:spPr>
        <p:txBody>
          <a:bodyPr/>
          <a:lstStyle/>
          <a:p>
            <a:r>
              <a:rPr lang="en-US" sz="2800"/>
              <a:t>Logistics</a:t>
            </a:r>
            <a:br>
              <a:rPr lang="en-US" sz="2800"/>
            </a:br>
            <a:endParaRPr lang="en-US" sz="2800"/>
          </a:p>
        </p:txBody>
      </p:sp>
      <p:sp>
        <p:nvSpPr>
          <p:cNvPr id="4" name="Slide Number Placeholder 3">
            <a:extLst>
              <a:ext uri="{FF2B5EF4-FFF2-40B4-BE49-F238E27FC236}">
                <a16:creationId xmlns:a16="http://schemas.microsoft.com/office/drawing/2014/main" id="{6CAAFC58-8A40-6A45-B35A-E8076B5C570E}"/>
              </a:ext>
            </a:extLst>
          </p:cNvPr>
          <p:cNvSpPr>
            <a:spLocks noGrp="1"/>
          </p:cNvSpPr>
          <p:nvPr>
            <p:ph type="sldNum" sz="quarter" idx="12"/>
          </p:nvPr>
        </p:nvSpPr>
        <p:spPr/>
        <p:txBody>
          <a:bodyPr/>
          <a:lstStyle/>
          <a:p>
            <a:fld id="{2429C633-AF9B-9840-B7F1-7587910FEF71}" type="slidenum">
              <a:rPr lang="en-US" smtClean="0"/>
              <a:pPr/>
              <a:t>4</a:t>
            </a:fld>
            <a:endParaRPr lang="en-US"/>
          </a:p>
        </p:txBody>
      </p:sp>
      <p:pic>
        <p:nvPicPr>
          <p:cNvPr id="6" name="Picture 2">
            <a:extLst>
              <a:ext uri="{FF2B5EF4-FFF2-40B4-BE49-F238E27FC236}">
                <a16:creationId xmlns:a16="http://schemas.microsoft.com/office/drawing/2014/main" id="{DDD6585B-D44E-4703-9F39-5397646F15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8067" y="1323192"/>
            <a:ext cx="335074" cy="32778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6C9BFD66-B7AF-7C16-FC94-6F9D8EB2B3AE}"/>
              </a:ext>
            </a:extLst>
          </p:cNvPr>
          <p:cNvSpPr/>
          <p:nvPr/>
        </p:nvSpPr>
        <p:spPr>
          <a:xfrm>
            <a:off x="3749040" y="2155597"/>
            <a:ext cx="3683624" cy="59004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56070FF8-DBCF-6CE6-2D94-22DABA2763BE}"/>
              </a:ext>
            </a:extLst>
          </p:cNvPr>
          <p:cNvSpPr>
            <a:spLocks noGrp="1"/>
          </p:cNvSpPr>
          <p:nvPr/>
        </p:nvSpPr>
        <p:spPr>
          <a:xfrm>
            <a:off x="3460750" y="1356785"/>
            <a:ext cx="3977964" cy="3351928"/>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a:solidFill>
                  <a:schemeClr val="bg1"/>
                </a:solidFill>
              </a:rPr>
              <a:t>Click </a:t>
            </a:r>
            <a:r>
              <a:rPr lang="en-US" sz="1400" b="1">
                <a:solidFill>
                  <a:schemeClr val="bg1"/>
                </a:solidFill>
              </a:rPr>
              <a:t>Interpretation</a:t>
            </a:r>
            <a:r>
              <a:rPr lang="en-US" sz="1400">
                <a:solidFill>
                  <a:schemeClr val="bg1"/>
                </a:solidFill>
              </a:rPr>
              <a:t> to choose your language.</a:t>
            </a:r>
            <a:endParaRPr lang="en-US" sz="1400">
              <a:solidFill>
                <a:schemeClr val="bg1"/>
              </a:solidFill>
              <a:cs typeface="Calibri"/>
            </a:endParaRPr>
          </a:p>
          <a:p>
            <a:r>
              <a:rPr lang="en-US" sz="1400"/>
              <a:t>To hear the interpreted language only, click </a:t>
            </a:r>
            <a:r>
              <a:rPr lang="en-US" sz="1400" b="1"/>
              <a:t>Mute Original Audio </a:t>
            </a:r>
            <a:r>
              <a:rPr lang="en-US" sz="1400"/>
              <a:t>(Optional).</a:t>
            </a:r>
            <a:endParaRPr lang="en-US" sz="1400" b="1">
              <a:cs typeface="Calibri"/>
            </a:endParaRPr>
          </a:p>
          <a:p>
            <a:r>
              <a:rPr lang="en-US" sz="1400" b="1">
                <a:solidFill>
                  <a:schemeClr val="bg1"/>
                </a:solidFill>
              </a:rPr>
              <a:t>Change your Zoom screen name </a:t>
            </a:r>
            <a:r>
              <a:rPr lang="en-US" sz="1400">
                <a:solidFill>
                  <a:schemeClr val="bg1"/>
                </a:solidFill>
              </a:rPr>
              <a:t>to include name,  agency/organization.</a:t>
            </a:r>
            <a:endParaRPr lang="en-US" sz="1400">
              <a:solidFill>
                <a:schemeClr val="bg1"/>
              </a:solidFill>
              <a:cs typeface="Calibri"/>
            </a:endParaRPr>
          </a:p>
          <a:p>
            <a:pPr marL="342900" indent="-342900"/>
            <a:r>
              <a:rPr lang="en-US" sz="1400"/>
              <a:t>Click </a:t>
            </a:r>
            <a:r>
              <a:rPr lang="en-US" sz="1400" b="1"/>
              <a:t>Raise Hand </a:t>
            </a:r>
            <a:r>
              <a:rPr lang="en-US" sz="1400"/>
              <a:t>in your meeting controls, </a:t>
            </a:r>
            <a:r>
              <a:rPr lang="en-US" sz="1400" b="1"/>
              <a:t>Press*9 </a:t>
            </a:r>
            <a:r>
              <a:rPr lang="en-US" sz="1400"/>
              <a:t>on the phone line, or raise your hand physically.</a:t>
            </a:r>
            <a:endParaRPr lang="en-US" sz="1400">
              <a:cs typeface="Calibri" panose="020F0502020204030204"/>
            </a:endParaRPr>
          </a:p>
          <a:p>
            <a:pPr marL="342900" indent="-342900"/>
            <a:r>
              <a:rPr lang="en-US" sz="1400"/>
              <a:t>To lower your hand, click </a:t>
            </a:r>
            <a:r>
              <a:rPr lang="en-US" sz="1400" b="1"/>
              <a:t>Raise Hand </a:t>
            </a:r>
            <a:r>
              <a:rPr lang="en-US" sz="1400"/>
              <a:t>in your meeting controls.</a:t>
            </a:r>
            <a:endParaRPr lang="en-US" sz="1400">
              <a:cs typeface="Calibri"/>
            </a:endParaRPr>
          </a:p>
          <a:p>
            <a:pPr marL="342900" indent="-342900"/>
            <a:r>
              <a:rPr lang="en-US" sz="1400"/>
              <a:t>The </a:t>
            </a:r>
            <a:r>
              <a:rPr lang="en-US" sz="1400" b="1"/>
              <a:t>Q&amp;A </a:t>
            </a:r>
            <a:r>
              <a:rPr lang="en-US" sz="1400"/>
              <a:t>button is located on the control  panel at the bottom of your screen.</a:t>
            </a:r>
            <a:endParaRPr lang="en-US" sz="1400">
              <a:cs typeface="Calibri"/>
            </a:endParaRPr>
          </a:p>
          <a:p>
            <a:r>
              <a:rPr kumimoji="0" lang="en-US" sz="140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To </a:t>
            </a:r>
            <a:r>
              <a:rPr kumimoji="0" lang="en-US" sz="1400"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mute</a:t>
            </a:r>
            <a:r>
              <a:rPr kumimoji="0" lang="en-US" sz="140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and </a:t>
            </a:r>
            <a:r>
              <a:rPr kumimoji="0" lang="en-US" sz="1400"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unmute</a:t>
            </a:r>
            <a:r>
              <a:rPr kumimoji="0" lang="en-US" sz="140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click the microphone</a:t>
            </a:r>
            <a:r>
              <a:rPr lang="en-US" sz="1400">
                <a:solidFill>
                  <a:srgbClr val="000000"/>
                </a:solidFill>
                <a:latin typeface="Calibri" panose="020F0502020204030204"/>
                <a:ea typeface="+mn-lt"/>
                <a:cs typeface="Calibri" panose="020F0502020204030204"/>
              </a:rPr>
              <a:t>  </a:t>
            </a:r>
            <a:r>
              <a:rPr kumimoji="0" lang="en-US" sz="140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icon on the bottom left of your control panel.</a:t>
            </a:r>
            <a:r>
              <a:rPr lang="en-US" sz="1400">
                <a:solidFill>
                  <a:srgbClr val="000000"/>
                </a:solidFill>
                <a:latin typeface="Calibri" panose="020F0502020204030204"/>
                <a:ea typeface="+mn-lt"/>
                <a:cs typeface="Calibri" panose="020F0502020204030204"/>
              </a:rPr>
              <a:t> </a:t>
            </a:r>
            <a:endParaRPr lang="en-US" sz="140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285750" indent="-285750" defTabSz="914400">
              <a:lnSpc>
                <a:spcPct val="90000"/>
              </a:lnSpc>
              <a:spcBef>
                <a:spcPts val="1000"/>
              </a:spcBef>
              <a:buSzPct val="90000"/>
              <a:buFont typeface="System Font Regular"/>
              <a:buChar char="&gt;"/>
            </a:pPr>
            <a:r>
              <a:rPr lang="en-US" sz="1400">
                <a:solidFill>
                  <a:srgbClr val="000000"/>
                </a:solidFill>
                <a:latin typeface="Calibri" panose="020F0502020204030204"/>
                <a:ea typeface="+mn-lt"/>
                <a:cs typeface="Calibri" panose="020F0502020204030204"/>
              </a:rPr>
              <a:t>To </a:t>
            </a:r>
            <a:r>
              <a:rPr lang="en-US" sz="1400" b="1">
                <a:solidFill>
                  <a:srgbClr val="000000"/>
                </a:solidFill>
                <a:latin typeface="Calibri" panose="020F0502020204030204"/>
                <a:ea typeface="+mn-lt"/>
                <a:cs typeface="Calibri" panose="020F0502020204030204"/>
              </a:rPr>
              <a:t>start</a:t>
            </a:r>
            <a:r>
              <a:rPr lang="en-US" sz="1400">
                <a:solidFill>
                  <a:srgbClr val="000000"/>
                </a:solidFill>
                <a:latin typeface="Calibri" panose="020F0502020204030204"/>
                <a:ea typeface="+mn-lt"/>
                <a:cs typeface="Calibri" panose="020F0502020204030204"/>
              </a:rPr>
              <a:t> and </a:t>
            </a:r>
            <a:r>
              <a:rPr lang="en-US" sz="1400" b="1">
                <a:solidFill>
                  <a:srgbClr val="000000"/>
                </a:solidFill>
                <a:latin typeface="Calibri" panose="020F0502020204030204"/>
                <a:ea typeface="+mn-lt"/>
                <a:cs typeface="Calibri" panose="020F0502020204030204"/>
              </a:rPr>
              <a:t>stop</a:t>
            </a:r>
            <a:r>
              <a:rPr lang="en-US" sz="1400">
                <a:solidFill>
                  <a:srgbClr val="000000"/>
                </a:solidFill>
                <a:latin typeface="Calibri" panose="020F0502020204030204"/>
                <a:ea typeface="+mn-lt"/>
                <a:cs typeface="Calibri" panose="020F0502020204030204"/>
              </a:rPr>
              <a:t> your video, click the camera icon at the bottom left of your control panel.</a:t>
            </a:r>
          </a:p>
          <a:p>
            <a:pPr defTabSz="914400">
              <a:lnSpc>
                <a:spcPct val="90000"/>
              </a:lnSpc>
              <a:spcBef>
                <a:spcPts val="1000"/>
              </a:spcBef>
              <a:buSzPct val="90000"/>
              <a:defRPr/>
            </a:pPr>
            <a:r>
              <a:rPr kumimoji="0" lang="en-US" sz="1400"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Technology &amp; interpretation support: </a:t>
            </a:r>
            <a:r>
              <a:rPr lang="es-ES" sz="1400"/>
              <a:t>323.609.3345</a:t>
            </a:r>
            <a:endParaRPr lang="en-US" sz="1400"/>
          </a:p>
          <a:p>
            <a:endParaRPr lang="en-US" sz="1400"/>
          </a:p>
          <a:p>
            <a:endParaRPr lang="en-US" sz="1400"/>
          </a:p>
          <a:p>
            <a:endParaRPr lang="en-US" sz="1400"/>
          </a:p>
          <a:p>
            <a:endParaRPr lang="en-US" sz="1400"/>
          </a:p>
          <a:p>
            <a:endParaRPr lang="en-US" sz="1400"/>
          </a:p>
        </p:txBody>
      </p:sp>
      <p:pic>
        <p:nvPicPr>
          <p:cNvPr id="7" name="Picture 6" descr="A picture containing timeline&#10;&#10;Description automatically generated">
            <a:extLst>
              <a:ext uri="{FF2B5EF4-FFF2-40B4-BE49-F238E27FC236}">
                <a16:creationId xmlns:a16="http://schemas.microsoft.com/office/drawing/2014/main" id="{CEE2D947-9093-F92B-514D-5F88491BCDB4}"/>
              </a:ext>
            </a:extLst>
          </p:cNvPr>
          <p:cNvPicPr>
            <a:picLocks noChangeAspect="1"/>
          </p:cNvPicPr>
          <p:nvPr/>
        </p:nvPicPr>
        <p:blipFill rotWithShape="1">
          <a:blip r:embed="rId4"/>
          <a:srcRect t="75665" r="37634" b="-259"/>
          <a:stretch/>
        </p:blipFill>
        <p:spPr>
          <a:xfrm>
            <a:off x="1511991" y="2159363"/>
            <a:ext cx="1580126" cy="587991"/>
          </a:xfrm>
          <a:prstGeom prst="rect">
            <a:avLst/>
          </a:prstGeom>
        </p:spPr>
      </p:pic>
      <p:pic>
        <p:nvPicPr>
          <p:cNvPr id="11" name="Picture 10" descr="Graphical user interface, text, application&#10;&#10;Description automatically generated">
            <a:extLst>
              <a:ext uri="{FF2B5EF4-FFF2-40B4-BE49-F238E27FC236}">
                <a16:creationId xmlns:a16="http://schemas.microsoft.com/office/drawing/2014/main" id="{BC96D686-8EA6-ED4B-2E87-85D5CC435FB9}"/>
              </a:ext>
            </a:extLst>
          </p:cNvPr>
          <p:cNvPicPr>
            <a:picLocks noChangeAspect="1"/>
          </p:cNvPicPr>
          <p:nvPr/>
        </p:nvPicPr>
        <p:blipFill rotWithShape="1">
          <a:blip r:embed="rId5"/>
          <a:srcRect t="18844" b="66991"/>
          <a:stretch/>
        </p:blipFill>
        <p:spPr>
          <a:xfrm>
            <a:off x="613921" y="2746104"/>
            <a:ext cx="2543900" cy="272226"/>
          </a:xfrm>
          <a:prstGeom prst="rect">
            <a:avLst/>
          </a:prstGeom>
        </p:spPr>
      </p:pic>
      <p:cxnSp>
        <p:nvCxnSpPr>
          <p:cNvPr id="14" name="Straight Arrow Connector 13">
            <a:extLst>
              <a:ext uri="{FF2B5EF4-FFF2-40B4-BE49-F238E27FC236}">
                <a16:creationId xmlns:a16="http://schemas.microsoft.com/office/drawing/2014/main" id="{272331FD-4103-FB5B-8304-99EF2E3B570C}"/>
              </a:ext>
            </a:extLst>
          </p:cNvPr>
          <p:cNvCxnSpPr>
            <a:cxnSpLocks/>
          </p:cNvCxnSpPr>
          <p:nvPr/>
        </p:nvCxnSpPr>
        <p:spPr>
          <a:xfrm flipH="1">
            <a:off x="3182586" y="2407920"/>
            <a:ext cx="576631" cy="0"/>
          </a:xfrm>
          <a:prstGeom prst="straightConnector1">
            <a:avLst/>
          </a:prstGeom>
          <a:ln w="571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CC72715-73BD-A734-ACA6-E64774EC4864}"/>
              </a:ext>
            </a:extLst>
          </p:cNvPr>
          <p:cNvCxnSpPr>
            <a:cxnSpLocks/>
          </p:cNvCxnSpPr>
          <p:nvPr/>
        </p:nvCxnSpPr>
        <p:spPr>
          <a:xfrm flipH="1">
            <a:off x="3182586" y="1493520"/>
            <a:ext cx="576631" cy="0"/>
          </a:xfrm>
          <a:prstGeom prst="straightConnector1">
            <a:avLst/>
          </a:prstGeom>
          <a:ln w="57150">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36017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5530E-1569-4532-AF7B-5FBFE280B02B}"/>
              </a:ext>
            </a:extLst>
          </p:cNvPr>
          <p:cNvSpPr>
            <a:spLocks noGrp="1"/>
          </p:cNvSpPr>
          <p:nvPr>
            <p:ph type="title"/>
          </p:nvPr>
        </p:nvSpPr>
        <p:spPr>
          <a:xfrm>
            <a:off x="3090091" y="769363"/>
            <a:ext cx="8432800" cy="587830"/>
          </a:xfrm>
        </p:spPr>
        <p:txBody>
          <a:bodyPr anchor="ctr">
            <a:normAutofit/>
          </a:bodyPr>
          <a:lstStyle/>
          <a:p>
            <a:pPr>
              <a:lnSpc>
                <a:spcPct val="90000"/>
              </a:lnSpc>
            </a:pPr>
            <a:r>
              <a:rPr lang="en-US" sz="2667" b="1"/>
              <a:t>Useful Frameworks for Workforce Development Partnerships</a:t>
            </a:r>
          </a:p>
        </p:txBody>
      </p:sp>
      <p:pic>
        <p:nvPicPr>
          <p:cNvPr id="6" name="Content Placeholder 3">
            <a:extLst>
              <a:ext uri="{FF2B5EF4-FFF2-40B4-BE49-F238E27FC236}">
                <a16:creationId xmlns:a16="http://schemas.microsoft.com/office/drawing/2014/main" id="{41B7773B-4BC8-B5E4-DA29-1A9586149A0E}"/>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2531384" y="1825625"/>
            <a:ext cx="7129231" cy="4351338"/>
          </a:xfrm>
          <a:prstGeom prst="rect">
            <a:avLst/>
          </a:prstGeom>
        </p:spPr>
      </p:pic>
      <p:sp>
        <p:nvSpPr>
          <p:cNvPr id="9" name="TextBox 8">
            <a:extLst>
              <a:ext uri="{FF2B5EF4-FFF2-40B4-BE49-F238E27FC236}">
                <a16:creationId xmlns:a16="http://schemas.microsoft.com/office/drawing/2014/main" id="{55A95521-20F1-239B-E21C-50FAFCAA2772}"/>
              </a:ext>
            </a:extLst>
          </p:cNvPr>
          <p:cNvSpPr txBox="1"/>
          <p:nvPr/>
        </p:nvSpPr>
        <p:spPr>
          <a:xfrm>
            <a:off x="2770598" y="6271496"/>
            <a:ext cx="6363855" cy="400110"/>
          </a:xfrm>
          <a:prstGeom prst="rect">
            <a:avLst/>
          </a:prstGeom>
          <a:noFill/>
        </p:spPr>
        <p:txBody>
          <a:bodyPr wrap="square" rtlCol="0">
            <a:spAutoFit/>
          </a:bodyPr>
          <a:lstStyle/>
          <a:p>
            <a:r>
              <a:rPr lang="en-US" sz="2000"/>
              <a:t>Developmental Evaluation and the partnership continuum.</a:t>
            </a:r>
          </a:p>
        </p:txBody>
      </p:sp>
    </p:spTree>
    <p:extLst>
      <p:ext uri="{BB962C8B-B14F-4D97-AF65-F5344CB8AC3E}">
        <p14:creationId xmlns:p14="http://schemas.microsoft.com/office/powerpoint/2010/main" val="36661431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xt&#10;&#10;Description automatically generated with low confidence">
            <a:extLst>
              <a:ext uri="{FF2B5EF4-FFF2-40B4-BE49-F238E27FC236}">
                <a16:creationId xmlns:a16="http://schemas.microsoft.com/office/drawing/2014/main" id="{E413478C-3E6D-99C2-41F2-9F23D172E9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0501" y="1766565"/>
            <a:ext cx="7343325" cy="4316735"/>
          </a:xfrm>
          <a:prstGeom prst="rect">
            <a:avLst/>
          </a:prstGeom>
        </p:spPr>
      </p:pic>
      <p:sp>
        <p:nvSpPr>
          <p:cNvPr id="3" name="Title 1">
            <a:extLst>
              <a:ext uri="{FF2B5EF4-FFF2-40B4-BE49-F238E27FC236}">
                <a16:creationId xmlns:a16="http://schemas.microsoft.com/office/drawing/2014/main" id="{A00B3472-DB40-BDE6-9668-EDF9C6D1B0B9}"/>
              </a:ext>
            </a:extLst>
          </p:cNvPr>
          <p:cNvSpPr>
            <a:spLocks noGrp="1"/>
          </p:cNvSpPr>
          <p:nvPr>
            <p:ph type="title"/>
          </p:nvPr>
        </p:nvSpPr>
        <p:spPr>
          <a:xfrm>
            <a:off x="3090863" y="769938"/>
            <a:ext cx="8432800" cy="587375"/>
          </a:xfrm>
        </p:spPr>
        <p:txBody>
          <a:bodyPr anchor="ctr">
            <a:normAutofit/>
          </a:bodyPr>
          <a:lstStyle/>
          <a:p>
            <a:pPr>
              <a:lnSpc>
                <a:spcPct val="90000"/>
              </a:lnSpc>
            </a:pPr>
            <a:r>
              <a:rPr lang="en-US" sz="2667" b="1"/>
              <a:t>Useful Frameworks for Workforce Development Partnerships</a:t>
            </a:r>
          </a:p>
        </p:txBody>
      </p:sp>
    </p:spTree>
    <p:extLst>
      <p:ext uri="{BB962C8B-B14F-4D97-AF65-F5344CB8AC3E}">
        <p14:creationId xmlns:p14="http://schemas.microsoft.com/office/powerpoint/2010/main" val="32791942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00B3472-DB40-BDE6-9668-EDF9C6D1B0B9}"/>
              </a:ext>
            </a:extLst>
          </p:cNvPr>
          <p:cNvSpPr>
            <a:spLocks noGrp="1"/>
          </p:cNvSpPr>
          <p:nvPr>
            <p:ph type="title"/>
          </p:nvPr>
        </p:nvSpPr>
        <p:spPr>
          <a:xfrm>
            <a:off x="3090863" y="769938"/>
            <a:ext cx="8432800" cy="587375"/>
          </a:xfrm>
        </p:spPr>
        <p:txBody>
          <a:bodyPr anchor="ctr">
            <a:normAutofit/>
          </a:bodyPr>
          <a:lstStyle/>
          <a:p>
            <a:pPr>
              <a:lnSpc>
                <a:spcPct val="90000"/>
              </a:lnSpc>
            </a:pPr>
            <a:r>
              <a:rPr lang="en-US" sz="2667" b="1"/>
              <a:t>Discussion/Q&amp;A</a:t>
            </a:r>
          </a:p>
        </p:txBody>
      </p:sp>
      <p:sp>
        <p:nvSpPr>
          <p:cNvPr id="5" name="TextBox 4">
            <a:extLst>
              <a:ext uri="{FF2B5EF4-FFF2-40B4-BE49-F238E27FC236}">
                <a16:creationId xmlns:a16="http://schemas.microsoft.com/office/drawing/2014/main" id="{F40DB91A-A121-214E-8828-EFF9105B4687}"/>
              </a:ext>
            </a:extLst>
          </p:cNvPr>
          <p:cNvSpPr txBox="1"/>
          <p:nvPr/>
        </p:nvSpPr>
        <p:spPr>
          <a:xfrm>
            <a:off x="3048866" y="2486904"/>
            <a:ext cx="6094268" cy="1200329"/>
          </a:xfrm>
          <a:prstGeom prst="rect">
            <a:avLst/>
          </a:prstGeom>
          <a:noFill/>
        </p:spPr>
        <p:txBody>
          <a:bodyPr wrap="square">
            <a:spAutoFit/>
          </a:bodyPr>
          <a:lstStyle/>
          <a:p>
            <a:r>
              <a:rPr lang="en-US"/>
              <a:t>What is your biggest workforce development challenge?</a:t>
            </a:r>
          </a:p>
          <a:p>
            <a:endParaRPr lang="en-US"/>
          </a:p>
          <a:p>
            <a:r>
              <a:rPr lang="en-US"/>
              <a:t>How would you define the term “community readiness” in terms of workforce development?</a:t>
            </a:r>
          </a:p>
        </p:txBody>
      </p:sp>
    </p:spTree>
    <p:extLst>
      <p:ext uri="{BB962C8B-B14F-4D97-AF65-F5344CB8AC3E}">
        <p14:creationId xmlns:p14="http://schemas.microsoft.com/office/powerpoint/2010/main" val="22115738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9A6B343D-FE25-474C-9E1A-F6B1A029E64E}"/>
              </a:ext>
            </a:extLst>
          </p:cNvPr>
          <p:cNvSpPr txBox="1"/>
          <p:nvPr/>
        </p:nvSpPr>
        <p:spPr>
          <a:xfrm>
            <a:off x="292470" y="-611"/>
            <a:ext cx="9865515" cy="954107"/>
          </a:xfrm>
          <a:prstGeom prst="rect">
            <a:avLst/>
          </a:prstGeom>
          <a:noFill/>
        </p:spPr>
        <p:txBody>
          <a:bodyPr wrap="square" lIns="91440" tIns="45720" rIns="91440" bIns="45720" rtlCol="0" anchor="t">
            <a:spAutoFit/>
          </a:bodyPr>
          <a:lstStyle/>
          <a:p>
            <a:pPr>
              <a:defRPr/>
            </a:pPr>
            <a:r>
              <a:rPr lang="en-US" sz="2800" b="1">
                <a:solidFill>
                  <a:srgbClr val="FFFFFF"/>
                </a:solidFill>
                <a:latin typeface="Calibri" panose="020F0502020204030204"/>
              </a:rPr>
              <a:t>Workforce Development for ZE Infrastructure Expenditure – Introductory Topics</a:t>
            </a:r>
            <a:endParaRPr lang="en-US"/>
          </a:p>
        </p:txBody>
      </p:sp>
      <p:sp>
        <p:nvSpPr>
          <p:cNvPr id="5" name="Content Placeholder 2">
            <a:extLst>
              <a:ext uri="{FF2B5EF4-FFF2-40B4-BE49-F238E27FC236}">
                <a16:creationId xmlns:a16="http://schemas.microsoft.com/office/drawing/2014/main" id="{35432D64-52B9-495D-85A6-1C187566A189}"/>
              </a:ext>
            </a:extLst>
          </p:cNvPr>
          <p:cNvSpPr>
            <a:spLocks noGrp="1"/>
          </p:cNvSpPr>
          <p:nvPr>
            <p:ph idx="1"/>
          </p:nvPr>
        </p:nvSpPr>
        <p:spPr>
          <a:xfrm>
            <a:off x="474487" y="1101667"/>
            <a:ext cx="10984407" cy="5100821"/>
          </a:xfrm>
        </p:spPr>
        <p:txBody>
          <a:bodyPr vert="horz" lIns="91440" tIns="45720" rIns="91440" bIns="45720" rtlCol="0" anchor="t">
            <a:noAutofit/>
          </a:bodyPr>
          <a:lstStyle/>
          <a:p>
            <a:pPr>
              <a:defRPr/>
            </a:pPr>
            <a:r>
              <a:rPr lang="en-US" sz="3200" i="1">
                <a:solidFill>
                  <a:srgbClr val="00B4BD"/>
                </a:solidFill>
              </a:rPr>
              <a:t> How can Metro and its partners create opportunities for residents to gain skills and training on new technologies?</a:t>
            </a:r>
            <a:endParaRPr lang="en-US" sz="3200" i="1">
              <a:solidFill>
                <a:srgbClr val="00B4BD"/>
              </a:solidFill>
              <a:cs typeface="Calibri"/>
            </a:endParaRPr>
          </a:p>
          <a:p>
            <a:pPr>
              <a:defRPr/>
            </a:pPr>
            <a:endParaRPr lang="en-US" sz="3200" i="1">
              <a:solidFill>
                <a:srgbClr val="00B4BD"/>
              </a:solidFill>
              <a:cs typeface="Calibri"/>
            </a:endParaRPr>
          </a:p>
          <a:p>
            <a:pPr>
              <a:defRPr/>
            </a:pPr>
            <a:r>
              <a:rPr lang="en-US" sz="3200" i="1">
                <a:solidFill>
                  <a:srgbClr val="00B4BD"/>
                </a:solidFill>
                <a:cs typeface="Calibri"/>
              </a:rPr>
              <a:t>What is Metro's role in working with its regional partners on a targeted local hire program for ZET infrastructure development?</a:t>
            </a:r>
          </a:p>
          <a:p>
            <a:pPr>
              <a:defRPr/>
            </a:pPr>
            <a:endParaRPr lang="en-US" sz="3200" i="1">
              <a:solidFill>
                <a:srgbClr val="00B4BD"/>
              </a:solidFill>
              <a:cs typeface="Calibri"/>
            </a:endParaRPr>
          </a:p>
          <a:p>
            <a:pPr>
              <a:defRPr/>
            </a:pPr>
            <a:r>
              <a:rPr lang="en-US" sz="3200" i="1">
                <a:solidFill>
                  <a:srgbClr val="00B4BD"/>
                </a:solidFill>
                <a:cs typeface="Calibri"/>
              </a:rPr>
              <a:t>Who are the regional partners Metro should engage in developing a targeted local hire program?</a:t>
            </a:r>
          </a:p>
          <a:p>
            <a:pPr marL="0" indent="0">
              <a:buNone/>
              <a:defRPr/>
            </a:pPr>
            <a:endParaRPr lang="en-US" sz="2400">
              <a:solidFill>
                <a:srgbClr val="000000"/>
              </a:solidFill>
              <a:ea typeface="Calibri"/>
              <a:cs typeface="Calibri"/>
            </a:endParaRPr>
          </a:p>
          <a:p>
            <a:pPr marL="0" indent="0">
              <a:buNone/>
            </a:pPr>
            <a:endParaRPr lang="en-US" sz="2800" b="1">
              <a:solidFill>
                <a:srgbClr val="2AB4C8"/>
              </a:solidFill>
              <a:ea typeface="Calibri"/>
              <a:cs typeface="Calibri"/>
            </a:endParaRPr>
          </a:p>
          <a:p>
            <a:pPr lvl="1"/>
            <a:endParaRPr lang="en-US" sz="2400">
              <a:highlight>
                <a:srgbClr val="FFFFFF"/>
              </a:highlight>
              <a:ea typeface="Calibri"/>
              <a:cs typeface="Calibri"/>
            </a:endParaRPr>
          </a:p>
          <a:p>
            <a:pPr lvl="1"/>
            <a:endParaRPr lang="en-US" sz="2400">
              <a:highlight>
                <a:srgbClr val="FFFFFF"/>
              </a:highlight>
              <a:ea typeface="Calibri"/>
              <a:cs typeface="Calibri"/>
            </a:endParaRPr>
          </a:p>
          <a:p>
            <a:pPr>
              <a:lnSpc>
                <a:spcPct val="100000"/>
              </a:lnSpc>
              <a:spcBef>
                <a:spcPts val="600"/>
              </a:spcBef>
              <a:buFont typeface="Calibri" panose="020F0502020204030204" pitchFamily="34" charset="0"/>
              <a:buChar char="&gt;"/>
            </a:pPr>
            <a:endParaRPr lang="en-US" sz="2400">
              <a:ea typeface="Calibri"/>
              <a:cs typeface="Calibri"/>
            </a:endParaRPr>
          </a:p>
          <a:p>
            <a:pPr>
              <a:lnSpc>
                <a:spcPct val="100000"/>
              </a:lnSpc>
              <a:spcBef>
                <a:spcPts val="600"/>
              </a:spcBef>
              <a:buFont typeface="Calibri" panose="020F0502020204030204" pitchFamily="34" charset="0"/>
              <a:buChar char="&gt;"/>
            </a:pPr>
            <a:endParaRPr lang="en-US" sz="2400">
              <a:ea typeface="Calibri"/>
              <a:cs typeface="Calibri"/>
            </a:endParaRPr>
          </a:p>
          <a:p>
            <a:pPr>
              <a:buFont typeface="System Font Regular"/>
              <a:buChar char="&gt;"/>
            </a:pPr>
            <a:endParaRPr lang="en-US" sz="2200">
              <a:ea typeface="Calibri"/>
              <a:cs typeface="Calibri"/>
            </a:endParaRPr>
          </a:p>
          <a:p>
            <a:pPr>
              <a:lnSpc>
                <a:spcPct val="100000"/>
              </a:lnSpc>
              <a:spcBef>
                <a:spcPts val="600"/>
              </a:spcBef>
              <a:buFont typeface="Calibri,Sans-Serif"/>
              <a:buChar char="&gt;"/>
            </a:pPr>
            <a:endParaRPr lang="en-US" sz="2200">
              <a:ea typeface="Calibri"/>
              <a:cs typeface="Calibri"/>
            </a:endParaRPr>
          </a:p>
          <a:p>
            <a:pPr>
              <a:lnSpc>
                <a:spcPct val="100000"/>
              </a:lnSpc>
              <a:spcBef>
                <a:spcPts val="600"/>
              </a:spcBef>
              <a:buFont typeface="Calibri,Sans-Serif"/>
              <a:buChar char="&gt;"/>
            </a:pPr>
            <a:endParaRPr lang="en-US" sz="2200">
              <a:ea typeface="Calibri"/>
              <a:cs typeface="Calibri"/>
            </a:endParaRPr>
          </a:p>
          <a:p>
            <a:pPr marL="0" indent="0">
              <a:buFont typeface="System Font Regular"/>
              <a:buNone/>
            </a:pPr>
            <a:endParaRPr lang="en-US" sz="2200">
              <a:ea typeface="Calibri"/>
              <a:cs typeface="Calibri"/>
            </a:endParaRPr>
          </a:p>
          <a:p>
            <a:pPr marL="0" indent="0">
              <a:buFont typeface="System Font Regular"/>
              <a:buNone/>
            </a:pPr>
            <a:endParaRPr lang="en-US" sz="2200">
              <a:ea typeface="Calibri"/>
              <a:cs typeface="Calibri"/>
            </a:endParaRPr>
          </a:p>
          <a:p>
            <a:pPr marL="0" lvl="1" indent="0">
              <a:lnSpc>
                <a:spcPct val="100000"/>
              </a:lnSpc>
              <a:spcBef>
                <a:spcPts val="0"/>
              </a:spcBef>
              <a:spcAft>
                <a:spcPts val="1000"/>
              </a:spcAft>
              <a:buNone/>
            </a:pPr>
            <a:endParaRPr lang="en-US" sz="2200">
              <a:ea typeface="Calibri"/>
              <a:cs typeface="Calibri"/>
            </a:endParaRPr>
          </a:p>
        </p:txBody>
      </p:sp>
      <p:sp>
        <p:nvSpPr>
          <p:cNvPr id="4" name="TextBox 3">
            <a:extLst>
              <a:ext uri="{FF2B5EF4-FFF2-40B4-BE49-F238E27FC236}">
                <a16:creationId xmlns:a16="http://schemas.microsoft.com/office/drawing/2014/main" id="{11FB580D-DDAE-B9A6-A478-3489664E9358}"/>
              </a:ext>
            </a:extLst>
          </p:cNvPr>
          <p:cNvSpPr txBox="1"/>
          <p:nvPr/>
        </p:nvSpPr>
        <p:spPr>
          <a:xfrm>
            <a:off x="5966691" y="6411129"/>
            <a:ext cx="6096000"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2267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707886"/>
          </a:xfrm>
          <a:prstGeom prst="rect">
            <a:avLst/>
          </a:prstGeom>
          <a:solidFill>
            <a:srgbClr val="00B4BD"/>
          </a:solid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lang="en-US" sz="4000" b="1">
                <a:solidFill>
                  <a:srgbClr val="FFFFFF"/>
                </a:solidFill>
                <a:latin typeface="Calibri" panose="020F0502020204030204"/>
                <a:cs typeface="Calibri"/>
              </a:rPr>
              <a:t>Closing Remarks and Next Steps</a:t>
            </a:r>
            <a:endParaRPr kumimoji="0" lang="en-US" sz="4000" b="1" i="0" u="none" strike="noStrike" kern="1200" cap="none" spc="0" normalizeH="0" baseline="0" noProof="0">
              <a:ln>
                <a:noFill/>
              </a:ln>
              <a:solidFill>
                <a:srgbClr val="FFFFFF"/>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2410170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A266C-881A-491E-ABCE-7D7FC802CF80}"/>
              </a:ext>
            </a:extLst>
          </p:cNvPr>
          <p:cNvSpPr>
            <a:spLocks noGrp="1"/>
          </p:cNvSpPr>
          <p:nvPr>
            <p:ph type="title"/>
          </p:nvPr>
        </p:nvSpPr>
        <p:spPr>
          <a:xfrm>
            <a:off x="369570" y="463128"/>
            <a:ext cx="9045633" cy="429145"/>
          </a:xfrm>
        </p:spPr>
        <p:txBody>
          <a:bodyPr/>
          <a:lstStyle/>
          <a:p>
            <a:r>
              <a:rPr lang="en-US"/>
              <a:t>Upcoming Meetings and Project Information</a:t>
            </a:r>
            <a:br>
              <a:rPr lang="en-US"/>
            </a:br>
            <a:endParaRPr lang="en-US" i="1"/>
          </a:p>
        </p:txBody>
      </p:sp>
      <p:sp>
        <p:nvSpPr>
          <p:cNvPr id="3" name="Content Placeholder 2">
            <a:extLst>
              <a:ext uri="{FF2B5EF4-FFF2-40B4-BE49-F238E27FC236}">
                <a16:creationId xmlns:a16="http://schemas.microsoft.com/office/drawing/2014/main" id="{81259EBA-5AEB-47B4-A39D-A2588639D74D}"/>
              </a:ext>
            </a:extLst>
          </p:cNvPr>
          <p:cNvSpPr>
            <a:spLocks noGrp="1"/>
          </p:cNvSpPr>
          <p:nvPr>
            <p:ph idx="1"/>
          </p:nvPr>
        </p:nvSpPr>
        <p:spPr>
          <a:xfrm>
            <a:off x="0" y="741080"/>
            <a:ext cx="12191999" cy="5980395"/>
          </a:xfrm>
        </p:spPr>
        <p:txBody>
          <a:bodyPr vert="horz" lIns="91440" tIns="45720" rIns="91440" bIns="45720" rtlCol="0" anchor="t">
            <a:noAutofit/>
          </a:bodyPr>
          <a:lstStyle/>
          <a:p>
            <a:pPr marL="1772920" lvl="3" indent="0">
              <a:lnSpc>
                <a:spcPct val="100000"/>
              </a:lnSpc>
              <a:buNone/>
              <a:tabLst>
                <a:tab pos="1995488" algn="l"/>
              </a:tabLst>
            </a:pPr>
            <a:endParaRPr lang="en-US" b="1" i="1">
              <a:solidFill>
                <a:srgbClr val="00B4BD"/>
              </a:solidFill>
              <a:ea typeface="+mn-lt"/>
              <a:cs typeface="+mn-lt"/>
            </a:endParaRPr>
          </a:p>
          <a:p>
            <a:pPr marL="2228850" lvl="7" indent="-457200">
              <a:lnSpc>
                <a:spcPct val="100000"/>
              </a:lnSpc>
              <a:spcBef>
                <a:spcPts val="1000"/>
              </a:spcBef>
              <a:buNone/>
              <a:defRPr/>
            </a:pPr>
            <a:r>
              <a:rPr lang="en-US" sz="1600" b="1">
                <a:solidFill>
                  <a:srgbClr val="00B4BD"/>
                </a:solidFill>
                <a:latin typeface="Calibri" panose="020F0502020204030204"/>
                <a:ea typeface="+mn-lt"/>
                <a:cs typeface="Calibri" panose="020F0502020204030204"/>
              </a:rPr>
              <a:t>Community Leadership Committee Meeting</a:t>
            </a:r>
          </a:p>
          <a:p>
            <a:pPr marL="2004695" lvl="3" indent="-231775">
              <a:lnSpc>
                <a:spcPct val="100000"/>
              </a:lnSpc>
              <a:buFont typeface="System Font Regular"/>
              <a:buChar char="&gt;"/>
              <a:defRPr/>
            </a:pPr>
            <a:r>
              <a:rPr kumimoji="0" lang="en-US" sz="16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Meeting #</a:t>
            </a:r>
            <a:r>
              <a:rPr lang="en-US" sz="1600">
                <a:solidFill>
                  <a:srgbClr val="000000"/>
                </a:solidFill>
                <a:latin typeface="Calibri" panose="020F0502020204030204"/>
                <a:ea typeface="+mn-lt"/>
                <a:cs typeface="Calibri" panose="020F0502020204030204"/>
              </a:rPr>
              <a:t>15</a:t>
            </a:r>
            <a:endParaRPr kumimoji="0" lang="en-US" sz="1600" b="0" i="0" u="none" strike="noStrike" kern="1200" cap="none" spc="0" normalizeH="0" baseline="0" noProof="0">
              <a:ln>
                <a:noFill/>
              </a:ln>
              <a:solidFill>
                <a:srgbClr val="000000"/>
              </a:solidFill>
              <a:effectLst/>
              <a:uLnTx/>
              <a:uFillTx/>
              <a:latin typeface="Calibri" panose="020F0502020204030204"/>
              <a:ea typeface="Calibri"/>
              <a:cs typeface="Calibri"/>
            </a:endParaRPr>
          </a:p>
          <a:p>
            <a:pPr marL="1718945" lvl="3" indent="285750">
              <a:lnSpc>
                <a:spcPct val="100000"/>
              </a:lnSpc>
              <a:buNone/>
              <a:defRPr/>
            </a:pPr>
            <a:r>
              <a:rPr kumimoji="0" lang="en-US" sz="1600" b="0" i="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Thursday, </a:t>
            </a:r>
            <a:r>
              <a:rPr lang="en-US" sz="1600" i="1">
                <a:solidFill>
                  <a:srgbClr val="000000"/>
                </a:solidFill>
                <a:latin typeface="Calibri" panose="020F0502020204030204"/>
                <a:ea typeface="+mn-lt"/>
                <a:cs typeface="Calibri" panose="020F0502020204030204"/>
              </a:rPr>
              <a:t>May 18</a:t>
            </a:r>
            <a:r>
              <a:rPr kumimoji="0" lang="en-US" sz="1600" b="0" i="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5-7pm</a:t>
            </a:r>
            <a:endParaRPr lang="en-US" sz="1600" b="0" i="1" u="none" strike="noStrike" kern="1200" cap="none" spc="0" normalizeH="0" baseline="0" noProof="0">
              <a:ln>
                <a:noFill/>
              </a:ln>
              <a:effectLst/>
              <a:uLnTx/>
              <a:uFillTx/>
              <a:latin typeface="Calibri" panose="020F0502020204030204"/>
              <a:ea typeface="+mn-lt"/>
              <a:cs typeface="Calibri" panose="020F0502020204030204"/>
            </a:endParaRPr>
          </a:p>
          <a:p>
            <a:pPr marL="2228850" lvl="7" indent="-457200">
              <a:lnSpc>
                <a:spcPct val="100000"/>
              </a:lnSpc>
              <a:spcBef>
                <a:spcPts val="1000"/>
              </a:spcBef>
              <a:buNone/>
              <a:defRPr/>
            </a:pPr>
            <a:endParaRPr lang="en-US" sz="900" b="1" u="none" strike="noStrike" kern="1200" cap="none" spc="0" normalizeH="0" baseline="0" noProof="0">
              <a:ln>
                <a:noFill/>
              </a:ln>
              <a:solidFill>
                <a:srgbClr val="00B4BD"/>
              </a:solidFill>
              <a:effectLst/>
              <a:uLnTx/>
              <a:uFillTx/>
              <a:latin typeface="Calibri" panose="020F0502020204030204"/>
              <a:ea typeface="+mn-lt"/>
              <a:cs typeface="Calibri" panose="020F0502020204030204"/>
            </a:endParaRPr>
          </a:p>
          <a:p>
            <a:pPr marL="2228850" marR="0" lvl="7" indent="-45720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0B4BD"/>
                </a:solidFill>
                <a:effectLst/>
                <a:uLnTx/>
                <a:uFillTx/>
                <a:latin typeface="Calibri" panose="020F0502020204030204"/>
                <a:ea typeface="+mn-lt"/>
                <a:cs typeface="Calibri" panose="020F0502020204030204"/>
              </a:rPr>
              <a:t>Task Force Meeting</a:t>
            </a:r>
            <a:endParaRPr kumimoji="0" lang="en-US" sz="1600" b="0" i="1"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2004695" marR="0" lvl="3" indent="-231775" algn="l" defTabSz="914400" rtl="0" eaLnBrk="1" fontAlgn="auto" latinLnBrk="0" hangingPunct="1">
              <a:lnSpc>
                <a:spcPct val="100000"/>
              </a:lnSpc>
              <a:spcBef>
                <a:spcPts val="500"/>
              </a:spcBef>
              <a:spcAft>
                <a:spcPts val="0"/>
              </a:spcAft>
              <a:buClrTx/>
              <a:buSzPct val="90000"/>
              <a:buFont typeface="Calibri" panose="020F0502020204030204" pitchFamily="34" charset="0"/>
              <a:buChar char="&gt;"/>
              <a:tabLst/>
              <a:defRPr/>
            </a:pPr>
            <a:r>
              <a:rPr kumimoji="0" lang="en-US" sz="16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Task Force Meeting #</a:t>
            </a:r>
            <a:r>
              <a:rPr lang="en-US" sz="1600">
                <a:solidFill>
                  <a:srgbClr val="000000"/>
                </a:solidFill>
                <a:latin typeface="Calibri" panose="020F0502020204030204"/>
                <a:ea typeface="+mn-lt"/>
                <a:cs typeface="Calibri" panose="020F0502020204030204"/>
              </a:rPr>
              <a:t>20</a:t>
            </a:r>
            <a:endParaRPr lang="en-US" sz="16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1772920" lvl="3" indent="0">
              <a:lnSpc>
                <a:spcPct val="100000"/>
              </a:lnSpc>
              <a:buNone/>
              <a:defRPr/>
            </a:pPr>
            <a:r>
              <a:rPr kumimoji="0" lang="en-US" sz="16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a:t>
            </a:r>
            <a:r>
              <a:rPr kumimoji="0" lang="en-US" sz="1600" b="0" i="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Monday, </a:t>
            </a:r>
            <a:r>
              <a:rPr lang="en-US" sz="1600" i="1">
                <a:solidFill>
                  <a:srgbClr val="000000"/>
                </a:solidFill>
                <a:latin typeface="Calibri" panose="020F0502020204030204"/>
                <a:ea typeface="+mn-lt"/>
                <a:cs typeface="Calibri" panose="020F0502020204030204"/>
              </a:rPr>
              <a:t>May 1</a:t>
            </a:r>
            <a:r>
              <a:rPr kumimoji="0" lang="en-US" sz="1600" b="0" i="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5-7pm </a:t>
            </a:r>
            <a:endParaRPr lang="en-US" sz="1600" b="0" i="1"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2004695" lvl="3" indent="-231775">
              <a:lnSpc>
                <a:spcPct val="100000"/>
              </a:lnSpc>
              <a:buFont typeface="Calibri,Sans-Serif"/>
              <a:buChar char="&gt;"/>
              <a:defRPr/>
            </a:pPr>
            <a:r>
              <a:rPr lang="en-US" sz="1600">
                <a:solidFill>
                  <a:srgbClr val="000000"/>
                </a:solidFill>
                <a:latin typeface="Calibri" panose="020F0502020204030204"/>
                <a:ea typeface="+mn-lt"/>
                <a:cs typeface="Calibri" panose="020F0502020204030204"/>
              </a:rPr>
              <a:t>Task Force Meeting #20.5</a:t>
            </a:r>
          </a:p>
          <a:p>
            <a:pPr marL="1772920" lvl="3" indent="0">
              <a:lnSpc>
                <a:spcPct val="100000"/>
              </a:lnSpc>
              <a:buNone/>
              <a:defRPr/>
            </a:pPr>
            <a:r>
              <a:rPr lang="en-US" sz="1600">
                <a:solidFill>
                  <a:srgbClr val="000000"/>
                </a:solidFill>
                <a:latin typeface="Calibri" panose="020F0502020204030204"/>
                <a:ea typeface="+mn-lt"/>
                <a:cs typeface="Calibri" panose="020F0502020204030204"/>
              </a:rPr>
              <a:t>     </a:t>
            </a:r>
            <a:r>
              <a:rPr lang="en-US" sz="1600" i="1">
                <a:solidFill>
                  <a:srgbClr val="000000"/>
                </a:solidFill>
                <a:latin typeface="Calibri" panose="020F0502020204030204"/>
                <a:ea typeface="+mn-lt"/>
                <a:cs typeface="Calibri" panose="020F0502020204030204"/>
              </a:rPr>
              <a:t>Monday, May 8, 5-7pm </a:t>
            </a:r>
            <a:endParaRPr lang="en-US"/>
          </a:p>
          <a:p>
            <a:pPr marL="2228850" lvl="7" indent="-457200">
              <a:lnSpc>
                <a:spcPct val="100000"/>
              </a:lnSpc>
              <a:spcBef>
                <a:spcPts val="1000"/>
              </a:spcBef>
              <a:buNone/>
              <a:defRPr/>
            </a:pPr>
            <a:endParaRPr lang="en-US" sz="800" b="1">
              <a:solidFill>
                <a:srgbClr val="00B4BD"/>
              </a:solidFill>
              <a:latin typeface="Calibri" panose="020F0502020204030204"/>
              <a:ea typeface="+mn-lt"/>
              <a:cs typeface="Calibri" panose="020F0502020204030204"/>
            </a:endParaRPr>
          </a:p>
          <a:p>
            <a:pPr marL="2228850" marR="0" lvl="7" indent="-45720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0B4BD"/>
                </a:solidFill>
                <a:effectLst/>
                <a:uLnTx/>
                <a:uFillTx/>
                <a:latin typeface="Calibri" panose="020F0502020204030204"/>
                <a:ea typeface="+mn-lt"/>
                <a:cs typeface="Calibri" panose="020F0502020204030204"/>
              </a:rPr>
              <a:t>Working Group Meetings</a:t>
            </a:r>
            <a:r>
              <a:rPr kumimoji="0" lang="en-US" sz="16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a:t>
            </a:r>
            <a:endParaRPr lang="en-US" sz="16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1772920" marR="0" lvl="3" indent="0" fontAlgn="auto">
              <a:lnSpc>
                <a:spcPct val="100000"/>
              </a:lnSpc>
              <a:spcAft>
                <a:spcPts val="0"/>
              </a:spcAft>
              <a:buClrTx/>
              <a:buNone/>
              <a:tabLst>
                <a:tab pos="1995488" algn="l"/>
              </a:tabLst>
              <a:defRPr/>
            </a:pPr>
            <a:endParaRPr kumimoji="0" lang="en-US" sz="700" b="1" i="1" u="none" strike="noStrike" kern="1200" cap="none" spc="0" normalizeH="0" baseline="0" noProof="0">
              <a:ln>
                <a:noFill/>
              </a:ln>
              <a:solidFill>
                <a:srgbClr val="00B4BD"/>
              </a:solidFill>
              <a:effectLst/>
              <a:uLnTx/>
              <a:uFillTx/>
              <a:latin typeface="Calibri" panose="020F0502020204030204"/>
              <a:ea typeface="+mn-lt"/>
              <a:cs typeface="Calibri" panose="020F0502020204030204"/>
            </a:endParaRPr>
          </a:p>
          <a:p>
            <a:pPr marL="2004695" lvl="3" indent="-231775">
              <a:lnSpc>
                <a:spcPct val="100000"/>
              </a:lnSpc>
              <a:buFont typeface="System Font Regular"/>
              <a:buChar char="&gt;"/>
              <a:tabLst>
                <a:tab pos="1995488" algn="l"/>
              </a:tabLst>
              <a:defRPr/>
            </a:pPr>
            <a:r>
              <a:rPr lang="en-US" sz="1600">
                <a:solidFill>
                  <a:srgbClr val="000000"/>
                </a:solidFill>
                <a:latin typeface="Calibri" panose="020F0502020204030204"/>
                <a:ea typeface="+mn-lt"/>
                <a:cs typeface="Calibri" panose="020F0502020204030204"/>
              </a:rPr>
              <a:t>Equity Working Group #12</a:t>
            </a:r>
            <a:br>
              <a:rPr lang="en-US" sz="1600">
                <a:latin typeface="Calibri" panose="020F0502020204030204"/>
                <a:ea typeface="+mn-lt"/>
                <a:cs typeface="Calibri" panose="020F0502020204030204"/>
              </a:rPr>
            </a:br>
            <a:r>
              <a:rPr lang="en-US" sz="1600" i="1">
                <a:latin typeface="Calibri" panose="020F0502020204030204"/>
                <a:ea typeface="+mn-lt"/>
                <a:cs typeface="Calibri" panose="020F0502020204030204"/>
              </a:rPr>
              <a:t>Thursday, April 27, 5-7pm</a:t>
            </a:r>
          </a:p>
          <a:p>
            <a:pPr marL="2004695" lvl="3" indent="-231775">
              <a:lnSpc>
                <a:spcPct val="100000"/>
              </a:lnSpc>
              <a:buFont typeface="System Font Regular"/>
              <a:buChar char="&gt;"/>
              <a:tabLst>
                <a:tab pos="1995488" algn="l"/>
              </a:tabLst>
              <a:defRPr/>
            </a:pPr>
            <a:r>
              <a:rPr lang="en-US" sz="1600">
                <a:solidFill>
                  <a:srgbClr val="000000"/>
                </a:solidFill>
                <a:latin typeface="Calibri" panose="020F0502020204030204"/>
                <a:ea typeface="+mn-lt"/>
                <a:cs typeface="Calibri" panose="020F0502020204030204"/>
              </a:rPr>
              <a:t>Zero-Emissions Truck Working Group #16</a:t>
            </a:r>
            <a:br>
              <a:rPr lang="en-US" sz="1600">
                <a:latin typeface="Calibri" panose="020F0502020204030204"/>
                <a:ea typeface="+mn-lt"/>
                <a:cs typeface="Calibri" panose="020F0502020204030204"/>
              </a:rPr>
            </a:br>
            <a:r>
              <a:rPr lang="en-US" sz="1600" i="1">
                <a:solidFill>
                  <a:srgbClr val="000000"/>
                </a:solidFill>
                <a:latin typeface="Calibri" panose="020F0502020204030204"/>
                <a:ea typeface="+mn-lt"/>
                <a:cs typeface="Calibri" panose="020F0502020204030204"/>
              </a:rPr>
              <a:t>Tuesday</a:t>
            </a:r>
            <a:r>
              <a:rPr kumimoji="0" lang="en-US" sz="1600" b="0" i="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a:t>
            </a:r>
            <a:r>
              <a:rPr lang="en-US" sz="1600" i="1">
                <a:solidFill>
                  <a:srgbClr val="000000"/>
                </a:solidFill>
                <a:latin typeface="Calibri" panose="020F0502020204030204"/>
                <a:ea typeface="+mn-lt"/>
                <a:cs typeface="Calibri" panose="020F0502020204030204"/>
              </a:rPr>
              <a:t>May</a:t>
            </a:r>
            <a:r>
              <a:rPr kumimoji="0" lang="en-US" sz="1600" b="0" i="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a:t>
            </a:r>
            <a:r>
              <a:rPr lang="en-US" sz="1600" i="1">
                <a:solidFill>
                  <a:srgbClr val="000000"/>
                </a:solidFill>
                <a:latin typeface="Calibri" panose="020F0502020204030204"/>
                <a:ea typeface="+mn-lt"/>
                <a:cs typeface="Calibri" panose="020F0502020204030204"/>
              </a:rPr>
              <a:t>16</a:t>
            </a:r>
            <a:r>
              <a:rPr kumimoji="0" lang="en-US" sz="1600" b="0" i="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1-3pm</a:t>
            </a:r>
            <a:endParaRPr lang="en-US" b="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2228850" marR="0" lvl="7" indent="-45720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800" b="1" i="0" u="none" strike="noStrike" kern="1200" cap="none" spc="0" normalizeH="0" baseline="0" noProof="0">
              <a:ln>
                <a:noFill/>
              </a:ln>
              <a:solidFill>
                <a:srgbClr val="00B4BD"/>
              </a:solidFill>
              <a:effectLst/>
              <a:uLnTx/>
              <a:uFillTx/>
              <a:latin typeface="Calibri" panose="020F0502020204030204"/>
              <a:ea typeface="+mn-lt"/>
              <a:cs typeface="Calibri" panose="020F0502020204030204"/>
            </a:endParaRPr>
          </a:p>
          <a:p>
            <a:pPr marL="1718945" marR="0" lvl="3" indent="285750" algn="l" defTabSz="914400" rtl="0" eaLnBrk="1" fontAlgn="auto" latinLnBrk="0" hangingPunct="1">
              <a:lnSpc>
                <a:spcPct val="70000"/>
              </a:lnSpc>
              <a:spcBef>
                <a:spcPts val="500"/>
              </a:spcBef>
              <a:spcAft>
                <a:spcPts val="0"/>
              </a:spcAft>
              <a:buClrTx/>
              <a:buSzPct val="90000"/>
              <a:buFont typeface="Arial" panose="020B0604020202020204" pitchFamily="34" charset="0"/>
              <a:buNone/>
              <a:tabLst/>
              <a:defRPr/>
            </a:pPr>
            <a:endParaRPr kumimoji="0" lang="en-US" sz="1600" b="0" i="1"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1718945" lvl="3" indent="285750">
              <a:lnSpc>
                <a:spcPct val="70000"/>
              </a:lnSpc>
              <a:buNone/>
            </a:pPr>
            <a:endParaRPr lang="en-US" sz="1600" i="1">
              <a:ea typeface="+mn-lt"/>
              <a:cs typeface="+mn-lt"/>
            </a:endParaRPr>
          </a:p>
        </p:txBody>
      </p:sp>
      <p:sp>
        <p:nvSpPr>
          <p:cNvPr id="4" name="Slide Number Placeholder 3">
            <a:extLst>
              <a:ext uri="{FF2B5EF4-FFF2-40B4-BE49-F238E27FC236}">
                <a16:creationId xmlns:a16="http://schemas.microsoft.com/office/drawing/2014/main" id="{39799A09-7BDD-4F8D-9E03-368A20861D8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id="{73A3508D-BA48-A14E-4936-254C29717B93}"/>
              </a:ext>
            </a:extLst>
          </p:cNvPr>
          <p:cNvSpPr txBox="1">
            <a:spLocks/>
          </p:cNvSpPr>
          <p:nvPr/>
        </p:nvSpPr>
        <p:spPr>
          <a:xfrm>
            <a:off x="5873392" y="1284714"/>
            <a:ext cx="5996691" cy="5822775"/>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8945" marR="0" lvl="3" indent="285750" algn="l" defTabSz="914400" rtl="0" eaLnBrk="1" fontAlgn="auto" latinLnBrk="0" hangingPunct="1">
              <a:lnSpc>
                <a:spcPct val="70000"/>
              </a:lnSpc>
              <a:spcBef>
                <a:spcPts val="500"/>
              </a:spcBef>
              <a:spcAft>
                <a:spcPts val="0"/>
              </a:spcAft>
              <a:buClrTx/>
              <a:buSzPct val="90000"/>
              <a:buFont typeface="Arial" panose="020B0604020202020204" pitchFamily="34" charset="0"/>
              <a:buNone/>
              <a:tabLst/>
              <a:defRPr/>
            </a:pPr>
            <a:endParaRPr kumimoji="0" lang="en-US" sz="2200" b="0" i="1"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1718945" marR="0" lvl="3" indent="285750" algn="l" defTabSz="914400" rtl="0" eaLnBrk="1" fontAlgn="auto" latinLnBrk="0" hangingPunct="1">
              <a:lnSpc>
                <a:spcPct val="70000"/>
              </a:lnSpc>
              <a:spcBef>
                <a:spcPts val="500"/>
              </a:spcBef>
              <a:spcAft>
                <a:spcPts val="0"/>
              </a:spcAft>
              <a:buClrTx/>
              <a:buSzPct val="90000"/>
              <a:buFont typeface="Arial" panose="020B0604020202020204" pitchFamily="34" charset="0"/>
              <a:buNone/>
              <a:tabLst/>
              <a:defRPr/>
            </a:pPr>
            <a:endParaRPr kumimoji="0" lang="en-US" sz="2200" b="1" i="0" u="none" strike="noStrike" kern="1200" cap="none" spc="0" normalizeH="0" baseline="0" noProof="0">
              <a:ln>
                <a:noFill/>
              </a:ln>
              <a:solidFill>
                <a:srgbClr val="00B4BD"/>
              </a:solidFill>
              <a:effectLst/>
              <a:uLnTx/>
              <a:uFillTx/>
              <a:latin typeface="Calibri" panose="020F0502020204030204"/>
              <a:ea typeface="+mn-lt"/>
              <a:cs typeface="Calibri" panose="020F0502020204030204"/>
            </a:endParaRPr>
          </a:p>
        </p:txBody>
      </p:sp>
      <p:sp>
        <p:nvSpPr>
          <p:cNvPr id="7" name="Content Placeholder 2">
            <a:extLst>
              <a:ext uri="{FF2B5EF4-FFF2-40B4-BE49-F238E27FC236}">
                <a16:creationId xmlns:a16="http://schemas.microsoft.com/office/drawing/2014/main" id="{07F6093D-A6AC-408A-9C5D-209F68493404}"/>
              </a:ext>
            </a:extLst>
          </p:cNvPr>
          <p:cNvSpPr txBox="1">
            <a:spLocks/>
          </p:cNvSpPr>
          <p:nvPr/>
        </p:nvSpPr>
        <p:spPr>
          <a:xfrm>
            <a:off x="5342169" y="1023087"/>
            <a:ext cx="6932958" cy="5833818"/>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8945" lvl="3" indent="285750">
              <a:lnSpc>
                <a:spcPct val="70000"/>
              </a:lnSpc>
              <a:buFont typeface="Arial" panose="020B0604020202020204" pitchFamily="34" charset="0"/>
              <a:buNone/>
            </a:pPr>
            <a:endParaRPr lang="en-US" b="1">
              <a:solidFill>
                <a:srgbClr val="00B4BD"/>
              </a:solidFill>
              <a:ea typeface="+mn-lt"/>
              <a:cs typeface="+mn-lt"/>
            </a:endParaRPr>
          </a:p>
          <a:p>
            <a:pPr marL="1718945" lvl="3" indent="285750">
              <a:lnSpc>
                <a:spcPct val="70000"/>
              </a:lnSpc>
              <a:buFont typeface="Arial" panose="020B0604020202020204" pitchFamily="34" charset="0"/>
              <a:buNone/>
            </a:pPr>
            <a:endParaRPr lang="en-US" sz="1600" b="1">
              <a:solidFill>
                <a:srgbClr val="00B4BD"/>
              </a:solidFill>
              <a:latin typeface="Calibri" panose="020F0502020204030204"/>
              <a:ea typeface="+mn-lt"/>
              <a:cs typeface="Calibri" panose="020F0502020204030204"/>
            </a:endParaRPr>
          </a:p>
        </p:txBody>
      </p:sp>
      <p:sp>
        <p:nvSpPr>
          <p:cNvPr id="5" name="TextBox 4">
            <a:extLst>
              <a:ext uri="{FF2B5EF4-FFF2-40B4-BE49-F238E27FC236}">
                <a16:creationId xmlns:a16="http://schemas.microsoft.com/office/drawing/2014/main" id="{27980976-CEE2-1B76-7742-B1E62D5050F9}"/>
              </a:ext>
            </a:extLst>
          </p:cNvPr>
          <p:cNvSpPr txBox="1"/>
          <p:nvPr/>
        </p:nvSpPr>
        <p:spPr>
          <a:xfrm>
            <a:off x="6675989" y="2690336"/>
            <a:ext cx="4591736" cy="1477328"/>
          </a:xfrm>
          <a:prstGeom prst="rect">
            <a:avLst/>
          </a:prstGeom>
          <a:solidFill>
            <a:schemeClr val="accent1"/>
          </a:solidFill>
        </p:spPr>
        <p:txBody>
          <a:bodyPr wrap="square" rtlCol="0">
            <a:spAutoFit/>
          </a:bodyPr>
          <a:lstStyle/>
          <a:p>
            <a:pPr algn="ctr"/>
            <a:endParaRPr lang="en-US"/>
          </a:p>
          <a:p>
            <a:pPr algn="ctr"/>
            <a:r>
              <a:rPr lang="en-US"/>
              <a:t>For the most updated list </a:t>
            </a:r>
          </a:p>
          <a:p>
            <a:pPr algn="ctr"/>
            <a:r>
              <a:rPr lang="en-US"/>
              <a:t>of meeting dates, please visit </a:t>
            </a:r>
            <a:r>
              <a:rPr lang="en-US" sz="1800" b="1">
                <a:latin typeface="Calibri" panose="020F0502020204030204"/>
                <a:hlinkClick r:id="rId3">
                  <a:extLst>
                    <a:ext uri="{A12FA001-AC4F-418D-AE19-62706E023703}">
                      <ahyp:hlinkClr xmlns:ahyp="http://schemas.microsoft.com/office/drawing/2018/hyperlinkcolor" val="tx"/>
                    </a:ext>
                  </a:extLst>
                </a:hlinkClick>
              </a:rPr>
              <a:t>http://www.metro.net/710-hub</a:t>
            </a:r>
            <a:endParaRPr lang="en-US" sz="1800" b="1">
              <a:latin typeface="Calibri" panose="020F0502020204030204"/>
            </a:endParaRPr>
          </a:p>
          <a:p>
            <a:pPr algn="ctr"/>
            <a:endParaRPr lang="en-US"/>
          </a:p>
        </p:txBody>
      </p:sp>
      <p:sp>
        <p:nvSpPr>
          <p:cNvPr id="9" name="Content Placeholder 2">
            <a:extLst>
              <a:ext uri="{FF2B5EF4-FFF2-40B4-BE49-F238E27FC236}">
                <a16:creationId xmlns:a16="http://schemas.microsoft.com/office/drawing/2014/main" id="{0DFCB120-7953-392C-E749-FFB7801996C0}"/>
              </a:ext>
            </a:extLst>
          </p:cNvPr>
          <p:cNvSpPr txBox="1">
            <a:spLocks/>
          </p:cNvSpPr>
          <p:nvPr/>
        </p:nvSpPr>
        <p:spPr>
          <a:xfrm>
            <a:off x="5792785" y="1023087"/>
            <a:ext cx="6157904" cy="5933209"/>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8945" lvl="3" indent="285750">
              <a:lnSpc>
                <a:spcPct val="70000"/>
              </a:lnSpc>
              <a:buFont typeface="Arial" panose="020B0604020202020204" pitchFamily="34" charset="0"/>
              <a:buNone/>
            </a:pPr>
            <a:endParaRPr lang="es-ES_tradnl" sz="2200" b="1" i="1">
              <a:solidFill>
                <a:srgbClr val="00B4BD"/>
              </a:solidFill>
              <a:ea typeface="+mn-lt"/>
              <a:cs typeface="+mn-lt"/>
            </a:endParaRPr>
          </a:p>
        </p:txBody>
      </p:sp>
    </p:spTree>
    <p:extLst>
      <p:ext uri="{BB962C8B-B14F-4D97-AF65-F5344CB8AC3E}">
        <p14:creationId xmlns:p14="http://schemas.microsoft.com/office/powerpoint/2010/main" val="1677717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884A5F-C809-1940-A1C6-BAA26DFD1C84}"/>
              </a:ext>
            </a:extLst>
          </p:cNvPr>
          <p:cNvSpPr>
            <a:spLocks noGrp="1"/>
          </p:cNvSpPr>
          <p:nvPr>
            <p:ph type="title"/>
          </p:nvPr>
        </p:nvSpPr>
        <p:spPr/>
        <p:txBody>
          <a:bodyPr/>
          <a:lstStyle/>
          <a:p>
            <a:r>
              <a:rPr lang="en-US"/>
              <a:t>Stay connected to this project</a:t>
            </a:r>
            <a:endParaRPr lang="en-US" i="1"/>
          </a:p>
        </p:txBody>
      </p:sp>
      <p:sp>
        <p:nvSpPr>
          <p:cNvPr id="2" name="Slide Number Placeholder 1">
            <a:extLst>
              <a:ext uri="{FF2B5EF4-FFF2-40B4-BE49-F238E27FC236}">
                <a16:creationId xmlns:a16="http://schemas.microsoft.com/office/drawing/2014/main" id="{1CB73D7E-EA03-974B-95A5-C9659F83ED06}"/>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B076DE4-D9DC-C24E-AA36-09096C494ABA}"/>
              </a:ext>
            </a:extLst>
          </p:cNvPr>
          <p:cNvPicPr>
            <a:picLocks noChangeAspect="1"/>
          </p:cNvPicPr>
          <p:nvPr/>
        </p:nvPicPr>
        <p:blipFill>
          <a:blip r:embed="rId3"/>
          <a:stretch>
            <a:fillRect/>
          </a:stretch>
        </p:blipFill>
        <p:spPr>
          <a:xfrm>
            <a:off x="2857775" y="993158"/>
            <a:ext cx="695592" cy="556528"/>
          </a:xfrm>
          <a:prstGeom prst="rect">
            <a:avLst/>
          </a:prstGeom>
        </p:spPr>
      </p:pic>
      <p:pic>
        <p:nvPicPr>
          <p:cNvPr id="5" name="Picture 4">
            <a:extLst>
              <a:ext uri="{FF2B5EF4-FFF2-40B4-BE49-F238E27FC236}">
                <a16:creationId xmlns:a16="http://schemas.microsoft.com/office/drawing/2014/main" id="{7142276B-01BB-3E45-9966-12D656721315}"/>
              </a:ext>
            </a:extLst>
          </p:cNvPr>
          <p:cNvPicPr>
            <a:picLocks noChangeAspect="1"/>
          </p:cNvPicPr>
          <p:nvPr/>
        </p:nvPicPr>
        <p:blipFill>
          <a:blip r:embed="rId4"/>
          <a:srcRect/>
          <a:stretch/>
        </p:blipFill>
        <p:spPr>
          <a:xfrm>
            <a:off x="2996839" y="3118384"/>
            <a:ext cx="556528" cy="556528"/>
          </a:xfrm>
          <a:prstGeom prst="rect">
            <a:avLst/>
          </a:prstGeom>
        </p:spPr>
      </p:pic>
      <p:pic>
        <p:nvPicPr>
          <p:cNvPr id="6" name="Picture 5">
            <a:extLst>
              <a:ext uri="{FF2B5EF4-FFF2-40B4-BE49-F238E27FC236}">
                <a16:creationId xmlns:a16="http://schemas.microsoft.com/office/drawing/2014/main" id="{F41EEB55-FE1E-7344-851C-7C1D463ECA50}"/>
              </a:ext>
            </a:extLst>
          </p:cNvPr>
          <p:cNvPicPr>
            <a:picLocks noChangeAspect="1"/>
          </p:cNvPicPr>
          <p:nvPr/>
        </p:nvPicPr>
        <p:blipFill>
          <a:blip r:embed="rId5"/>
          <a:srcRect/>
          <a:stretch/>
        </p:blipFill>
        <p:spPr>
          <a:xfrm>
            <a:off x="2980062" y="3819576"/>
            <a:ext cx="556528" cy="556528"/>
          </a:xfrm>
          <a:prstGeom prst="rect">
            <a:avLst/>
          </a:prstGeom>
        </p:spPr>
      </p:pic>
      <p:pic>
        <p:nvPicPr>
          <p:cNvPr id="7" name="Picture 6">
            <a:extLst>
              <a:ext uri="{FF2B5EF4-FFF2-40B4-BE49-F238E27FC236}">
                <a16:creationId xmlns:a16="http://schemas.microsoft.com/office/drawing/2014/main" id="{54EA6FA3-1239-C847-9F4D-B548F6A3C097}"/>
              </a:ext>
            </a:extLst>
          </p:cNvPr>
          <p:cNvPicPr>
            <a:picLocks noChangeAspect="1"/>
          </p:cNvPicPr>
          <p:nvPr/>
        </p:nvPicPr>
        <p:blipFill>
          <a:blip r:embed="rId6"/>
          <a:srcRect/>
          <a:stretch/>
        </p:blipFill>
        <p:spPr>
          <a:xfrm>
            <a:off x="2980062" y="4455499"/>
            <a:ext cx="556528" cy="556528"/>
          </a:xfrm>
          <a:prstGeom prst="rect">
            <a:avLst/>
          </a:prstGeom>
        </p:spPr>
      </p:pic>
      <p:pic>
        <p:nvPicPr>
          <p:cNvPr id="8" name="Picture 7">
            <a:extLst>
              <a:ext uri="{FF2B5EF4-FFF2-40B4-BE49-F238E27FC236}">
                <a16:creationId xmlns:a16="http://schemas.microsoft.com/office/drawing/2014/main" id="{B234EB8E-1C8E-5F42-8582-8D82DBF19CB8}"/>
              </a:ext>
            </a:extLst>
          </p:cNvPr>
          <p:cNvPicPr>
            <a:picLocks noChangeAspect="1"/>
          </p:cNvPicPr>
          <p:nvPr/>
        </p:nvPicPr>
        <p:blipFill>
          <a:blip r:embed="rId7"/>
          <a:srcRect/>
          <a:stretch/>
        </p:blipFill>
        <p:spPr>
          <a:xfrm>
            <a:off x="2980062" y="5121469"/>
            <a:ext cx="556528" cy="556528"/>
          </a:xfrm>
          <a:prstGeom prst="rect">
            <a:avLst/>
          </a:prstGeom>
        </p:spPr>
      </p:pic>
      <p:pic>
        <p:nvPicPr>
          <p:cNvPr id="9" name="Picture 8">
            <a:extLst>
              <a:ext uri="{FF2B5EF4-FFF2-40B4-BE49-F238E27FC236}">
                <a16:creationId xmlns:a16="http://schemas.microsoft.com/office/drawing/2014/main" id="{F810D9B4-5298-CC4B-88C6-1EED08DC2106}"/>
              </a:ext>
            </a:extLst>
          </p:cNvPr>
          <p:cNvPicPr>
            <a:picLocks noChangeAspect="1"/>
          </p:cNvPicPr>
          <p:nvPr/>
        </p:nvPicPr>
        <p:blipFill>
          <a:blip r:embed="rId8"/>
          <a:srcRect/>
          <a:stretch/>
        </p:blipFill>
        <p:spPr>
          <a:xfrm>
            <a:off x="2996839" y="5833859"/>
            <a:ext cx="556528" cy="556528"/>
          </a:xfrm>
          <a:prstGeom prst="rect">
            <a:avLst/>
          </a:prstGeom>
        </p:spPr>
      </p:pic>
      <p:sp>
        <p:nvSpPr>
          <p:cNvPr id="10" name="TextBox 9">
            <a:extLst>
              <a:ext uri="{FF2B5EF4-FFF2-40B4-BE49-F238E27FC236}">
                <a16:creationId xmlns:a16="http://schemas.microsoft.com/office/drawing/2014/main" id="{6135C771-D280-374C-B070-2134A99458EB}"/>
              </a:ext>
            </a:extLst>
          </p:cNvPr>
          <p:cNvSpPr txBox="1"/>
          <p:nvPr/>
        </p:nvSpPr>
        <p:spPr>
          <a:xfrm>
            <a:off x="3600002" y="993158"/>
            <a:ext cx="8392152" cy="1938992"/>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Michael Cano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Executive Officer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Countywide Planning &amp; Development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a:solidFill>
                  <a:srgbClr val="000000"/>
                </a:solidFill>
                <a:latin typeface="Calibri" panose="020F0502020204030204"/>
              </a:rPr>
              <a:t>LA Metro</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a:t>One Gateway Plaza, MS 99-13-1</a:t>
            </a:r>
            <a:br>
              <a:rPr lang="en-US" sz="2000"/>
            </a:br>
            <a:r>
              <a:rPr lang="en-US" sz="2000"/>
              <a:t>Los Angeles, CA 90012</a:t>
            </a: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ECA2E31C-4A55-C844-817A-6C712677C501}"/>
              </a:ext>
            </a:extLst>
          </p:cNvPr>
          <p:cNvSpPr txBox="1"/>
          <p:nvPr/>
        </p:nvSpPr>
        <p:spPr>
          <a:xfrm>
            <a:off x="3543647" y="3108942"/>
            <a:ext cx="7113872" cy="32316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Calibri" panose="020F0502020204030204"/>
                <a:ea typeface="+mn-ea"/>
                <a:cs typeface="+mn-cs"/>
              </a:rPr>
              <a:t>213.418.3010 W</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Calibri" panose="020F0502020204030204"/>
                <a:ea typeface="+mn-ea"/>
                <a:cs typeface="+mn-cs"/>
              </a:rPr>
              <a:t>213.305.0423 C</a:t>
            </a:r>
            <a:endParaRPr kumimoji="0" lang="en-US" sz="800" b="0" i="1"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1600"/>
              </a:spcBef>
              <a:spcAft>
                <a:spcPts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Calibri" panose="020F0502020204030204"/>
                <a:ea typeface="+mn-ea"/>
                <a:cs typeface="+mn-cs"/>
                <a:hlinkClick r:id="rId9"/>
              </a:rPr>
              <a:t>710corridor@metro.net</a:t>
            </a:r>
            <a:r>
              <a:rPr kumimoji="0" lang="en-US" sz="2000" b="0" i="1" u="none" strike="noStrike" kern="1200" cap="none" spc="0" normalizeH="0" baseline="0" noProof="0">
                <a:ln>
                  <a:noFill/>
                </a:ln>
                <a:solidFill>
                  <a:srgbClr val="000000"/>
                </a:solidFill>
                <a:effectLst/>
                <a:uLnTx/>
                <a:uFillTx/>
                <a:latin typeface="Calibri" panose="020F0502020204030204"/>
                <a:ea typeface="+mn-ea"/>
                <a:cs typeface="+mn-cs"/>
              </a:rPr>
              <a:t>                                                                                                                                                                  </a:t>
            </a:r>
            <a:endParaRPr kumimoji="0" lang="en-US"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1600"/>
              </a:spcBef>
              <a:spcAft>
                <a:spcPts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Calibri" panose="020F0502020204030204"/>
                <a:ea typeface="+mn-ea"/>
                <a:cs typeface="+mn-cs"/>
                <a:hlinkClick r:id="rId10"/>
              </a:rPr>
              <a:t>https://www.metro.net/projects/lb-ela-corridor-plan/</a:t>
            </a:r>
            <a:endParaRPr kumimoji="0" lang="en-US" sz="2000" b="0" i="1"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1600"/>
              </a:spcBef>
              <a:spcAft>
                <a:spcPts val="0"/>
              </a:spcAft>
              <a:buClrTx/>
              <a:buSzTx/>
              <a:buFontTx/>
              <a:buNone/>
              <a:tabLst/>
              <a:defRPr/>
            </a:pPr>
            <a:r>
              <a:rPr kumimoji="0" lang="en-US" sz="300" b="0" i="1" u="none" strike="noStrike" kern="1200" cap="none" spc="0" normalizeH="0" baseline="0" noProof="0">
                <a:ln>
                  <a:noFill/>
                </a:ln>
                <a:solidFill>
                  <a:srgbClr val="000000"/>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1600"/>
              </a:spcBef>
              <a:spcAft>
                <a:spcPts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Calibri" panose="020F0502020204030204"/>
                <a:ea typeface="+mn-ea"/>
                <a:cs typeface="+mn-cs"/>
              </a:rPr>
              <a:t>@metrolosangeles</a:t>
            </a:r>
          </a:p>
          <a:p>
            <a:pPr marL="0" marR="0" lvl="0" indent="0" algn="l" defTabSz="457200" rtl="0" eaLnBrk="1" fontAlgn="auto" latinLnBrk="0" hangingPunct="1">
              <a:lnSpc>
                <a:spcPct val="100000"/>
              </a:lnSpc>
              <a:spcBef>
                <a:spcPts val="1600"/>
              </a:spcBef>
              <a:spcAft>
                <a:spcPts val="0"/>
              </a:spcAft>
              <a:buClrTx/>
              <a:buSzTx/>
              <a:buFontTx/>
              <a:buNone/>
              <a:tabLst/>
              <a:defRPr/>
            </a:pPr>
            <a:endParaRPr kumimoji="0" lang="en-US" sz="1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1600"/>
              </a:spcBef>
              <a:spcAft>
                <a:spcPts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Calibri" panose="020F0502020204030204"/>
                <a:ea typeface="+mn-ea"/>
                <a:cs typeface="+mn-cs"/>
              </a:rPr>
              <a:t>losangelesmetro</a:t>
            </a: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3" name="Picture 6" descr="Logo, company name&#10;&#10;Description automatically generated">
            <a:extLst>
              <a:ext uri="{FF2B5EF4-FFF2-40B4-BE49-F238E27FC236}">
                <a16:creationId xmlns:a16="http://schemas.microsoft.com/office/drawing/2014/main" id="{595EB34E-BA02-EA8E-1196-C6768BE315E1}"/>
              </a:ext>
            </a:extLst>
          </p:cNvPr>
          <p:cNvPicPr>
            <a:picLocks noChangeAspect="1"/>
          </p:cNvPicPr>
          <p:nvPr/>
        </p:nvPicPr>
        <p:blipFill>
          <a:blip r:embed="rId11"/>
          <a:stretch>
            <a:fillRect/>
          </a:stretch>
        </p:blipFill>
        <p:spPr>
          <a:xfrm>
            <a:off x="296173" y="6074253"/>
            <a:ext cx="1952446" cy="546701"/>
          </a:xfrm>
          <a:prstGeom prst="rect">
            <a:avLst/>
          </a:prstGeom>
        </p:spPr>
      </p:pic>
      <p:grpSp>
        <p:nvGrpSpPr>
          <p:cNvPr id="14" name="Group 13">
            <a:extLst>
              <a:ext uri="{FF2B5EF4-FFF2-40B4-BE49-F238E27FC236}">
                <a16:creationId xmlns:a16="http://schemas.microsoft.com/office/drawing/2014/main" id="{A0701316-C43E-4E16-9051-1A9E9EF65D27}"/>
              </a:ext>
            </a:extLst>
          </p:cNvPr>
          <p:cNvGrpSpPr/>
          <p:nvPr/>
        </p:nvGrpSpPr>
        <p:grpSpPr>
          <a:xfrm>
            <a:off x="473196" y="6150597"/>
            <a:ext cx="1457119" cy="470357"/>
            <a:chOff x="2085360" y="5841270"/>
            <a:chExt cx="1457119" cy="470357"/>
          </a:xfrm>
        </p:grpSpPr>
        <p:sp>
          <p:nvSpPr>
            <p:cNvPr id="15" name="Rectangle 14">
              <a:extLst>
                <a:ext uri="{FF2B5EF4-FFF2-40B4-BE49-F238E27FC236}">
                  <a16:creationId xmlns:a16="http://schemas.microsoft.com/office/drawing/2014/main" id="{3BEBB68F-321A-44BC-8A34-ED0E5C9ABA1A}"/>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135A6A4C-5DBE-441A-B055-10C942F42C0E}"/>
                </a:ext>
              </a:extLst>
            </p:cNvPr>
            <p:cNvGrpSpPr/>
            <p:nvPr/>
          </p:nvGrpSpPr>
          <p:grpSpPr>
            <a:xfrm>
              <a:off x="2154894" y="5873388"/>
              <a:ext cx="1387585" cy="406123"/>
              <a:chOff x="299780" y="6166127"/>
              <a:chExt cx="1387585" cy="406123"/>
            </a:xfrm>
          </p:grpSpPr>
          <p:pic>
            <p:nvPicPr>
              <p:cNvPr id="17" name="Picture 16" descr="Logo&#10;&#10;Description automatically generated">
                <a:extLst>
                  <a:ext uri="{FF2B5EF4-FFF2-40B4-BE49-F238E27FC236}">
                    <a16:creationId xmlns:a16="http://schemas.microsoft.com/office/drawing/2014/main" id="{61DEFF4D-1B2E-4DE7-8B2A-26B24156F8BC}"/>
                  </a:ext>
                </a:extLst>
              </p:cNvPr>
              <p:cNvPicPr>
                <a:picLocks noChangeAspect="1"/>
              </p:cNvPicPr>
              <p:nvPr/>
            </p:nvPicPr>
            <p:blipFill>
              <a:blip r:embed="rId12"/>
              <a:stretch>
                <a:fillRect/>
              </a:stretch>
            </p:blipFill>
            <p:spPr>
              <a:xfrm>
                <a:off x="299780" y="6166127"/>
                <a:ext cx="406123" cy="406123"/>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B9DD5BC3-08C5-4A2F-94D8-7633FF1F5467}"/>
                  </a:ext>
                </a:extLst>
              </p:cNvPr>
              <p:cNvPicPr>
                <a:picLocks noChangeAspect="1"/>
              </p:cNvPicPr>
              <p:nvPr/>
            </p:nvPicPr>
            <p:blipFill>
              <a:blip r:embed="rId13"/>
              <a:stretch>
                <a:fillRect/>
              </a:stretch>
            </p:blipFill>
            <p:spPr>
              <a:xfrm>
                <a:off x="672497" y="6223259"/>
                <a:ext cx="1014868" cy="297998"/>
              </a:xfrm>
              <a:prstGeom prst="rect">
                <a:avLst/>
              </a:prstGeom>
            </p:spPr>
          </p:pic>
        </p:grpSp>
      </p:grpSp>
    </p:spTree>
    <p:extLst>
      <p:ext uri="{BB962C8B-B14F-4D97-AF65-F5344CB8AC3E}">
        <p14:creationId xmlns:p14="http://schemas.microsoft.com/office/powerpoint/2010/main" val="7800411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707886"/>
          </a:xfrm>
          <a:prstGeom prst="rect">
            <a:avLst/>
          </a:prstGeom>
          <a:solidFill>
            <a:srgbClr val="00B4BD"/>
          </a:solid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Calibri" panose="020F0502020204030204"/>
                <a:ea typeface="+mn-ea"/>
                <a:cs typeface="Calibri"/>
              </a:rPr>
              <a:t>Thank you!</a:t>
            </a:r>
          </a:p>
        </p:txBody>
      </p:sp>
    </p:spTree>
    <p:extLst>
      <p:ext uri="{BB962C8B-B14F-4D97-AF65-F5344CB8AC3E}">
        <p14:creationId xmlns:p14="http://schemas.microsoft.com/office/powerpoint/2010/main" val="42499132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1FB580D-DDAE-B9A6-A478-3489664E9358}"/>
              </a:ext>
            </a:extLst>
          </p:cNvPr>
          <p:cNvSpPr txBox="1"/>
          <p:nvPr/>
        </p:nvSpPr>
        <p:spPr>
          <a:xfrm>
            <a:off x="5966691" y="6411129"/>
            <a:ext cx="6096000"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6" name="Picture 6" descr="Timeline&#10;&#10;Description automatically generated">
            <a:extLst>
              <a:ext uri="{FF2B5EF4-FFF2-40B4-BE49-F238E27FC236}">
                <a16:creationId xmlns:a16="http://schemas.microsoft.com/office/drawing/2014/main" id="{C4209F86-A962-3749-C7DA-73FF1E4A7F5B}"/>
              </a:ext>
            </a:extLst>
          </p:cNvPr>
          <p:cNvPicPr>
            <a:picLocks noGrp="1" noChangeAspect="1"/>
          </p:cNvPicPr>
          <p:nvPr>
            <p:ph idx="1"/>
          </p:nvPr>
        </p:nvPicPr>
        <p:blipFill rotWithShape="1">
          <a:blip r:embed="rId3"/>
          <a:srcRect t="30451" r="2865" b="188"/>
          <a:stretch/>
        </p:blipFill>
        <p:spPr>
          <a:xfrm>
            <a:off x="89554" y="1716380"/>
            <a:ext cx="11960784" cy="4087916"/>
          </a:xfrm>
        </p:spPr>
      </p:pic>
      <p:sp>
        <p:nvSpPr>
          <p:cNvPr id="8" name="Title 1">
            <a:extLst>
              <a:ext uri="{FF2B5EF4-FFF2-40B4-BE49-F238E27FC236}">
                <a16:creationId xmlns:a16="http://schemas.microsoft.com/office/drawing/2014/main" id="{72D94F4D-4690-2165-126A-8704B7465A7A}"/>
              </a:ext>
            </a:extLst>
          </p:cNvPr>
          <p:cNvSpPr>
            <a:spLocks noGrp="1"/>
          </p:cNvSpPr>
          <p:nvPr>
            <p:ph type="title"/>
          </p:nvPr>
        </p:nvSpPr>
        <p:spPr>
          <a:xfrm>
            <a:off x="381000" y="285749"/>
            <a:ext cx="9045633" cy="429145"/>
          </a:xfrm>
        </p:spPr>
        <p:txBody>
          <a:bodyPr/>
          <a:lstStyle/>
          <a:p>
            <a:r>
              <a:rPr lang="en-US">
                <a:cs typeface="Calibri"/>
              </a:rPr>
              <a:t>ZET Program Outlook</a:t>
            </a:r>
            <a:endParaRPr lang="en-US"/>
          </a:p>
        </p:txBody>
      </p:sp>
    </p:spTree>
    <p:extLst>
      <p:ext uri="{BB962C8B-B14F-4D97-AF65-F5344CB8AC3E}">
        <p14:creationId xmlns:p14="http://schemas.microsoft.com/office/powerpoint/2010/main" val="3865539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9A6B343D-FE25-474C-9E1A-F6B1A029E64E}"/>
              </a:ext>
            </a:extLst>
          </p:cNvPr>
          <p:cNvSpPr txBox="1"/>
          <p:nvPr/>
        </p:nvSpPr>
        <p:spPr>
          <a:xfrm>
            <a:off x="407489" y="200672"/>
            <a:ext cx="9865515" cy="523220"/>
          </a:xfrm>
          <a:prstGeom prst="rect">
            <a:avLst/>
          </a:prstGeom>
          <a:noFill/>
        </p:spPr>
        <p:txBody>
          <a:bodyPr wrap="square" lIns="91440" tIns="45720" rIns="91440" bIns="45720" rtlCol="0" anchor="t">
            <a:spAutoFit/>
          </a:bodyPr>
          <a:lstStyle/>
          <a:p>
            <a:pPr>
              <a:defRPr/>
            </a:pPr>
            <a:r>
              <a:rPr lang="en-US" sz="2800" b="1">
                <a:solidFill>
                  <a:srgbClr val="FFFFFF"/>
                </a:solidFill>
                <a:latin typeface="Calibri" panose="020F0502020204030204"/>
              </a:rPr>
              <a:t>Workforce Development for ZE Infrastructure Expenditure</a:t>
            </a:r>
            <a:endParaRPr lang="en-US"/>
          </a:p>
        </p:txBody>
      </p:sp>
      <p:sp>
        <p:nvSpPr>
          <p:cNvPr id="5" name="Content Placeholder 2">
            <a:extLst>
              <a:ext uri="{FF2B5EF4-FFF2-40B4-BE49-F238E27FC236}">
                <a16:creationId xmlns:a16="http://schemas.microsoft.com/office/drawing/2014/main" id="{35432D64-52B9-495D-85A6-1C187566A189}"/>
              </a:ext>
            </a:extLst>
          </p:cNvPr>
          <p:cNvSpPr>
            <a:spLocks noGrp="1"/>
          </p:cNvSpPr>
          <p:nvPr>
            <p:ph idx="1"/>
          </p:nvPr>
        </p:nvSpPr>
        <p:spPr>
          <a:xfrm>
            <a:off x="474487" y="1101667"/>
            <a:ext cx="10984407" cy="5100821"/>
          </a:xfrm>
        </p:spPr>
        <p:txBody>
          <a:bodyPr vert="horz" lIns="91440" tIns="45720" rIns="91440" bIns="45720" rtlCol="0" anchor="t">
            <a:noAutofit/>
          </a:bodyPr>
          <a:lstStyle/>
          <a:p>
            <a:pPr marL="0" indent="0">
              <a:buNone/>
              <a:defRPr/>
            </a:pPr>
            <a:r>
              <a:rPr lang="en-US" sz="2400" b="1">
                <a:solidFill>
                  <a:srgbClr val="2AB4C8"/>
                </a:solidFill>
              </a:rPr>
              <a:t>Overview</a:t>
            </a:r>
            <a:endParaRPr lang="en-US"/>
          </a:p>
          <a:p>
            <a:pPr>
              <a:lnSpc>
                <a:spcPct val="100000"/>
              </a:lnSpc>
              <a:spcBef>
                <a:spcPts val="600"/>
              </a:spcBef>
              <a:buFont typeface="Calibri" panose="020F0502020204030204" pitchFamily="34" charset="0"/>
              <a:buChar char="&gt;"/>
              <a:defRPr/>
            </a:pPr>
            <a:r>
              <a:rPr lang="en-US" sz="2800">
                <a:solidFill>
                  <a:srgbClr val="000000"/>
                </a:solidFill>
                <a:ea typeface="Calibri"/>
                <a:cs typeface="Calibri"/>
              </a:rPr>
              <a:t>How can we create workforce development opportunities for corridor residents?</a:t>
            </a:r>
          </a:p>
          <a:p>
            <a:pPr>
              <a:lnSpc>
                <a:spcPct val="100000"/>
              </a:lnSpc>
              <a:spcBef>
                <a:spcPts val="600"/>
              </a:spcBef>
              <a:buFont typeface="Calibri" panose="020F0502020204030204" pitchFamily="34" charset="0"/>
              <a:buChar char="&gt;"/>
              <a:defRPr/>
            </a:pPr>
            <a:r>
              <a:rPr lang="en-US" sz="2800">
                <a:ea typeface="Calibri"/>
                <a:cs typeface="Calibri"/>
              </a:rPr>
              <a:t>How can we support corridor residents in obtaining skills and training?</a:t>
            </a:r>
          </a:p>
          <a:p>
            <a:pPr>
              <a:lnSpc>
                <a:spcPct val="100000"/>
              </a:lnSpc>
              <a:spcBef>
                <a:spcPts val="600"/>
              </a:spcBef>
              <a:buFont typeface="Calibri" panose="020F0502020204030204" pitchFamily="34" charset="0"/>
              <a:buChar char="&gt;"/>
              <a:defRPr/>
            </a:pPr>
            <a:endParaRPr lang="en-US" sz="2400">
              <a:ea typeface="Calibri"/>
              <a:cs typeface="Calibri"/>
            </a:endParaRPr>
          </a:p>
          <a:p>
            <a:pPr>
              <a:buFont typeface="System Font Regular"/>
              <a:buChar char="&gt;"/>
            </a:pPr>
            <a:endParaRPr lang="en-US" sz="2200">
              <a:ea typeface="Calibri"/>
              <a:cs typeface="Calibri"/>
            </a:endParaRPr>
          </a:p>
          <a:p>
            <a:pPr>
              <a:lnSpc>
                <a:spcPct val="100000"/>
              </a:lnSpc>
              <a:spcBef>
                <a:spcPts val="600"/>
              </a:spcBef>
              <a:buFont typeface="Calibri,Sans-Serif"/>
              <a:buChar char="&gt;"/>
            </a:pPr>
            <a:endParaRPr lang="en-US" sz="2200">
              <a:ea typeface="Calibri"/>
              <a:cs typeface="Calibri"/>
            </a:endParaRPr>
          </a:p>
          <a:p>
            <a:pPr>
              <a:lnSpc>
                <a:spcPct val="100000"/>
              </a:lnSpc>
              <a:spcBef>
                <a:spcPts val="600"/>
              </a:spcBef>
              <a:buFont typeface="Calibri,Sans-Serif"/>
              <a:buChar char="&gt;"/>
            </a:pPr>
            <a:endParaRPr lang="en-US" sz="2200">
              <a:ea typeface="Calibri"/>
              <a:cs typeface="Calibri"/>
            </a:endParaRPr>
          </a:p>
          <a:p>
            <a:pPr marL="0" indent="0">
              <a:buFont typeface="System Font Regular"/>
              <a:buNone/>
            </a:pPr>
            <a:endParaRPr lang="en-US" sz="2200">
              <a:ea typeface="Calibri"/>
              <a:cs typeface="Calibri"/>
            </a:endParaRPr>
          </a:p>
          <a:p>
            <a:pPr marL="0" indent="0">
              <a:buFont typeface="System Font Regular"/>
              <a:buNone/>
            </a:pPr>
            <a:endParaRPr lang="en-US" sz="2200">
              <a:ea typeface="Calibri"/>
              <a:cs typeface="Calibri"/>
            </a:endParaRPr>
          </a:p>
          <a:p>
            <a:pPr marL="0" lvl="1" indent="0">
              <a:lnSpc>
                <a:spcPct val="100000"/>
              </a:lnSpc>
              <a:spcBef>
                <a:spcPts val="0"/>
              </a:spcBef>
              <a:spcAft>
                <a:spcPts val="1000"/>
              </a:spcAft>
              <a:buNone/>
            </a:pPr>
            <a:endParaRPr lang="en-US" sz="2200">
              <a:ea typeface="Calibri"/>
              <a:cs typeface="Calibri"/>
            </a:endParaRPr>
          </a:p>
        </p:txBody>
      </p:sp>
      <p:sp>
        <p:nvSpPr>
          <p:cNvPr id="4" name="TextBox 3">
            <a:extLst>
              <a:ext uri="{FF2B5EF4-FFF2-40B4-BE49-F238E27FC236}">
                <a16:creationId xmlns:a16="http://schemas.microsoft.com/office/drawing/2014/main" id="{11FB580D-DDAE-B9A6-A478-3489664E9358}"/>
              </a:ext>
            </a:extLst>
          </p:cNvPr>
          <p:cNvSpPr txBox="1"/>
          <p:nvPr/>
        </p:nvSpPr>
        <p:spPr>
          <a:xfrm>
            <a:off x="5966691" y="6411129"/>
            <a:ext cx="6096000"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1773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84A1-DE27-7A45-9B31-C720E8E84AFE}"/>
              </a:ext>
            </a:extLst>
          </p:cNvPr>
          <p:cNvSpPr>
            <a:spLocks noGrp="1"/>
          </p:cNvSpPr>
          <p:nvPr>
            <p:ph type="title"/>
          </p:nvPr>
        </p:nvSpPr>
        <p:spPr>
          <a:xfrm>
            <a:off x="337705" y="320385"/>
            <a:ext cx="9045633" cy="429145"/>
          </a:xfrm>
        </p:spPr>
        <p:txBody>
          <a:bodyPr/>
          <a:lstStyle/>
          <a:p>
            <a:r>
              <a:rPr lang="en-US"/>
              <a:t>Detailed Agenda</a:t>
            </a:r>
          </a:p>
        </p:txBody>
      </p:sp>
      <p:sp>
        <p:nvSpPr>
          <p:cNvPr id="4" name="Slide Number Placeholder 3">
            <a:extLst>
              <a:ext uri="{FF2B5EF4-FFF2-40B4-BE49-F238E27FC236}">
                <a16:creationId xmlns:a16="http://schemas.microsoft.com/office/drawing/2014/main" id="{8296C3F6-4276-DB4E-87F1-E6DE8EADFAF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A8851A11-8BD3-4E55-9037-FFC9836318EB}"/>
              </a:ext>
            </a:extLst>
          </p:cNvPr>
          <p:cNvGrpSpPr/>
          <p:nvPr/>
        </p:nvGrpSpPr>
        <p:grpSpPr>
          <a:xfrm>
            <a:off x="249639" y="6154509"/>
            <a:ext cx="1457119" cy="470357"/>
            <a:chOff x="2085360" y="5841270"/>
            <a:chExt cx="1457119" cy="470357"/>
          </a:xfrm>
        </p:grpSpPr>
        <p:sp>
          <p:nvSpPr>
            <p:cNvPr id="6" name="Rectangle 5">
              <a:extLst>
                <a:ext uri="{FF2B5EF4-FFF2-40B4-BE49-F238E27FC236}">
                  <a16:creationId xmlns:a16="http://schemas.microsoft.com/office/drawing/2014/main" id="{19C35315-0CEA-4994-893F-529A51D2C6A7}"/>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691D307B-63BA-4D0E-B27A-294FA0A8F25F}"/>
                </a:ext>
              </a:extLst>
            </p:cNvPr>
            <p:cNvGrpSpPr/>
            <p:nvPr/>
          </p:nvGrpSpPr>
          <p:grpSpPr>
            <a:xfrm>
              <a:off x="2154894" y="5873388"/>
              <a:ext cx="1387585" cy="406123"/>
              <a:chOff x="299780" y="6166127"/>
              <a:chExt cx="1387585" cy="406123"/>
            </a:xfrm>
          </p:grpSpPr>
          <p:pic>
            <p:nvPicPr>
              <p:cNvPr id="8" name="Picture 7" descr="Logo&#10;&#10;Description automatically generated">
                <a:extLst>
                  <a:ext uri="{FF2B5EF4-FFF2-40B4-BE49-F238E27FC236}">
                    <a16:creationId xmlns:a16="http://schemas.microsoft.com/office/drawing/2014/main" id="{74BA9C04-9E0B-4DE0-9C84-F05BA046FEA0}"/>
                  </a:ext>
                </a:extLst>
              </p:cNvPr>
              <p:cNvPicPr>
                <a:picLocks noChangeAspect="1"/>
              </p:cNvPicPr>
              <p:nvPr/>
            </p:nvPicPr>
            <p:blipFill>
              <a:blip r:embed="rId3"/>
              <a:stretch>
                <a:fillRect/>
              </a:stretch>
            </p:blipFill>
            <p:spPr>
              <a:xfrm>
                <a:off x="299780" y="6166127"/>
                <a:ext cx="406123" cy="406123"/>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DFDA7EE9-5F69-407C-8E61-856E9524BC97}"/>
                  </a:ext>
                </a:extLst>
              </p:cNvPr>
              <p:cNvPicPr>
                <a:picLocks noChangeAspect="1"/>
              </p:cNvPicPr>
              <p:nvPr/>
            </p:nvPicPr>
            <p:blipFill>
              <a:blip r:embed="rId4"/>
              <a:stretch>
                <a:fillRect/>
              </a:stretch>
            </p:blipFill>
            <p:spPr>
              <a:xfrm>
                <a:off x="672497" y="6223259"/>
                <a:ext cx="1014868" cy="297998"/>
              </a:xfrm>
              <a:prstGeom prst="rect">
                <a:avLst/>
              </a:prstGeom>
            </p:spPr>
          </p:pic>
        </p:grpSp>
      </p:grpSp>
      <p:graphicFrame>
        <p:nvGraphicFramePr>
          <p:cNvPr id="13" name="Table 12">
            <a:extLst>
              <a:ext uri="{FF2B5EF4-FFF2-40B4-BE49-F238E27FC236}">
                <a16:creationId xmlns:a16="http://schemas.microsoft.com/office/drawing/2014/main" id="{87890FE8-DC81-4F6C-924D-9512C69F00E0}"/>
              </a:ext>
            </a:extLst>
          </p:cNvPr>
          <p:cNvGraphicFramePr>
            <a:graphicFrameLocks noGrp="1"/>
          </p:cNvGraphicFramePr>
          <p:nvPr>
            <p:extLst>
              <p:ext uri="{D42A27DB-BD31-4B8C-83A1-F6EECF244321}">
                <p14:modId xmlns:p14="http://schemas.microsoft.com/office/powerpoint/2010/main" val="3645430752"/>
              </p:ext>
            </p:extLst>
          </p:nvPr>
        </p:nvGraphicFramePr>
        <p:xfrm>
          <a:off x="249639" y="994622"/>
          <a:ext cx="6194704" cy="5144008"/>
        </p:xfrm>
        <a:graphic>
          <a:graphicData uri="http://schemas.openxmlformats.org/drawingml/2006/table">
            <a:tbl>
              <a:tblPr firstRow="1" firstCol="1" bandRow="1"/>
              <a:tblGrid>
                <a:gridCol w="1043229">
                  <a:extLst>
                    <a:ext uri="{9D8B030D-6E8A-4147-A177-3AD203B41FA5}">
                      <a16:colId xmlns:a16="http://schemas.microsoft.com/office/drawing/2014/main" val="984520195"/>
                    </a:ext>
                  </a:extLst>
                </a:gridCol>
                <a:gridCol w="5151475">
                  <a:extLst>
                    <a:ext uri="{9D8B030D-6E8A-4147-A177-3AD203B41FA5}">
                      <a16:colId xmlns:a16="http://schemas.microsoft.com/office/drawing/2014/main" val="2901526785"/>
                    </a:ext>
                  </a:extLst>
                </a:gridCol>
              </a:tblGrid>
              <a:tr h="1265039">
                <a:tc>
                  <a:txBody>
                    <a:bodyPr/>
                    <a:lstStyle/>
                    <a:p>
                      <a:pPr marL="0" marR="0">
                        <a:spcBef>
                          <a:spcPts val="0"/>
                        </a:spcBef>
                        <a:spcAft>
                          <a:spcPts val="0"/>
                        </a:spcAft>
                      </a:pPr>
                      <a:r>
                        <a:rPr lang="en-US" sz="1600" b="1">
                          <a:effectLst/>
                          <a:latin typeface="Calibri"/>
                          <a:ea typeface="Yu Mincho"/>
                          <a:cs typeface="Arial"/>
                        </a:rPr>
                        <a:t>1:00pm</a:t>
                      </a:r>
                    </a:p>
                    <a:p>
                      <a:pPr marL="0" marR="0">
                        <a:spcBef>
                          <a:spcPts val="0"/>
                        </a:spcBef>
                        <a:spcAft>
                          <a:spcPts val="0"/>
                        </a:spcAft>
                      </a:pPr>
                      <a:endParaRPr lang="en-US" sz="1600" b="1">
                        <a:effectLst/>
                        <a:latin typeface="Calibri"/>
                        <a:ea typeface="Yu Mincho"/>
                        <a:cs typeface="Arial"/>
                      </a:endParaRPr>
                    </a:p>
                    <a:p>
                      <a:pPr marL="0" marR="0">
                        <a:spcBef>
                          <a:spcPts val="0"/>
                        </a:spcBef>
                        <a:spcAft>
                          <a:spcPts val="0"/>
                        </a:spcAft>
                      </a:pPr>
                      <a:endParaRPr lang="en-US" sz="1600" b="1">
                        <a:effectLst/>
                        <a:latin typeface="Calibri"/>
                        <a:ea typeface="Yu Mincho"/>
                        <a:cs typeface="Arial"/>
                      </a:endParaRPr>
                    </a:p>
                    <a:p>
                      <a:pPr marL="0" marR="0">
                        <a:spcBef>
                          <a:spcPts val="0"/>
                        </a:spcBef>
                        <a:spcAft>
                          <a:spcPts val="0"/>
                        </a:spcAft>
                      </a:pPr>
                      <a:r>
                        <a:rPr lang="en-US" sz="1600" b="1">
                          <a:effectLst/>
                          <a:latin typeface="Calibri"/>
                          <a:ea typeface="Yu Mincho"/>
                          <a:cs typeface="Arial"/>
                        </a:rPr>
                        <a:t>1:05pm </a:t>
                      </a:r>
                    </a:p>
                  </a:txBody>
                  <a:tcPr marL="59388" marR="59388" marT="0" marB="0">
                    <a:lnL>
                      <a:noFill/>
                    </a:lnL>
                    <a:lnR>
                      <a:noFill/>
                    </a:lnR>
                    <a:lnT>
                      <a:noFill/>
                    </a:lnT>
                    <a:lnB>
                      <a:noFill/>
                    </a:lnB>
                  </a:tcPr>
                </a:tc>
                <a:tc>
                  <a:txBody>
                    <a:bodyPr/>
                    <a:lstStyle/>
                    <a:p>
                      <a:pPr marL="0" marR="91440" lvl="0" indent="0">
                        <a:spcBef>
                          <a:spcPts val="0"/>
                        </a:spcBef>
                        <a:spcAft>
                          <a:spcPts val="0"/>
                        </a:spcAft>
                        <a:buNone/>
                      </a:pPr>
                      <a:r>
                        <a:rPr lang="en-US" sz="1600" b="1">
                          <a:effectLst/>
                          <a:latin typeface="Calibri"/>
                          <a:ea typeface="Yu Mincho"/>
                          <a:cs typeface="Times New Roman"/>
                        </a:rPr>
                        <a:t>Welcome, Agenda Review, and Purpose of the</a:t>
                      </a:r>
                      <a:br>
                        <a:rPr lang="en-US" sz="1600" b="1">
                          <a:effectLst/>
                          <a:latin typeface="Calibri"/>
                          <a:ea typeface="Yu Mincho"/>
                          <a:cs typeface="Times New Roman"/>
                        </a:rPr>
                      </a:br>
                      <a:r>
                        <a:rPr lang="en-US" sz="1600" b="1">
                          <a:effectLst/>
                          <a:latin typeface="Calibri"/>
                          <a:ea typeface="Yu Mincho"/>
                          <a:cs typeface="Times New Roman"/>
                        </a:rPr>
                        <a:t>Zero-Emission Truck Working Group </a:t>
                      </a:r>
                      <a:endParaRPr lang="en-US" sz="1600">
                        <a:effectLst/>
                        <a:latin typeface="Calibri"/>
                        <a:ea typeface="Yu Mincho"/>
                        <a:cs typeface="Times New Roman"/>
                      </a:endParaRPr>
                    </a:p>
                    <a:p>
                      <a:pPr marL="0" marR="91440" lvl="0" indent="0">
                        <a:spcBef>
                          <a:spcPts val="0"/>
                        </a:spcBef>
                        <a:spcAft>
                          <a:spcPts val="0"/>
                        </a:spcAft>
                        <a:buNone/>
                      </a:pPr>
                      <a:endParaRPr lang="en-US" sz="1600">
                        <a:effectLst/>
                        <a:latin typeface="Calibri"/>
                        <a:ea typeface="Yu Mincho"/>
                        <a:cs typeface="Times New Roman"/>
                      </a:endParaRPr>
                    </a:p>
                    <a:p>
                      <a:pPr marL="0" marR="91440" lvl="0" indent="0" algn="l" defTabSz="914400" rtl="0" eaLnBrk="1" fontAlgn="auto" latinLnBrk="0" hangingPunct="1">
                        <a:lnSpc>
                          <a:spcPct val="100000"/>
                        </a:lnSpc>
                        <a:spcBef>
                          <a:spcPts val="0"/>
                        </a:spcBef>
                        <a:spcAft>
                          <a:spcPts val="0"/>
                        </a:spcAft>
                        <a:buClrTx/>
                        <a:buSzTx/>
                        <a:buFontTx/>
                        <a:buNone/>
                        <a:tabLst/>
                        <a:defRPr/>
                      </a:pPr>
                      <a:r>
                        <a:rPr lang="en-US" sz="1600" b="1">
                          <a:effectLst/>
                          <a:latin typeface="Calibri"/>
                          <a:ea typeface="Yu Mincho"/>
                          <a:cs typeface="Times New Roman"/>
                        </a:rPr>
                        <a:t>Agenda Item #1: Metro Update </a:t>
                      </a:r>
                      <a:r>
                        <a:rPr lang="en-US" sz="1600" kern="1200">
                          <a:solidFill>
                            <a:schemeClr val="tx1"/>
                          </a:solidFill>
                          <a:effectLst/>
                          <a:latin typeface="+mn-lt"/>
                          <a:ea typeface="Yu Mincho"/>
                          <a:cs typeface="Arial"/>
                        </a:rPr>
                        <a:t>(10 minutes)</a:t>
                      </a:r>
                      <a:endParaRPr lang="en-US" sz="1600">
                        <a:effectLst/>
                        <a:latin typeface="Calibri"/>
                        <a:ea typeface="Yu Mincho"/>
                        <a:cs typeface="Times New Roman"/>
                      </a:endParaRPr>
                    </a:p>
                    <a:p>
                      <a:pPr marL="0" marR="91440" lvl="0" indent="0" algn="l">
                        <a:lnSpc>
                          <a:spcPct val="100000"/>
                        </a:lnSpc>
                        <a:spcBef>
                          <a:spcPts val="0"/>
                        </a:spcBef>
                        <a:spcAft>
                          <a:spcPts val="0"/>
                        </a:spcAft>
                        <a:buClrTx/>
                        <a:buSzTx/>
                        <a:buFontTx/>
                        <a:buNone/>
                      </a:pPr>
                      <a:endParaRPr lang="en-US" sz="1600" kern="1200">
                        <a:solidFill>
                          <a:schemeClr val="tx1"/>
                        </a:solidFill>
                        <a:effectLst/>
                        <a:latin typeface="+mn-lt"/>
                        <a:ea typeface="Yu Mincho"/>
                        <a:cs typeface="Arial"/>
                      </a:endParaRPr>
                    </a:p>
                    <a:p>
                      <a:pPr marL="0" marR="91440" lvl="0" indent="0" algn="l">
                        <a:lnSpc>
                          <a:spcPct val="100000"/>
                        </a:lnSpc>
                        <a:spcBef>
                          <a:spcPts val="0"/>
                        </a:spcBef>
                        <a:spcAft>
                          <a:spcPts val="0"/>
                        </a:spcAft>
                        <a:buClrTx/>
                        <a:buSzTx/>
                        <a:buFontTx/>
                        <a:buNone/>
                      </a:pPr>
                      <a:endParaRPr lang="en-US" sz="1600" kern="1200">
                        <a:solidFill>
                          <a:schemeClr val="tx1"/>
                        </a:solidFill>
                        <a:effectLst/>
                        <a:latin typeface="+mn-lt"/>
                        <a:ea typeface="Yu Mincho"/>
                        <a:cs typeface="Arial"/>
                      </a:endParaRPr>
                    </a:p>
                  </a:txBody>
                  <a:tcPr marL="59388" marR="59388" marT="0" marB="0">
                    <a:lnL>
                      <a:noFill/>
                    </a:lnL>
                    <a:lnR>
                      <a:noFill/>
                    </a:lnR>
                    <a:lnT>
                      <a:noFill/>
                    </a:lnT>
                    <a:lnB>
                      <a:noFill/>
                    </a:lnB>
                  </a:tcPr>
                </a:tc>
                <a:extLst>
                  <a:ext uri="{0D108BD9-81ED-4DB2-BD59-A6C34878D82A}">
                    <a16:rowId xmlns:a16="http://schemas.microsoft.com/office/drawing/2014/main" val="3021193500"/>
                  </a:ext>
                </a:extLst>
              </a:tr>
              <a:tr h="1190194">
                <a:tc>
                  <a:txBody>
                    <a:bodyPr/>
                    <a:lstStyle/>
                    <a:p>
                      <a:pPr marL="0" marR="0" lvl="0" indent="0" algn="l" rtl="0" eaLnBrk="1" fontAlgn="auto" latinLnBrk="0" hangingPunct="1">
                        <a:lnSpc>
                          <a:spcPct val="100000"/>
                        </a:lnSpc>
                        <a:spcBef>
                          <a:spcPts val="0"/>
                        </a:spcBef>
                        <a:spcAft>
                          <a:spcPts val="0"/>
                        </a:spcAft>
                        <a:buClrTx/>
                        <a:buSzTx/>
                        <a:buFontTx/>
                        <a:buNone/>
                      </a:pPr>
                      <a:r>
                        <a:rPr lang="es-US" sz="1600" b="1">
                          <a:effectLst/>
                          <a:latin typeface="Calibri"/>
                          <a:ea typeface="Yu Mincho"/>
                          <a:cs typeface="Arial"/>
                        </a:rPr>
                        <a:t>1:15pm</a:t>
                      </a:r>
                    </a:p>
                    <a:p>
                      <a:pPr marL="0" marR="0" lvl="0" indent="0" algn="l">
                        <a:lnSpc>
                          <a:spcPct val="100000"/>
                        </a:lnSpc>
                        <a:spcBef>
                          <a:spcPts val="0"/>
                        </a:spcBef>
                        <a:spcAft>
                          <a:spcPts val="0"/>
                        </a:spcAft>
                        <a:buClrTx/>
                        <a:buSzTx/>
                        <a:buFontTx/>
                        <a:buNone/>
                      </a:pPr>
                      <a:endParaRPr lang="es-US" sz="1600" b="1">
                        <a:effectLst/>
                        <a:latin typeface="Calibri"/>
                        <a:ea typeface="Yu Mincho"/>
                        <a:cs typeface="Arial"/>
                      </a:endParaRPr>
                    </a:p>
                    <a:p>
                      <a:pPr marL="0" marR="0" lvl="0" indent="0" algn="l">
                        <a:lnSpc>
                          <a:spcPct val="100000"/>
                        </a:lnSpc>
                        <a:spcBef>
                          <a:spcPts val="0"/>
                        </a:spcBef>
                        <a:spcAft>
                          <a:spcPts val="0"/>
                        </a:spcAft>
                        <a:buClrTx/>
                        <a:buSzTx/>
                        <a:buFontTx/>
                        <a:buNone/>
                      </a:pPr>
                      <a:endParaRPr lang="es-US" sz="1600" b="1">
                        <a:effectLst/>
                        <a:latin typeface="Calibri"/>
                        <a:ea typeface="Yu Mincho"/>
                        <a:cs typeface="Arial"/>
                      </a:endParaRPr>
                    </a:p>
                    <a:p>
                      <a:pPr marL="0" marR="0" lvl="0" indent="0" algn="l">
                        <a:lnSpc>
                          <a:spcPct val="100000"/>
                        </a:lnSpc>
                        <a:spcBef>
                          <a:spcPts val="0"/>
                        </a:spcBef>
                        <a:spcAft>
                          <a:spcPts val="0"/>
                        </a:spcAft>
                        <a:buClrTx/>
                        <a:buSzTx/>
                        <a:buFontTx/>
                        <a:buNone/>
                      </a:pPr>
                      <a:endParaRPr lang="es-US" sz="1600" b="1">
                        <a:effectLst/>
                        <a:latin typeface="Calibri"/>
                        <a:ea typeface="Yu Mincho"/>
                        <a:cs typeface="Arial"/>
                      </a:endParaRPr>
                    </a:p>
                    <a:p>
                      <a:pPr marL="0" marR="0" lvl="0" indent="0" algn="l">
                        <a:lnSpc>
                          <a:spcPct val="100000"/>
                        </a:lnSpc>
                        <a:spcBef>
                          <a:spcPts val="0"/>
                        </a:spcBef>
                        <a:spcAft>
                          <a:spcPts val="0"/>
                        </a:spcAft>
                        <a:buClrTx/>
                        <a:buSzTx/>
                        <a:buFontTx/>
                        <a:buNone/>
                      </a:pPr>
                      <a:endParaRPr lang="es-US" sz="1600" b="1">
                        <a:effectLst/>
                        <a:latin typeface="Calibri"/>
                        <a:ea typeface="Yu Mincho"/>
                        <a:cs typeface="Arial"/>
                      </a:endParaRPr>
                    </a:p>
                    <a:p>
                      <a:pPr marL="0" marR="0" lvl="0" indent="0" algn="l">
                        <a:lnSpc>
                          <a:spcPct val="100000"/>
                        </a:lnSpc>
                        <a:spcBef>
                          <a:spcPts val="0"/>
                        </a:spcBef>
                        <a:spcAft>
                          <a:spcPts val="0"/>
                        </a:spcAft>
                        <a:buClrTx/>
                        <a:buSzTx/>
                        <a:buFontTx/>
                        <a:buNone/>
                      </a:pPr>
                      <a:endParaRPr lang="es-US" sz="1600" b="1">
                        <a:effectLst/>
                        <a:latin typeface="Calibri"/>
                        <a:ea typeface="Yu Mincho"/>
                        <a:cs typeface="Arial"/>
                      </a:endParaRPr>
                    </a:p>
                    <a:p>
                      <a:pPr marL="0" marR="0" lvl="0" indent="0" algn="l" defTabSz="914400">
                        <a:lnSpc>
                          <a:spcPct val="100000"/>
                        </a:lnSpc>
                        <a:spcBef>
                          <a:spcPts val="0"/>
                        </a:spcBef>
                        <a:spcAft>
                          <a:spcPts val="0"/>
                        </a:spcAft>
                        <a:buClrTx/>
                        <a:buSzTx/>
                        <a:buFontTx/>
                        <a:buNone/>
                        <a:tabLst/>
                        <a:defRPr/>
                      </a:pPr>
                      <a:r>
                        <a:rPr lang="es-US" sz="1600" b="1">
                          <a:effectLst/>
                          <a:latin typeface="Calibri"/>
                          <a:ea typeface="Yu Mincho"/>
                          <a:cs typeface="Arial"/>
                        </a:rPr>
                        <a:t>1:35pm</a:t>
                      </a:r>
                      <a:endParaRPr lang="es-US"/>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rtl="0" eaLnBrk="1" fontAlgn="auto" latinLnBrk="0" hangingPunct="1">
                        <a:lnSpc>
                          <a:spcPct val="100000"/>
                        </a:lnSpc>
                        <a:spcBef>
                          <a:spcPts val="0"/>
                        </a:spcBef>
                        <a:spcAft>
                          <a:spcPts val="0"/>
                        </a:spcAft>
                        <a:buClrTx/>
                        <a:buSzTx/>
                        <a:buFontTx/>
                        <a:buNone/>
                      </a:pPr>
                      <a:endParaRPr lang="en-US" sz="1600" b="1">
                        <a:effectLst/>
                        <a:latin typeface="+mn-lt"/>
                        <a:ea typeface="Yu Mincho"/>
                        <a:cs typeface="Arial"/>
                      </a:endParaRPr>
                    </a:p>
                  </a:txBody>
                  <a:tcPr marL="59388" marR="59388" marT="0" marB="0">
                    <a:lnL>
                      <a:noFill/>
                    </a:lnL>
                    <a:lnR>
                      <a:noFill/>
                    </a:lnR>
                    <a:lnT>
                      <a:noFill/>
                    </a:lnT>
                    <a:lnB>
                      <a:noFill/>
                    </a:lnB>
                  </a:tcPr>
                </a:tc>
                <a:tc>
                  <a:txBody>
                    <a:bodyPr/>
                    <a:lstStyle/>
                    <a:p>
                      <a:r>
                        <a:rPr lang="en-US" sz="1600" b="1" kern="1200">
                          <a:solidFill>
                            <a:schemeClr val="tx1"/>
                          </a:solidFill>
                          <a:effectLst/>
                          <a:latin typeface="Calibri"/>
                          <a:ea typeface="Yu Mincho"/>
                          <a:cs typeface="Times New Roman"/>
                        </a:rPr>
                        <a:t>Agenda Item #2: LACI Project Update</a:t>
                      </a:r>
                    </a:p>
                    <a:p>
                      <a:pPr marL="342900" lvl="0" indent="-342900">
                        <a:buAutoNum type="romanLcPeriod"/>
                      </a:pPr>
                      <a:r>
                        <a:rPr lang="en-US" sz="1600" b="0" kern="1200">
                          <a:solidFill>
                            <a:schemeClr val="tx1"/>
                          </a:solidFill>
                          <a:effectLst/>
                          <a:latin typeface="Calibri"/>
                          <a:ea typeface="Yu Mincho"/>
                          <a:cs typeface="Times New Roman"/>
                        </a:rPr>
                        <a:t>Introduction &amp; Context</a:t>
                      </a:r>
                    </a:p>
                    <a:p>
                      <a:pPr marL="342900" lvl="0" indent="-342900">
                        <a:buAutoNum type="romanLcPeriod"/>
                      </a:pPr>
                      <a:r>
                        <a:rPr lang="en-US" sz="1600" b="0" kern="1200">
                          <a:solidFill>
                            <a:schemeClr val="tx1"/>
                          </a:solidFill>
                          <a:effectLst/>
                          <a:latin typeface="Calibri"/>
                          <a:ea typeface="Yu Mincho"/>
                          <a:cs typeface="Times New Roman"/>
                        </a:rPr>
                        <a:t>LACI Update</a:t>
                      </a:r>
                    </a:p>
                    <a:p>
                      <a:pPr marL="342900" lvl="0" indent="-342900">
                        <a:buAutoNum type="romanLcPeriod"/>
                      </a:pPr>
                      <a:r>
                        <a:rPr lang="en-US" sz="1600" b="0" kern="1200">
                          <a:solidFill>
                            <a:schemeClr val="tx1"/>
                          </a:solidFill>
                          <a:effectLst/>
                          <a:latin typeface="Calibri"/>
                          <a:ea typeface="Yu Mincho"/>
                          <a:cs typeface="Times New Roman"/>
                        </a:rPr>
                        <a:t>Test for Consensus</a:t>
                      </a:r>
                    </a:p>
                    <a:p>
                      <a:pPr lvl="0">
                        <a:buNone/>
                      </a:pPr>
                      <a:endParaRPr lang="en-US" sz="1600" b="1" kern="1200">
                        <a:solidFill>
                          <a:schemeClr val="tx1"/>
                        </a:solidFill>
                        <a:effectLst/>
                        <a:latin typeface="Calibri"/>
                        <a:ea typeface="Yu Mincho"/>
                        <a:cs typeface="Times New Roman"/>
                      </a:endParaRPr>
                    </a:p>
                    <a:p>
                      <a:pPr lvl="0">
                        <a:buNone/>
                      </a:pPr>
                      <a:endParaRPr lang="en-US" sz="1600" b="1" kern="1200">
                        <a:solidFill>
                          <a:schemeClr val="tx1"/>
                        </a:solidFill>
                        <a:effectLst/>
                        <a:latin typeface="Calibri"/>
                        <a:ea typeface="Yu Mincho"/>
                        <a:cs typeface="Times New Roman"/>
                      </a:endParaRPr>
                    </a:p>
                    <a:p>
                      <a:pPr lvl="0">
                        <a:buNone/>
                      </a:pPr>
                      <a:r>
                        <a:rPr lang="en-US" sz="1600" b="1" kern="1200">
                          <a:solidFill>
                            <a:schemeClr val="tx1"/>
                          </a:solidFill>
                          <a:effectLst/>
                          <a:latin typeface="Calibri"/>
                          <a:ea typeface="Yu Mincho"/>
                          <a:cs typeface="Times New Roman"/>
                        </a:rPr>
                        <a:t>Agenda Item #3:  U.S. DOT Charging &amp; Fueling Infrastructure Grant Opportunity</a:t>
                      </a:r>
                      <a:endParaRPr lang="en-US" sz="1600" b="1" i="0" u="none" strike="noStrike" kern="1200" noProof="0">
                        <a:solidFill>
                          <a:schemeClr val="tx1"/>
                        </a:solidFill>
                        <a:effectLst/>
                        <a:latin typeface="Calibri"/>
                      </a:endParaRPr>
                    </a:p>
                    <a:p>
                      <a:pPr marL="342900" lvl="0" indent="-342900">
                        <a:buClr>
                          <a:srgbClr val="000000"/>
                        </a:buClr>
                        <a:buAutoNum type="romanLcPeriod"/>
                      </a:pPr>
                      <a:r>
                        <a:rPr lang="en-US" sz="1600" b="0" i="0" u="none" strike="noStrike" kern="1200" noProof="0">
                          <a:solidFill>
                            <a:schemeClr val="tx1"/>
                          </a:solidFill>
                          <a:effectLst/>
                          <a:latin typeface="Calibri"/>
                        </a:rPr>
                        <a:t>Presentation (15 mins)</a:t>
                      </a:r>
                      <a:endParaRPr lang="en-US" sz="1600" b="0" i="0" u="none" strike="noStrike" kern="1200" noProof="0">
                        <a:effectLst/>
                      </a:endParaRPr>
                    </a:p>
                    <a:p>
                      <a:pPr marL="342900" lvl="0" indent="-342900">
                        <a:buClr>
                          <a:srgbClr val="000000"/>
                        </a:buClr>
                        <a:buAutoNum type="romanLcPeriod"/>
                      </a:pPr>
                      <a:r>
                        <a:rPr lang="en-US" sz="1600" b="0" i="0" u="none" strike="noStrike" kern="1200" noProof="0">
                          <a:solidFill>
                            <a:schemeClr val="tx1"/>
                          </a:solidFill>
                          <a:effectLst/>
                          <a:latin typeface="Calibri"/>
                        </a:rPr>
                        <a:t>Working Group Discussion (5 mins)</a:t>
                      </a:r>
                      <a:endParaRPr lang="en-US"/>
                    </a:p>
                    <a:p>
                      <a:pPr marL="342900" lvl="0" indent="-342900">
                        <a:buAutoNum type="romanLcPeriod"/>
                      </a:pPr>
                      <a:endParaRPr lang="en-US" sz="1600" b="0" i="1" kern="1200">
                        <a:solidFill>
                          <a:schemeClr val="tx1"/>
                        </a:solidFill>
                        <a:effectLst/>
                        <a:latin typeface="Calibri"/>
                        <a:ea typeface="Yu Mincho"/>
                        <a:cs typeface="Times New Roman"/>
                      </a:endParaRPr>
                    </a:p>
                    <a:p>
                      <a:pPr marL="0" marR="91440" lvl="0" indent="0" algn="l">
                        <a:lnSpc>
                          <a:spcPct val="100000"/>
                        </a:lnSpc>
                        <a:spcBef>
                          <a:spcPts val="0"/>
                        </a:spcBef>
                        <a:spcAft>
                          <a:spcPts val="0"/>
                        </a:spcAft>
                        <a:buNone/>
                      </a:pPr>
                      <a:endParaRPr lang="en-US" sz="1600" b="1" i="0" u="none" strike="noStrike" kern="1200" noProof="0">
                        <a:effectLst/>
                      </a:endParaRPr>
                    </a:p>
                    <a:p>
                      <a:pPr lvl="0">
                        <a:buNone/>
                      </a:pPr>
                      <a:endParaRPr lang="en-US" sz="1600" b="0" i="1" kern="1200">
                        <a:solidFill>
                          <a:schemeClr val="tx1"/>
                        </a:solidFill>
                        <a:effectLst/>
                        <a:latin typeface="Calibri"/>
                        <a:ea typeface="Yu Mincho"/>
                        <a:cs typeface="Times New Roman"/>
                      </a:endParaRPr>
                    </a:p>
                    <a:p>
                      <a:pPr marL="800100" marR="0" lvl="1" indent="-342900" algn="l">
                        <a:lnSpc>
                          <a:spcPct val="90000"/>
                        </a:lnSpc>
                        <a:spcBef>
                          <a:spcPts val="500"/>
                        </a:spcBef>
                        <a:spcAft>
                          <a:spcPts val="0"/>
                        </a:spcAft>
                        <a:buFont typeface="+mj-lt"/>
                        <a:buAutoNum type="alphaLcPeriod"/>
                      </a:pPr>
                      <a:endParaRPr lang="en-US" sz="1400" b="0" i="0" u="none" strike="noStrike" kern="1200" noProof="0">
                        <a:effectLst/>
                        <a:latin typeface="Calibri"/>
                      </a:endParaRPr>
                    </a:p>
                    <a:p>
                      <a:pPr marL="800100" marR="0" lvl="1" indent="-342900" algn="l">
                        <a:lnSpc>
                          <a:spcPct val="90000"/>
                        </a:lnSpc>
                        <a:spcBef>
                          <a:spcPts val="500"/>
                        </a:spcBef>
                        <a:spcAft>
                          <a:spcPts val="0"/>
                        </a:spcAft>
                        <a:buAutoNum type="alphaLcPeriod"/>
                      </a:pPr>
                      <a:endParaRPr lang="en-US" sz="1400" b="0" i="0" u="none" strike="noStrike" kern="1200" noProof="0">
                        <a:effectLst/>
                        <a:latin typeface="Calibri"/>
                      </a:endParaRPr>
                    </a:p>
                  </a:txBody>
                  <a:tcPr marL="59388" marR="59388" marT="0" marB="0">
                    <a:lnL>
                      <a:noFill/>
                    </a:lnL>
                    <a:lnR>
                      <a:noFill/>
                    </a:lnR>
                    <a:lnT>
                      <a:noFill/>
                    </a:lnT>
                    <a:lnB>
                      <a:noFill/>
                    </a:lnB>
                  </a:tcPr>
                </a:tc>
                <a:extLst>
                  <a:ext uri="{0D108BD9-81ED-4DB2-BD59-A6C34878D82A}">
                    <a16:rowId xmlns:a16="http://schemas.microsoft.com/office/drawing/2014/main" val="3090728760"/>
                  </a:ext>
                </a:extLst>
              </a:tr>
            </a:tbl>
          </a:graphicData>
        </a:graphic>
      </p:graphicFrame>
      <p:graphicFrame>
        <p:nvGraphicFramePr>
          <p:cNvPr id="11" name="Table 10">
            <a:extLst>
              <a:ext uri="{FF2B5EF4-FFF2-40B4-BE49-F238E27FC236}">
                <a16:creationId xmlns:a16="http://schemas.microsoft.com/office/drawing/2014/main" id="{DB99B034-4BB4-1925-F12C-2FA7112CCED3}"/>
              </a:ext>
            </a:extLst>
          </p:cNvPr>
          <p:cNvGraphicFramePr>
            <a:graphicFrameLocks noGrp="1"/>
          </p:cNvGraphicFramePr>
          <p:nvPr>
            <p:extLst>
              <p:ext uri="{D42A27DB-BD31-4B8C-83A1-F6EECF244321}">
                <p14:modId xmlns:p14="http://schemas.microsoft.com/office/powerpoint/2010/main" val="4146425561"/>
              </p:ext>
            </p:extLst>
          </p:nvPr>
        </p:nvGraphicFramePr>
        <p:xfrm>
          <a:off x="6582029" y="1018435"/>
          <a:ext cx="5602617" cy="3505200"/>
        </p:xfrm>
        <a:graphic>
          <a:graphicData uri="http://schemas.openxmlformats.org/drawingml/2006/table">
            <a:tbl>
              <a:tblPr firstRow="1" firstCol="1" bandRow="1"/>
              <a:tblGrid>
                <a:gridCol w="839028">
                  <a:extLst>
                    <a:ext uri="{9D8B030D-6E8A-4147-A177-3AD203B41FA5}">
                      <a16:colId xmlns:a16="http://schemas.microsoft.com/office/drawing/2014/main" val="4270607320"/>
                    </a:ext>
                  </a:extLst>
                </a:gridCol>
                <a:gridCol w="4763589">
                  <a:extLst>
                    <a:ext uri="{9D8B030D-6E8A-4147-A177-3AD203B41FA5}">
                      <a16:colId xmlns:a16="http://schemas.microsoft.com/office/drawing/2014/main" val="1438370606"/>
                    </a:ext>
                  </a:extLst>
                </a:gridCol>
              </a:tblGrid>
              <a:tr h="1449466">
                <a:tc>
                  <a:txBody>
                    <a:bodyPr/>
                    <a:lstStyle/>
                    <a:p>
                      <a:pPr marL="0" marR="0" lvl="0">
                        <a:lnSpc>
                          <a:spcPct val="100000"/>
                        </a:lnSpc>
                        <a:spcBef>
                          <a:spcPts val="0"/>
                        </a:spcBef>
                        <a:spcAft>
                          <a:spcPts val="0"/>
                        </a:spcAft>
                        <a:buNone/>
                      </a:pPr>
                      <a:r>
                        <a:rPr lang="en-US" sz="1600" b="1">
                          <a:solidFill>
                            <a:schemeClr val="tx1"/>
                          </a:solidFill>
                          <a:effectLst/>
                          <a:latin typeface="Calibri"/>
                          <a:ea typeface="Yu Mincho"/>
                          <a:cs typeface="Arial"/>
                        </a:rPr>
                        <a:t>1:55pm</a:t>
                      </a:r>
                      <a:endParaRPr lang="en-US"/>
                    </a:p>
                    <a:p>
                      <a:pPr marL="0" marR="0" lvl="0">
                        <a:lnSpc>
                          <a:spcPct val="100000"/>
                        </a:lnSpc>
                        <a:spcBef>
                          <a:spcPts val="0"/>
                        </a:spcBef>
                        <a:spcAft>
                          <a:spcPts val="0"/>
                        </a:spcAft>
                        <a:buNone/>
                      </a:pPr>
                      <a:r>
                        <a:rPr lang="en-US" sz="600" b="1">
                          <a:solidFill>
                            <a:schemeClr val="tx1"/>
                          </a:solidFill>
                          <a:effectLst/>
                          <a:latin typeface="Calibri"/>
                          <a:ea typeface="Yu Mincho"/>
                          <a:cs typeface="Arial"/>
                        </a:rPr>
                        <a:t>.</a:t>
                      </a:r>
                    </a:p>
                    <a:p>
                      <a:pPr marL="0" marR="0" lvl="0">
                        <a:lnSpc>
                          <a:spcPct val="100000"/>
                        </a:lnSpc>
                        <a:spcBef>
                          <a:spcPts val="0"/>
                        </a:spcBef>
                        <a:spcAft>
                          <a:spcPts val="0"/>
                        </a:spcAft>
                        <a:buNone/>
                      </a:pPr>
                      <a:endParaRPr lang="en-US" sz="1600" b="1">
                        <a:solidFill>
                          <a:schemeClr val="tx1"/>
                        </a:solidFill>
                        <a:effectLst/>
                        <a:latin typeface="Calibri"/>
                        <a:ea typeface="Yu Mincho"/>
                        <a:cs typeface="Arial"/>
                      </a:endParaRPr>
                    </a:p>
                    <a:p>
                      <a:pPr marL="0" marR="0" lvl="0">
                        <a:lnSpc>
                          <a:spcPct val="100000"/>
                        </a:lnSpc>
                        <a:spcBef>
                          <a:spcPts val="0"/>
                        </a:spcBef>
                        <a:spcAft>
                          <a:spcPts val="0"/>
                        </a:spcAft>
                        <a:buNone/>
                      </a:pPr>
                      <a:endParaRPr lang="en-US" sz="1600" b="1">
                        <a:solidFill>
                          <a:srgbClr val="000000"/>
                        </a:solidFill>
                        <a:effectLst/>
                        <a:latin typeface="Calibri"/>
                        <a:ea typeface="Yu Mincho"/>
                        <a:cs typeface="Arial"/>
                      </a:endParaRPr>
                    </a:p>
                    <a:p>
                      <a:pPr marL="0" marR="0" lvl="0">
                        <a:lnSpc>
                          <a:spcPct val="100000"/>
                        </a:lnSpc>
                        <a:spcBef>
                          <a:spcPts val="0"/>
                        </a:spcBef>
                        <a:spcAft>
                          <a:spcPts val="0"/>
                        </a:spcAft>
                        <a:buNone/>
                      </a:pPr>
                      <a:endParaRPr lang="en-US" sz="1600" b="1">
                        <a:solidFill>
                          <a:srgbClr val="000000"/>
                        </a:solidFill>
                        <a:effectLst/>
                        <a:latin typeface="Calibri"/>
                        <a:ea typeface="Yu Mincho"/>
                        <a:cs typeface="Arial"/>
                      </a:endParaRPr>
                    </a:p>
                    <a:p>
                      <a:pPr marL="0" marR="0" lvl="0">
                        <a:lnSpc>
                          <a:spcPct val="100000"/>
                        </a:lnSpc>
                        <a:spcBef>
                          <a:spcPts val="0"/>
                        </a:spcBef>
                        <a:spcAft>
                          <a:spcPts val="0"/>
                        </a:spcAft>
                        <a:buNone/>
                      </a:pPr>
                      <a:endParaRPr lang="en-US" sz="1600" b="1">
                        <a:solidFill>
                          <a:srgbClr val="000000"/>
                        </a:solidFill>
                        <a:effectLst/>
                        <a:latin typeface="Calibri"/>
                        <a:ea typeface="Yu Mincho"/>
                        <a:cs typeface="Arial"/>
                      </a:endParaRPr>
                    </a:p>
                    <a:p>
                      <a:pPr marL="0" marR="0" lvl="0">
                        <a:lnSpc>
                          <a:spcPct val="100000"/>
                        </a:lnSpc>
                        <a:spcBef>
                          <a:spcPts val="0"/>
                        </a:spcBef>
                        <a:spcAft>
                          <a:spcPts val="0"/>
                        </a:spcAft>
                        <a:buNone/>
                      </a:pPr>
                      <a:endParaRPr lang="en-US" sz="1600" b="1">
                        <a:solidFill>
                          <a:srgbClr val="000000"/>
                        </a:solidFill>
                        <a:effectLst/>
                        <a:latin typeface="Calibri"/>
                        <a:ea typeface="Yu Mincho"/>
                        <a:cs typeface="Arial"/>
                      </a:endParaRPr>
                    </a:p>
                    <a:p>
                      <a:pPr marL="0" marR="0" lvl="0">
                        <a:lnSpc>
                          <a:spcPct val="100000"/>
                        </a:lnSpc>
                        <a:spcBef>
                          <a:spcPts val="0"/>
                        </a:spcBef>
                        <a:spcAft>
                          <a:spcPts val="0"/>
                        </a:spcAft>
                        <a:buNone/>
                      </a:pPr>
                      <a:endParaRPr lang="en-US" sz="1600" b="1">
                        <a:solidFill>
                          <a:srgbClr val="000000"/>
                        </a:solidFill>
                        <a:effectLst/>
                        <a:latin typeface="Calibri"/>
                        <a:ea typeface="Yu Mincho"/>
                        <a:cs typeface="Arial"/>
                      </a:endParaRPr>
                    </a:p>
                    <a:p>
                      <a:pPr marL="0" marR="0" lvl="0">
                        <a:lnSpc>
                          <a:spcPct val="100000"/>
                        </a:lnSpc>
                        <a:spcBef>
                          <a:spcPts val="0"/>
                        </a:spcBef>
                        <a:spcAft>
                          <a:spcPts val="0"/>
                        </a:spcAft>
                        <a:buNone/>
                      </a:pPr>
                      <a:endParaRPr lang="en-US" sz="1600" b="1">
                        <a:solidFill>
                          <a:srgbClr val="000000"/>
                        </a:solidFill>
                        <a:effectLst/>
                        <a:latin typeface="Calibri"/>
                        <a:ea typeface="Yu Mincho"/>
                        <a:cs typeface="Arial"/>
                      </a:endParaRPr>
                    </a:p>
                    <a:p>
                      <a:pPr marL="0" marR="0" lvl="0">
                        <a:lnSpc>
                          <a:spcPct val="100000"/>
                        </a:lnSpc>
                        <a:spcBef>
                          <a:spcPts val="0"/>
                        </a:spcBef>
                        <a:spcAft>
                          <a:spcPts val="0"/>
                        </a:spcAft>
                        <a:buNone/>
                      </a:pPr>
                      <a:br>
                        <a:rPr lang="en-US" sz="1600" b="1">
                          <a:solidFill>
                            <a:srgbClr val="000000"/>
                          </a:solidFill>
                          <a:effectLst/>
                          <a:latin typeface="Calibri"/>
                          <a:ea typeface="Yu Mincho"/>
                          <a:cs typeface="Arial"/>
                        </a:rPr>
                      </a:br>
                      <a:endParaRPr lang="en-US" sz="1600" b="1">
                        <a:solidFill>
                          <a:srgbClr val="000000"/>
                        </a:solidFill>
                        <a:effectLst/>
                        <a:latin typeface="Calibri"/>
                        <a:ea typeface="Yu Mincho"/>
                        <a:cs typeface="Arial"/>
                      </a:endParaRPr>
                    </a:p>
                    <a:p>
                      <a:pPr marL="0" marR="0" lvl="0">
                        <a:lnSpc>
                          <a:spcPct val="100000"/>
                        </a:lnSpc>
                        <a:spcBef>
                          <a:spcPts val="0"/>
                        </a:spcBef>
                        <a:spcAft>
                          <a:spcPts val="0"/>
                        </a:spcAft>
                        <a:buNone/>
                      </a:pPr>
                      <a:endParaRPr lang="en-US" sz="1600" b="1">
                        <a:solidFill>
                          <a:srgbClr val="000000"/>
                        </a:solidFill>
                        <a:effectLst/>
                        <a:latin typeface="Calibri"/>
                        <a:ea typeface="Yu Mincho"/>
                        <a:cs typeface="Arial"/>
                      </a:endParaRPr>
                    </a:p>
                    <a:p>
                      <a:pPr marL="0" marR="0" lvl="0">
                        <a:lnSpc>
                          <a:spcPct val="100000"/>
                        </a:lnSpc>
                        <a:spcBef>
                          <a:spcPts val="0"/>
                        </a:spcBef>
                        <a:spcAft>
                          <a:spcPts val="0"/>
                        </a:spcAft>
                        <a:buNone/>
                      </a:pPr>
                      <a:r>
                        <a:rPr lang="en-US" sz="1600" b="1">
                          <a:solidFill>
                            <a:schemeClr val="tx1"/>
                          </a:solidFill>
                          <a:effectLst/>
                          <a:latin typeface="Calibri"/>
                          <a:ea typeface="Yu Mincho"/>
                          <a:cs typeface="Arial"/>
                        </a:rPr>
                        <a:t>2:40pm</a:t>
                      </a:r>
                    </a:p>
                    <a:p>
                      <a:pPr marL="0" marR="0" lvl="0">
                        <a:lnSpc>
                          <a:spcPct val="100000"/>
                        </a:lnSpc>
                        <a:spcBef>
                          <a:spcPts val="0"/>
                        </a:spcBef>
                        <a:spcAft>
                          <a:spcPts val="0"/>
                        </a:spcAft>
                        <a:buNone/>
                      </a:pPr>
                      <a:endParaRPr lang="en-US" sz="1600" b="1">
                        <a:solidFill>
                          <a:schemeClr val="tx1"/>
                        </a:solidFill>
                        <a:effectLst/>
                        <a:latin typeface="Calibri"/>
                        <a:ea typeface="Yu Mincho"/>
                        <a:cs typeface="Arial"/>
                      </a:endParaRPr>
                    </a:p>
                    <a:p>
                      <a:pPr marL="0" marR="0" lvl="0">
                        <a:lnSpc>
                          <a:spcPct val="100000"/>
                        </a:lnSpc>
                        <a:spcBef>
                          <a:spcPts val="0"/>
                        </a:spcBef>
                        <a:spcAft>
                          <a:spcPts val="0"/>
                        </a:spcAft>
                        <a:buNone/>
                      </a:pPr>
                      <a:r>
                        <a:rPr lang="en-US" sz="1600" b="1">
                          <a:solidFill>
                            <a:schemeClr val="tx1"/>
                          </a:solidFill>
                          <a:effectLst/>
                          <a:latin typeface="Calibri"/>
                          <a:ea typeface="Yu Mincho"/>
                          <a:cs typeface="Arial"/>
                        </a:rPr>
                        <a:t>2:45pm</a:t>
                      </a:r>
                    </a:p>
                  </a:txBody>
                  <a:tcPr marL="42098" marR="42098" marT="0" marB="0">
                    <a:lnL>
                      <a:noFill/>
                    </a:lnL>
                    <a:lnR>
                      <a:noFill/>
                    </a:lnR>
                    <a:lnT>
                      <a:noFill/>
                    </a:lnT>
                    <a:lnB>
                      <a:noFill/>
                    </a:lnB>
                  </a:tcPr>
                </a:tc>
                <a:tc>
                  <a:txBody>
                    <a:bodyPr/>
                    <a:lstStyle/>
                    <a:p>
                      <a:pPr marL="0" marR="91440" lvl="0" indent="0" algn="l">
                        <a:lnSpc>
                          <a:spcPct val="100000"/>
                        </a:lnSpc>
                        <a:spcBef>
                          <a:spcPts val="0"/>
                        </a:spcBef>
                        <a:spcAft>
                          <a:spcPts val="0"/>
                        </a:spcAft>
                        <a:buNone/>
                      </a:pPr>
                      <a:r>
                        <a:rPr lang="en-US" sz="1600" b="1" i="0" u="none" strike="noStrike" kern="1200" noProof="0">
                          <a:solidFill>
                            <a:schemeClr val="tx1"/>
                          </a:solidFill>
                          <a:effectLst/>
                          <a:latin typeface="Calibri"/>
                        </a:rPr>
                        <a:t>Agenda Item #4: </a:t>
                      </a:r>
                      <a:r>
                        <a:rPr lang="en-US" sz="1600" b="1" i="0" u="none" strike="noStrike" kern="1200" noProof="0">
                          <a:effectLst/>
                          <a:latin typeface="Calibri"/>
                        </a:rPr>
                        <a:t>Workforce Development in ZE Infrastructure Deployment</a:t>
                      </a:r>
                      <a:endParaRPr lang="en-US" sz="1600" b="0" i="0" u="none" strike="noStrike" kern="1200" noProof="0">
                        <a:effectLst/>
                        <a:latin typeface="Calibri"/>
                      </a:endParaRPr>
                    </a:p>
                    <a:p>
                      <a:pPr marL="0" marR="0" lvl="0" indent="0" algn="l">
                        <a:lnSpc>
                          <a:spcPct val="100000"/>
                        </a:lnSpc>
                        <a:spcBef>
                          <a:spcPts val="0"/>
                        </a:spcBef>
                        <a:spcAft>
                          <a:spcPts val="0"/>
                        </a:spcAft>
                        <a:buNone/>
                      </a:pPr>
                      <a:r>
                        <a:rPr lang="en-US" sz="1400" b="0" i="1" u="none" strike="noStrike" kern="1200" noProof="0">
                          <a:effectLst/>
                          <a:latin typeface="Calibri"/>
                        </a:rPr>
                        <a:t>Dr. Tyler Reeb</a:t>
                      </a:r>
                      <a:br>
                        <a:rPr lang="en-US" sz="1600" b="0" i="1" u="none" strike="noStrike" kern="1200" noProof="0">
                          <a:effectLst/>
                          <a:latin typeface="Calibri"/>
                        </a:rPr>
                      </a:br>
                      <a:r>
                        <a:rPr lang="en-US" sz="1400" b="0" i="1" u="none" strike="noStrike" kern="1200" noProof="0">
                          <a:solidFill>
                            <a:schemeClr val="tx1"/>
                          </a:solidFill>
                          <a:effectLst/>
                          <a:highlight>
                            <a:srgbClr val="FFFFFF"/>
                          </a:highlight>
                          <a:latin typeface="Calibri"/>
                        </a:rPr>
                        <a:t>Director of Research and Workforce Development </a:t>
                      </a:r>
                      <a:br>
                        <a:rPr lang="en-US" sz="1400" b="0" i="1" u="none" strike="noStrike" kern="1200" noProof="0">
                          <a:solidFill>
                            <a:srgbClr val="000000"/>
                          </a:solidFill>
                          <a:effectLst/>
                          <a:highlight>
                            <a:srgbClr val="FFFFFF"/>
                          </a:highlight>
                          <a:latin typeface="Calibri"/>
                        </a:rPr>
                      </a:br>
                      <a:r>
                        <a:rPr lang="en-US" sz="1400" b="0" i="1" u="none" strike="noStrike" kern="1200" noProof="0">
                          <a:solidFill>
                            <a:srgbClr val="000000"/>
                          </a:solidFill>
                          <a:effectLst/>
                          <a:latin typeface="Calibri"/>
                        </a:rPr>
                        <a:t>Center for International Trade and Transportation (CITT)</a:t>
                      </a:r>
                    </a:p>
                    <a:p>
                      <a:pPr marL="0" marR="0" lvl="0" indent="0" algn="l">
                        <a:lnSpc>
                          <a:spcPct val="100000"/>
                        </a:lnSpc>
                        <a:spcBef>
                          <a:spcPts val="0"/>
                        </a:spcBef>
                        <a:spcAft>
                          <a:spcPts val="0"/>
                        </a:spcAft>
                        <a:buNone/>
                      </a:pPr>
                      <a:r>
                        <a:rPr lang="en-US" sz="1400" b="0" i="1" u="none" strike="noStrike" kern="1200" noProof="0">
                          <a:solidFill>
                            <a:srgbClr val="000000"/>
                          </a:solidFill>
                          <a:effectLst/>
                          <a:latin typeface="Calibri"/>
                        </a:rPr>
                        <a:t>Cal State University of Long Beach (CSULB)</a:t>
                      </a:r>
                      <a:endParaRPr lang="en-US" sz="1400" i="1"/>
                    </a:p>
                    <a:p>
                      <a:pPr marL="0" marR="0" lvl="0" indent="0" algn="l">
                        <a:lnSpc>
                          <a:spcPct val="100000"/>
                        </a:lnSpc>
                        <a:spcBef>
                          <a:spcPts val="0"/>
                        </a:spcBef>
                        <a:spcAft>
                          <a:spcPts val="0"/>
                        </a:spcAft>
                        <a:buNone/>
                      </a:pPr>
                      <a:endParaRPr lang="en-US" sz="1400" b="0" i="1" u="none" strike="noStrike" kern="1200" noProof="0">
                        <a:solidFill>
                          <a:srgbClr val="000000"/>
                        </a:solidFill>
                        <a:effectLst/>
                        <a:latin typeface="Calibri"/>
                      </a:endParaRPr>
                    </a:p>
                    <a:p>
                      <a:pPr marL="342900" marR="91440" lvl="0" indent="-342900" algn="l">
                        <a:lnSpc>
                          <a:spcPct val="100000"/>
                        </a:lnSpc>
                        <a:spcBef>
                          <a:spcPts val="0"/>
                        </a:spcBef>
                        <a:spcAft>
                          <a:spcPts val="0"/>
                        </a:spcAft>
                        <a:buClr>
                          <a:srgbClr val="000000"/>
                        </a:buClr>
                        <a:buAutoNum type="romanLcPeriod"/>
                      </a:pPr>
                      <a:r>
                        <a:rPr lang="en-US" sz="1600" b="0" i="0" u="none" strike="noStrike" kern="1200" noProof="0">
                          <a:solidFill>
                            <a:schemeClr val="tx1"/>
                          </a:solidFill>
                          <a:effectLst/>
                          <a:latin typeface="Calibri"/>
                        </a:rPr>
                        <a:t>Introduction (5 mins)</a:t>
                      </a:r>
                      <a:endParaRPr lang="en-US" sz="1600" b="0" i="0" u="none" strike="noStrike" kern="1200" noProof="0">
                        <a:solidFill>
                          <a:srgbClr val="000000"/>
                        </a:solidFill>
                        <a:effectLst/>
                        <a:latin typeface="Calibri"/>
                      </a:endParaRPr>
                    </a:p>
                    <a:p>
                      <a:pPr marL="342900" marR="91440" lvl="0" indent="-342900" algn="l">
                        <a:lnSpc>
                          <a:spcPct val="100000"/>
                        </a:lnSpc>
                        <a:spcBef>
                          <a:spcPts val="0"/>
                        </a:spcBef>
                        <a:spcAft>
                          <a:spcPts val="0"/>
                        </a:spcAft>
                        <a:buClr>
                          <a:srgbClr val="000000"/>
                        </a:buClr>
                        <a:buAutoNum type="romanLcPeriod"/>
                      </a:pPr>
                      <a:r>
                        <a:rPr lang="en-US" sz="1600" b="0" i="0" u="none" strike="noStrike" kern="1200" noProof="0">
                          <a:solidFill>
                            <a:schemeClr val="tx1"/>
                          </a:solidFill>
                          <a:effectLst/>
                          <a:latin typeface="Calibri"/>
                        </a:rPr>
                        <a:t>Overview – Tyler Reeb (15 mins)</a:t>
                      </a:r>
                      <a:endParaRPr lang="en-US" sz="1600" b="0" i="0" u="none" strike="noStrike" kern="1200" noProof="0">
                        <a:solidFill>
                          <a:srgbClr val="000000"/>
                        </a:solidFill>
                        <a:effectLst/>
                        <a:latin typeface="Calibri"/>
                      </a:endParaRPr>
                    </a:p>
                    <a:p>
                      <a:pPr marL="342900" marR="91440" lvl="0" indent="-342900" algn="l">
                        <a:lnSpc>
                          <a:spcPct val="100000"/>
                        </a:lnSpc>
                        <a:spcBef>
                          <a:spcPts val="0"/>
                        </a:spcBef>
                        <a:spcAft>
                          <a:spcPts val="0"/>
                        </a:spcAft>
                        <a:buClr>
                          <a:srgbClr val="000000"/>
                        </a:buClr>
                        <a:buAutoNum type="romanLcPeriod"/>
                      </a:pPr>
                      <a:r>
                        <a:rPr lang="en-US" sz="1600" b="0" i="0" u="none" strike="noStrike" kern="1200" noProof="0">
                          <a:solidFill>
                            <a:schemeClr val="tx1"/>
                          </a:solidFill>
                          <a:effectLst/>
                          <a:latin typeface="Calibri"/>
                        </a:rPr>
                        <a:t>Interactive Discussion (25 mins)</a:t>
                      </a:r>
                      <a:endParaRPr lang="en-US"/>
                    </a:p>
                    <a:p>
                      <a:pPr lvl="0">
                        <a:buNone/>
                      </a:pPr>
                      <a:endParaRPr lang="en-US" sz="1600" b="1" i="0" u="none" strike="noStrike" kern="1200" noProof="0">
                        <a:effectLst/>
                      </a:endParaRPr>
                    </a:p>
                    <a:p>
                      <a:pPr lvl="0">
                        <a:buNone/>
                      </a:pPr>
                      <a:endParaRPr lang="en-US" sz="1600" b="1" i="0" u="none" strike="noStrike" kern="1200" noProof="0">
                        <a:effectLst/>
                      </a:endParaRPr>
                    </a:p>
                    <a:p>
                      <a:pPr marL="0" marR="91440" lvl="0" indent="0" algn="l" defTabSz="914400" rtl="0" eaLnBrk="1" fontAlgn="auto" latinLnBrk="0" hangingPunct="1">
                        <a:lnSpc>
                          <a:spcPct val="100000"/>
                        </a:lnSpc>
                        <a:spcBef>
                          <a:spcPts val="0"/>
                        </a:spcBef>
                        <a:spcAft>
                          <a:spcPts val="0"/>
                        </a:spcAft>
                        <a:buClrTx/>
                        <a:buSzTx/>
                        <a:buFontTx/>
                        <a:buNone/>
                      </a:pPr>
                      <a:r>
                        <a:rPr lang="en-US" sz="1600" b="1" kern="1200">
                          <a:solidFill>
                            <a:schemeClr val="tx1"/>
                          </a:solidFill>
                          <a:effectLst/>
                          <a:latin typeface="+mn-lt"/>
                          <a:ea typeface="Yu Mincho"/>
                          <a:cs typeface="Arial"/>
                        </a:rPr>
                        <a:t>Closing Remarks and Upcoming Meetings</a:t>
                      </a:r>
                    </a:p>
                    <a:p>
                      <a:pPr marL="0" marR="0" lvl="0" indent="-28702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b="1" kern="1200">
                        <a:solidFill>
                          <a:schemeClr val="tx1"/>
                        </a:solidFill>
                        <a:effectLst/>
                        <a:latin typeface="+mn-lt"/>
                        <a:ea typeface="Calibri" panose="020F0502020204030204" pitchFamily="34" charset="0"/>
                        <a:cs typeface="Arial"/>
                      </a:endParaRPr>
                    </a:p>
                    <a:p>
                      <a:pPr marL="0" marR="0" lvl="0" indent="-287020" algn="l" defTabSz="914400">
                        <a:lnSpc>
                          <a:spcPct val="100000"/>
                        </a:lnSpc>
                        <a:spcBef>
                          <a:spcPts val="0"/>
                        </a:spcBef>
                        <a:spcAft>
                          <a:spcPts val="0"/>
                        </a:spcAft>
                        <a:buClrTx/>
                        <a:buSzTx/>
                        <a:buFont typeface="Arial" panose="020B0604020202020204" pitchFamily="34" charset="0"/>
                        <a:buNone/>
                        <a:tabLst/>
                        <a:defRPr/>
                      </a:pPr>
                      <a:r>
                        <a:rPr lang="en-US" sz="1600" b="1" kern="1200">
                          <a:solidFill>
                            <a:schemeClr val="tx1"/>
                          </a:solidFill>
                          <a:effectLst/>
                          <a:latin typeface="+mn-lt"/>
                          <a:ea typeface="Calibri" panose="020F0502020204030204" pitchFamily="34" charset="0"/>
                          <a:cs typeface="Arial"/>
                        </a:rPr>
                        <a:t>Adjournment</a:t>
                      </a:r>
                      <a:endParaRPr lang="en-US"/>
                    </a:p>
                  </a:txBody>
                  <a:tcPr marL="42098" marR="42098" marT="0" marB="0">
                    <a:lnL>
                      <a:noFill/>
                    </a:lnL>
                    <a:lnR>
                      <a:noFill/>
                    </a:lnR>
                    <a:lnT>
                      <a:noFill/>
                    </a:lnT>
                    <a:lnB>
                      <a:noFill/>
                    </a:lnB>
                  </a:tcPr>
                </a:tc>
                <a:extLst>
                  <a:ext uri="{0D108BD9-81ED-4DB2-BD59-A6C34878D82A}">
                    <a16:rowId xmlns:a16="http://schemas.microsoft.com/office/drawing/2014/main" val="2643615021"/>
                  </a:ext>
                </a:extLst>
              </a:tr>
            </a:tbl>
          </a:graphicData>
        </a:graphic>
      </p:graphicFrame>
    </p:spTree>
    <p:extLst>
      <p:ext uri="{BB962C8B-B14F-4D97-AF65-F5344CB8AC3E}">
        <p14:creationId xmlns:p14="http://schemas.microsoft.com/office/powerpoint/2010/main" val="25983112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C884F-2B59-FDC7-F08F-621AB8DA7F23}"/>
              </a:ext>
            </a:extLst>
          </p:cNvPr>
          <p:cNvSpPr>
            <a:spLocks noGrp="1"/>
          </p:cNvSpPr>
          <p:nvPr>
            <p:ph type="title"/>
          </p:nvPr>
        </p:nvSpPr>
        <p:spPr/>
        <p:txBody>
          <a:bodyPr/>
          <a:lstStyle/>
          <a:p>
            <a:r>
              <a:rPr lang="en-US">
                <a:cs typeface="Calibri"/>
              </a:rPr>
              <a:t>Tasks</a:t>
            </a:r>
            <a:endParaRPr lang="en-US"/>
          </a:p>
        </p:txBody>
      </p:sp>
      <p:graphicFrame>
        <p:nvGraphicFramePr>
          <p:cNvPr id="6" name="Content Placeholder 5">
            <a:extLst>
              <a:ext uri="{FF2B5EF4-FFF2-40B4-BE49-F238E27FC236}">
                <a16:creationId xmlns:a16="http://schemas.microsoft.com/office/drawing/2014/main" id="{69BBE356-DD5B-08E7-930B-6649D5BAC911}"/>
              </a:ext>
            </a:extLst>
          </p:cNvPr>
          <p:cNvGraphicFramePr>
            <a:graphicFrameLocks noGrp="1"/>
          </p:cNvGraphicFramePr>
          <p:nvPr>
            <p:ph idx="1"/>
            <p:extLst>
              <p:ext uri="{D42A27DB-BD31-4B8C-83A1-F6EECF244321}">
                <p14:modId xmlns:p14="http://schemas.microsoft.com/office/powerpoint/2010/main" val="183655988"/>
              </p:ext>
            </p:extLst>
          </p:nvPr>
        </p:nvGraphicFramePr>
        <p:xfrm>
          <a:off x="525886" y="1770845"/>
          <a:ext cx="11135423" cy="3823412"/>
        </p:xfrm>
        <a:graphic>
          <a:graphicData uri="http://schemas.openxmlformats.org/drawingml/2006/table">
            <a:tbl>
              <a:tblPr firstRow="1" bandRow="1">
                <a:tableStyleId>{5C22544A-7EE6-4342-B048-85BDC9FD1C3A}</a:tableStyleId>
              </a:tblPr>
              <a:tblGrid>
                <a:gridCol w="2246201">
                  <a:extLst>
                    <a:ext uri="{9D8B030D-6E8A-4147-A177-3AD203B41FA5}">
                      <a16:colId xmlns:a16="http://schemas.microsoft.com/office/drawing/2014/main" val="2240769872"/>
                    </a:ext>
                  </a:extLst>
                </a:gridCol>
                <a:gridCol w="2246201">
                  <a:extLst>
                    <a:ext uri="{9D8B030D-6E8A-4147-A177-3AD203B41FA5}">
                      <a16:colId xmlns:a16="http://schemas.microsoft.com/office/drawing/2014/main" val="241425670"/>
                    </a:ext>
                  </a:extLst>
                </a:gridCol>
                <a:gridCol w="1887764">
                  <a:extLst>
                    <a:ext uri="{9D8B030D-6E8A-4147-A177-3AD203B41FA5}">
                      <a16:colId xmlns:a16="http://schemas.microsoft.com/office/drawing/2014/main" val="382909811"/>
                    </a:ext>
                  </a:extLst>
                </a:gridCol>
                <a:gridCol w="4755257">
                  <a:extLst>
                    <a:ext uri="{9D8B030D-6E8A-4147-A177-3AD203B41FA5}">
                      <a16:colId xmlns:a16="http://schemas.microsoft.com/office/drawing/2014/main" val="3487554395"/>
                    </a:ext>
                  </a:extLst>
                </a:gridCol>
              </a:tblGrid>
              <a:tr h="603697">
                <a:tc>
                  <a:txBody>
                    <a:bodyPr/>
                    <a:lstStyle/>
                    <a:p>
                      <a:pPr algn="ctr"/>
                      <a:r>
                        <a:rPr lang="en-US">
                          <a:effectLst/>
                        </a:rPr>
                        <a:t>Start</a:t>
                      </a:r>
                    </a:p>
                  </a:txBody>
                  <a:tcPr marL="0" marR="0" marT="0" marB="0" anchor="ctr"/>
                </a:tc>
                <a:tc>
                  <a:txBody>
                    <a:bodyPr/>
                    <a:lstStyle/>
                    <a:p>
                      <a:pPr algn="ctr"/>
                      <a:r>
                        <a:rPr lang="en-US">
                          <a:effectLst/>
                        </a:rPr>
                        <a:t>End</a:t>
                      </a:r>
                    </a:p>
                  </a:txBody>
                  <a:tcPr marL="0" marR="0" marT="0" marB="0" anchor="ctr"/>
                </a:tc>
                <a:tc>
                  <a:txBody>
                    <a:bodyPr/>
                    <a:lstStyle/>
                    <a:p>
                      <a:pPr algn="ctr"/>
                      <a:r>
                        <a:rPr lang="en-US">
                          <a:effectLst/>
                        </a:rPr>
                        <a:t>Duration</a:t>
                      </a:r>
                    </a:p>
                  </a:txBody>
                  <a:tcPr marL="0" marR="0" marT="0" marB="0" anchor="ctr"/>
                </a:tc>
                <a:tc>
                  <a:txBody>
                    <a:bodyPr/>
                    <a:lstStyle/>
                    <a:p>
                      <a:pPr algn="ctr"/>
                      <a:r>
                        <a:rPr lang="en-US">
                          <a:effectLst/>
                        </a:rPr>
                        <a:t>Label</a:t>
                      </a:r>
                    </a:p>
                  </a:txBody>
                  <a:tcPr marL="0" marR="0" marT="0" marB="0" anchor="ctr"/>
                </a:tc>
                <a:extLst>
                  <a:ext uri="{0D108BD9-81ED-4DB2-BD59-A6C34878D82A}">
                    <a16:rowId xmlns:a16="http://schemas.microsoft.com/office/drawing/2014/main" val="903941448"/>
                  </a:ext>
                </a:extLst>
              </a:tr>
              <a:tr h="523204">
                <a:tc>
                  <a:txBody>
                    <a:bodyPr/>
                    <a:lstStyle/>
                    <a:p>
                      <a:r>
                        <a:rPr lang="en-US" sz="1600">
                          <a:effectLst/>
                        </a:rPr>
                        <a:t>10/1/2022</a:t>
                      </a:r>
                    </a:p>
                  </a:txBody>
                  <a:tcPr marL="0" marR="0" marT="0" marB="0" anchor="ctr"/>
                </a:tc>
                <a:tc>
                  <a:txBody>
                    <a:bodyPr/>
                    <a:lstStyle/>
                    <a:p>
                      <a:r>
                        <a:rPr lang="en-US" sz="1600">
                          <a:effectLst/>
                        </a:rPr>
                        <a:t>4/30/2024</a:t>
                      </a:r>
                    </a:p>
                  </a:txBody>
                  <a:tcPr marL="0" marR="0" marT="0" marB="0" anchor="ctr"/>
                </a:tc>
                <a:tc>
                  <a:txBody>
                    <a:bodyPr/>
                    <a:lstStyle/>
                    <a:p>
                      <a:r>
                        <a:rPr lang="en-US" sz="1600">
                          <a:effectLst/>
                        </a:rPr>
                        <a:t>420</a:t>
                      </a:r>
                    </a:p>
                  </a:txBody>
                  <a:tcPr marL="0" marR="0" marT="0" marB="0" anchor="ctr"/>
                </a:tc>
                <a:tc>
                  <a:txBody>
                    <a:bodyPr/>
                    <a:lstStyle/>
                    <a:p>
                      <a:r>
                        <a:rPr lang="en-US" sz="1600">
                          <a:effectLst/>
                        </a:rPr>
                        <a:t>SCAG Infrastructure Implementation Plan </a:t>
                      </a:r>
                    </a:p>
                  </a:txBody>
                  <a:tcPr marL="0" marR="0" marT="0" marB="0" anchor="ctr"/>
                </a:tc>
                <a:extLst>
                  <a:ext uri="{0D108BD9-81ED-4DB2-BD59-A6C34878D82A}">
                    <a16:rowId xmlns:a16="http://schemas.microsoft.com/office/drawing/2014/main" val="1292648485"/>
                  </a:ext>
                </a:extLst>
              </a:tr>
              <a:tr h="509788">
                <a:tc>
                  <a:txBody>
                    <a:bodyPr/>
                    <a:lstStyle/>
                    <a:p>
                      <a:r>
                        <a:rPr lang="en-US" sz="1600">
                          <a:effectLst/>
                        </a:rPr>
                        <a:t>9/25/2022</a:t>
                      </a:r>
                    </a:p>
                  </a:txBody>
                  <a:tcPr marL="0" marR="0" marT="0" marB="0" anchor="ctr"/>
                </a:tc>
                <a:tc>
                  <a:txBody>
                    <a:bodyPr/>
                    <a:lstStyle/>
                    <a:p>
                      <a:r>
                        <a:rPr lang="en-US" sz="1600">
                          <a:effectLst/>
                        </a:rPr>
                        <a:t>10/10/2022</a:t>
                      </a:r>
                    </a:p>
                  </a:txBody>
                  <a:tcPr marL="0" marR="0" marT="0" marB="0" anchor="ctr"/>
                </a:tc>
                <a:tc>
                  <a:txBody>
                    <a:bodyPr/>
                    <a:lstStyle/>
                    <a:p>
                      <a:r>
                        <a:rPr lang="en-US" sz="1600">
                          <a:effectLst/>
                        </a:rPr>
                        <a:t>26</a:t>
                      </a:r>
                    </a:p>
                  </a:txBody>
                  <a:tcPr marL="0" marR="0" marT="0" marB="0" anchor="ctr"/>
                </a:tc>
                <a:tc>
                  <a:txBody>
                    <a:bodyPr/>
                    <a:lstStyle/>
                    <a:p>
                      <a:r>
                        <a:rPr lang="en-US" sz="1600">
                          <a:effectLst/>
                        </a:rPr>
                        <a:t>Contact MSRC on the RFI outcome review</a:t>
                      </a:r>
                    </a:p>
                  </a:txBody>
                  <a:tcPr marL="0" marR="0" marT="0" marB="0" anchor="ctr"/>
                </a:tc>
                <a:extLst>
                  <a:ext uri="{0D108BD9-81ED-4DB2-BD59-A6C34878D82A}">
                    <a16:rowId xmlns:a16="http://schemas.microsoft.com/office/drawing/2014/main" val="2348851857"/>
                  </a:ext>
                </a:extLst>
              </a:tr>
              <a:tr h="778098">
                <a:tc>
                  <a:txBody>
                    <a:bodyPr/>
                    <a:lstStyle/>
                    <a:p>
                      <a:r>
                        <a:rPr lang="en-US" sz="1600">
                          <a:effectLst/>
                        </a:rPr>
                        <a:t>10/1/2022</a:t>
                      </a:r>
                    </a:p>
                  </a:txBody>
                  <a:tcPr marL="0" marR="0" marT="0" marB="0" anchor="ctr"/>
                </a:tc>
                <a:tc>
                  <a:txBody>
                    <a:bodyPr/>
                    <a:lstStyle/>
                    <a:p>
                      <a:r>
                        <a:rPr lang="en-US" sz="1600">
                          <a:effectLst/>
                        </a:rPr>
                        <a:t>6/30/2023</a:t>
                      </a:r>
                    </a:p>
                  </a:txBody>
                  <a:tcPr marL="0" marR="0" marT="0" marB="0" anchor="ctr"/>
                </a:tc>
                <a:tc>
                  <a:txBody>
                    <a:bodyPr/>
                    <a:lstStyle/>
                    <a:p>
                      <a:r>
                        <a:rPr lang="en-US" sz="1600">
                          <a:effectLst/>
                        </a:rPr>
                        <a:t>280</a:t>
                      </a:r>
                    </a:p>
                  </a:txBody>
                  <a:tcPr marL="0" marR="0" marT="0" marB="0" anchor="ctr"/>
                </a:tc>
                <a:tc>
                  <a:txBody>
                    <a:bodyPr/>
                    <a:lstStyle/>
                    <a:p>
                      <a:r>
                        <a:rPr lang="en-US" sz="1600">
                          <a:effectLst/>
                        </a:rPr>
                        <a:t>Close Coord with AQMD and SCAG on the regional infra implementation plan</a:t>
                      </a:r>
                    </a:p>
                  </a:txBody>
                  <a:tcPr marL="0" marR="0" marT="0" marB="0" anchor="ctr"/>
                </a:tc>
                <a:extLst>
                  <a:ext uri="{0D108BD9-81ED-4DB2-BD59-A6C34878D82A}">
                    <a16:rowId xmlns:a16="http://schemas.microsoft.com/office/drawing/2014/main" val="1371030003"/>
                  </a:ext>
                </a:extLst>
              </a:tr>
              <a:tr h="469542">
                <a:tc>
                  <a:txBody>
                    <a:bodyPr/>
                    <a:lstStyle/>
                    <a:p>
                      <a:r>
                        <a:rPr lang="en-US" sz="1600">
                          <a:effectLst/>
                        </a:rPr>
                        <a:t>12/1/2022</a:t>
                      </a:r>
                    </a:p>
                  </a:txBody>
                  <a:tcPr marL="0" marR="0" marT="0" marB="0" anchor="ctr"/>
                </a:tc>
                <a:tc>
                  <a:txBody>
                    <a:bodyPr/>
                    <a:lstStyle/>
                    <a:p>
                      <a:r>
                        <a:rPr lang="en-US" sz="1600">
                          <a:effectLst/>
                        </a:rPr>
                        <a:t>12/20/2022</a:t>
                      </a:r>
                    </a:p>
                  </a:txBody>
                  <a:tcPr marL="0" marR="0" marT="0" marB="0" anchor="ctr"/>
                </a:tc>
                <a:tc>
                  <a:txBody>
                    <a:bodyPr/>
                    <a:lstStyle/>
                    <a:p>
                      <a:r>
                        <a:rPr lang="en-US" sz="1600">
                          <a:effectLst/>
                        </a:rPr>
                        <a:t>21</a:t>
                      </a:r>
                    </a:p>
                  </a:txBody>
                  <a:tcPr marL="0" marR="0" marT="0" marB="0" anchor="ctr"/>
                </a:tc>
                <a:tc>
                  <a:txBody>
                    <a:bodyPr/>
                    <a:lstStyle/>
                    <a:p>
                      <a:r>
                        <a:rPr lang="en-US" sz="1600">
                          <a:effectLst/>
                        </a:rPr>
                        <a:t>Review and select sites from MSRC RFI</a:t>
                      </a:r>
                    </a:p>
                  </a:txBody>
                  <a:tcPr marL="0" marR="0" marT="0" marB="0" anchor="ctr"/>
                </a:tc>
                <a:extLst>
                  <a:ext uri="{0D108BD9-81ED-4DB2-BD59-A6C34878D82A}">
                    <a16:rowId xmlns:a16="http://schemas.microsoft.com/office/drawing/2014/main" val="3386822682"/>
                  </a:ext>
                </a:extLst>
              </a:tr>
              <a:tr h="482957">
                <a:tc>
                  <a:txBody>
                    <a:bodyPr/>
                    <a:lstStyle/>
                    <a:p>
                      <a:r>
                        <a:rPr lang="en-US" sz="1600">
                          <a:effectLst/>
                        </a:rPr>
                        <a:t>12/15/2022</a:t>
                      </a:r>
                    </a:p>
                  </a:txBody>
                  <a:tcPr marL="0" marR="0" marT="0" marB="0" anchor="ctr"/>
                </a:tc>
                <a:tc>
                  <a:txBody>
                    <a:bodyPr/>
                    <a:lstStyle/>
                    <a:p>
                      <a:r>
                        <a:rPr lang="en-US" sz="1600">
                          <a:effectLst/>
                        </a:rPr>
                        <a:t>2/28/2023</a:t>
                      </a:r>
                    </a:p>
                  </a:txBody>
                  <a:tcPr marL="0" marR="0" marT="0" marB="0" anchor="ctr"/>
                </a:tc>
                <a:tc>
                  <a:txBody>
                    <a:bodyPr/>
                    <a:lstStyle/>
                    <a:p>
                      <a:r>
                        <a:rPr lang="en-US" sz="1600">
                          <a:effectLst/>
                        </a:rPr>
                        <a:t>75</a:t>
                      </a:r>
                    </a:p>
                  </a:txBody>
                  <a:tcPr marL="0" marR="0" marT="0" marB="0" anchor="ctr"/>
                </a:tc>
                <a:tc>
                  <a:txBody>
                    <a:bodyPr/>
                    <a:lstStyle/>
                    <a:p>
                      <a:r>
                        <a:rPr lang="en-US" sz="1600"/>
                        <a:t>Legislative analysis on incentives and grants</a:t>
                      </a:r>
                    </a:p>
                  </a:txBody>
                  <a:tcPr marL="0" marR="0" marT="0" marB="0" anchor="ctr"/>
                </a:tc>
                <a:extLst>
                  <a:ext uri="{0D108BD9-81ED-4DB2-BD59-A6C34878D82A}">
                    <a16:rowId xmlns:a16="http://schemas.microsoft.com/office/drawing/2014/main" val="2061581737"/>
                  </a:ext>
                </a:extLst>
              </a:tr>
              <a:tr h="456126">
                <a:tc>
                  <a:txBody>
                    <a:bodyPr/>
                    <a:lstStyle/>
                    <a:p>
                      <a:pPr algn="l"/>
                      <a:r>
                        <a:rPr lang="en-US" sz="1600">
                          <a:effectLst/>
                        </a:rPr>
                        <a:t>2/1/2023</a:t>
                      </a:r>
                    </a:p>
                  </a:txBody>
                  <a:tcPr marL="0" marR="0" marT="0" marB="0" anchor="ctr"/>
                </a:tc>
                <a:tc>
                  <a:txBody>
                    <a:bodyPr/>
                    <a:lstStyle/>
                    <a:p>
                      <a:pPr algn="l"/>
                      <a:r>
                        <a:rPr lang="en-US" sz="1600">
                          <a:effectLst/>
                        </a:rPr>
                        <a:t>4/30/2023</a:t>
                      </a:r>
                    </a:p>
                  </a:txBody>
                  <a:tcPr marL="0" marR="0" marT="0" marB="0" anchor="ctr"/>
                </a:tc>
                <a:tc>
                  <a:txBody>
                    <a:bodyPr/>
                    <a:lstStyle/>
                    <a:p>
                      <a:r>
                        <a:rPr lang="en-US" sz="1600">
                          <a:effectLst/>
                        </a:rPr>
                        <a:t>120</a:t>
                      </a:r>
                    </a:p>
                  </a:txBody>
                  <a:tcPr marL="0" marR="0" marT="0" marB="0" anchor="ctr"/>
                </a:tc>
                <a:tc>
                  <a:txBody>
                    <a:bodyPr/>
                    <a:lstStyle/>
                    <a:p>
                      <a:r>
                        <a:rPr lang="en-US" sz="1600"/>
                        <a:t>Seek grants for MSRC sites</a:t>
                      </a:r>
                    </a:p>
                  </a:txBody>
                  <a:tcPr marL="0" marR="0" marT="0" marB="0" anchor="ctr"/>
                </a:tc>
                <a:extLst>
                  <a:ext uri="{0D108BD9-81ED-4DB2-BD59-A6C34878D82A}">
                    <a16:rowId xmlns:a16="http://schemas.microsoft.com/office/drawing/2014/main" val="1565045034"/>
                  </a:ext>
                </a:extLst>
              </a:tr>
            </a:tbl>
          </a:graphicData>
        </a:graphic>
      </p:graphicFrame>
      <p:sp>
        <p:nvSpPr>
          <p:cNvPr id="4" name="Slide Number Placeholder 3">
            <a:extLst>
              <a:ext uri="{FF2B5EF4-FFF2-40B4-BE49-F238E27FC236}">
                <a16:creationId xmlns:a16="http://schemas.microsoft.com/office/drawing/2014/main" id="{EF61DBD6-701A-F607-F334-96B5093BFF20}"/>
              </a:ext>
            </a:extLst>
          </p:cNvPr>
          <p:cNvSpPr>
            <a:spLocks noGrp="1"/>
          </p:cNvSpPr>
          <p:nvPr>
            <p:ph type="sldNum" sz="quarter" idx="12"/>
          </p:nvPr>
        </p:nvSpPr>
        <p:spPr/>
        <p:txBody>
          <a:bodyPr/>
          <a:lstStyle/>
          <a:p>
            <a:fld id="{2429C633-AF9B-9840-B7F1-7587910FEF71}" type="slidenum">
              <a:rPr lang="en-US" smtClean="0"/>
              <a:pPr/>
              <a:t>50</a:t>
            </a:fld>
            <a:endParaRPr lang="en-US"/>
          </a:p>
        </p:txBody>
      </p:sp>
    </p:spTree>
    <p:extLst>
      <p:ext uri="{BB962C8B-B14F-4D97-AF65-F5344CB8AC3E}">
        <p14:creationId xmlns:p14="http://schemas.microsoft.com/office/powerpoint/2010/main" val="30204173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D3D01-0AB1-A874-3C11-5727D8AE262C}"/>
              </a:ext>
            </a:extLst>
          </p:cNvPr>
          <p:cNvSpPr>
            <a:spLocks noGrp="1"/>
          </p:cNvSpPr>
          <p:nvPr>
            <p:ph type="title"/>
          </p:nvPr>
        </p:nvSpPr>
        <p:spPr/>
        <p:txBody>
          <a:bodyPr/>
          <a:lstStyle/>
          <a:p>
            <a:r>
              <a:rPr lang="en-US">
                <a:cs typeface="Calibri"/>
              </a:rPr>
              <a:t>Milestones</a:t>
            </a:r>
            <a:endParaRPr lang="en-US"/>
          </a:p>
        </p:txBody>
      </p:sp>
      <p:graphicFrame>
        <p:nvGraphicFramePr>
          <p:cNvPr id="6" name="Content Placeholder 5">
            <a:extLst>
              <a:ext uri="{FF2B5EF4-FFF2-40B4-BE49-F238E27FC236}">
                <a16:creationId xmlns:a16="http://schemas.microsoft.com/office/drawing/2014/main" id="{E02D25E5-C6C5-DAAB-4748-E67BDA4A99C1}"/>
              </a:ext>
            </a:extLst>
          </p:cNvPr>
          <p:cNvGraphicFramePr>
            <a:graphicFrameLocks noGrp="1"/>
          </p:cNvGraphicFramePr>
          <p:nvPr>
            <p:ph idx="1"/>
            <p:extLst>
              <p:ext uri="{D42A27DB-BD31-4B8C-83A1-F6EECF244321}">
                <p14:modId xmlns:p14="http://schemas.microsoft.com/office/powerpoint/2010/main" val="2858773432"/>
              </p:ext>
            </p:extLst>
          </p:nvPr>
        </p:nvGraphicFramePr>
        <p:xfrm>
          <a:off x="558084" y="1599126"/>
          <a:ext cx="11077572" cy="4388765"/>
        </p:xfrm>
        <a:graphic>
          <a:graphicData uri="http://schemas.openxmlformats.org/drawingml/2006/table">
            <a:tbl>
              <a:tblPr firstRow="1" bandRow="1">
                <a:tableStyleId>{5C22544A-7EE6-4342-B048-85BDC9FD1C3A}</a:tableStyleId>
              </a:tblPr>
              <a:tblGrid>
                <a:gridCol w="1836493">
                  <a:extLst>
                    <a:ext uri="{9D8B030D-6E8A-4147-A177-3AD203B41FA5}">
                      <a16:colId xmlns:a16="http://schemas.microsoft.com/office/drawing/2014/main" val="1955913923"/>
                    </a:ext>
                  </a:extLst>
                </a:gridCol>
                <a:gridCol w="1836493">
                  <a:extLst>
                    <a:ext uri="{9D8B030D-6E8A-4147-A177-3AD203B41FA5}">
                      <a16:colId xmlns:a16="http://schemas.microsoft.com/office/drawing/2014/main" val="2546428576"/>
                    </a:ext>
                  </a:extLst>
                </a:gridCol>
                <a:gridCol w="1543436">
                  <a:extLst>
                    <a:ext uri="{9D8B030D-6E8A-4147-A177-3AD203B41FA5}">
                      <a16:colId xmlns:a16="http://schemas.microsoft.com/office/drawing/2014/main" val="344809810"/>
                    </a:ext>
                  </a:extLst>
                </a:gridCol>
                <a:gridCol w="3887896">
                  <a:extLst>
                    <a:ext uri="{9D8B030D-6E8A-4147-A177-3AD203B41FA5}">
                      <a16:colId xmlns:a16="http://schemas.microsoft.com/office/drawing/2014/main" val="510441582"/>
                    </a:ext>
                  </a:extLst>
                </a:gridCol>
                <a:gridCol w="1973254">
                  <a:extLst>
                    <a:ext uri="{9D8B030D-6E8A-4147-A177-3AD203B41FA5}">
                      <a16:colId xmlns:a16="http://schemas.microsoft.com/office/drawing/2014/main" val="3826584744"/>
                    </a:ext>
                  </a:extLst>
                </a:gridCol>
              </a:tblGrid>
              <a:tr h="576866">
                <a:tc>
                  <a:txBody>
                    <a:bodyPr/>
                    <a:lstStyle/>
                    <a:p>
                      <a:pPr algn="ctr"/>
                      <a:r>
                        <a:rPr lang="en-US">
                          <a:effectLst/>
                        </a:rPr>
                        <a:t>Date</a:t>
                      </a:r>
                    </a:p>
                  </a:txBody>
                  <a:tcPr marL="0" marR="0" marT="0" marB="0" anchor="ctr"/>
                </a:tc>
                <a:tc>
                  <a:txBody>
                    <a:bodyPr/>
                    <a:lstStyle/>
                    <a:p>
                      <a:pPr algn="ctr"/>
                      <a:endParaRPr lang="en-US">
                        <a:effectLst/>
                      </a:endParaRPr>
                    </a:p>
                  </a:txBody>
                  <a:tcPr marL="0" marR="0" marT="0" marB="0" anchor="ctr"/>
                </a:tc>
                <a:tc>
                  <a:txBody>
                    <a:bodyPr/>
                    <a:lstStyle/>
                    <a:p>
                      <a:pPr algn="ctr"/>
                      <a:endParaRPr lang="en-US">
                        <a:effectLst/>
                      </a:endParaRPr>
                    </a:p>
                  </a:txBody>
                  <a:tcPr marL="0" marR="0" marT="0" marB="0" anchor="ctr"/>
                </a:tc>
                <a:tc>
                  <a:txBody>
                    <a:bodyPr/>
                    <a:lstStyle/>
                    <a:p>
                      <a:pPr algn="ctr"/>
                      <a:r>
                        <a:rPr lang="en-US">
                          <a:effectLst/>
                        </a:rPr>
                        <a:t>Label</a:t>
                      </a:r>
                    </a:p>
                  </a:txBody>
                  <a:tcPr marL="0" marR="0" marT="0" marB="0" anchor="ctr"/>
                </a:tc>
                <a:tc>
                  <a:txBody>
                    <a:bodyPr/>
                    <a:lstStyle/>
                    <a:p>
                      <a:pPr algn="ctr"/>
                      <a:r>
                        <a:rPr lang="en-US">
                          <a:effectLst/>
                        </a:rPr>
                        <a:t>Position</a:t>
                      </a:r>
                    </a:p>
                  </a:txBody>
                  <a:tcPr marL="0" marR="0" marT="0" marB="0" anchor="ctr"/>
                </a:tc>
                <a:extLst>
                  <a:ext uri="{0D108BD9-81ED-4DB2-BD59-A6C34878D82A}">
                    <a16:rowId xmlns:a16="http://schemas.microsoft.com/office/drawing/2014/main" val="1461988716"/>
                  </a:ext>
                </a:extLst>
              </a:tr>
              <a:tr h="293223">
                <a:tc>
                  <a:txBody>
                    <a:bodyPr/>
                    <a:lstStyle/>
                    <a:p>
                      <a:endParaRPr lang="en-US">
                        <a:effectLst/>
                      </a:endParaRPr>
                    </a:p>
                  </a:txBody>
                  <a:tcPr marL="0" marR="0" marT="0" marB="0" anchor="ctr"/>
                </a:tc>
                <a:tc>
                  <a:txBody>
                    <a:bodyPr/>
                    <a:lstStyle/>
                    <a:p>
                      <a:endParaRPr lang="en-US"/>
                    </a:p>
                  </a:txBody>
                  <a:tcPr marL="0" marR="0" marT="0" marB="0" anchor="ctr"/>
                </a:tc>
                <a:tc>
                  <a:txBody>
                    <a:bodyPr/>
                    <a:lstStyle/>
                    <a:p>
                      <a:endParaRPr lang="en-US"/>
                    </a:p>
                  </a:txBody>
                  <a:tcPr marL="0" marR="0" marT="0" marB="0" anchor="ctr"/>
                </a:tc>
                <a:tc>
                  <a:txBody>
                    <a:bodyPr/>
                    <a:lstStyle/>
                    <a:p>
                      <a:endParaRPr lang="en-US"/>
                    </a:p>
                  </a:txBody>
                  <a:tcPr marL="0" marR="0" marT="0" marB="0" anchor="ctr"/>
                </a:tc>
                <a:tc>
                  <a:txBody>
                    <a:bodyPr/>
                    <a:lstStyle/>
                    <a:p>
                      <a:endParaRPr lang="en-US"/>
                    </a:p>
                  </a:txBody>
                  <a:tcPr marL="0" marR="0" marT="0" marB="0" anchor="ctr"/>
                </a:tc>
                <a:extLst>
                  <a:ext uri="{0D108BD9-81ED-4DB2-BD59-A6C34878D82A}">
                    <a16:rowId xmlns:a16="http://schemas.microsoft.com/office/drawing/2014/main" val="1881415565"/>
                  </a:ext>
                </a:extLst>
              </a:tr>
              <a:tr h="293223">
                <a:tc>
                  <a:txBody>
                    <a:bodyPr/>
                    <a:lstStyle/>
                    <a:p>
                      <a:pPr algn="l"/>
                      <a:r>
                        <a:rPr lang="en-US" sz="1600">
                          <a:effectLst/>
                        </a:rPr>
                        <a:t>10/18/2022</a:t>
                      </a:r>
                    </a:p>
                  </a:txBody>
                  <a:tcPr marL="0" marR="0" marT="0" marB="0" anchor="ctr"/>
                </a:tc>
                <a:tc>
                  <a:txBody>
                    <a:bodyPr/>
                    <a:lstStyle/>
                    <a:p>
                      <a:endParaRPr lang="en-US" sz="1600"/>
                    </a:p>
                  </a:txBody>
                  <a:tcPr marL="0" marR="0" marT="0" marB="0" anchor="ctr"/>
                </a:tc>
                <a:tc>
                  <a:txBody>
                    <a:bodyPr/>
                    <a:lstStyle/>
                    <a:p>
                      <a:endParaRPr lang="en-US" sz="1600"/>
                    </a:p>
                  </a:txBody>
                  <a:tcPr marL="0" marR="0" marT="0" marB="0" anchor="ctr"/>
                </a:tc>
                <a:tc>
                  <a:txBody>
                    <a:bodyPr/>
                    <a:lstStyle/>
                    <a:p>
                      <a:r>
                        <a:rPr lang="en-US" sz="1600">
                          <a:effectLst/>
                        </a:rPr>
                        <a:t>WG #11 (10/18) </a:t>
                      </a:r>
                    </a:p>
                  </a:txBody>
                  <a:tcPr marL="0" marR="0" marT="0" marB="0" anchor="ctr"/>
                </a:tc>
                <a:tc>
                  <a:txBody>
                    <a:bodyPr/>
                    <a:lstStyle/>
                    <a:p>
                      <a:r>
                        <a:rPr lang="en-US" sz="1600"/>
                        <a:t>30</a:t>
                      </a:r>
                    </a:p>
                  </a:txBody>
                  <a:tcPr marL="0" marR="0" marT="0" marB="0" anchor="ctr"/>
                </a:tc>
                <a:extLst>
                  <a:ext uri="{0D108BD9-81ED-4DB2-BD59-A6C34878D82A}">
                    <a16:rowId xmlns:a16="http://schemas.microsoft.com/office/drawing/2014/main" val="2735345352"/>
                  </a:ext>
                </a:extLst>
              </a:tr>
              <a:tr h="293223">
                <a:tc>
                  <a:txBody>
                    <a:bodyPr/>
                    <a:lstStyle/>
                    <a:p>
                      <a:r>
                        <a:rPr lang="en-US" sz="1600">
                          <a:effectLst/>
                        </a:rPr>
                        <a:t>11/3/2022</a:t>
                      </a:r>
                    </a:p>
                  </a:txBody>
                  <a:tcPr marL="0" marR="0" marT="0" marB="0" anchor="ctr"/>
                </a:tc>
                <a:tc>
                  <a:txBody>
                    <a:bodyPr/>
                    <a:lstStyle/>
                    <a:p>
                      <a:endParaRPr lang="en-US" sz="1600"/>
                    </a:p>
                  </a:txBody>
                  <a:tcPr marL="0" marR="0" marT="0" marB="0" anchor="ctr"/>
                </a:tc>
                <a:tc>
                  <a:txBody>
                    <a:bodyPr/>
                    <a:lstStyle/>
                    <a:p>
                      <a:endParaRPr lang="en-US" sz="1600"/>
                    </a:p>
                  </a:txBody>
                  <a:tcPr marL="0" marR="0" marT="0" marB="0" anchor="ctr"/>
                </a:tc>
                <a:tc>
                  <a:txBody>
                    <a:bodyPr/>
                    <a:lstStyle/>
                    <a:p>
                      <a:r>
                        <a:rPr lang="en-US" sz="1600">
                          <a:effectLst/>
                        </a:rPr>
                        <a:t>DOE Concept paper announcement</a:t>
                      </a:r>
                    </a:p>
                  </a:txBody>
                  <a:tcPr marL="0" marR="0" marT="0" marB="0" anchor="ctr"/>
                </a:tc>
                <a:tc>
                  <a:txBody>
                    <a:bodyPr/>
                    <a:lstStyle/>
                    <a:p>
                      <a:r>
                        <a:rPr lang="en-US" sz="1600"/>
                        <a:t>15</a:t>
                      </a:r>
                    </a:p>
                  </a:txBody>
                  <a:tcPr marL="0" marR="0" marT="0" marB="0" anchor="ctr"/>
                </a:tc>
                <a:extLst>
                  <a:ext uri="{0D108BD9-81ED-4DB2-BD59-A6C34878D82A}">
                    <a16:rowId xmlns:a16="http://schemas.microsoft.com/office/drawing/2014/main" val="3900604024"/>
                  </a:ext>
                </a:extLst>
              </a:tr>
              <a:tr h="293223">
                <a:tc>
                  <a:txBody>
                    <a:bodyPr/>
                    <a:lstStyle/>
                    <a:p>
                      <a:r>
                        <a:rPr lang="en-US" sz="1600">
                          <a:effectLst/>
                        </a:rPr>
                        <a:t>11/15/2022</a:t>
                      </a:r>
                    </a:p>
                  </a:txBody>
                  <a:tcPr marL="0" marR="0" marT="0" marB="0" anchor="ctr"/>
                </a:tc>
                <a:tc>
                  <a:txBody>
                    <a:bodyPr/>
                    <a:lstStyle/>
                    <a:p>
                      <a:endParaRPr lang="en-US" sz="1600">
                        <a:effectLst/>
                      </a:endParaRPr>
                    </a:p>
                  </a:txBody>
                  <a:tcPr marL="0" marR="0" marT="0" marB="0" anchor="ctr"/>
                </a:tc>
                <a:tc>
                  <a:txBody>
                    <a:bodyPr/>
                    <a:lstStyle/>
                    <a:p>
                      <a:endParaRPr lang="en-US" sz="1600">
                        <a:effectLst/>
                      </a:endParaRPr>
                    </a:p>
                  </a:txBody>
                  <a:tcPr marL="0" marR="0" marT="0" marB="0" anchor="ctr"/>
                </a:tc>
                <a:tc>
                  <a:txBody>
                    <a:bodyPr/>
                    <a:lstStyle/>
                    <a:p>
                      <a:r>
                        <a:rPr lang="en-US" sz="1600">
                          <a:effectLst/>
                        </a:rPr>
                        <a:t>WG #12 (11/15)</a:t>
                      </a:r>
                    </a:p>
                  </a:txBody>
                  <a:tcPr marL="0" marR="0" marT="0" marB="0" anchor="ctr"/>
                </a:tc>
                <a:tc>
                  <a:txBody>
                    <a:bodyPr/>
                    <a:lstStyle/>
                    <a:p>
                      <a:r>
                        <a:rPr lang="en-US" sz="1600">
                          <a:effectLst/>
                        </a:rPr>
                        <a:t>30</a:t>
                      </a:r>
                    </a:p>
                  </a:txBody>
                  <a:tcPr marL="0" marR="0" marT="0" marB="0" anchor="ctr"/>
                </a:tc>
                <a:extLst>
                  <a:ext uri="{0D108BD9-81ED-4DB2-BD59-A6C34878D82A}">
                    <a16:rowId xmlns:a16="http://schemas.microsoft.com/office/drawing/2014/main" val="1899878004"/>
                  </a:ext>
                </a:extLst>
              </a:tr>
              <a:tr h="293223">
                <a:tc>
                  <a:txBody>
                    <a:bodyPr/>
                    <a:lstStyle/>
                    <a:p>
                      <a:r>
                        <a:rPr lang="en-US" sz="1600">
                          <a:effectLst/>
                        </a:rPr>
                        <a:t>11/30/2022</a:t>
                      </a:r>
                    </a:p>
                  </a:txBody>
                  <a:tcPr marL="0" marR="0" marT="0" marB="0" anchor="ctr"/>
                </a:tc>
                <a:tc>
                  <a:txBody>
                    <a:bodyPr/>
                    <a:lstStyle/>
                    <a:p>
                      <a:endParaRPr lang="en-US" sz="1600">
                        <a:effectLst/>
                      </a:endParaRPr>
                    </a:p>
                  </a:txBody>
                  <a:tcPr marL="0" marR="0" marT="0" marB="0" anchor="ctr"/>
                </a:tc>
                <a:tc>
                  <a:txBody>
                    <a:bodyPr/>
                    <a:lstStyle/>
                    <a:p>
                      <a:endParaRPr lang="en-US" sz="1600">
                        <a:effectLst/>
                      </a:endParaRPr>
                    </a:p>
                  </a:txBody>
                  <a:tcPr marL="0" marR="0" marT="0" marB="0" anchor="ctr"/>
                </a:tc>
                <a:tc>
                  <a:txBody>
                    <a:bodyPr/>
                    <a:lstStyle/>
                    <a:p>
                      <a:r>
                        <a:rPr lang="en-US" sz="1600">
                          <a:effectLst/>
                        </a:rPr>
                        <a:t>MSRC RFI deadline</a:t>
                      </a:r>
                    </a:p>
                  </a:txBody>
                  <a:tcPr marL="0" marR="0" marT="0" marB="0" anchor="ctr"/>
                </a:tc>
                <a:tc>
                  <a:txBody>
                    <a:bodyPr/>
                    <a:lstStyle/>
                    <a:p>
                      <a:r>
                        <a:rPr lang="en-US" sz="1600">
                          <a:effectLst/>
                        </a:rPr>
                        <a:t>5</a:t>
                      </a:r>
                    </a:p>
                  </a:txBody>
                  <a:tcPr marL="0" marR="0" marT="0" marB="0" anchor="ctr"/>
                </a:tc>
                <a:extLst>
                  <a:ext uri="{0D108BD9-81ED-4DB2-BD59-A6C34878D82A}">
                    <a16:rowId xmlns:a16="http://schemas.microsoft.com/office/drawing/2014/main" val="3486978730"/>
                  </a:ext>
                </a:extLst>
              </a:tr>
              <a:tr h="293223">
                <a:tc>
                  <a:txBody>
                    <a:bodyPr/>
                    <a:lstStyle/>
                    <a:p>
                      <a:r>
                        <a:rPr lang="en-US" sz="1600">
                          <a:effectLst/>
                        </a:rPr>
                        <a:t>12/14/2022</a:t>
                      </a:r>
                    </a:p>
                  </a:txBody>
                  <a:tcPr marL="0" marR="0" marT="0" marB="0" anchor="ctr"/>
                </a:tc>
                <a:tc>
                  <a:txBody>
                    <a:bodyPr/>
                    <a:lstStyle/>
                    <a:p>
                      <a:endParaRPr lang="en-US" sz="1600">
                        <a:effectLst/>
                      </a:endParaRPr>
                    </a:p>
                  </a:txBody>
                  <a:tcPr marL="0" marR="0" marT="0" marB="0" anchor="ctr"/>
                </a:tc>
                <a:tc>
                  <a:txBody>
                    <a:bodyPr/>
                    <a:lstStyle/>
                    <a:p>
                      <a:endParaRPr lang="en-US" sz="1600">
                        <a:effectLst/>
                      </a:endParaRPr>
                    </a:p>
                  </a:txBody>
                  <a:tcPr marL="0" marR="0" marT="0" marB="0" anchor="ctr"/>
                </a:tc>
                <a:tc>
                  <a:txBody>
                    <a:bodyPr/>
                    <a:lstStyle/>
                    <a:p>
                      <a:r>
                        <a:rPr lang="en-US" sz="1600">
                          <a:effectLst/>
                        </a:rPr>
                        <a:t>DOE Full Scope Due</a:t>
                      </a:r>
                    </a:p>
                  </a:txBody>
                  <a:tcPr marL="0" marR="0" marT="0" marB="0" anchor="ctr"/>
                </a:tc>
                <a:tc>
                  <a:txBody>
                    <a:bodyPr/>
                    <a:lstStyle/>
                    <a:p>
                      <a:r>
                        <a:rPr lang="en-US" sz="1600">
                          <a:effectLst/>
                        </a:rPr>
                        <a:t>15</a:t>
                      </a:r>
                    </a:p>
                  </a:txBody>
                  <a:tcPr marL="0" marR="0" marT="0" marB="0" anchor="ctr"/>
                </a:tc>
                <a:extLst>
                  <a:ext uri="{0D108BD9-81ED-4DB2-BD59-A6C34878D82A}">
                    <a16:rowId xmlns:a16="http://schemas.microsoft.com/office/drawing/2014/main" val="399258888"/>
                  </a:ext>
                </a:extLst>
              </a:tr>
              <a:tr h="293223">
                <a:tc>
                  <a:txBody>
                    <a:bodyPr/>
                    <a:lstStyle/>
                    <a:p>
                      <a:r>
                        <a:rPr lang="en-US" sz="1600">
                          <a:effectLst/>
                        </a:rPr>
                        <a:t>1/17/2023</a:t>
                      </a:r>
                    </a:p>
                  </a:txBody>
                  <a:tcPr marL="0" marR="0" marT="0" marB="0" anchor="ctr"/>
                </a:tc>
                <a:tc>
                  <a:txBody>
                    <a:bodyPr/>
                    <a:lstStyle/>
                    <a:p>
                      <a:endParaRPr lang="en-US" sz="1600">
                        <a:effectLst/>
                      </a:endParaRPr>
                    </a:p>
                  </a:txBody>
                  <a:tcPr marL="0" marR="0" marT="0" marB="0" anchor="ctr"/>
                </a:tc>
                <a:tc>
                  <a:txBody>
                    <a:bodyPr/>
                    <a:lstStyle/>
                    <a:p>
                      <a:endParaRPr lang="en-US" sz="1600">
                        <a:effectLst/>
                      </a:endParaRPr>
                    </a:p>
                  </a:txBody>
                  <a:tcPr marL="0" marR="0" marT="0" marB="0" anchor="ctr"/>
                </a:tc>
                <a:tc>
                  <a:txBody>
                    <a:bodyPr/>
                    <a:lstStyle/>
                    <a:p>
                      <a:r>
                        <a:rPr lang="en-US" sz="1600">
                          <a:effectLst/>
                        </a:rPr>
                        <a:t>WG #13 (01/17)</a:t>
                      </a:r>
                    </a:p>
                  </a:txBody>
                  <a:tcPr marL="0" marR="0" marT="0" marB="0" anchor="ctr"/>
                </a:tc>
                <a:tc>
                  <a:txBody>
                    <a:bodyPr/>
                    <a:lstStyle/>
                    <a:p>
                      <a:r>
                        <a:rPr lang="en-US" sz="1600">
                          <a:effectLst/>
                        </a:rPr>
                        <a:t>30</a:t>
                      </a:r>
                    </a:p>
                  </a:txBody>
                  <a:tcPr marL="0" marR="0" marT="0" marB="0" anchor="ctr"/>
                </a:tc>
                <a:extLst>
                  <a:ext uri="{0D108BD9-81ED-4DB2-BD59-A6C34878D82A}">
                    <a16:rowId xmlns:a16="http://schemas.microsoft.com/office/drawing/2014/main" val="2555549814"/>
                  </a:ext>
                </a:extLst>
              </a:tr>
              <a:tr h="293223">
                <a:tc>
                  <a:txBody>
                    <a:bodyPr/>
                    <a:lstStyle/>
                    <a:p>
                      <a:r>
                        <a:rPr lang="en-US" sz="1600">
                          <a:effectLst/>
                        </a:rPr>
                        <a:t>2/21/2023</a:t>
                      </a:r>
                    </a:p>
                  </a:txBody>
                  <a:tcPr marL="0" marR="0" marT="0" marB="0" anchor="ctr"/>
                </a:tc>
                <a:tc>
                  <a:txBody>
                    <a:bodyPr/>
                    <a:lstStyle/>
                    <a:p>
                      <a:endParaRPr lang="en-US" sz="1600">
                        <a:effectLst/>
                      </a:endParaRPr>
                    </a:p>
                  </a:txBody>
                  <a:tcPr marL="0" marR="0" marT="0" marB="0" anchor="ctr"/>
                </a:tc>
                <a:tc>
                  <a:txBody>
                    <a:bodyPr/>
                    <a:lstStyle/>
                    <a:p>
                      <a:endParaRPr lang="en-US" sz="1600">
                        <a:effectLst/>
                      </a:endParaRPr>
                    </a:p>
                  </a:txBody>
                  <a:tcPr marL="0" marR="0" marT="0" marB="0" anchor="ctr"/>
                </a:tc>
                <a:tc>
                  <a:txBody>
                    <a:bodyPr/>
                    <a:lstStyle/>
                    <a:p>
                      <a:r>
                        <a:rPr lang="en-US" sz="1600">
                          <a:effectLst/>
                        </a:rPr>
                        <a:t>WG #14 (02/21)</a:t>
                      </a:r>
                    </a:p>
                  </a:txBody>
                  <a:tcPr marL="0" marR="0" marT="0" marB="0" anchor="ctr"/>
                </a:tc>
                <a:tc>
                  <a:txBody>
                    <a:bodyPr/>
                    <a:lstStyle/>
                    <a:p>
                      <a:r>
                        <a:rPr lang="en-US" sz="1600">
                          <a:effectLst/>
                        </a:rPr>
                        <a:t>30</a:t>
                      </a:r>
                    </a:p>
                  </a:txBody>
                  <a:tcPr marL="0" marR="0" marT="0" marB="0" anchor="ctr"/>
                </a:tc>
                <a:extLst>
                  <a:ext uri="{0D108BD9-81ED-4DB2-BD59-A6C34878D82A}">
                    <a16:rowId xmlns:a16="http://schemas.microsoft.com/office/drawing/2014/main" val="1039352582"/>
                  </a:ext>
                </a:extLst>
              </a:tr>
              <a:tr h="293223">
                <a:tc>
                  <a:txBody>
                    <a:bodyPr/>
                    <a:lstStyle/>
                    <a:p>
                      <a:r>
                        <a:rPr lang="en-US" sz="1600">
                          <a:effectLst/>
                        </a:rPr>
                        <a:t>3/21/2023</a:t>
                      </a:r>
                    </a:p>
                  </a:txBody>
                  <a:tcPr marL="0" marR="0" marT="0" marB="0" anchor="ctr"/>
                </a:tc>
                <a:tc>
                  <a:txBody>
                    <a:bodyPr/>
                    <a:lstStyle/>
                    <a:p>
                      <a:endParaRPr lang="en-US" sz="1600">
                        <a:effectLst/>
                      </a:endParaRPr>
                    </a:p>
                  </a:txBody>
                  <a:tcPr marL="0" marR="0" marT="0" marB="0" anchor="ctr"/>
                </a:tc>
                <a:tc>
                  <a:txBody>
                    <a:bodyPr/>
                    <a:lstStyle/>
                    <a:p>
                      <a:endParaRPr lang="en-US" sz="1600">
                        <a:effectLst/>
                      </a:endParaRPr>
                    </a:p>
                  </a:txBody>
                  <a:tcPr marL="0" marR="0" marT="0" marB="0" anchor="ctr"/>
                </a:tc>
                <a:tc>
                  <a:txBody>
                    <a:bodyPr/>
                    <a:lstStyle/>
                    <a:p>
                      <a:r>
                        <a:rPr lang="en-US" sz="1600">
                          <a:effectLst/>
                        </a:rPr>
                        <a:t>WG #15 (03/21)</a:t>
                      </a:r>
                    </a:p>
                  </a:txBody>
                  <a:tcPr marL="0" marR="0" marT="0" marB="0" anchor="ctr"/>
                </a:tc>
                <a:tc>
                  <a:txBody>
                    <a:bodyPr/>
                    <a:lstStyle/>
                    <a:p>
                      <a:r>
                        <a:rPr lang="en-US" sz="1600">
                          <a:effectLst/>
                        </a:rPr>
                        <a:t>30</a:t>
                      </a:r>
                    </a:p>
                  </a:txBody>
                  <a:tcPr marL="0" marR="0" marT="0" marB="0" anchor="ctr"/>
                </a:tc>
                <a:extLst>
                  <a:ext uri="{0D108BD9-81ED-4DB2-BD59-A6C34878D82A}">
                    <a16:rowId xmlns:a16="http://schemas.microsoft.com/office/drawing/2014/main" val="2876924075"/>
                  </a:ext>
                </a:extLst>
              </a:tr>
              <a:tr h="293223">
                <a:tc>
                  <a:txBody>
                    <a:bodyPr/>
                    <a:lstStyle/>
                    <a:p>
                      <a:r>
                        <a:rPr lang="en-US" sz="1600">
                          <a:effectLst/>
                        </a:rPr>
                        <a:t>4/15/2023</a:t>
                      </a:r>
                    </a:p>
                  </a:txBody>
                  <a:tcPr marL="0" marR="0" marT="0" marB="0" anchor="ctr"/>
                </a:tc>
                <a:tc>
                  <a:txBody>
                    <a:bodyPr/>
                    <a:lstStyle/>
                    <a:p>
                      <a:endParaRPr lang="en-US" sz="1600">
                        <a:effectLst/>
                      </a:endParaRPr>
                    </a:p>
                  </a:txBody>
                  <a:tcPr marL="0" marR="0" marT="0" marB="0" anchor="ctr"/>
                </a:tc>
                <a:tc>
                  <a:txBody>
                    <a:bodyPr/>
                    <a:lstStyle/>
                    <a:p>
                      <a:endParaRPr lang="en-US" sz="1600">
                        <a:effectLst/>
                      </a:endParaRPr>
                    </a:p>
                  </a:txBody>
                  <a:tcPr marL="0" marR="0" marT="0" marB="0" anchor="ctr"/>
                </a:tc>
                <a:tc>
                  <a:txBody>
                    <a:bodyPr/>
                    <a:lstStyle/>
                    <a:p>
                      <a:r>
                        <a:rPr lang="en-US" sz="1600">
                          <a:effectLst/>
                        </a:rPr>
                        <a:t>DOE award announcement</a:t>
                      </a:r>
                    </a:p>
                  </a:txBody>
                  <a:tcPr marL="0" marR="0" marT="0" marB="0" anchor="ctr"/>
                </a:tc>
                <a:tc>
                  <a:txBody>
                    <a:bodyPr/>
                    <a:lstStyle/>
                    <a:p>
                      <a:r>
                        <a:rPr lang="en-US" sz="1600">
                          <a:effectLst/>
                        </a:rPr>
                        <a:t>15</a:t>
                      </a:r>
                    </a:p>
                  </a:txBody>
                  <a:tcPr marL="0" marR="0" marT="0" marB="0" anchor="ctr"/>
                </a:tc>
                <a:extLst>
                  <a:ext uri="{0D108BD9-81ED-4DB2-BD59-A6C34878D82A}">
                    <a16:rowId xmlns:a16="http://schemas.microsoft.com/office/drawing/2014/main" val="475807492"/>
                  </a:ext>
                </a:extLst>
              </a:tr>
              <a:tr h="293223">
                <a:tc>
                  <a:txBody>
                    <a:bodyPr/>
                    <a:lstStyle/>
                    <a:p>
                      <a:r>
                        <a:rPr lang="en-US" sz="1600">
                          <a:effectLst/>
                        </a:rPr>
                        <a:t>4/18/2023</a:t>
                      </a:r>
                    </a:p>
                  </a:txBody>
                  <a:tcPr marL="0" marR="0" marT="0" marB="0" anchor="ctr"/>
                </a:tc>
                <a:tc>
                  <a:txBody>
                    <a:bodyPr/>
                    <a:lstStyle/>
                    <a:p>
                      <a:endParaRPr lang="en-US" sz="1600"/>
                    </a:p>
                  </a:txBody>
                  <a:tcPr marL="0" marR="0" marT="0" marB="0" anchor="ctr"/>
                </a:tc>
                <a:tc>
                  <a:txBody>
                    <a:bodyPr/>
                    <a:lstStyle/>
                    <a:p>
                      <a:endParaRPr lang="en-US" sz="1600"/>
                    </a:p>
                  </a:txBody>
                  <a:tcPr marL="0" marR="0" marT="0" marB="0" anchor="ctr"/>
                </a:tc>
                <a:tc>
                  <a:txBody>
                    <a:bodyPr/>
                    <a:lstStyle/>
                    <a:p>
                      <a:r>
                        <a:rPr lang="en-US" sz="1600">
                          <a:effectLst/>
                        </a:rPr>
                        <a:t>WG #16 (04/18)</a:t>
                      </a:r>
                    </a:p>
                  </a:txBody>
                  <a:tcPr marL="0" marR="0" marT="0" marB="0" anchor="ctr"/>
                </a:tc>
                <a:tc>
                  <a:txBody>
                    <a:bodyPr/>
                    <a:lstStyle/>
                    <a:p>
                      <a:r>
                        <a:rPr lang="en-US" sz="1600">
                          <a:effectLst/>
                        </a:rPr>
                        <a:t>30</a:t>
                      </a:r>
                    </a:p>
                  </a:txBody>
                  <a:tcPr marL="0" marR="0" marT="0" marB="0" anchor="ctr"/>
                </a:tc>
                <a:extLst>
                  <a:ext uri="{0D108BD9-81ED-4DB2-BD59-A6C34878D82A}">
                    <a16:rowId xmlns:a16="http://schemas.microsoft.com/office/drawing/2014/main" val="2207775702"/>
                  </a:ext>
                </a:extLst>
              </a:tr>
              <a:tr h="293223">
                <a:tc>
                  <a:txBody>
                    <a:bodyPr/>
                    <a:lstStyle/>
                    <a:p>
                      <a:r>
                        <a:rPr lang="en-US" sz="1600">
                          <a:effectLst/>
                        </a:rPr>
                        <a:t>5/16/2023</a:t>
                      </a:r>
                    </a:p>
                  </a:txBody>
                  <a:tcPr marL="0" marR="0" marT="0" marB="0" anchor="ctr"/>
                </a:tc>
                <a:tc>
                  <a:txBody>
                    <a:bodyPr/>
                    <a:lstStyle/>
                    <a:p>
                      <a:endParaRPr lang="en-US" sz="1600"/>
                    </a:p>
                  </a:txBody>
                  <a:tcPr marL="0" marR="0" marT="0" marB="0" anchor="ctr"/>
                </a:tc>
                <a:tc>
                  <a:txBody>
                    <a:bodyPr/>
                    <a:lstStyle/>
                    <a:p>
                      <a:endParaRPr lang="en-US" sz="1600"/>
                    </a:p>
                  </a:txBody>
                  <a:tcPr marL="0" marR="0" marT="0" marB="0" anchor="ctr"/>
                </a:tc>
                <a:tc>
                  <a:txBody>
                    <a:bodyPr/>
                    <a:lstStyle/>
                    <a:p>
                      <a:r>
                        <a:rPr lang="en-US" sz="1600">
                          <a:effectLst/>
                        </a:rPr>
                        <a:t>WG #17 (05/16)</a:t>
                      </a:r>
                    </a:p>
                  </a:txBody>
                  <a:tcPr marL="0" marR="0" marT="0" marB="0" anchor="ctr"/>
                </a:tc>
                <a:tc>
                  <a:txBody>
                    <a:bodyPr/>
                    <a:lstStyle/>
                    <a:p>
                      <a:r>
                        <a:rPr lang="en-US" sz="1600">
                          <a:effectLst/>
                        </a:rPr>
                        <a:t>30</a:t>
                      </a:r>
                    </a:p>
                  </a:txBody>
                  <a:tcPr marL="0" marR="0" marT="0" marB="0" anchor="ctr"/>
                </a:tc>
                <a:extLst>
                  <a:ext uri="{0D108BD9-81ED-4DB2-BD59-A6C34878D82A}">
                    <a16:rowId xmlns:a16="http://schemas.microsoft.com/office/drawing/2014/main" val="1393475686"/>
                  </a:ext>
                </a:extLst>
              </a:tr>
              <a:tr h="293223">
                <a:tc>
                  <a:txBody>
                    <a:bodyPr/>
                    <a:lstStyle/>
                    <a:p>
                      <a:r>
                        <a:rPr lang="en-US" sz="1600">
                          <a:effectLst/>
                        </a:rPr>
                        <a:t>6/20/2023</a:t>
                      </a:r>
                    </a:p>
                  </a:txBody>
                  <a:tcPr marL="0" marR="0" marT="0" marB="0" anchor="ctr"/>
                </a:tc>
                <a:tc>
                  <a:txBody>
                    <a:bodyPr/>
                    <a:lstStyle/>
                    <a:p>
                      <a:endParaRPr lang="en-US" sz="1600"/>
                    </a:p>
                  </a:txBody>
                  <a:tcPr marL="0" marR="0" marT="0" marB="0" anchor="ctr"/>
                </a:tc>
                <a:tc>
                  <a:txBody>
                    <a:bodyPr/>
                    <a:lstStyle/>
                    <a:p>
                      <a:endParaRPr lang="en-US" sz="1600"/>
                    </a:p>
                  </a:txBody>
                  <a:tcPr marL="0" marR="0" marT="0" marB="0" anchor="ctr"/>
                </a:tc>
                <a:tc>
                  <a:txBody>
                    <a:bodyPr/>
                    <a:lstStyle/>
                    <a:p>
                      <a:r>
                        <a:rPr lang="en-US" sz="1600">
                          <a:effectLst/>
                        </a:rPr>
                        <a:t>WG #18 (06/20)</a:t>
                      </a:r>
                    </a:p>
                  </a:txBody>
                  <a:tcPr marL="0" marR="0" marT="0" marB="0" anchor="ctr"/>
                </a:tc>
                <a:tc>
                  <a:txBody>
                    <a:bodyPr/>
                    <a:lstStyle/>
                    <a:p>
                      <a:r>
                        <a:rPr lang="en-US" sz="1600">
                          <a:effectLst/>
                        </a:rPr>
                        <a:t>30</a:t>
                      </a:r>
                    </a:p>
                  </a:txBody>
                  <a:tcPr marL="0" marR="0" marT="0" marB="0" anchor="ctr"/>
                </a:tc>
                <a:extLst>
                  <a:ext uri="{0D108BD9-81ED-4DB2-BD59-A6C34878D82A}">
                    <a16:rowId xmlns:a16="http://schemas.microsoft.com/office/drawing/2014/main" val="1039659173"/>
                  </a:ext>
                </a:extLst>
              </a:tr>
            </a:tbl>
          </a:graphicData>
        </a:graphic>
      </p:graphicFrame>
      <p:sp>
        <p:nvSpPr>
          <p:cNvPr id="4" name="Slide Number Placeholder 3">
            <a:extLst>
              <a:ext uri="{FF2B5EF4-FFF2-40B4-BE49-F238E27FC236}">
                <a16:creationId xmlns:a16="http://schemas.microsoft.com/office/drawing/2014/main" id="{BE35C3BC-EFF7-1730-5CF6-C424CD2C92FD}"/>
              </a:ext>
            </a:extLst>
          </p:cNvPr>
          <p:cNvSpPr>
            <a:spLocks noGrp="1"/>
          </p:cNvSpPr>
          <p:nvPr>
            <p:ph type="sldNum" sz="quarter" idx="12"/>
          </p:nvPr>
        </p:nvSpPr>
        <p:spPr/>
        <p:txBody>
          <a:bodyPr/>
          <a:lstStyle/>
          <a:p>
            <a:fld id="{2429C633-AF9B-9840-B7F1-7587910FEF71}" type="slidenum">
              <a:rPr lang="en-US" smtClean="0"/>
              <a:pPr/>
              <a:t>51</a:t>
            </a:fld>
            <a:endParaRPr lang="en-US"/>
          </a:p>
        </p:txBody>
      </p:sp>
    </p:spTree>
    <p:extLst>
      <p:ext uri="{BB962C8B-B14F-4D97-AF65-F5344CB8AC3E}">
        <p14:creationId xmlns:p14="http://schemas.microsoft.com/office/powerpoint/2010/main" val="12607567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9A6B343D-FE25-474C-9E1A-F6B1A029E64E}"/>
              </a:ext>
            </a:extLst>
          </p:cNvPr>
          <p:cNvSpPr txBox="1"/>
          <p:nvPr/>
        </p:nvSpPr>
        <p:spPr>
          <a:xfrm>
            <a:off x="407489" y="200672"/>
            <a:ext cx="9865515" cy="523220"/>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Calibri" panose="020F0502020204030204"/>
                <a:ea typeface="+mn-ea"/>
                <a:cs typeface="+mn-cs"/>
              </a:rPr>
              <a:t>RFI for Zero-Emission Infrastructure to Support Goods Movement</a:t>
            </a:r>
            <a:endParaRPr kumimoji="0" lang="en-US" sz="2800" b="1" i="0" u="none" strike="noStrike" kern="1200" cap="none" spc="0" normalizeH="0" baseline="0" noProof="0">
              <a:ln>
                <a:noFill/>
              </a:ln>
              <a:solidFill>
                <a:srgbClr val="FFFFFF"/>
              </a:solidFill>
              <a:effectLst/>
              <a:uLnTx/>
              <a:uFillTx/>
              <a:latin typeface="Calibri" panose="020F0502020204030204"/>
              <a:ea typeface="Calibri"/>
              <a:cs typeface="Calibri"/>
            </a:endParaRPr>
          </a:p>
        </p:txBody>
      </p:sp>
      <p:sp>
        <p:nvSpPr>
          <p:cNvPr id="5" name="Content Placeholder 2">
            <a:extLst>
              <a:ext uri="{FF2B5EF4-FFF2-40B4-BE49-F238E27FC236}">
                <a16:creationId xmlns:a16="http://schemas.microsoft.com/office/drawing/2014/main" id="{35432D64-52B9-495D-85A6-1C187566A189}"/>
              </a:ext>
            </a:extLst>
          </p:cNvPr>
          <p:cNvSpPr>
            <a:spLocks noGrp="1"/>
          </p:cNvSpPr>
          <p:nvPr>
            <p:ph idx="1"/>
          </p:nvPr>
        </p:nvSpPr>
        <p:spPr>
          <a:xfrm>
            <a:off x="474487" y="1101667"/>
            <a:ext cx="10984407" cy="5100821"/>
          </a:xfrm>
        </p:spPr>
        <p:txBody>
          <a:bodyPr vert="horz" lIns="91440" tIns="45720" rIns="91440" bIns="45720" rtlCol="0" anchor="t">
            <a:noAutofit/>
          </a:bodyPr>
          <a:lstStyle/>
          <a:p>
            <a:pPr marL="0" indent="0">
              <a:buNone/>
              <a:defRPr/>
            </a:pPr>
            <a:r>
              <a:rPr kumimoji="0" lang="en-US" sz="2400" b="1" i="0" u="none" strike="noStrike" kern="1200" cap="none" spc="0" normalizeH="0" baseline="0" noProof="0">
                <a:ln>
                  <a:noFill/>
                </a:ln>
                <a:solidFill>
                  <a:srgbClr val="2AB4C8"/>
                </a:solidFill>
                <a:effectLst/>
                <a:uLnTx/>
                <a:uFillTx/>
                <a:ea typeface="+mn-ea"/>
                <a:cs typeface="+mn-cs"/>
              </a:rPr>
              <a:t>Summary</a:t>
            </a:r>
            <a:endParaRPr lang="en-US" sz="2400" b="1">
              <a:ea typeface="Calibri" panose="020F0502020204030204"/>
              <a:cs typeface="Calibri"/>
            </a:endParaRPr>
          </a:p>
          <a:p>
            <a:pPr>
              <a:lnSpc>
                <a:spcPct val="100000"/>
              </a:lnSpc>
              <a:spcBef>
                <a:spcPts val="600"/>
              </a:spcBef>
              <a:buFont typeface="Calibri" panose="020F0502020204030204" pitchFamily="34" charset="0"/>
              <a:buChar char="&gt;"/>
              <a:defRPr/>
            </a:pPr>
            <a:r>
              <a:rPr kumimoji="0" lang="en-US" sz="2400" b="0" i="0" u="none" strike="noStrike" kern="1200" cap="none" spc="0" normalizeH="0" baseline="0" noProof="0">
                <a:ln>
                  <a:noFill/>
                </a:ln>
                <a:solidFill>
                  <a:srgbClr val="000000"/>
                </a:solidFill>
                <a:effectLst/>
                <a:uLnTx/>
                <a:uFillTx/>
                <a:ea typeface="+mn-ea"/>
                <a:cs typeface="+mn-cs"/>
              </a:rPr>
              <a:t>23 responses submitted on November 30, 2022</a:t>
            </a:r>
          </a:p>
          <a:p>
            <a:pPr>
              <a:lnSpc>
                <a:spcPct val="100000"/>
              </a:lnSpc>
              <a:spcBef>
                <a:spcPts val="600"/>
              </a:spcBef>
              <a:buFont typeface="Calibri" panose="020F0502020204030204" pitchFamily="34" charset="0"/>
              <a:buChar char="&gt;"/>
              <a:defRPr/>
            </a:pPr>
            <a:r>
              <a:rPr lang="en-US" sz="2400">
                <a:solidFill>
                  <a:srgbClr val="000000"/>
                </a:solidFill>
              </a:rPr>
              <a:t>Metro expressed our interest to partner with MSRC to support promising proposals within the 710 Corridor.</a:t>
            </a:r>
          </a:p>
          <a:p>
            <a:pPr>
              <a:lnSpc>
                <a:spcPct val="100000"/>
              </a:lnSpc>
              <a:spcBef>
                <a:spcPts val="600"/>
              </a:spcBef>
              <a:buFont typeface="Calibri" panose="020F0502020204030204" pitchFamily="34" charset="0"/>
              <a:buChar char="&gt;"/>
              <a:defRPr/>
            </a:pPr>
            <a:r>
              <a:rPr lang="en-US" sz="2400">
                <a:solidFill>
                  <a:srgbClr val="000000"/>
                </a:solidFill>
                <a:ea typeface="Calibri"/>
                <a:cs typeface="Calibri"/>
              </a:rPr>
              <a:t>Some responses include multiple sites.</a:t>
            </a:r>
          </a:p>
          <a:p>
            <a:pPr>
              <a:lnSpc>
                <a:spcPct val="100000"/>
              </a:lnSpc>
              <a:spcBef>
                <a:spcPts val="600"/>
              </a:spcBef>
              <a:buFont typeface="Calibri" panose="020F0502020204030204" pitchFamily="34" charset="0"/>
              <a:buChar char="&gt;"/>
              <a:defRPr/>
            </a:pPr>
            <a:r>
              <a:rPr lang="en-US" sz="2400">
                <a:solidFill>
                  <a:srgbClr val="000000"/>
                </a:solidFill>
                <a:ea typeface="Calibri"/>
                <a:cs typeface="Calibri"/>
              </a:rPr>
              <a:t>Not all responses are located within the 710 Corridor.</a:t>
            </a:r>
          </a:p>
          <a:p>
            <a:pPr>
              <a:lnSpc>
                <a:spcPct val="100000"/>
              </a:lnSpc>
              <a:spcBef>
                <a:spcPts val="600"/>
              </a:spcBef>
              <a:buFont typeface="Calibri" panose="020F0502020204030204" pitchFamily="34" charset="0"/>
              <a:buChar char="&gt;"/>
              <a:defRPr/>
            </a:pPr>
            <a:r>
              <a:rPr lang="en-US" sz="2400">
                <a:solidFill>
                  <a:srgbClr val="000000"/>
                </a:solidFill>
                <a:ea typeface="Calibri"/>
                <a:cs typeface="Calibri"/>
              </a:rPr>
              <a:t>Metro identified total 18 sites within the Corridor. </a:t>
            </a:r>
            <a:endParaRPr lang="en-US" sz="2400">
              <a:ea typeface="Calibri"/>
              <a:cs typeface="Calibri"/>
            </a:endParaRPr>
          </a:p>
          <a:p>
            <a:pPr marL="0" indent="0">
              <a:buNone/>
              <a:defRPr/>
            </a:pPr>
            <a:r>
              <a:rPr lang="en-US" sz="2400" b="1" i="0" u="none" strike="noStrike" kern="1200" cap="none" spc="0" normalizeH="0" baseline="0" noProof="0">
                <a:ln>
                  <a:noFill/>
                </a:ln>
                <a:solidFill>
                  <a:srgbClr val="2AB4C8"/>
                </a:solidFill>
                <a:effectLst/>
                <a:uLnTx/>
                <a:uFillTx/>
                <a:ea typeface="Calibri"/>
                <a:cs typeface="Calibri"/>
              </a:rPr>
              <a:t>Metro’s initial evaluation criteria</a:t>
            </a:r>
          </a:p>
          <a:p>
            <a:pPr>
              <a:lnSpc>
                <a:spcPct val="100000"/>
              </a:lnSpc>
              <a:spcBef>
                <a:spcPts val="0"/>
              </a:spcBef>
              <a:defRPr/>
            </a:pPr>
            <a:r>
              <a:rPr lang="en-US" sz="2400">
                <a:ea typeface="+mn-lt"/>
                <a:cs typeface="+mn-lt"/>
              </a:rPr>
              <a:t>The proposed project is located within the 710 Corridor.</a:t>
            </a:r>
          </a:p>
          <a:p>
            <a:pPr>
              <a:lnSpc>
                <a:spcPct val="100000"/>
              </a:lnSpc>
              <a:spcBef>
                <a:spcPts val="0"/>
              </a:spcBef>
              <a:defRPr/>
            </a:pPr>
            <a:r>
              <a:rPr lang="en-US" sz="2400">
                <a:ea typeface="+mn-lt"/>
                <a:cs typeface="+mn-lt"/>
              </a:rPr>
              <a:t>The target customers are heavy-duty trucks.</a:t>
            </a:r>
          </a:p>
          <a:p>
            <a:pPr>
              <a:lnSpc>
                <a:spcPct val="100000"/>
              </a:lnSpc>
              <a:spcBef>
                <a:spcPts val="0"/>
              </a:spcBef>
              <a:defRPr/>
            </a:pPr>
            <a:r>
              <a:rPr lang="en-US" sz="2400">
                <a:ea typeface="+mn-lt"/>
                <a:cs typeface="+mn-lt"/>
              </a:rPr>
              <a:t>The project includes committed site(s) for charging or refueling.</a:t>
            </a:r>
          </a:p>
          <a:p>
            <a:pPr>
              <a:lnSpc>
                <a:spcPct val="100000"/>
              </a:lnSpc>
              <a:spcBef>
                <a:spcPts val="0"/>
              </a:spcBef>
              <a:defRPr/>
            </a:pPr>
            <a:r>
              <a:rPr lang="en-US" sz="2400">
                <a:ea typeface="+mn-lt"/>
                <a:cs typeface="+mn-lt"/>
              </a:rPr>
              <a:t>The project aligns with the 710 ZET Program Principles.</a:t>
            </a:r>
            <a:endParaRPr lang="en-US">
              <a:ea typeface="+mn-lt"/>
              <a:cs typeface="+mn-lt"/>
            </a:endParaRPr>
          </a:p>
          <a:p>
            <a:pPr>
              <a:buFont typeface="System Font Regular"/>
              <a:buChar char="&gt;"/>
              <a:defRPr/>
            </a:pPr>
            <a:endParaRPr lang="en-US" sz="2200">
              <a:ea typeface="Calibri"/>
              <a:cs typeface="Calibri"/>
            </a:endParaRPr>
          </a:p>
          <a:p>
            <a:pPr>
              <a:lnSpc>
                <a:spcPct val="100000"/>
              </a:lnSpc>
              <a:spcBef>
                <a:spcPts val="600"/>
              </a:spcBef>
              <a:buFont typeface="Calibri,Sans-Serif"/>
              <a:buChar char="&gt;"/>
            </a:pPr>
            <a:endParaRPr lang="en-US" sz="2200">
              <a:ea typeface="Calibri"/>
              <a:cs typeface="Calibri"/>
            </a:endParaRPr>
          </a:p>
          <a:p>
            <a:pPr>
              <a:lnSpc>
                <a:spcPct val="100000"/>
              </a:lnSpc>
              <a:spcBef>
                <a:spcPts val="600"/>
              </a:spcBef>
              <a:buFont typeface="Calibri,Sans-Serif"/>
              <a:buChar char="&gt;"/>
            </a:pPr>
            <a:endParaRPr lang="en-US" sz="2200">
              <a:ea typeface="Calibri"/>
              <a:cs typeface="Calibri"/>
            </a:endParaRPr>
          </a:p>
          <a:p>
            <a:pPr marL="0" indent="0">
              <a:buFont typeface="System Font Regular"/>
              <a:buNone/>
            </a:pPr>
            <a:endParaRPr lang="en-US" sz="2200">
              <a:ea typeface="Calibri"/>
              <a:cs typeface="Calibri"/>
            </a:endParaRPr>
          </a:p>
          <a:p>
            <a:pPr marL="0" indent="0">
              <a:buFont typeface="System Font Regular"/>
              <a:buNone/>
            </a:pPr>
            <a:endParaRPr lang="en-US" sz="2200">
              <a:ea typeface="Calibri"/>
              <a:cs typeface="Calibri"/>
            </a:endParaRPr>
          </a:p>
          <a:p>
            <a:pPr marL="0" lvl="1" indent="0">
              <a:lnSpc>
                <a:spcPct val="100000"/>
              </a:lnSpc>
              <a:spcBef>
                <a:spcPts val="0"/>
              </a:spcBef>
              <a:spcAft>
                <a:spcPts val="1000"/>
              </a:spcAft>
              <a:buNone/>
            </a:pPr>
            <a:endParaRPr lang="en-US" sz="2200">
              <a:ea typeface="Calibri"/>
              <a:cs typeface="Calibri"/>
            </a:endParaRPr>
          </a:p>
        </p:txBody>
      </p:sp>
      <p:sp>
        <p:nvSpPr>
          <p:cNvPr id="4" name="TextBox 3">
            <a:extLst>
              <a:ext uri="{FF2B5EF4-FFF2-40B4-BE49-F238E27FC236}">
                <a16:creationId xmlns:a16="http://schemas.microsoft.com/office/drawing/2014/main" id="{11FB580D-DDAE-B9A6-A478-3489664E9358}"/>
              </a:ext>
            </a:extLst>
          </p:cNvPr>
          <p:cNvSpPr txBox="1"/>
          <p:nvPr/>
        </p:nvSpPr>
        <p:spPr>
          <a:xfrm>
            <a:off x="5966691" y="6411129"/>
            <a:ext cx="6096000"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3903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9A6B343D-FE25-474C-9E1A-F6B1A029E64E}"/>
              </a:ext>
            </a:extLst>
          </p:cNvPr>
          <p:cNvSpPr txBox="1"/>
          <p:nvPr/>
        </p:nvSpPr>
        <p:spPr>
          <a:xfrm>
            <a:off x="407489" y="200672"/>
            <a:ext cx="9865515" cy="523220"/>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Calibri" panose="020F0502020204030204"/>
                <a:ea typeface="+mn-ea"/>
                <a:cs typeface="+mn-cs"/>
              </a:rPr>
              <a:t>RFI for Zero-Emission Infrastructure to Support Goods Movement</a:t>
            </a:r>
            <a:endParaRPr kumimoji="0" lang="en-US" sz="2800" b="1" i="0" u="none" strike="noStrike" kern="1200" cap="none" spc="0" normalizeH="0" baseline="0" noProof="0">
              <a:ln>
                <a:noFill/>
              </a:ln>
              <a:solidFill>
                <a:srgbClr val="FFFFFF"/>
              </a:solidFill>
              <a:effectLst/>
              <a:uLnTx/>
              <a:uFillTx/>
              <a:latin typeface="Calibri" panose="020F0502020204030204"/>
              <a:ea typeface="Calibri"/>
              <a:cs typeface="Calibri"/>
            </a:endParaRPr>
          </a:p>
        </p:txBody>
      </p:sp>
      <p:sp>
        <p:nvSpPr>
          <p:cNvPr id="4" name="TextBox 3">
            <a:extLst>
              <a:ext uri="{FF2B5EF4-FFF2-40B4-BE49-F238E27FC236}">
                <a16:creationId xmlns:a16="http://schemas.microsoft.com/office/drawing/2014/main" id="{11FB580D-DDAE-B9A6-A478-3489664E9358}"/>
              </a:ext>
            </a:extLst>
          </p:cNvPr>
          <p:cNvSpPr txBox="1"/>
          <p:nvPr/>
        </p:nvSpPr>
        <p:spPr>
          <a:xfrm>
            <a:off x="5966691" y="6411129"/>
            <a:ext cx="6096000"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aphicFrame>
        <p:nvGraphicFramePr>
          <p:cNvPr id="6" name="Content Placeholder 5">
            <a:extLst>
              <a:ext uri="{FF2B5EF4-FFF2-40B4-BE49-F238E27FC236}">
                <a16:creationId xmlns:a16="http://schemas.microsoft.com/office/drawing/2014/main" id="{ED4902B5-A3AE-2819-FD51-C3FB6E3FDE4B}"/>
              </a:ext>
            </a:extLst>
          </p:cNvPr>
          <p:cNvGraphicFramePr>
            <a:graphicFrameLocks noGrp="1"/>
          </p:cNvGraphicFramePr>
          <p:nvPr>
            <p:ph idx="1"/>
            <p:extLst>
              <p:ext uri="{D42A27DB-BD31-4B8C-83A1-F6EECF244321}">
                <p14:modId xmlns:p14="http://schemas.microsoft.com/office/powerpoint/2010/main" val="2641680346"/>
              </p:ext>
            </p:extLst>
          </p:nvPr>
        </p:nvGraphicFramePr>
        <p:xfrm>
          <a:off x="69272" y="762990"/>
          <a:ext cx="12054833" cy="5181585"/>
        </p:xfrm>
        <a:graphic>
          <a:graphicData uri="http://schemas.openxmlformats.org/drawingml/2006/table">
            <a:tbl>
              <a:tblPr/>
              <a:tblGrid>
                <a:gridCol w="366155">
                  <a:extLst>
                    <a:ext uri="{9D8B030D-6E8A-4147-A177-3AD203B41FA5}">
                      <a16:colId xmlns:a16="http://schemas.microsoft.com/office/drawing/2014/main" val="2891303486"/>
                    </a:ext>
                  </a:extLst>
                </a:gridCol>
                <a:gridCol w="1447800">
                  <a:extLst>
                    <a:ext uri="{9D8B030D-6E8A-4147-A177-3AD203B41FA5}">
                      <a16:colId xmlns:a16="http://schemas.microsoft.com/office/drawing/2014/main" val="203151502"/>
                    </a:ext>
                  </a:extLst>
                </a:gridCol>
                <a:gridCol w="685800">
                  <a:extLst>
                    <a:ext uri="{9D8B030D-6E8A-4147-A177-3AD203B41FA5}">
                      <a16:colId xmlns:a16="http://schemas.microsoft.com/office/drawing/2014/main" val="3911409630"/>
                    </a:ext>
                  </a:extLst>
                </a:gridCol>
                <a:gridCol w="1371600">
                  <a:extLst>
                    <a:ext uri="{9D8B030D-6E8A-4147-A177-3AD203B41FA5}">
                      <a16:colId xmlns:a16="http://schemas.microsoft.com/office/drawing/2014/main" val="3650308394"/>
                    </a:ext>
                  </a:extLst>
                </a:gridCol>
                <a:gridCol w="1284512">
                  <a:extLst>
                    <a:ext uri="{9D8B030D-6E8A-4147-A177-3AD203B41FA5}">
                      <a16:colId xmlns:a16="http://schemas.microsoft.com/office/drawing/2014/main" val="577864150"/>
                    </a:ext>
                  </a:extLst>
                </a:gridCol>
                <a:gridCol w="1436914">
                  <a:extLst>
                    <a:ext uri="{9D8B030D-6E8A-4147-A177-3AD203B41FA5}">
                      <a16:colId xmlns:a16="http://schemas.microsoft.com/office/drawing/2014/main" val="984424480"/>
                    </a:ext>
                  </a:extLst>
                </a:gridCol>
                <a:gridCol w="1436914">
                  <a:extLst>
                    <a:ext uri="{9D8B030D-6E8A-4147-A177-3AD203B41FA5}">
                      <a16:colId xmlns:a16="http://schemas.microsoft.com/office/drawing/2014/main" val="474716819"/>
                    </a:ext>
                  </a:extLst>
                </a:gridCol>
                <a:gridCol w="1850571">
                  <a:extLst>
                    <a:ext uri="{9D8B030D-6E8A-4147-A177-3AD203B41FA5}">
                      <a16:colId xmlns:a16="http://schemas.microsoft.com/office/drawing/2014/main" val="2527635376"/>
                    </a:ext>
                  </a:extLst>
                </a:gridCol>
                <a:gridCol w="2174567">
                  <a:extLst>
                    <a:ext uri="{9D8B030D-6E8A-4147-A177-3AD203B41FA5}">
                      <a16:colId xmlns:a16="http://schemas.microsoft.com/office/drawing/2014/main" val="4292096354"/>
                    </a:ext>
                  </a:extLst>
                </a:gridCol>
              </a:tblGrid>
              <a:tr h="326571">
                <a:tc>
                  <a:txBody>
                    <a:bodyPr/>
                    <a:lstStyle/>
                    <a:p>
                      <a:pPr algn="ctr" fontAlgn="b"/>
                      <a:endParaRPr lang="en-US" sz="1100" b="1"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100" b="1" i="0" u="none" strike="noStrike">
                          <a:solidFill>
                            <a:srgbClr val="000000"/>
                          </a:solidFill>
                          <a:effectLst/>
                          <a:latin typeface="Calibri"/>
                        </a:rPr>
                        <a:t>City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100" b="1" i="0" u="none" strike="noStrike">
                          <a:solidFill>
                            <a:srgbClr val="000000"/>
                          </a:solidFill>
                          <a:effectLst/>
                          <a:latin typeface="Calibri"/>
                        </a:rPr>
                        <a:t># of Chargers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100" b="1" i="0" u="none" strike="noStrike">
                          <a:solidFill>
                            <a:srgbClr val="000000"/>
                          </a:solidFill>
                          <a:effectLst/>
                          <a:latin typeface="Calibri"/>
                        </a:rPr>
                        <a:t>Electric Energy Range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100" b="1" i="0" u="none" strike="noStrike">
                          <a:solidFill>
                            <a:srgbClr val="000000"/>
                          </a:solidFill>
                          <a:effectLst/>
                          <a:latin typeface="Calibri"/>
                        </a:rPr>
                        <a:t># of Hydrogen Dispensers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100" b="1" i="0" u="none" strike="noStrike">
                          <a:solidFill>
                            <a:srgbClr val="000000"/>
                          </a:solidFill>
                          <a:effectLst/>
                          <a:latin typeface="Calibri"/>
                        </a:rPr>
                        <a:t>Total Project Cost ($ in millions)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100" b="1" i="0" u="none" strike="noStrike">
                          <a:solidFill>
                            <a:srgbClr val="000000"/>
                          </a:solidFill>
                          <a:effectLst/>
                          <a:latin typeface="Calibri"/>
                        </a:rPr>
                        <a:t>MSRC Fund Requested ($ in millions)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100" b="1" i="0" u="none" strike="noStrike">
                          <a:solidFill>
                            <a:srgbClr val="000000"/>
                          </a:solidFill>
                          <a:effectLst/>
                          <a:latin typeface="Calibri"/>
                        </a:rPr>
                        <a:t>Possible Metro Contribution ($ in millions)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100" b="1" i="0" u="none" strike="noStrike">
                          <a:solidFill>
                            <a:srgbClr val="000000"/>
                          </a:solidFill>
                          <a:effectLst/>
                          <a:latin typeface="Calibri"/>
                        </a:rPr>
                        <a:t>Completion Date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1595107291"/>
                  </a:ext>
                </a:extLst>
              </a:tr>
              <a:tr h="184731">
                <a:tc>
                  <a:txBody>
                    <a:bodyPr/>
                    <a:lstStyle/>
                    <a:p>
                      <a:pPr algn="ctr" fontAlgn="b">
                        <a:lnSpc>
                          <a:spcPct val="150000"/>
                        </a:lnSpc>
                      </a:pPr>
                      <a:r>
                        <a:rPr lang="en-US" sz="1100" b="0" i="0" u="none" strike="noStrike">
                          <a:solidFill>
                            <a:srgbClr val="000000"/>
                          </a:solidFill>
                          <a:effectLst/>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Commerce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N.S.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61809421"/>
                  </a:ext>
                </a:extLst>
              </a:tr>
              <a:tr h="184731">
                <a:tc>
                  <a:txBody>
                    <a:bodyPr/>
                    <a:lstStyle/>
                    <a:p>
                      <a:pPr algn="ctr" fontAlgn="b">
                        <a:lnSpc>
                          <a:spcPct val="150000"/>
                        </a:lnSpc>
                      </a:pPr>
                      <a:r>
                        <a:rPr lang="en-US" sz="1100" b="0" i="0" u="none" strike="noStrike">
                          <a:solidFill>
                            <a:srgbClr val="000000"/>
                          </a:solidFill>
                          <a:effectLst/>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Compton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N.S.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4807685"/>
                  </a:ext>
                </a:extLst>
              </a:tr>
              <a:tr h="163285">
                <a:tc>
                  <a:txBody>
                    <a:bodyPr/>
                    <a:lstStyle/>
                    <a:p>
                      <a:pPr algn="ctr" fontAlgn="b">
                        <a:lnSpc>
                          <a:spcPct val="150000"/>
                        </a:lnSpc>
                      </a:pPr>
                      <a:r>
                        <a:rPr lang="en-US" sz="1100" b="0" i="0" u="none" strike="noStrike">
                          <a:solidFill>
                            <a:srgbClr val="000000"/>
                          </a:solidFill>
                          <a:effectLst/>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Compton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150 kW</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2.5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N.S.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0.5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4164684"/>
                  </a:ext>
                </a:extLst>
              </a:tr>
              <a:tr h="163285">
                <a:tc>
                  <a:txBody>
                    <a:bodyPr/>
                    <a:lstStyle/>
                    <a:p>
                      <a:pPr algn="ctr" fontAlgn="b">
                        <a:lnSpc>
                          <a:spcPct val="150000"/>
                        </a:lnSpc>
                      </a:pPr>
                      <a:r>
                        <a:rPr lang="en-US" sz="1100" b="0" i="0" u="none" strike="noStrike">
                          <a:solidFill>
                            <a:srgbClr val="000000"/>
                          </a:solidFill>
                          <a:effectLst/>
                          <a:latin typeface="Calibri"/>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Existing Truck Stops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N/A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10.0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2.0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2.0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Q4 2024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1031915147"/>
                  </a:ext>
                </a:extLst>
              </a:tr>
              <a:tr h="326571">
                <a:tc>
                  <a:txBody>
                    <a:bodyPr/>
                    <a:lstStyle/>
                    <a:p>
                      <a:pPr algn="ctr" fontAlgn="b">
                        <a:lnSpc>
                          <a:spcPct val="150000"/>
                        </a:lnSpc>
                      </a:pPr>
                      <a:r>
                        <a:rPr lang="en-US" sz="1100" b="0" i="0" u="none" strike="noStrike">
                          <a:solidFill>
                            <a:srgbClr val="000000"/>
                          </a:solidFill>
                          <a:effectLst/>
                          <a:latin typeface="Calibri"/>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Long Beach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54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360 kW</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9.3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N.S.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1.9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1 </a:t>
                      </a:r>
                      <a:r>
                        <a:rPr lang="en-US" sz="1100" b="0" i="0" u="none" strike="noStrike" err="1">
                          <a:solidFill>
                            <a:srgbClr val="000000"/>
                          </a:solidFill>
                          <a:effectLst/>
                          <a:latin typeface="Calibri"/>
                        </a:rPr>
                        <a:t>Yr</a:t>
                      </a:r>
                      <a:r>
                        <a:rPr lang="en-US" sz="1100" b="0" i="0" u="none" strike="noStrike">
                          <a:solidFill>
                            <a:srgbClr val="000000"/>
                          </a:solidFill>
                          <a:effectLst/>
                          <a:latin typeface="Calibri"/>
                        </a:rPr>
                        <a:t> from the start of Engineering and Permitting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0662195"/>
                  </a:ext>
                </a:extLst>
              </a:tr>
              <a:tr h="163285">
                <a:tc>
                  <a:txBody>
                    <a:bodyPr/>
                    <a:lstStyle/>
                    <a:p>
                      <a:pPr algn="ctr" fontAlgn="b">
                        <a:lnSpc>
                          <a:spcPct val="150000"/>
                        </a:lnSpc>
                      </a:pPr>
                      <a:r>
                        <a:rPr lang="en-US" sz="1100" b="0" i="0" u="none" strike="noStrike">
                          <a:solidFill>
                            <a:srgbClr val="000000"/>
                          </a:solidFill>
                          <a:effectLst/>
                          <a:latin typeface="Calibri"/>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Long Beach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350 kW</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9.7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N.S.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1.9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Q2 2024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2671812334"/>
                  </a:ext>
                </a:extLst>
              </a:tr>
              <a:tr h="163285">
                <a:tc>
                  <a:txBody>
                    <a:bodyPr/>
                    <a:lstStyle/>
                    <a:p>
                      <a:pPr algn="ctr" fontAlgn="b">
                        <a:lnSpc>
                          <a:spcPct val="150000"/>
                        </a:lnSpc>
                      </a:pPr>
                      <a:r>
                        <a:rPr lang="en-US" sz="1100" b="0" i="0" u="none" strike="noStrike">
                          <a:solidFill>
                            <a:srgbClr val="000000"/>
                          </a:solidFill>
                          <a:effectLst/>
                          <a:latin typeface="Calibri"/>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Long Beach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360 kW and MCS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5.4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N.S.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1.1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Dec-24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1011872452"/>
                  </a:ext>
                </a:extLst>
              </a:tr>
              <a:tr h="356259">
                <a:tc>
                  <a:txBody>
                    <a:bodyPr/>
                    <a:lstStyle/>
                    <a:p>
                      <a:pPr algn="ctr" fontAlgn="b">
                        <a:lnSpc>
                          <a:spcPct val="150000"/>
                        </a:lnSpc>
                      </a:pPr>
                      <a:r>
                        <a:rPr lang="en-US" sz="1100" b="0" i="0" u="none" strike="noStrike">
                          <a:solidFill>
                            <a:srgbClr val="000000"/>
                          </a:solidFill>
                          <a:effectLst/>
                          <a:latin typeface="Calibri"/>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Long Beach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31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180 kW &amp; 350 kW</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12.9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13.9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2.6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Q2 2024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2408749349"/>
                  </a:ext>
                </a:extLst>
              </a:tr>
              <a:tr h="184731">
                <a:tc>
                  <a:txBody>
                    <a:bodyPr/>
                    <a:lstStyle/>
                    <a:p>
                      <a:pPr algn="ctr" fontAlgn="b">
                        <a:lnSpc>
                          <a:spcPct val="150000"/>
                        </a:lnSpc>
                      </a:pPr>
                      <a:r>
                        <a:rPr lang="en-US" sz="1100" b="0" i="0" u="none" strike="noStrike">
                          <a:solidFill>
                            <a:srgbClr val="000000"/>
                          </a:solidFill>
                          <a:effectLst/>
                          <a:latin typeface="Calibri"/>
                        </a:rPr>
                        <a:t>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Long Beach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TBD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N.S.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9455337"/>
                  </a:ext>
                </a:extLst>
              </a:tr>
              <a:tr h="184731">
                <a:tc>
                  <a:txBody>
                    <a:bodyPr/>
                    <a:lstStyle/>
                    <a:p>
                      <a:pPr algn="ctr" fontAlgn="b">
                        <a:lnSpc>
                          <a:spcPct val="150000"/>
                        </a:lnSpc>
                      </a:pPr>
                      <a:r>
                        <a:rPr lang="en-US" sz="1100" b="0" i="0" u="none" strike="noStrike">
                          <a:solidFill>
                            <a:srgbClr val="000000"/>
                          </a:solidFill>
                          <a:effectLst/>
                          <a:latin typeface="Calibri"/>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Los Angeles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TBD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N.S.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373526"/>
                  </a:ext>
                </a:extLst>
              </a:tr>
              <a:tr h="184731">
                <a:tc>
                  <a:txBody>
                    <a:bodyPr/>
                    <a:lstStyle/>
                    <a:p>
                      <a:pPr algn="ctr" fontAlgn="b">
                        <a:lnSpc>
                          <a:spcPct val="150000"/>
                        </a:lnSpc>
                      </a:pPr>
                      <a:r>
                        <a:rPr lang="en-US" sz="1100" b="0" i="0" u="none" strike="noStrike">
                          <a:solidFill>
                            <a:srgbClr val="000000"/>
                          </a:solidFill>
                          <a:effectLst/>
                          <a:latin typeface="Calibri"/>
                        </a:rPr>
                        <a:t>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Los Angeles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TBD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N.S.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5371138"/>
                  </a:ext>
                </a:extLst>
              </a:tr>
              <a:tr h="195942">
                <a:tc>
                  <a:txBody>
                    <a:bodyPr/>
                    <a:lstStyle/>
                    <a:p>
                      <a:pPr algn="ctr" fontAlgn="b">
                        <a:lnSpc>
                          <a:spcPct val="150000"/>
                        </a:lnSpc>
                      </a:pPr>
                      <a:r>
                        <a:rPr lang="en-US" sz="1100" b="0" i="0" u="none" strike="noStrike">
                          <a:solidFill>
                            <a:srgbClr val="000000"/>
                          </a:solidFill>
                          <a:effectLst/>
                          <a:latin typeface="Calibri"/>
                        </a:rPr>
                        <a:t>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Los Angeles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350 kW</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2.7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0.3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0.5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Q3 2024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3368953694"/>
                  </a:ext>
                </a:extLst>
              </a:tr>
              <a:tr h="206828">
                <a:tc>
                  <a:txBody>
                    <a:bodyPr/>
                    <a:lstStyle/>
                    <a:p>
                      <a:pPr algn="ctr" fontAlgn="b">
                        <a:lnSpc>
                          <a:spcPct val="150000"/>
                        </a:lnSpc>
                      </a:pPr>
                      <a:r>
                        <a:rPr lang="en-US" sz="1100" b="0" i="0" u="none" strike="noStrike">
                          <a:solidFill>
                            <a:srgbClr val="000000"/>
                          </a:solidFill>
                          <a:effectLst/>
                          <a:latin typeface="Calibri"/>
                        </a:rPr>
                        <a:t>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Rancho Dominguez</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175 kW</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39.0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20.0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7.8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Q2 2024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3125213619"/>
                  </a:ext>
                </a:extLst>
              </a:tr>
              <a:tr h="326571">
                <a:tc>
                  <a:txBody>
                    <a:bodyPr/>
                    <a:lstStyle/>
                    <a:p>
                      <a:pPr algn="ctr" fontAlgn="b">
                        <a:lnSpc>
                          <a:spcPct val="150000"/>
                        </a:lnSpc>
                      </a:pPr>
                      <a:r>
                        <a:rPr lang="en-US" sz="1100" b="0" i="0" u="none" strike="noStrike">
                          <a:solidFill>
                            <a:srgbClr val="000000"/>
                          </a:solidFill>
                          <a:effectLst/>
                          <a:latin typeface="Calibri"/>
                        </a:rPr>
                        <a:t>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Vernon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360 kW</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13.9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N.S.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2.8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1 </a:t>
                      </a:r>
                      <a:r>
                        <a:rPr lang="en-US" sz="1100" b="0" i="0" u="none" strike="noStrike" err="1">
                          <a:solidFill>
                            <a:srgbClr val="000000"/>
                          </a:solidFill>
                          <a:effectLst/>
                          <a:latin typeface="Calibri"/>
                        </a:rPr>
                        <a:t>Yr</a:t>
                      </a:r>
                      <a:r>
                        <a:rPr lang="en-US" sz="1100" b="0" i="0" u="none" strike="noStrike">
                          <a:solidFill>
                            <a:srgbClr val="000000"/>
                          </a:solidFill>
                          <a:effectLst/>
                          <a:latin typeface="Calibri"/>
                        </a:rPr>
                        <a:t> from the start of Engineering and Permitting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4435386"/>
                  </a:ext>
                </a:extLst>
              </a:tr>
              <a:tr h="197922">
                <a:tc>
                  <a:txBody>
                    <a:bodyPr/>
                    <a:lstStyle/>
                    <a:p>
                      <a:pPr algn="ctr" fontAlgn="b">
                        <a:lnSpc>
                          <a:spcPct val="150000"/>
                        </a:lnSpc>
                      </a:pPr>
                      <a:r>
                        <a:rPr lang="en-US" sz="1100" b="0" i="0" u="none" strike="noStrike">
                          <a:solidFill>
                            <a:srgbClr val="000000"/>
                          </a:solidFill>
                          <a:effectLst/>
                          <a:latin typeface="Calibri"/>
                        </a:rPr>
                        <a:t>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Vernon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29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180 kW</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29.0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16.8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5.8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Q2 2024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950181171"/>
                  </a:ext>
                </a:extLst>
              </a:tr>
              <a:tr h="168233">
                <a:tc>
                  <a:txBody>
                    <a:bodyPr/>
                    <a:lstStyle/>
                    <a:p>
                      <a:pPr algn="ctr" fontAlgn="b">
                        <a:lnSpc>
                          <a:spcPct val="150000"/>
                        </a:lnSpc>
                      </a:pPr>
                      <a:r>
                        <a:rPr lang="en-US" sz="1100" b="0" i="0" u="none" strike="noStrike">
                          <a:solidFill>
                            <a:srgbClr val="000000"/>
                          </a:solidFill>
                          <a:effectLst/>
                          <a:latin typeface="Calibri"/>
                        </a:rPr>
                        <a:t>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Vernon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350 kW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2.7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0.3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0.5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Q3 2024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1337355968"/>
                  </a:ext>
                </a:extLst>
              </a:tr>
              <a:tr h="336467">
                <a:tc>
                  <a:txBody>
                    <a:bodyPr/>
                    <a:lstStyle/>
                    <a:p>
                      <a:pPr algn="ctr" fontAlgn="b">
                        <a:lnSpc>
                          <a:spcPct val="150000"/>
                        </a:lnSpc>
                      </a:pPr>
                      <a:r>
                        <a:rPr lang="en-US" sz="1100" b="0" i="0" u="none" strike="noStrike">
                          <a:solidFill>
                            <a:srgbClr val="000000"/>
                          </a:solidFill>
                          <a:effectLst/>
                          <a:latin typeface="Calibri"/>
                        </a:rPr>
                        <a:t>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Wilmington/Los Angeles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350 kW</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4.2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N.S.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0.8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Dec-23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2800970769"/>
                  </a:ext>
                </a:extLst>
              </a:tr>
              <a:tr h="168233">
                <a:tc>
                  <a:txBody>
                    <a:bodyPr/>
                    <a:lstStyle/>
                    <a:p>
                      <a:pPr algn="ctr" fontAlgn="b">
                        <a:lnSpc>
                          <a:spcPct val="150000"/>
                        </a:lnSpc>
                      </a:pPr>
                      <a:r>
                        <a:rPr lang="en-US" sz="1100" b="0" i="0" u="none" strike="noStrike">
                          <a:solidFill>
                            <a:srgbClr val="000000"/>
                          </a:solidFill>
                          <a:effectLst/>
                          <a:latin typeface="Calibri"/>
                        </a:rPr>
                        <a:t>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Wilmington/Los Angeles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N.S.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9562220"/>
                  </a:ext>
                </a:extLst>
              </a:tr>
              <a:tr h="336467">
                <a:tc>
                  <a:txBody>
                    <a:bodyPr/>
                    <a:lstStyle/>
                    <a:p>
                      <a:pPr algn="ctr" fontAlgn="b">
                        <a:lnSpc>
                          <a:spcPct val="150000"/>
                        </a:lnSpc>
                      </a:pPr>
                      <a:endParaRPr lang="en-US" sz="1100" b="0" i="0" u="none" strike="noStrike">
                        <a:solidFill>
                          <a:srgbClr val="000000"/>
                        </a:solidFill>
                        <a:effectLst/>
                        <a:latin typeface="Calibri"/>
                      </a:endParaRP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lnSpc>
                          <a:spcPct val="150000"/>
                        </a:lnSpc>
                      </a:pPr>
                      <a:r>
                        <a:rPr lang="en-US" sz="1100" b="1" i="0" u="none" strike="noStrike">
                          <a:solidFill>
                            <a:srgbClr val="000000"/>
                          </a:solidFill>
                          <a:effectLst/>
                          <a:latin typeface="Calibri"/>
                        </a:rPr>
                        <a:t>241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lnSpc>
                          <a:spcPct val="150000"/>
                        </a:lnSpc>
                      </a:pPr>
                      <a:endParaRPr lang="en-US" sz="1100" b="1"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lnSpc>
                          <a:spcPct val="150000"/>
                        </a:lnSpc>
                      </a:pPr>
                      <a:r>
                        <a:rPr lang="en-US" sz="1100" b="1" i="0" u="none" strike="noStrike">
                          <a:solidFill>
                            <a:srgbClr val="000000"/>
                          </a:solidFill>
                          <a:effectLst/>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l" fontAlgn="b">
                        <a:lnSpc>
                          <a:spcPct val="150000"/>
                        </a:lnSpc>
                      </a:pPr>
                      <a:r>
                        <a:rPr lang="en-US" sz="1100" b="1" i="0" u="none" strike="noStrike">
                          <a:solidFill>
                            <a:srgbClr val="000000"/>
                          </a:solidFill>
                          <a:effectLst/>
                          <a:latin typeface="Calibri"/>
                        </a:rPr>
                        <a:t> $                      141.3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l" fontAlgn="b">
                        <a:lnSpc>
                          <a:spcPct val="150000"/>
                        </a:lnSpc>
                      </a:pPr>
                      <a:endParaRPr lang="en-US" sz="1100" b="1"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l" fontAlgn="b">
                        <a:lnSpc>
                          <a:spcPct val="150000"/>
                        </a:lnSpc>
                      </a:pPr>
                      <a:r>
                        <a:rPr lang="en-US" sz="1100" b="1" i="0" u="none" strike="noStrike">
                          <a:solidFill>
                            <a:srgbClr val="000000"/>
                          </a:solidFill>
                          <a:effectLst/>
                          <a:latin typeface="Calibri"/>
                        </a:rPr>
                        <a:t> $                        28.3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288430329"/>
                  </a:ext>
                </a:extLst>
              </a:tr>
            </a:tbl>
          </a:graphicData>
        </a:graphic>
      </p:graphicFrame>
      <p:sp>
        <p:nvSpPr>
          <p:cNvPr id="7" name="TextBox 6">
            <a:extLst>
              <a:ext uri="{FF2B5EF4-FFF2-40B4-BE49-F238E27FC236}">
                <a16:creationId xmlns:a16="http://schemas.microsoft.com/office/drawing/2014/main" id="{5B2455F3-825C-9324-8016-E3C17F22CC13}"/>
              </a:ext>
            </a:extLst>
          </p:cNvPr>
          <p:cNvSpPr txBox="1"/>
          <p:nvPr/>
        </p:nvSpPr>
        <p:spPr>
          <a:xfrm>
            <a:off x="238125" y="6597576"/>
            <a:ext cx="3000375" cy="261610"/>
          </a:xfrm>
          <a:prstGeom prst="rect">
            <a:avLst/>
          </a:prstGeom>
          <a:noFill/>
        </p:spPr>
        <p:txBody>
          <a:bodyPr wrap="square" lIns="91440" tIns="45720" rIns="91440" bIns="45720" rtlCol="0" anchor="t">
            <a:spAutoFit/>
          </a:bodyPr>
          <a:lstStyle/>
          <a:p>
            <a:r>
              <a:rPr lang="en-US" sz="1100"/>
              <a:t>N.S.: Not specified in the application </a:t>
            </a:r>
            <a:endParaRPr lang="en-US" sz="1100">
              <a:cs typeface="Calibri"/>
            </a:endParaRPr>
          </a:p>
        </p:txBody>
      </p:sp>
    </p:spTree>
    <p:extLst>
      <p:ext uri="{BB962C8B-B14F-4D97-AF65-F5344CB8AC3E}">
        <p14:creationId xmlns:p14="http://schemas.microsoft.com/office/powerpoint/2010/main" val="1391644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9A6B343D-FE25-474C-9E1A-F6B1A029E64E}"/>
              </a:ext>
            </a:extLst>
          </p:cNvPr>
          <p:cNvSpPr txBox="1"/>
          <p:nvPr/>
        </p:nvSpPr>
        <p:spPr>
          <a:xfrm>
            <a:off x="407489" y="200672"/>
            <a:ext cx="9865515" cy="523220"/>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Calibri" panose="020F0502020204030204"/>
                <a:ea typeface="+mn-ea"/>
                <a:cs typeface="+mn-cs"/>
              </a:rPr>
              <a:t>RFI for Zero-Emission Infrastructure to Support Goods Movement</a:t>
            </a:r>
            <a:endParaRPr kumimoji="0" lang="en-US" sz="2800" b="1" i="0" u="none" strike="noStrike" kern="1200" cap="none" spc="0" normalizeH="0" baseline="0" noProof="0">
              <a:ln>
                <a:noFill/>
              </a:ln>
              <a:solidFill>
                <a:srgbClr val="FFFFFF"/>
              </a:solidFill>
              <a:effectLst/>
              <a:uLnTx/>
              <a:uFillTx/>
              <a:latin typeface="Calibri" panose="020F0502020204030204"/>
              <a:ea typeface="Calibri"/>
              <a:cs typeface="Calibri"/>
            </a:endParaRPr>
          </a:p>
        </p:txBody>
      </p:sp>
      <p:sp>
        <p:nvSpPr>
          <p:cNvPr id="4" name="TextBox 3">
            <a:extLst>
              <a:ext uri="{FF2B5EF4-FFF2-40B4-BE49-F238E27FC236}">
                <a16:creationId xmlns:a16="http://schemas.microsoft.com/office/drawing/2014/main" id="{11FB580D-DDAE-B9A6-A478-3489664E9358}"/>
              </a:ext>
            </a:extLst>
          </p:cNvPr>
          <p:cNvSpPr txBox="1"/>
          <p:nvPr/>
        </p:nvSpPr>
        <p:spPr>
          <a:xfrm>
            <a:off x="5956762" y="6380329"/>
            <a:ext cx="6096000"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7" name="Content Placeholder 6">
            <a:extLst>
              <a:ext uri="{FF2B5EF4-FFF2-40B4-BE49-F238E27FC236}">
                <a16:creationId xmlns:a16="http://schemas.microsoft.com/office/drawing/2014/main" id="{CE754C3F-265F-9C56-D3E3-B8AC6B5E33D5}"/>
              </a:ext>
            </a:extLst>
          </p:cNvPr>
          <p:cNvPicPr>
            <a:picLocks noGrp="1" noChangeAspect="1"/>
          </p:cNvPicPr>
          <p:nvPr>
            <p:ph idx="1"/>
          </p:nvPr>
        </p:nvPicPr>
        <p:blipFill>
          <a:blip r:embed="rId3"/>
          <a:stretch>
            <a:fillRect/>
          </a:stretch>
        </p:blipFill>
        <p:spPr>
          <a:xfrm>
            <a:off x="812805" y="1184275"/>
            <a:ext cx="4627552" cy="4751388"/>
          </a:xfrm>
        </p:spPr>
      </p:pic>
      <p:sp>
        <p:nvSpPr>
          <p:cNvPr id="13" name="Content Placeholder 12">
            <a:extLst>
              <a:ext uri="{FF2B5EF4-FFF2-40B4-BE49-F238E27FC236}">
                <a16:creationId xmlns:a16="http://schemas.microsoft.com/office/drawing/2014/main" id="{6A3A3A8A-98CC-966E-F9B1-6297C29DD743}"/>
              </a:ext>
            </a:extLst>
          </p:cNvPr>
          <p:cNvSpPr>
            <a:spLocks noGrp="1"/>
          </p:cNvSpPr>
          <p:nvPr>
            <p:ph idx="12"/>
          </p:nvPr>
        </p:nvSpPr>
        <p:spPr>
          <a:xfrm>
            <a:off x="6248400" y="1184223"/>
            <a:ext cx="4867275" cy="4751882"/>
          </a:xfrm>
        </p:spPr>
        <p:txBody>
          <a:bodyPr/>
          <a:lstStyle/>
          <a:p>
            <a:pPr marL="0" indent="0">
              <a:buNone/>
            </a:pPr>
            <a:r>
              <a:rPr lang="en-US" sz="2400" b="1">
                <a:solidFill>
                  <a:srgbClr val="2AB4C8"/>
                </a:solidFill>
              </a:rPr>
              <a:t>Mapping of 11 sites with known addresses</a:t>
            </a:r>
          </a:p>
          <a:p>
            <a:r>
              <a:rPr lang="en-US"/>
              <a:t>Several sites are within the Port owned properties</a:t>
            </a:r>
          </a:p>
          <a:p>
            <a:r>
              <a:rPr lang="en-US"/>
              <a:t>Two major clusters; near the ports and northern end of the 710 Corridor</a:t>
            </a:r>
          </a:p>
          <a:p>
            <a:r>
              <a:rPr lang="en-US"/>
              <a:t>Need to work through MSRC to get addresses of unidentified sites</a:t>
            </a:r>
          </a:p>
          <a:p>
            <a:endParaRPr lang="en-US"/>
          </a:p>
        </p:txBody>
      </p:sp>
    </p:spTree>
    <p:extLst>
      <p:ext uri="{BB962C8B-B14F-4D97-AF65-F5344CB8AC3E}">
        <p14:creationId xmlns:p14="http://schemas.microsoft.com/office/powerpoint/2010/main" val="2523853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9A6B343D-FE25-474C-9E1A-F6B1A029E64E}"/>
              </a:ext>
            </a:extLst>
          </p:cNvPr>
          <p:cNvSpPr txBox="1"/>
          <p:nvPr/>
        </p:nvSpPr>
        <p:spPr>
          <a:xfrm>
            <a:off x="407489" y="200672"/>
            <a:ext cx="9865515" cy="523220"/>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Calibri" panose="020F0502020204030204"/>
                <a:ea typeface="+mn-ea"/>
                <a:cs typeface="+mn-cs"/>
              </a:rPr>
              <a:t>RFI for Zero-Emission Infrastructure to Support Goods Movement</a:t>
            </a:r>
            <a:endParaRPr kumimoji="0" lang="en-US" sz="2800" b="1" i="0" u="none" strike="noStrike" kern="1200" cap="none" spc="0" normalizeH="0" baseline="0" noProof="0">
              <a:ln>
                <a:noFill/>
              </a:ln>
              <a:solidFill>
                <a:srgbClr val="FFFFFF"/>
              </a:solidFill>
              <a:effectLst/>
              <a:uLnTx/>
              <a:uFillTx/>
              <a:latin typeface="Calibri" panose="020F0502020204030204"/>
              <a:ea typeface="Calibri"/>
              <a:cs typeface="Calibri"/>
            </a:endParaRPr>
          </a:p>
        </p:txBody>
      </p:sp>
      <p:sp>
        <p:nvSpPr>
          <p:cNvPr id="4" name="TextBox 3">
            <a:extLst>
              <a:ext uri="{FF2B5EF4-FFF2-40B4-BE49-F238E27FC236}">
                <a16:creationId xmlns:a16="http://schemas.microsoft.com/office/drawing/2014/main" id="{11FB580D-DDAE-B9A6-A478-3489664E9358}"/>
              </a:ext>
            </a:extLst>
          </p:cNvPr>
          <p:cNvSpPr txBox="1"/>
          <p:nvPr/>
        </p:nvSpPr>
        <p:spPr>
          <a:xfrm>
            <a:off x="5966691" y="6411129"/>
            <a:ext cx="6096000"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aphicFrame>
        <p:nvGraphicFramePr>
          <p:cNvPr id="8" name="Table 7">
            <a:extLst>
              <a:ext uri="{FF2B5EF4-FFF2-40B4-BE49-F238E27FC236}">
                <a16:creationId xmlns:a16="http://schemas.microsoft.com/office/drawing/2014/main" id="{8A1E340B-65D9-91E4-2BBB-6ABD14A47216}"/>
              </a:ext>
            </a:extLst>
          </p:cNvPr>
          <p:cNvGraphicFramePr>
            <a:graphicFrameLocks noGrp="1"/>
          </p:cNvGraphicFramePr>
          <p:nvPr>
            <p:extLst>
              <p:ext uri="{D42A27DB-BD31-4B8C-83A1-F6EECF244321}">
                <p14:modId xmlns:p14="http://schemas.microsoft.com/office/powerpoint/2010/main" val="2797345802"/>
              </p:ext>
            </p:extLst>
          </p:nvPr>
        </p:nvGraphicFramePr>
        <p:xfrm>
          <a:off x="733425" y="1646115"/>
          <a:ext cx="10964588" cy="4480560"/>
        </p:xfrm>
        <a:graphic>
          <a:graphicData uri="http://schemas.openxmlformats.org/drawingml/2006/table">
            <a:tbl>
              <a:tblPr/>
              <a:tblGrid>
                <a:gridCol w="354193">
                  <a:extLst>
                    <a:ext uri="{9D8B030D-6E8A-4147-A177-3AD203B41FA5}">
                      <a16:colId xmlns:a16="http://schemas.microsoft.com/office/drawing/2014/main" val="1272910227"/>
                    </a:ext>
                  </a:extLst>
                </a:gridCol>
                <a:gridCol w="1493771">
                  <a:extLst>
                    <a:ext uri="{9D8B030D-6E8A-4147-A177-3AD203B41FA5}">
                      <a16:colId xmlns:a16="http://schemas.microsoft.com/office/drawing/2014/main" val="3858798368"/>
                    </a:ext>
                  </a:extLst>
                </a:gridCol>
                <a:gridCol w="1139578">
                  <a:extLst>
                    <a:ext uri="{9D8B030D-6E8A-4147-A177-3AD203B41FA5}">
                      <a16:colId xmlns:a16="http://schemas.microsoft.com/office/drawing/2014/main" val="806461896"/>
                    </a:ext>
                  </a:extLst>
                </a:gridCol>
                <a:gridCol w="1139578">
                  <a:extLst>
                    <a:ext uri="{9D8B030D-6E8A-4147-A177-3AD203B41FA5}">
                      <a16:colId xmlns:a16="http://schemas.microsoft.com/office/drawing/2014/main" val="1458335819"/>
                    </a:ext>
                  </a:extLst>
                </a:gridCol>
                <a:gridCol w="1139578">
                  <a:extLst>
                    <a:ext uri="{9D8B030D-6E8A-4147-A177-3AD203B41FA5}">
                      <a16:colId xmlns:a16="http://schemas.microsoft.com/office/drawing/2014/main" val="681142195"/>
                    </a:ext>
                  </a:extLst>
                </a:gridCol>
                <a:gridCol w="1139578">
                  <a:extLst>
                    <a:ext uri="{9D8B030D-6E8A-4147-A177-3AD203B41FA5}">
                      <a16:colId xmlns:a16="http://schemas.microsoft.com/office/drawing/2014/main" val="2179168082"/>
                    </a:ext>
                  </a:extLst>
                </a:gridCol>
                <a:gridCol w="1139578">
                  <a:extLst>
                    <a:ext uri="{9D8B030D-6E8A-4147-A177-3AD203B41FA5}">
                      <a16:colId xmlns:a16="http://schemas.microsoft.com/office/drawing/2014/main" val="4128176812"/>
                    </a:ext>
                  </a:extLst>
                </a:gridCol>
                <a:gridCol w="1139578">
                  <a:extLst>
                    <a:ext uri="{9D8B030D-6E8A-4147-A177-3AD203B41FA5}">
                      <a16:colId xmlns:a16="http://schemas.microsoft.com/office/drawing/2014/main" val="1893994834"/>
                    </a:ext>
                  </a:extLst>
                </a:gridCol>
                <a:gridCol w="1139578">
                  <a:extLst>
                    <a:ext uri="{9D8B030D-6E8A-4147-A177-3AD203B41FA5}">
                      <a16:colId xmlns:a16="http://schemas.microsoft.com/office/drawing/2014/main" val="1457811856"/>
                    </a:ext>
                  </a:extLst>
                </a:gridCol>
                <a:gridCol w="1139578">
                  <a:extLst>
                    <a:ext uri="{9D8B030D-6E8A-4147-A177-3AD203B41FA5}">
                      <a16:colId xmlns:a16="http://schemas.microsoft.com/office/drawing/2014/main" val="2649110265"/>
                    </a:ext>
                  </a:extLst>
                </a:gridCol>
              </a:tblGrid>
              <a:tr h="548640">
                <a:tc>
                  <a:txBody>
                    <a:bodyPr/>
                    <a:lstStyle/>
                    <a:p>
                      <a:pPr algn="ctr" fontAlgn="b"/>
                      <a:r>
                        <a:rPr lang="en-US" sz="14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400" b="1" i="0" u="none" strike="noStrike">
                          <a:solidFill>
                            <a:srgbClr val="000000"/>
                          </a:solidFill>
                          <a:effectLst/>
                          <a:latin typeface="Calibri"/>
                        </a:rPr>
                        <a:t>City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400" b="1" i="0" u="none" strike="noStrike">
                          <a:solidFill>
                            <a:srgbClr val="000000"/>
                          </a:solidFill>
                          <a:effectLst/>
                          <a:latin typeface="Calibri"/>
                        </a:rPr>
                        <a:t>1. Maximizing leverage of seed funding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400" b="1" i="0" u="none" strike="noStrike">
                          <a:solidFill>
                            <a:srgbClr val="000000"/>
                          </a:solidFill>
                          <a:effectLst/>
                          <a:latin typeface="Calibri"/>
                        </a:rPr>
                        <a:t>2. Community Engagement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400" b="1" i="0" u="none" strike="noStrike">
                          <a:solidFill>
                            <a:srgbClr val="000000"/>
                          </a:solidFill>
                          <a:effectLst/>
                          <a:latin typeface="Calibri"/>
                        </a:rPr>
                        <a:t>3. Corridor Community Benefits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400" b="1" i="0" u="none" strike="noStrike">
                          <a:solidFill>
                            <a:srgbClr val="000000"/>
                          </a:solidFill>
                          <a:effectLst/>
                          <a:latin typeface="Calibri"/>
                        </a:rPr>
                        <a:t>4. Coordination </a:t>
                      </a:r>
                      <a:endParaRPr lang="en-US"/>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400" b="1" i="0" u="none" strike="noStrike">
                          <a:solidFill>
                            <a:srgbClr val="000000"/>
                          </a:solidFill>
                          <a:effectLst/>
                          <a:latin typeface="Calibri"/>
                        </a:rPr>
                        <a:t>5. Workforce Development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400" b="1" i="0" u="none" strike="noStrike">
                          <a:solidFill>
                            <a:srgbClr val="000000"/>
                          </a:solidFill>
                          <a:effectLst/>
                          <a:latin typeface="Calibri"/>
                        </a:rPr>
                        <a:t>6. Equitable Outcomes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400" b="1" i="0" u="none" strike="noStrike">
                          <a:solidFill>
                            <a:srgbClr val="000000"/>
                          </a:solidFill>
                          <a:effectLst/>
                          <a:latin typeface="Calibri"/>
                        </a:rPr>
                        <a:t>7. Legislative Platform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400" b="1" i="0" u="none" strike="noStrike">
                          <a:solidFill>
                            <a:srgbClr val="000000"/>
                          </a:solidFill>
                          <a:effectLst/>
                          <a:latin typeface="Calibri"/>
                        </a:rPr>
                        <a:t>8. Expeditious Deployment of Resources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4173503730"/>
                  </a:ext>
                </a:extLst>
              </a:tr>
              <a:tr h="182880">
                <a:tc>
                  <a:txBody>
                    <a:bodyPr/>
                    <a:lstStyle/>
                    <a:p>
                      <a:pPr algn="ctr" fontAlgn="b"/>
                      <a:r>
                        <a:rPr lang="en-US" sz="1400" b="0" i="0" u="none" strike="noStrike">
                          <a:solidFill>
                            <a:srgbClr val="000000"/>
                          </a:solidFill>
                          <a:effectLst/>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Commerce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 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Vehicle Pool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4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74065688"/>
                  </a:ext>
                </a:extLst>
              </a:tr>
              <a:tr h="182880">
                <a:tc>
                  <a:txBody>
                    <a:bodyPr/>
                    <a:lstStyle/>
                    <a:p>
                      <a:pPr algn="ctr" fontAlgn="b"/>
                      <a:r>
                        <a:rPr lang="en-US" sz="1400" b="0" i="0" u="none" strike="noStrike">
                          <a:solidFill>
                            <a:srgbClr val="000000"/>
                          </a:solidFill>
                          <a:effectLst/>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Compton </a:t>
                      </a:r>
                      <a:endParaRPr lang="en-US" sz="14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 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Vehicle Pool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4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2939274"/>
                  </a:ext>
                </a:extLst>
              </a:tr>
              <a:tr h="365760">
                <a:tc>
                  <a:txBody>
                    <a:bodyPr/>
                    <a:lstStyle/>
                    <a:p>
                      <a:pPr algn="ctr" fontAlgn="b"/>
                      <a:r>
                        <a:rPr lang="en-US" sz="1400" b="0" i="0" u="none" strike="noStrike">
                          <a:solidFill>
                            <a:srgbClr val="000000"/>
                          </a:solidFill>
                          <a:effectLst/>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Compton </a:t>
                      </a:r>
                      <a:endParaRPr lang="en-US" sz="14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4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1131947"/>
                  </a:ext>
                </a:extLst>
              </a:tr>
              <a:tr h="914400">
                <a:tc>
                  <a:txBody>
                    <a:bodyPr/>
                    <a:lstStyle/>
                    <a:p>
                      <a:pPr algn="ctr" fontAlgn="b"/>
                      <a:r>
                        <a:rPr lang="en-US" sz="1400" b="0" i="0" u="none" strike="noStrike">
                          <a:solidFill>
                            <a:srgbClr val="000000"/>
                          </a:solidFill>
                          <a:effectLst/>
                          <a:latin typeface="Calibri"/>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Existing Truck Stops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Coordinates through Coalition for Clean Air and Breathe SoCal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0197043"/>
                  </a:ext>
                </a:extLst>
              </a:tr>
              <a:tr h="548640">
                <a:tc>
                  <a:txBody>
                    <a:bodyPr/>
                    <a:lstStyle/>
                    <a:p>
                      <a:pPr algn="ctr" fontAlgn="b"/>
                      <a:r>
                        <a:rPr lang="en-US" sz="1400" b="0" i="0" u="none" strike="noStrike">
                          <a:solidFill>
                            <a:srgbClr val="000000"/>
                          </a:solidFill>
                          <a:effectLst/>
                          <a:latin typeface="Calibri"/>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Long Beach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X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Vehicle Pool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90557551"/>
                  </a:ext>
                </a:extLst>
              </a:tr>
              <a:tr h="182880">
                <a:tc>
                  <a:txBody>
                    <a:bodyPr/>
                    <a:lstStyle/>
                    <a:p>
                      <a:pPr algn="ctr" fontAlgn="b"/>
                      <a:r>
                        <a:rPr lang="en-US" sz="1400" b="0" i="0" u="none" strike="noStrike">
                          <a:solidFill>
                            <a:srgbClr val="000000"/>
                          </a:solidFill>
                          <a:effectLst/>
                          <a:latin typeface="Calibri"/>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Long Beach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73372029"/>
                  </a:ext>
                </a:extLst>
              </a:tr>
              <a:tr h="365760">
                <a:tc>
                  <a:txBody>
                    <a:bodyPr/>
                    <a:lstStyle/>
                    <a:p>
                      <a:pPr algn="ctr" fontAlgn="b"/>
                      <a:r>
                        <a:rPr lang="en-US" sz="1400" b="0" i="0" u="none" strike="noStrike">
                          <a:solidFill>
                            <a:srgbClr val="000000"/>
                          </a:solidFill>
                          <a:effectLst/>
                          <a:latin typeface="Calibri"/>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Long Beach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Truck-as-a-Service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3125321"/>
                  </a:ext>
                </a:extLst>
              </a:tr>
              <a:tr h="365760">
                <a:tc>
                  <a:txBody>
                    <a:bodyPr/>
                    <a:lstStyle/>
                    <a:p>
                      <a:pPr algn="ctr" fontAlgn="b"/>
                      <a:r>
                        <a:rPr lang="en-US" sz="1400" b="0" i="0" u="none" strike="noStrike">
                          <a:solidFill>
                            <a:srgbClr val="000000"/>
                          </a:solidFill>
                          <a:effectLst/>
                          <a:latin typeface="Calibri"/>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Long Beach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Long-term vehicle lease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4791367"/>
                  </a:ext>
                </a:extLst>
              </a:tr>
              <a:tr h="365760">
                <a:tc>
                  <a:txBody>
                    <a:bodyPr/>
                    <a:lstStyle/>
                    <a:p>
                      <a:pPr algn="ctr" fontAlgn="b"/>
                      <a:r>
                        <a:rPr lang="en-US" sz="1400" b="0" i="0" u="none" strike="noStrike">
                          <a:solidFill>
                            <a:srgbClr val="000000"/>
                          </a:solidFill>
                          <a:effectLst/>
                          <a:latin typeface="Calibri" panose="020F0502020204030204" pitchFamily="34" charset="0"/>
                        </a:rPr>
                        <a:t>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Long Beach </a:t>
                      </a:r>
                      <a:endParaRPr lang="en-US" sz="14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4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6525794"/>
                  </a:ext>
                </a:extLst>
              </a:tr>
            </a:tbl>
          </a:graphicData>
        </a:graphic>
      </p:graphicFrame>
      <p:sp>
        <p:nvSpPr>
          <p:cNvPr id="10" name="Content Placeholder 9">
            <a:extLst>
              <a:ext uri="{FF2B5EF4-FFF2-40B4-BE49-F238E27FC236}">
                <a16:creationId xmlns:a16="http://schemas.microsoft.com/office/drawing/2014/main" id="{727CB97D-73FC-265A-7B20-5BBA92D1BA9E}"/>
              </a:ext>
            </a:extLst>
          </p:cNvPr>
          <p:cNvSpPr>
            <a:spLocks noGrp="1"/>
          </p:cNvSpPr>
          <p:nvPr>
            <p:ph idx="1"/>
          </p:nvPr>
        </p:nvSpPr>
        <p:spPr>
          <a:xfrm>
            <a:off x="381000" y="1276351"/>
            <a:ext cx="11077575" cy="668064"/>
          </a:xfrm>
        </p:spPr>
        <p:txBody>
          <a:bodyPr/>
          <a:lstStyle/>
          <a:p>
            <a:pPr marL="0" indent="0">
              <a:buNone/>
            </a:pPr>
            <a:r>
              <a:rPr lang="en-US"/>
              <a:t>Preliminary evaluation against the ZET Program Principles</a:t>
            </a:r>
          </a:p>
        </p:txBody>
      </p:sp>
    </p:spTree>
    <p:extLst>
      <p:ext uri="{BB962C8B-B14F-4D97-AF65-F5344CB8AC3E}">
        <p14:creationId xmlns:p14="http://schemas.microsoft.com/office/powerpoint/2010/main" val="315541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9A6B343D-FE25-474C-9E1A-F6B1A029E64E}"/>
              </a:ext>
            </a:extLst>
          </p:cNvPr>
          <p:cNvSpPr txBox="1"/>
          <p:nvPr/>
        </p:nvSpPr>
        <p:spPr>
          <a:xfrm>
            <a:off x="407489" y="200672"/>
            <a:ext cx="9865515" cy="523220"/>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Calibri" panose="020F0502020204030204"/>
                <a:ea typeface="+mn-ea"/>
                <a:cs typeface="+mn-cs"/>
              </a:rPr>
              <a:t>RFI for Zero-Emission Infrastructure to Support Goods Movement</a:t>
            </a:r>
            <a:endParaRPr kumimoji="0" lang="en-US" sz="2800" b="1" i="0" u="none" strike="noStrike" kern="1200" cap="none" spc="0" normalizeH="0" baseline="0" noProof="0">
              <a:ln>
                <a:noFill/>
              </a:ln>
              <a:solidFill>
                <a:srgbClr val="FFFFFF"/>
              </a:solidFill>
              <a:effectLst/>
              <a:uLnTx/>
              <a:uFillTx/>
              <a:latin typeface="Calibri" panose="020F0502020204030204"/>
              <a:ea typeface="Calibri"/>
              <a:cs typeface="Calibri"/>
            </a:endParaRPr>
          </a:p>
        </p:txBody>
      </p:sp>
      <p:sp>
        <p:nvSpPr>
          <p:cNvPr id="4" name="TextBox 3">
            <a:extLst>
              <a:ext uri="{FF2B5EF4-FFF2-40B4-BE49-F238E27FC236}">
                <a16:creationId xmlns:a16="http://schemas.microsoft.com/office/drawing/2014/main" id="{11FB580D-DDAE-B9A6-A478-3489664E9358}"/>
              </a:ext>
            </a:extLst>
          </p:cNvPr>
          <p:cNvSpPr txBox="1"/>
          <p:nvPr/>
        </p:nvSpPr>
        <p:spPr>
          <a:xfrm>
            <a:off x="5966691" y="6411129"/>
            <a:ext cx="6096000"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aphicFrame>
        <p:nvGraphicFramePr>
          <p:cNvPr id="6" name="Content Placeholder 5">
            <a:extLst>
              <a:ext uri="{FF2B5EF4-FFF2-40B4-BE49-F238E27FC236}">
                <a16:creationId xmlns:a16="http://schemas.microsoft.com/office/drawing/2014/main" id="{9CA0125C-C432-8582-3EEA-EFA94B751202}"/>
              </a:ext>
            </a:extLst>
          </p:cNvPr>
          <p:cNvGraphicFramePr>
            <a:graphicFrameLocks noGrp="1"/>
          </p:cNvGraphicFramePr>
          <p:nvPr>
            <p:ph idx="1"/>
            <p:extLst>
              <p:ext uri="{D42A27DB-BD31-4B8C-83A1-F6EECF244321}">
                <p14:modId xmlns:p14="http://schemas.microsoft.com/office/powerpoint/2010/main" val="2145184610"/>
              </p:ext>
            </p:extLst>
          </p:nvPr>
        </p:nvGraphicFramePr>
        <p:xfrm>
          <a:off x="733425" y="1761722"/>
          <a:ext cx="10607240" cy="4206240"/>
        </p:xfrm>
        <a:graphic>
          <a:graphicData uri="http://schemas.openxmlformats.org/drawingml/2006/table">
            <a:tbl>
              <a:tblPr/>
              <a:tblGrid>
                <a:gridCol w="386065">
                  <a:extLst>
                    <a:ext uri="{9D8B030D-6E8A-4147-A177-3AD203B41FA5}">
                      <a16:colId xmlns:a16="http://schemas.microsoft.com/office/drawing/2014/main" val="1984215387"/>
                    </a:ext>
                  </a:extLst>
                </a:gridCol>
                <a:gridCol w="1116551">
                  <a:extLst>
                    <a:ext uri="{9D8B030D-6E8A-4147-A177-3AD203B41FA5}">
                      <a16:colId xmlns:a16="http://schemas.microsoft.com/office/drawing/2014/main" val="21883768"/>
                    </a:ext>
                  </a:extLst>
                </a:gridCol>
                <a:gridCol w="1071655">
                  <a:extLst>
                    <a:ext uri="{9D8B030D-6E8A-4147-A177-3AD203B41FA5}">
                      <a16:colId xmlns:a16="http://schemas.microsoft.com/office/drawing/2014/main" val="3055922551"/>
                    </a:ext>
                  </a:extLst>
                </a:gridCol>
                <a:gridCol w="1147567">
                  <a:extLst>
                    <a:ext uri="{9D8B030D-6E8A-4147-A177-3AD203B41FA5}">
                      <a16:colId xmlns:a16="http://schemas.microsoft.com/office/drawing/2014/main" val="2494799584"/>
                    </a:ext>
                  </a:extLst>
                </a:gridCol>
                <a:gridCol w="1147567">
                  <a:extLst>
                    <a:ext uri="{9D8B030D-6E8A-4147-A177-3AD203B41FA5}">
                      <a16:colId xmlns:a16="http://schemas.microsoft.com/office/drawing/2014/main" val="4036491279"/>
                    </a:ext>
                  </a:extLst>
                </a:gridCol>
                <a:gridCol w="1147567">
                  <a:extLst>
                    <a:ext uri="{9D8B030D-6E8A-4147-A177-3AD203B41FA5}">
                      <a16:colId xmlns:a16="http://schemas.microsoft.com/office/drawing/2014/main" val="1033633123"/>
                    </a:ext>
                  </a:extLst>
                </a:gridCol>
                <a:gridCol w="1147567">
                  <a:extLst>
                    <a:ext uri="{9D8B030D-6E8A-4147-A177-3AD203B41FA5}">
                      <a16:colId xmlns:a16="http://schemas.microsoft.com/office/drawing/2014/main" val="1501999489"/>
                    </a:ext>
                  </a:extLst>
                </a:gridCol>
                <a:gridCol w="1147567">
                  <a:extLst>
                    <a:ext uri="{9D8B030D-6E8A-4147-A177-3AD203B41FA5}">
                      <a16:colId xmlns:a16="http://schemas.microsoft.com/office/drawing/2014/main" val="392970394"/>
                    </a:ext>
                  </a:extLst>
                </a:gridCol>
                <a:gridCol w="1147567">
                  <a:extLst>
                    <a:ext uri="{9D8B030D-6E8A-4147-A177-3AD203B41FA5}">
                      <a16:colId xmlns:a16="http://schemas.microsoft.com/office/drawing/2014/main" val="2444724875"/>
                    </a:ext>
                  </a:extLst>
                </a:gridCol>
                <a:gridCol w="1147567">
                  <a:extLst>
                    <a:ext uri="{9D8B030D-6E8A-4147-A177-3AD203B41FA5}">
                      <a16:colId xmlns:a16="http://schemas.microsoft.com/office/drawing/2014/main" val="3049432396"/>
                    </a:ext>
                  </a:extLst>
                </a:gridCol>
              </a:tblGrid>
              <a:tr h="548640">
                <a:tc>
                  <a:txBody>
                    <a:bodyPr/>
                    <a:lstStyle/>
                    <a:p>
                      <a:pPr algn="ctr" fontAlgn="b"/>
                      <a:endParaRPr lang="en-US" sz="1400" b="1"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400" b="1" i="0" u="none" strike="noStrike">
                          <a:solidFill>
                            <a:srgbClr val="000000"/>
                          </a:solidFill>
                          <a:effectLst/>
                          <a:latin typeface="Calibri"/>
                        </a:rPr>
                        <a:t>City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400" b="1" i="0" u="none" strike="noStrike">
                          <a:solidFill>
                            <a:srgbClr val="000000"/>
                          </a:solidFill>
                          <a:effectLst/>
                          <a:latin typeface="Calibri"/>
                        </a:rPr>
                        <a:t>1. Maximizing leverage of seed funding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400" b="1" i="0" u="none" strike="noStrike">
                          <a:solidFill>
                            <a:srgbClr val="000000"/>
                          </a:solidFill>
                          <a:effectLst/>
                          <a:latin typeface="Calibri"/>
                        </a:rPr>
                        <a:t>2. Community Engagement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400" b="1" i="0" u="none" strike="noStrike">
                          <a:solidFill>
                            <a:srgbClr val="000000"/>
                          </a:solidFill>
                          <a:effectLst/>
                          <a:latin typeface="Calibri"/>
                        </a:rPr>
                        <a:t>3. Corridor Community Benefits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400" b="1" i="0" u="none" strike="noStrike">
                          <a:solidFill>
                            <a:srgbClr val="000000"/>
                          </a:solidFill>
                          <a:effectLst/>
                          <a:latin typeface="Calibri"/>
                        </a:rPr>
                        <a:t>4. Coordination </a:t>
                      </a:r>
                      <a:endParaRPr lang="en-US" sz="1400" b="1"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400" b="1" i="0" u="none" strike="noStrike">
                          <a:solidFill>
                            <a:srgbClr val="000000"/>
                          </a:solidFill>
                          <a:effectLst/>
                          <a:latin typeface="Calibri"/>
                        </a:rPr>
                        <a:t>5. Workforce Development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400" b="1" i="0" u="none" strike="noStrike">
                          <a:solidFill>
                            <a:srgbClr val="000000"/>
                          </a:solidFill>
                          <a:effectLst/>
                          <a:latin typeface="Calibri"/>
                        </a:rPr>
                        <a:t>6. Equitable Outcomes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400" b="1" i="0" u="none" strike="noStrike">
                          <a:solidFill>
                            <a:srgbClr val="000000"/>
                          </a:solidFill>
                          <a:effectLst/>
                          <a:latin typeface="Calibri"/>
                        </a:rPr>
                        <a:t>7. Legislative Platform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400" b="1" i="0" u="none" strike="noStrike">
                          <a:solidFill>
                            <a:srgbClr val="000000"/>
                          </a:solidFill>
                          <a:effectLst/>
                          <a:latin typeface="Calibri"/>
                        </a:rPr>
                        <a:t>8. Expeditious Deployment of Resources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3817796084"/>
                  </a:ext>
                </a:extLst>
              </a:tr>
              <a:tr h="182880">
                <a:tc>
                  <a:txBody>
                    <a:bodyPr/>
                    <a:lstStyle/>
                    <a:p>
                      <a:pPr algn="ctr" fontAlgn="b"/>
                      <a:r>
                        <a:rPr lang="en-US" sz="1400" b="0" i="0" u="none" strike="noStrike">
                          <a:solidFill>
                            <a:srgbClr val="000000"/>
                          </a:solidFill>
                          <a:effectLst/>
                          <a:latin typeface="Calibri"/>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Los Angeles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4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4291727"/>
                  </a:ext>
                </a:extLst>
              </a:tr>
              <a:tr h="182880">
                <a:tc>
                  <a:txBody>
                    <a:bodyPr/>
                    <a:lstStyle/>
                    <a:p>
                      <a:pPr algn="ctr" fontAlgn="b"/>
                      <a:r>
                        <a:rPr lang="en-US" sz="1400" b="0" i="0" u="none" strike="noStrike">
                          <a:solidFill>
                            <a:srgbClr val="000000"/>
                          </a:solidFill>
                          <a:effectLst/>
                          <a:latin typeface="Calibri"/>
                        </a:rPr>
                        <a:t>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Los Angeles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4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9918568"/>
                  </a:ext>
                </a:extLst>
              </a:tr>
              <a:tr h="365760">
                <a:tc>
                  <a:txBody>
                    <a:bodyPr/>
                    <a:lstStyle/>
                    <a:p>
                      <a:pPr algn="ctr" fontAlgn="b"/>
                      <a:r>
                        <a:rPr lang="en-US" sz="1400" b="0" i="0" u="none" strike="noStrike">
                          <a:solidFill>
                            <a:srgbClr val="000000"/>
                          </a:solidFill>
                          <a:effectLst/>
                          <a:latin typeface="Calibri"/>
                        </a:rPr>
                        <a:t>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Los Angeles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Fleet Rental </a:t>
                      </a:r>
                      <a:endParaRPr lang="en-US" sz="14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306147"/>
                  </a:ext>
                </a:extLst>
              </a:tr>
              <a:tr h="914400">
                <a:tc>
                  <a:txBody>
                    <a:bodyPr/>
                    <a:lstStyle/>
                    <a:p>
                      <a:pPr algn="ctr" fontAlgn="b"/>
                      <a:r>
                        <a:rPr lang="en-US" sz="1400" b="0" i="0" u="none" strike="noStrike">
                          <a:solidFill>
                            <a:srgbClr val="000000"/>
                          </a:solidFill>
                          <a:effectLst/>
                          <a:latin typeface="Calibri"/>
                        </a:rPr>
                        <a:t>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Rancho Domingues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5923793"/>
                  </a:ext>
                </a:extLst>
              </a:tr>
              <a:tr h="548640">
                <a:tc>
                  <a:txBody>
                    <a:bodyPr/>
                    <a:lstStyle/>
                    <a:p>
                      <a:pPr algn="ctr" fontAlgn="b"/>
                      <a:r>
                        <a:rPr lang="en-US" sz="1400" b="0" i="0" u="none" strike="noStrike">
                          <a:solidFill>
                            <a:srgbClr val="000000"/>
                          </a:solidFill>
                          <a:effectLst/>
                          <a:latin typeface="Calibri"/>
                        </a:rPr>
                        <a:t>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Vernon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 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6962039"/>
                  </a:ext>
                </a:extLst>
              </a:tr>
              <a:tr h="182880">
                <a:tc>
                  <a:txBody>
                    <a:bodyPr/>
                    <a:lstStyle/>
                    <a:p>
                      <a:pPr algn="ctr" fontAlgn="b"/>
                      <a:r>
                        <a:rPr lang="en-US" sz="1400" b="0" i="0" u="none" strike="noStrike">
                          <a:solidFill>
                            <a:srgbClr val="000000"/>
                          </a:solidFill>
                          <a:effectLst/>
                          <a:latin typeface="Calibri"/>
                        </a:rPr>
                        <a:t>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Vernon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4628274"/>
                  </a:ext>
                </a:extLst>
              </a:tr>
              <a:tr h="365760">
                <a:tc>
                  <a:txBody>
                    <a:bodyPr/>
                    <a:lstStyle/>
                    <a:p>
                      <a:pPr algn="ctr" fontAlgn="b"/>
                      <a:r>
                        <a:rPr lang="en-US" sz="1400" b="0" i="0" u="none" strike="noStrike">
                          <a:solidFill>
                            <a:srgbClr val="000000"/>
                          </a:solidFill>
                          <a:effectLst/>
                          <a:latin typeface="Calibri"/>
                        </a:rPr>
                        <a:t>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Vernon </a:t>
                      </a:r>
                      <a:endParaRPr lang="en-US" sz="14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Fleet Rental </a:t>
                      </a:r>
                      <a:endParaRPr lang="en-US" sz="14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5390506"/>
                  </a:ext>
                </a:extLst>
              </a:tr>
              <a:tr h="365760">
                <a:tc>
                  <a:txBody>
                    <a:bodyPr/>
                    <a:lstStyle/>
                    <a:p>
                      <a:pPr algn="ctr" fontAlgn="b"/>
                      <a:r>
                        <a:rPr lang="en-US" sz="1400" b="0" i="0" u="none" strike="noStrike">
                          <a:solidFill>
                            <a:srgbClr val="000000"/>
                          </a:solidFill>
                          <a:effectLst/>
                          <a:latin typeface="Calibri"/>
                        </a:rPr>
                        <a:t>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Wilmington/LA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4177160"/>
                  </a:ext>
                </a:extLst>
              </a:tr>
              <a:tr h="365760">
                <a:tc>
                  <a:txBody>
                    <a:bodyPr/>
                    <a:lstStyle/>
                    <a:p>
                      <a:pPr algn="ctr" fontAlgn="b"/>
                      <a:r>
                        <a:rPr lang="en-US" sz="1400" b="0" i="0" u="none" strike="noStrike">
                          <a:solidFill>
                            <a:srgbClr val="000000"/>
                          </a:solidFill>
                          <a:effectLst/>
                          <a:latin typeface="Calibri"/>
                        </a:rPr>
                        <a:t>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Wilmington/LA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4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5677368"/>
                  </a:ext>
                </a:extLst>
              </a:tr>
            </a:tbl>
          </a:graphicData>
        </a:graphic>
      </p:graphicFrame>
      <p:sp>
        <p:nvSpPr>
          <p:cNvPr id="7" name="Content Placeholder 9">
            <a:extLst>
              <a:ext uri="{FF2B5EF4-FFF2-40B4-BE49-F238E27FC236}">
                <a16:creationId xmlns:a16="http://schemas.microsoft.com/office/drawing/2014/main" id="{130F51AA-7574-5131-FBAE-7C2CC15081F2}"/>
              </a:ext>
            </a:extLst>
          </p:cNvPr>
          <p:cNvSpPr txBox="1">
            <a:spLocks/>
          </p:cNvSpPr>
          <p:nvPr/>
        </p:nvSpPr>
        <p:spPr>
          <a:xfrm>
            <a:off x="381000" y="1276351"/>
            <a:ext cx="11077575" cy="668064"/>
          </a:xfrm>
          <a:prstGeom prst="rect">
            <a:avLst/>
          </a:prstGeom>
        </p:spPr>
        <p:txBody>
          <a:bodyPr vert="horz" lIns="91440" tIns="45720" rIns="91440" bIns="45720" rtlCol="0">
            <a:norm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stem Font Regular"/>
              <a:buNone/>
            </a:pPr>
            <a:r>
              <a:rPr lang="en-US"/>
              <a:t>Preliminary evaluation against the ZET Program Principles</a:t>
            </a:r>
          </a:p>
        </p:txBody>
      </p:sp>
    </p:spTree>
    <p:extLst>
      <p:ext uri="{BB962C8B-B14F-4D97-AF65-F5344CB8AC3E}">
        <p14:creationId xmlns:p14="http://schemas.microsoft.com/office/powerpoint/2010/main" val="1531213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5" y="1647115"/>
            <a:ext cx="12172405" cy="1323439"/>
          </a:xfrm>
          <a:prstGeom prst="rect">
            <a:avLst/>
          </a:prstGeom>
          <a:solidFill>
            <a:srgbClr val="00B4BD"/>
          </a:solidFill>
        </p:spPr>
        <p:txBody>
          <a:bodyPr wrap="square" lIns="91440" tIns="45720" rIns="91440" bIns="45720" rtlCol="0" anchor="t">
            <a:spAutoFit/>
          </a:bodyPr>
          <a:lstStyle/>
          <a:p>
            <a:pPr algn="ctr">
              <a:spcAft>
                <a:spcPts val="600"/>
              </a:spcAft>
              <a:defRPr/>
            </a:pPr>
            <a:r>
              <a:rPr lang="en-US" sz="4000" b="1">
                <a:solidFill>
                  <a:schemeClr val="bg1"/>
                </a:solidFill>
                <a:ea typeface="+mn-lt"/>
                <a:cs typeface="+mn-lt"/>
              </a:rPr>
              <a:t>Agenda Item #5: Community Education &amp; CBO Partnerships</a:t>
            </a:r>
            <a:endParaRPr lang="en-US">
              <a:solidFill>
                <a:schemeClr val="bg1"/>
              </a:solidFill>
              <a:cs typeface="Calibri"/>
            </a:endParaRPr>
          </a:p>
        </p:txBody>
      </p:sp>
      <p:sp>
        <p:nvSpPr>
          <p:cNvPr id="2" name="TextBox 1">
            <a:extLst>
              <a:ext uri="{FF2B5EF4-FFF2-40B4-BE49-F238E27FC236}">
                <a16:creationId xmlns:a16="http://schemas.microsoft.com/office/drawing/2014/main" id="{C9D7062F-A958-EBEA-969A-76E4042D9FCC}"/>
              </a:ext>
            </a:extLst>
          </p:cNvPr>
          <p:cNvSpPr txBox="1"/>
          <p:nvPr/>
        </p:nvSpPr>
        <p:spPr>
          <a:xfrm>
            <a:off x="4602941" y="3427209"/>
            <a:ext cx="3002653" cy="1015663"/>
          </a:xfrm>
          <a:prstGeom prst="rect">
            <a:avLst/>
          </a:prstGeom>
          <a:noFill/>
        </p:spPr>
        <p:txBody>
          <a:bodyPr wrap="square" lIns="91440" tIns="45720" rIns="91440" bIns="45720" rtlCol="0" anchor="t">
            <a:spAutoFit/>
          </a:bodyPr>
          <a:lstStyle/>
          <a:p>
            <a:pPr marL="457200" indent="-457200">
              <a:buAutoNum type="romanLcPeriod"/>
            </a:pPr>
            <a:r>
              <a:rPr lang="en-US" sz="2000" b="1">
                <a:solidFill>
                  <a:schemeClr val="bg1"/>
                </a:solidFill>
                <a:ea typeface="Yu Mincho"/>
                <a:cs typeface="+mn-lt"/>
              </a:rPr>
              <a:t>Introduction</a:t>
            </a:r>
          </a:p>
          <a:p>
            <a:pPr marL="457200" indent="-457200">
              <a:buAutoNum type="romanLcPeriod"/>
            </a:pPr>
            <a:r>
              <a:rPr lang="en-US" sz="2000" b="1">
                <a:solidFill>
                  <a:schemeClr val="bg1"/>
                </a:solidFill>
                <a:ea typeface="Yu Mincho"/>
                <a:cs typeface="+mn-lt"/>
              </a:rPr>
              <a:t>Panel Discussion</a:t>
            </a:r>
            <a:endParaRPr lang="en-US" b="1">
              <a:solidFill>
                <a:schemeClr val="bg1"/>
              </a:solidFill>
              <a:ea typeface="Yu Mincho"/>
              <a:cs typeface="Calibri"/>
            </a:endParaRPr>
          </a:p>
          <a:p>
            <a:pPr marL="457200" indent="-457200">
              <a:buAutoNum type="romanLcPeriod"/>
            </a:pPr>
            <a:r>
              <a:rPr lang="en-US" sz="2000" b="1">
                <a:solidFill>
                  <a:schemeClr val="bg1"/>
                </a:solidFill>
                <a:ea typeface="Yu Mincho"/>
                <a:cs typeface="Calibri"/>
              </a:rPr>
              <a:t>Task Force Discussion</a:t>
            </a:r>
            <a:endParaRPr lang="en-US" b="1">
              <a:solidFill>
                <a:schemeClr val="bg1"/>
              </a:solidFill>
              <a:cs typeface="Calibri"/>
            </a:endParaRPr>
          </a:p>
        </p:txBody>
      </p:sp>
    </p:spTree>
    <p:extLst>
      <p:ext uri="{BB962C8B-B14F-4D97-AF65-F5344CB8AC3E}">
        <p14:creationId xmlns:p14="http://schemas.microsoft.com/office/powerpoint/2010/main" val="42076251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72">
            <a:extLst>
              <a:ext uri="{FF2B5EF4-FFF2-40B4-BE49-F238E27FC236}">
                <a16:creationId xmlns:a16="http://schemas.microsoft.com/office/drawing/2014/main" id="{01A88491-0AD4-C3DE-6E4D-EA50261ED820}"/>
              </a:ext>
            </a:extLst>
          </p:cNvPr>
          <p:cNvSpPr txBox="1"/>
          <p:nvPr/>
        </p:nvSpPr>
        <p:spPr>
          <a:xfrm>
            <a:off x="85427" y="92041"/>
            <a:ext cx="11655198" cy="646331"/>
          </a:xfrm>
          <a:prstGeom prst="rect">
            <a:avLst/>
          </a:prstGeom>
          <a:noFill/>
          <a:ln cap="flat">
            <a:noFill/>
          </a:ln>
        </p:spPr>
        <p:txBody>
          <a:bodyPr vert="horz" wrap="square" lIns="91440" tIns="45720" rIns="91440" bIns="45720" anchor="t" anchorCtr="0" compatLnSpc="1">
            <a:spAutoFit/>
          </a:bodyPr>
          <a:lstStyle/>
          <a:p>
            <a:pPr>
              <a:spcAft>
                <a:spcPts val="1000"/>
              </a:spcAft>
            </a:pPr>
            <a:r>
              <a:rPr lang="en-US" sz="3600" b="1">
                <a:solidFill>
                  <a:schemeClr val="bg1"/>
                </a:solidFill>
                <a:ea typeface="+mn-lt"/>
                <a:cs typeface="+mn-lt"/>
              </a:rPr>
              <a:t>Community Education &amp; Engagement</a:t>
            </a:r>
            <a:endParaRPr lang="en-US" sz="3600">
              <a:solidFill>
                <a:schemeClr val="bg1"/>
              </a:solidFill>
            </a:endParaRPr>
          </a:p>
        </p:txBody>
      </p:sp>
      <p:sp>
        <p:nvSpPr>
          <p:cNvPr id="4" name="TextBox 3">
            <a:extLst>
              <a:ext uri="{FF2B5EF4-FFF2-40B4-BE49-F238E27FC236}">
                <a16:creationId xmlns:a16="http://schemas.microsoft.com/office/drawing/2014/main" id="{3955FE3C-7B1F-84D5-05A5-F1B342820066}"/>
              </a:ext>
            </a:extLst>
          </p:cNvPr>
          <p:cNvSpPr txBox="1"/>
          <p:nvPr/>
        </p:nvSpPr>
        <p:spPr>
          <a:xfrm>
            <a:off x="5966688" y="6411132"/>
            <a:ext cx="6096003" cy="276999"/>
          </a:xfrm>
          <a:prstGeom prst="rect">
            <a:avLst/>
          </a:prstGeom>
          <a:noFill/>
          <a:ln cap="flat">
            <a:noFill/>
          </a:ln>
        </p:spPr>
        <p:txBody>
          <a:bodyPr vert="horz" wrap="square" lIns="91440" tIns="45720" rIns="91440" bIns="45720" anchor="t" anchorCtr="0" compatLnSpc="1">
            <a:spAutoFit/>
          </a:bodyPr>
          <a:lstStyle/>
          <a:p>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16AFE4E1-E23F-CF4E-8483-1C2CD76305F0}" type="slidenum">
              <a:rPr kumimoji="0" 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58</a:t>
            </a:fld>
            <a:endParaRPr kumimoji="0" lang="en-US" sz="1200" b="0" i="0" u="none" strike="noStrike" kern="1200" cap="none" spc="0" normalizeH="0" baseline="0" noProof="0">
              <a:ln>
                <a:noFill/>
              </a:ln>
              <a:solidFill>
                <a:srgbClr val="898989"/>
              </a:solidFill>
              <a:effectLst/>
              <a:uLnTx/>
              <a:uFillTx/>
              <a:latin typeface="Calibri"/>
              <a:ea typeface="+mn-ea"/>
              <a:cs typeface="+mn-cs"/>
            </a:endParaRPr>
          </a:p>
        </p:txBody>
      </p:sp>
      <p:pic>
        <p:nvPicPr>
          <p:cNvPr id="3" name="Picture 4" descr="Graphical user interface, text, website&#10;&#10;Description automatically generated">
            <a:extLst>
              <a:ext uri="{FF2B5EF4-FFF2-40B4-BE49-F238E27FC236}">
                <a16:creationId xmlns:a16="http://schemas.microsoft.com/office/drawing/2014/main" id="{96F7F442-97D6-C6CE-BDA2-B01BC03239AD}"/>
              </a:ext>
            </a:extLst>
          </p:cNvPr>
          <p:cNvPicPr>
            <a:picLocks noChangeAspect="1"/>
          </p:cNvPicPr>
          <p:nvPr/>
        </p:nvPicPr>
        <p:blipFill rotWithShape="1">
          <a:blip r:embed="rId3"/>
          <a:srcRect l="35294" t="13194" r="36471" b="22917"/>
          <a:stretch/>
        </p:blipFill>
        <p:spPr>
          <a:xfrm>
            <a:off x="3658852" y="951919"/>
            <a:ext cx="4627487" cy="5847612"/>
          </a:xfrm>
          <a:prstGeom prst="rect">
            <a:avLst/>
          </a:prstGeom>
        </p:spPr>
      </p:pic>
    </p:spTree>
    <p:extLst>
      <p:ext uri="{BB962C8B-B14F-4D97-AF65-F5344CB8AC3E}">
        <p14:creationId xmlns:p14="http://schemas.microsoft.com/office/powerpoint/2010/main" val="3418244495"/>
      </p:ext>
    </p:extLst>
  </p:cSld>
  <p:clrMapOvr>
    <a:masterClrMapping/>
  </p:clrMapOvr>
  <p:transition spd="med">
    <p:fade/>
  </p:transition>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8050" y="2074296"/>
            <a:ext cx="12183950" cy="707886"/>
          </a:xfrm>
          <a:prstGeom prst="rect">
            <a:avLst/>
          </a:prstGeom>
          <a:solidFill>
            <a:srgbClr val="00B4BD"/>
          </a:solidFill>
        </p:spPr>
        <p:txBody>
          <a:bodyPr wrap="square" lIns="91440" tIns="45720" rIns="91440" bIns="45720" rtlCol="0" anchor="t">
            <a:spAutoFit/>
          </a:bodyPr>
          <a:lstStyle/>
          <a:p>
            <a:pPr algn="ctr">
              <a:spcAft>
                <a:spcPts val="600"/>
              </a:spcAft>
              <a:defRPr/>
            </a:pPr>
            <a:r>
              <a:rPr lang="en-US" sz="4000" b="1">
                <a:solidFill>
                  <a:schemeClr val="bg1"/>
                </a:solidFill>
                <a:ea typeface="+mn-lt"/>
                <a:cs typeface="+mn-lt"/>
              </a:rPr>
              <a:t>Agenda Item #6: Identifying Sensitive Receptors</a:t>
            </a:r>
            <a:endParaRPr lang="en-US">
              <a:solidFill>
                <a:schemeClr val="bg1"/>
              </a:solidFill>
              <a:cs typeface="Calibri"/>
            </a:endParaRPr>
          </a:p>
        </p:txBody>
      </p:sp>
      <p:sp>
        <p:nvSpPr>
          <p:cNvPr id="2" name="TextBox 1">
            <a:extLst>
              <a:ext uri="{FF2B5EF4-FFF2-40B4-BE49-F238E27FC236}">
                <a16:creationId xmlns:a16="http://schemas.microsoft.com/office/drawing/2014/main" id="{C9D7062F-A958-EBEA-969A-76E4042D9FCC}"/>
              </a:ext>
            </a:extLst>
          </p:cNvPr>
          <p:cNvSpPr txBox="1"/>
          <p:nvPr/>
        </p:nvSpPr>
        <p:spPr>
          <a:xfrm>
            <a:off x="4602941" y="3427209"/>
            <a:ext cx="3002653" cy="707886"/>
          </a:xfrm>
          <a:prstGeom prst="rect">
            <a:avLst/>
          </a:prstGeom>
          <a:noFill/>
        </p:spPr>
        <p:txBody>
          <a:bodyPr wrap="square" lIns="91440" tIns="45720" rIns="91440" bIns="45720" rtlCol="0" anchor="t">
            <a:spAutoFit/>
          </a:bodyPr>
          <a:lstStyle/>
          <a:p>
            <a:pPr marL="457200" indent="-457200">
              <a:buAutoNum type="romanLcPeriod"/>
            </a:pPr>
            <a:r>
              <a:rPr lang="en-US" sz="2000" b="1">
                <a:solidFill>
                  <a:schemeClr val="bg1"/>
                </a:solidFill>
                <a:ea typeface="Yu Mincho"/>
                <a:cs typeface="+mn-lt"/>
              </a:rPr>
              <a:t>Introduction</a:t>
            </a:r>
          </a:p>
          <a:p>
            <a:pPr marL="457200" indent="-457200">
              <a:buAutoNum type="romanLcPeriod"/>
            </a:pPr>
            <a:r>
              <a:rPr lang="en-US" sz="2000" b="1">
                <a:solidFill>
                  <a:schemeClr val="bg1"/>
                </a:solidFill>
                <a:ea typeface="Yu Mincho"/>
                <a:cs typeface="Calibri"/>
              </a:rPr>
              <a:t>Task Force Discussion</a:t>
            </a:r>
            <a:endParaRPr lang="en-US" b="1">
              <a:solidFill>
                <a:schemeClr val="bg1"/>
              </a:solidFill>
              <a:cs typeface="Calibri"/>
            </a:endParaRPr>
          </a:p>
        </p:txBody>
      </p:sp>
    </p:spTree>
    <p:extLst>
      <p:ext uri="{BB962C8B-B14F-4D97-AF65-F5344CB8AC3E}">
        <p14:creationId xmlns:p14="http://schemas.microsoft.com/office/powerpoint/2010/main" val="37775852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8489A7-A345-254A-A2A7-86C1772623F1}"/>
              </a:ext>
            </a:extLst>
          </p:cNvPr>
          <p:cNvSpPr txBox="1"/>
          <p:nvPr/>
        </p:nvSpPr>
        <p:spPr>
          <a:xfrm>
            <a:off x="3488645" y="2967335"/>
            <a:ext cx="4966922" cy="461665"/>
          </a:xfrm>
          <a:prstGeom prst="rect">
            <a:avLst/>
          </a:prstGeom>
          <a:noFill/>
        </p:spPr>
        <p:txBody>
          <a:bodyPr wrap="square" rtlCol="0">
            <a:spAutoFit/>
          </a:bodyPr>
          <a:lstStyle/>
          <a:p>
            <a:pPr>
              <a:spcAft>
                <a:spcPts val="600"/>
              </a:spcAft>
            </a:pPr>
            <a:r>
              <a:rPr lang="en-US" sz="2400" i="1">
                <a:solidFill>
                  <a:schemeClr val="bg1"/>
                </a:solidFill>
              </a:rPr>
              <a:t>We will begin in a few moments.</a:t>
            </a:r>
          </a:p>
        </p:txBody>
      </p:sp>
      <p:sp>
        <p:nvSpPr>
          <p:cNvPr id="4" name="TextBox 3">
            <a:extLst>
              <a:ext uri="{FF2B5EF4-FFF2-40B4-BE49-F238E27FC236}">
                <a16:creationId xmlns:a16="http://schemas.microsoft.com/office/drawing/2014/main" id="{28B15CDB-1E7E-B146-BDFC-1A6C040A7E80}"/>
              </a:ext>
            </a:extLst>
          </p:cNvPr>
          <p:cNvSpPr txBox="1"/>
          <p:nvPr/>
        </p:nvSpPr>
        <p:spPr>
          <a:xfrm>
            <a:off x="7673408" y="4950134"/>
            <a:ext cx="3972447" cy="1631216"/>
          </a:xfrm>
          <a:prstGeom prst="rect">
            <a:avLst/>
          </a:prstGeom>
          <a:noFill/>
        </p:spPr>
        <p:txBody>
          <a:bodyPr wrap="square" lIns="91440" tIns="45720" rIns="91440" bIns="45720" rtlCol="0" anchor="t">
            <a:spAutoFit/>
          </a:bodyPr>
          <a:lstStyle/>
          <a:p>
            <a:r>
              <a:rPr lang="en-US" sz="2000" b="1">
                <a:solidFill>
                  <a:schemeClr val="bg1"/>
                </a:solidFill>
                <a:ea typeface="+mn-lt"/>
                <a:cs typeface="+mn-lt"/>
              </a:rPr>
              <a:t>LB-ELA Task Force </a:t>
            </a:r>
            <a:endParaRPr lang="en-US" sz="2000">
              <a:solidFill>
                <a:schemeClr val="bg1"/>
              </a:solidFill>
              <a:ea typeface="+mn-lt"/>
              <a:cs typeface="+mn-lt"/>
            </a:endParaRPr>
          </a:p>
          <a:p>
            <a:r>
              <a:rPr lang="en-US" sz="2000" b="1">
                <a:solidFill>
                  <a:schemeClr val="bg1"/>
                </a:solidFill>
                <a:ea typeface="+mn-lt"/>
                <a:cs typeface="+mn-lt"/>
              </a:rPr>
              <a:t>Zero-Emission Truck Working Group</a:t>
            </a:r>
            <a:endParaRPr lang="en-US" sz="2000">
              <a:solidFill>
                <a:schemeClr val="bg1"/>
              </a:solidFill>
              <a:ea typeface="+mn-lt"/>
              <a:cs typeface="+mn-lt"/>
            </a:endParaRPr>
          </a:p>
          <a:p>
            <a:r>
              <a:rPr lang="en-US" sz="2000" b="1">
                <a:solidFill>
                  <a:schemeClr val="bg1"/>
                </a:solidFill>
                <a:ea typeface="+mn-lt"/>
                <a:cs typeface="+mn-lt"/>
              </a:rPr>
              <a:t>Meeting #15</a:t>
            </a:r>
            <a:endParaRPr lang="en-US" sz="2000">
              <a:solidFill>
                <a:schemeClr val="bg1"/>
              </a:solidFill>
              <a:ea typeface="+mn-lt"/>
              <a:cs typeface="+mn-lt"/>
            </a:endParaRPr>
          </a:p>
          <a:p>
            <a:r>
              <a:rPr lang="en-US" sz="2000">
                <a:solidFill>
                  <a:schemeClr val="bg1"/>
                </a:solidFill>
                <a:ea typeface="+mn-lt"/>
                <a:cs typeface="+mn-lt"/>
              </a:rPr>
              <a:t>April 25, 2023</a:t>
            </a:r>
          </a:p>
          <a:p>
            <a:pPr>
              <a:spcAft>
                <a:spcPts val="600"/>
              </a:spcAft>
            </a:pPr>
            <a:endParaRPr lang="en-US" sz="2000" b="1">
              <a:solidFill>
                <a:schemeClr val="bg1"/>
              </a:solidFill>
              <a:cs typeface="Calibri"/>
            </a:endParaRPr>
          </a:p>
        </p:txBody>
      </p:sp>
    </p:spTree>
    <p:extLst>
      <p:ext uri="{BB962C8B-B14F-4D97-AF65-F5344CB8AC3E}">
        <p14:creationId xmlns:p14="http://schemas.microsoft.com/office/powerpoint/2010/main" val="30156807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9A6B343D-FE25-474C-9E1A-F6B1A029E64E}"/>
              </a:ext>
            </a:extLst>
          </p:cNvPr>
          <p:cNvSpPr txBox="1"/>
          <p:nvPr/>
        </p:nvSpPr>
        <p:spPr>
          <a:xfrm>
            <a:off x="160644" y="157743"/>
            <a:ext cx="9865515" cy="584775"/>
          </a:xfrm>
          <a:prstGeom prst="rect">
            <a:avLst/>
          </a:prstGeom>
          <a:noFill/>
        </p:spPr>
        <p:txBody>
          <a:bodyPr wrap="square" lIns="91440" tIns="45720" rIns="91440" bIns="45720" rtlCol="0" anchor="t">
            <a:spAutoFit/>
          </a:bodyPr>
          <a:lstStyle/>
          <a:p>
            <a:pPr>
              <a:defRPr/>
            </a:pPr>
            <a:r>
              <a:rPr lang="en-US" sz="3200" b="1">
                <a:solidFill>
                  <a:srgbClr val="FFFFFF"/>
                </a:solidFill>
                <a:ea typeface="+mn-lt"/>
                <a:cs typeface="+mn-lt"/>
              </a:rPr>
              <a:t>Community Engagement around Sensitive Receptors</a:t>
            </a:r>
            <a:endParaRPr lang="en-US" sz="3200">
              <a:cs typeface="Calibri"/>
            </a:endParaRPr>
          </a:p>
        </p:txBody>
      </p:sp>
      <p:sp>
        <p:nvSpPr>
          <p:cNvPr id="4" name="TextBox 3">
            <a:extLst>
              <a:ext uri="{FF2B5EF4-FFF2-40B4-BE49-F238E27FC236}">
                <a16:creationId xmlns:a16="http://schemas.microsoft.com/office/drawing/2014/main" id="{11FB580D-DDAE-B9A6-A478-3489664E9358}"/>
              </a:ext>
            </a:extLst>
          </p:cNvPr>
          <p:cNvSpPr txBox="1"/>
          <p:nvPr/>
        </p:nvSpPr>
        <p:spPr>
          <a:xfrm>
            <a:off x="5966691" y="6411129"/>
            <a:ext cx="6096000"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50677AB8-546E-DCE4-C023-DEF74AE852B2}"/>
              </a:ext>
            </a:extLst>
          </p:cNvPr>
          <p:cNvSpPr>
            <a:spLocks noGrp="1"/>
          </p:cNvSpPr>
          <p:nvPr>
            <p:ph idx="1"/>
          </p:nvPr>
        </p:nvSpPr>
        <p:spPr>
          <a:xfrm>
            <a:off x="381000" y="1276350"/>
            <a:ext cx="7235377" cy="4742065"/>
          </a:xfrm>
        </p:spPr>
        <p:txBody>
          <a:bodyPr vert="horz" lIns="91440" tIns="45720" rIns="91440" bIns="45720" rtlCol="0" anchor="t">
            <a:normAutofit/>
          </a:bodyPr>
          <a:lstStyle/>
          <a:p>
            <a:r>
              <a:rPr lang="en-US">
                <a:ea typeface="+mn-lt"/>
                <a:cs typeface="+mn-lt"/>
              </a:rPr>
              <a:t>The California Air Resources Board (CARB) defines sensitive receptors as places where children, the elderly, and those with pre-existing respiratory health conditions are most likely to congregate, such as:</a:t>
            </a:r>
          </a:p>
          <a:p>
            <a:pPr lvl="1"/>
            <a:r>
              <a:rPr lang="en-US">
                <a:ea typeface="+mn-lt"/>
                <a:cs typeface="+mn-lt"/>
              </a:rPr>
              <a:t>Schools and schoolyards, </a:t>
            </a:r>
          </a:p>
          <a:p>
            <a:pPr lvl="1"/>
            <a:r>
              <a:rPr lang="en-US">
                <a:ea typeface="+mn-lt"/>
                <a:cs typeface="+mn-lt"/>
              </a:rPr>
              <a:t>Parks and playgrounds, </a:t>
            </a:r>
          </a:p>
          <a:p>
            <a:pPr lvl="1"/>
            <a:r>
              <a:rPr lang="en-US">
                <a:ea typeface="+mn-lt"/>
                <a:cs typeface="+mn-lt"/>
              </a:rPr>
              <a:t>Daycare centers, </a:t>
            </a:r>
          </a:p>
          <a:p>
            <a:pPr lvl="1"/>
            <a:r>
              <a:rPr lang="en-US">
                <a:ea typeface="+mn-lt"/>
                <a:cs typeface="+mn-lt"/>
              </a:rPr>
              <a:t>Nursing homes, </a:t>
            </a:r>
          </a:p>
          <a:p>
            <a:pPr lvl="1"/>
            <a:r>
              <a:rPr lang="en-US">
                <a:ea typeface="+mn-lt"/>
                <a:cs typeface="+mn-lt"/>
              </a:rPr>
              <a:t>Hospitals, and </a:t>
            </a:r>
          </a:p>
          <a:p>
            <a:pPr lvl="1"/>
            <a:r>
              <a:rPr lang="en-US">
                <a:ea typeface="+mn-lt"/>
                <a:cs typeface="+mn-lt"/>
              </a:rPr>
              <a:t>Residential communities</a:t>
            </a:r>
            <a:endParaRPr lang="en-US">
              <a:cs typeface="Calibri"/>
            </a:endParaRPr>
          </a:p>
          <a:p>
            <a:r>
              <a:rPr lang="en-US">
                <a:cs typeface="Calibri"/>
              </a:rPr>
              <a:t>Local government can play a significant role in improving health outcomes through land use decisions, truck route planning, and mitigation measures</a:t>
            </a:r>
          </a:p>
          <a:p>
            <a:r>
              <a:rPr lang="en-US">
                <a:cs typeface="Calibri"/>
              </a:rPr>
              <a:t>Communities can develop effective outreach programs to reduce the exposure of children and the elderly by developing a list of sensitive receptor sites to aid in planning efforts</a:t>
            </a:r>
          </a:p>
        </p:txBody>
      </p:sp>
      <p:pic>
        <p:nvPicPr>
          <p:cNvPr id="2" name="Picture 2" descr="Map&#10;&#10;Description automatically generated">
            <a:extLst>
              <a:ext uri="{FF2B5EF4-FFF2-40B4-BE49-F238E27FC236}">
                <a16:creationId xmlns:a16="http://schemas.microsoft.com/office/drawing/2014/main" id="{EB29AC31-0879-429C-3647-895F256AEE6A}"/>
              </a:ext>
            </a:extLst>
          </p:cNvPr>
          <p:cNvPicPr>
            <a:picLocks noChangeAspect="1"/>
          </p:cNvPicPr>
          <p:nvPr/>
        </p:nvPicPr>
        <p:blipFill>
          <a:blip r:embed="rId3"/>
          <a:stretch>
            <a:fillRect/>
          </a:stretch>
        </p:blipFill>
        <p:spPr>
          <a:xfrm>
            <a:off x="7825532" y="1006699"/>
            <a:ext cx="3527726" cy="5692461"/>
          </a:xfrm>
          <a:prstGeom prst="rect">
            <a:avLst/>
          </a:prstGeom>
        </p:spPr>
      </p:pic>
    </p:spTree>
    <p:extLst>
      <p:ext uri="{BB962C8B-B14F-4D97-AF65-F5344CB8AC3E}">
        <p14:creationId xmlns:p14="http://schemas.microsoft.com/office/powerpoint/2010/main" val="1157129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9A6B343D-FE25-474C-9E1A-F6B1A029E64E}"/>
              </a:ext>
            </a:extLst>
          </p:cNvPr>
          <p:cNvSpPr txBox="1"/>
          <p:nvPr/>
        </p:nvSpPr>
        <p:spPr>
          <a:xfrm>
            <a:off x="160644" y="157743"/>
            <a:ext cx="9865515" cy="584775"/>
          </a:xfrm>
          <a:prstGeom prst="rect">
            <a:avLst/>
          </a:prstGeom>
          <a:noFill/>
        </p:spPr>
        <p:txBody>
          <a:bodyPr wrap="square" lIns="91440" tIns="45720" rIns="91440" bIns="45720" rtlCol="0" anchor="t">
            <a:spAutoFit/>
          </a:bodyPr>
          <a:lstStyle/>
          <a:p>
            <a:pPr>
              <a:defRPr/>
            </a:pPr>
            <a:r>
              <a:rPr lang="en-US" sz="3200" b="1">
                <a:solidFill>
                  <a:srgbClr val="FFFFFF"/>
                </a:solidFill>
                <a:ea typeface="+mn-lt"/>
                <a:cs typeface="+mn-lt"/>
              </a:rPr>
              <a:t>Community Engagement around Sensitive Receptors</a:t>
            </a:r>
            <a:endParaRPr lang="en-US" sz="3200">
              <a:cs typeface="Calibri"/>
            </a:endParaRPr>
          </a:p>
        </p:txBody>
      </p:sp>
      <p:sp>
        <p:nvSpPr>
          <p:cNvPr id="4" name="TextBox 3">
            <a:extLst>
              <a:ext uri="{FF2B5EF4-FFF2-40B4-BE49-F238E27FC236}">
                <a16:creationId xmlns:a16="http://schemas.microsoft.com/office/drawing/2014/main" id="{11FB580D-DDAE-B9A6-A478-3489664E9358}"/>
              </a:ext>
            </a:extLst>
          </p:cNvPr>
          <p:cNvSpPr txBox="1"/>
          <p:nvPr/>
        </p:nvSpPr>
        <p:spPr>
          <a:xfrm>
            <a:off x="5966691" y="6411129"/>
            <a:ext cx="6096000"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7" name="Picture 7" descr="A screenshot of a map&#10;&#10;Description automatically generated">
            <a:extLst>
              <a:ext uri="{FF2B5EF4-FFF2-40B4-BE49-F238E27FC236}">
                <a16:creationId xmlns:a16="http://schemas.microsoft.com/office/drawing/2014/main" id="{4DAEE117-A9E8-062B-F5D3-5F699135AAAF}"/>
              </a:ext>
            </a:extLst>
          </p:cNvPr>
          <p:cNvPicPr>
            <a:picLocks noChangeAspect="1"/>
          </p:cNvPicPr>
          <p:nvPr/>
        </p:nvPicPr>
        <p:blipFill rotWithShape="1">
          <a:blip r:embed="rId3"/>
          <a:srcRect l="23355" t="15393" r="45806" b="32831"/>
          <a:stretch/>
        </p:blipFill>
        <p:spPr>
          <a:xfrm>
            <a:off x="6538174" y="1101278"/>
            <a:ext cx="5485532" cy="5171200"/>
          </a:xfrm>
          <a:prstGeom prst="rect">
            <a:avLst/>
          </a:prstGeom>
        </p:spPr>
      </p:pic>
      <p:pic>
        <p:nvPicPr>
          <p:cNvPr id="8" name="Picture 8">
            <a:extLst>
              <a:ext uri="{FF2B5EF4-FFF2-40B4-BE49-F238E27FC236}">
                <a16:creationId xmlns:a16="http://schemas.microsoft.com/office/drawing/2014/main" id="{096055CD-457C-D345-7437-75C6CEF23FA0}"/>
              </a:ext>
            </a:extLst>
          </p:cNvPr>
          <p:cNvPicPr>
            <a:picLocks noChangeAspect="1"/>
          </p:cNvPicPr>
          <p:nvPr/>
        </p:nvPicPr>
        <p:blipFill rotWithShape="1">
          <a:blip r:embed="rId4"/>
          <a:srcRect l="47198" t="33333" r="29793" b="37213"/>
          <a:stretch/>
        </p:blipFill>
        <p:spPr>
          <a:xfrm>
            <a:off x="2760790" y="1100581"/>
            <a:ext cx="3574778" cy="2577558"/>
          </a:xfrm>
          <a:prstGeom prst="rect">
            <a:avLst/>
          </a:prstGeom>
        </p:spPr>
      </p:pic>
    </p:spTree>
    <p:extLst>
      <p:ext uri="{BB962C8B-B14F-4D97-AF65-F5344CB8AC3E}">
        <p14:creationId xmlns:p14="http://schemas.microsoft.com/office/powerpoint/2010/main" val="2966137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9A6B343D-FE25-474C-9E1A-F6B1A029E64E}"/>
              </a:ext>
            </a:extLst>
          </p:cNvPr>
          <p:cNvSpPr txBox="1"/>
          <p:nvPr/>
        </p:nvSpPr>
        <p:spPr>
          <a:xfrm>
            <a:off x="160644" y="157743"/>
            <a:ext cx="9865515" cy="584775"/>
          </a:xfrm>
          <a:prstGeom prst="rect">
            <a:avLst/>
          </a:prstGeom>
          <a:noFill/>
        </p:spPr>
        <p:txBody>
          <a:bodyPr wrap="square" lIns="91440" tIns="45720" rIns="91440" bIns="45720" rtlCol="0" anchor="t">
            <a:spAutoFit/>
          </a:bodyPr>
          <a:lstStyle/>
          <a:p>
            <a:pPr>
              <a:defRPr/>
            </a:pPr>
            <a:r>
              <a:rPr lang="en-US" sz="3200" b="1">
                <a:solidFill>
                  <a:srgbClr val="FFFFFF"/>
                </a:solidFill>
                <a:ea typeface="+mn-lt"/>
                <a:cs typeface="+mn-lt"/>
              </a:rPr>
              <a:t>Community Engagement around Sensitive Receptors</a:t>
            </a:r>
            <a:endParaRPr lang="en-US" sz="3200">
              <a:cs typeface="Calibri"/>
            </a:endParaRPr>
          </a:p>
        </p:txBody>
      </p:sp>
      <p:sp>
        <p:nvSpPr>
          <p:cNvPr id="4" name="TextBox 3">
            <a:extLst>
              <a:ext uri="{FF2B5EF4-FFF2-40B4-BE49-F238E27FC236}">
                <a16:creationId xmlns:a16="http://schemas.microsoft.com/office/drawing/2014/main" id="{11FB580D-DDAE-B9A6-A478-3489664E9358}"/>
              </a:ext>
            </a:extLst>
          </p:cNvPr>
          <p:cNvSpPr txBox="1"/>
          <p:nvPr/>
        </p:nvSpPr>
        <p:spPr>
          <a:xfrm>
            <a:off x="5966691" y="6411129"/>
            <a:ext cx="6096000"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2" name="Picture 2" descr="Graphical user interface, application&#10;&#10;Description automatically generated">
            <a:extLst>
              <a:ext uri="{FF2B5EF4-FFF2-40B4-BE49-F238E27FC236}">
                <a16:creationId xmlns:a16="http://schemas.microsoft.com/office/drawing/2014/main" id="{B2B0EA60-F0CD-68D5-36DD-D7BEF9CEDBD3}"/>
              </a:ext>
            </a:extLst>
          </p:cNvPr>
          <p:cNvPicPr>
            <a:picLocks noChangeAspect="1"/>
          </p:cNvPicPr>
          <p:nvPr/>
        </p:nvPicPr>
        <p:blipFill rotWithShape="1">
          <a:blip r:embed="rId3"/>
          <a:srcRect l="29236" t="15385" r="23234" b="8345"/>
          <a:stretch/>
        </p:blipFill>
        <p:spPr>
          <a:xfrm>
            <a:off x="4839781" y="1079812"/>
            <a:ext cx="6097307" cy="5477282"/>
          </a:xfrm>
          <a:prstGeom prst="rect">
            <a:avLst/>
          </a:prstGeom>
        </p:spPr>
      </p:pic>
      <p:sp>
        <p:nvSpPr>
          <p:cNvPr id="5" name="Content Placeholder 4">
            <a:extLst>
              <a:ext uri="{FF2B5EF4-FFF2-40B4-BE49-F238E27FC236}">
                <a16:creationId xmlns:a16="http://schemas.microsoft.com/office/drawing/2014/main" id="{B720B753-BCA6-4D49-EFCA-F5C14001E9FE}"/>
              </a:ext>
            </a:extLst>
          </p:cNvPr>
          <p:cNvSpPr>
            <a:spLocks noGrp="1"/>
          </p:cNvSpPr>
          <p:nvPr>
            <p:ph idx="1"/>
          </p:nvPr>
        </p:nvSpPr>
        <p:spPr>
          <a:xfrm>
            <a:off x="381000" y="1276350"/>
            <a:ext cx="4434223" cy="4742065"/>
          </a:xfrm>
        </p:spPr>
        <p:txBody>
          <a:bodyPr vert="horz" lIns="91440" tIns="45720" rIns="91440" bIns="45720" rtlCol="0" anchor="t">
            <a:normAutofit/>
          </a:bodyPr>
          <a:lstStyle/>
          <a:p>
            <a:r>
              <a:rPr lang="en-US" b="1">
                <a:ea typeface="+mn-lt"/>
                <a:cs typeface="+mn-lt"/>
              </a:rPr>
              <a:t>Schools and schoolyards</a:t>
            </a:r>
          </a:p>
          <a:p>
            <a:pPr>
              <a:buFont typeface="System Font Regular" panose="020B0604020202020204" pitchFamily="34" charset="0"/>
              <a:buChar char="&gt;"/>
            </a:pPr>
            <a:r>
              <a:rPr lang="en-US">
                <a:ea typeface="+mn-lt"/>
                <a:cs typeface="+mn-lt"/>
              </a:rPr>
              <a:t>Hospitals</a:t>
            </a:r>
          </a:p>
          <a:p>
            <a:pPr>
              <a:buFont typeface="System Font Regular" panose="020B0604020202020204" pitchFamily="34" charset="0"/>
              <a:buChar char="&gt;"/>
            </a:pPr>
            <a:r>
              <a:rPr lang="en-US">
                <a:ea typeface="+mn-lt"/>
                <a:cs typeface="+mn-lt"/>
              </a:rPr>
              <a:t>Parks</a:t>
            </a:r>
          </a:p>
          <a:p>
            <a:pPr>
              <a:buFont typeface="System Font Regular" panose="020B0604020202020204" pitchFamily="34" charset="0"/>
              <a:buChar char="&gt;"/>
            </a:pPr>
            <a:r>
              <a:rPr lang="en-US">
                <a:ea typeface="+mn-lt"/>
                <a:cs typeface="+mn-lt"/>
              </a:rPr>
              <a:t>Available parcels of land</a:t>
            </a:r>
          </a:p>
          <a:p>
            <a:pPr>
              <a:buFont typeface="System Font Regular" panose="020B0604020202020204" pitchFamily="34" charset="0"/>
              <a:buChar char="&gt;"/>
            </a:pPr>
            <a:r>
              <a:rPr lang="en-US">
                <a:cs typeface="Calibri"/>
              </a:rPr>
              <a:t>Grid capacity</a:t>
            </a:r>
          </a:p>
          <a:p>
            <a:pPr lvl="1"/>
            <a:endParaRPr lang="en-US">
              <a:cs typeface="Calibri"/>
            </a:endParaRPr>
          </a:p>
          <a:p>
            <a:endParaRPr lang="en-US">
              <a:cs typeface="Calibri"/>
            </a:endParaRPr>
          </a:p>
        </p:txBody>
      </p:sp>
    </p:spTree>
    <p:extLst>
      <p:ext uri="{BB962C8B-B14F-4D97-AF65-F5344CB8AC3E}">
        <p14:creationId xmlns:p14="http://schemas.microsoft.com/office/powerpoint/2010/main" val="1086402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9A6B343D-FE25-474C-9E1A-F6B1A029E64E}"/>
              </a:ext>
            </a:extLst>
          </p:cNvPr>
          <p:cNvSpPr txBox="1"/>
          <p:nvPr/>
        </p:nvSpPr>
        <p:spPr>
          <a:xfrm>
            <a:off x="160644" y="157743"/>
            <a:ext cx="9865515" cy="584775"/>
          </a:xfrm>
          <a:prstGeom prst="rect">
            <a:avLst/>
          </a:prstGeom>
          <a:noFill/>
        </p:spPr>
        <p:txBody>
          <a:bodyPr wrap="square" lIns="91440" tIns="45720" rIns="91440" bIns="45720" rtlCol="0" anchor="t">
            <a:spAutoFit/>
          </a:bodyPr>
          <a:lstStyle/>
          <a:p>
            <a:pPr>
              <a:defRPr/>
            </a:pPr>
            <a:r>
              <a:rPr lang="en-US" sz="3200" b="1">
                <a:solidFill>
                  <a:srgbClr val="FFFFFF"/>
                </a:solidFill>
                <a:ea typeface="+mn-lt"/>
                <a:cs typeface="+mn-lt"/>
              </a:rPr>
              <a:t>Community Engagement around Sensitive Receptors</a:t>
            </a:r>
            <a:endParaRPr lang="en-US" sz="3200">
              <a:cs typeface="Calibri"/>
            </a:endParaRPr>
          </a:p>
        </p:txBody>
      </p:sp>
      <p:sp>
        <p:nvSpPr>
          <p:cNvPr id="4" name="TextBox 3">
            <a:extLst>
              <a:ext uri="{FF2B5EF4-FFF2-40B4-BE49-F238E27FC236}">
                <a16:creationId xmlns:a16="http://schemas.microsoft.com/office/drawing/2014/main" id="{11FB580D-DDAE-B9A6-A478-3489664E9358}"/>
              </a:ext>
            </a:extLst>
          </p:cNvPr>
          <p:cNvSpPr txBox="1"/>
          <p:nvPr/>
        </p:nvSpPr>
        <p:spPr>
          <a:xfrm>
            <a:off x="5966691" y="6411129"/>
            <a:ext cx="6096000"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B720B753-BCA6-4D49-EFCA-F5C14001E9FE}"/>
              </a:ext>
            </a:extLst>
          </p:cNvPr>
          <p:cNvSpPr>
            <a:spLocks noGrp="1"/>
          </p:cNvSpPr>
          <p:nvPr>
            <p:ph idx="1"/>
          </p:nvPr>
        </p:nvSpPr>
        <p:spPr>
          <a:xfrm>
            <a:off x="381000" y="1276350"/>
            <a:ext cx="4434223" cy="4742065"/>
          </a:xfrm>
        </p:spPr>
        <p:txBody>
          <a:bodyPr vert="horz" lIns="91440" tIns="45720" rIns="91440" bIns="45720" rtlCol="0" anchor="t">
            <a:normAutofit/>
          </a:bodyPr>
          <a:lstStyle/>
          <a:p>
            <a:r>
              <a:rPr lang="en-US" b="1">
                <a:ea typeface="+mn-lt"/>
                <a:cs typeface="+mn-lt"/>
              </a:rPr>
              <a:t>Schools and schoolyards</a:t>
            </a:r>
          </a:p>
          <a:p>
            <a:pPr>
              <a:buFont typeface="System Font Regular" panose="020B0604020202020204" pitchFamily="34" charset="0"/>
              <a:buChar char="&gt;"/>
            </a:pPr>
            <a:r>
              <a:rPr lang="en-US" b="1">
                <a:ea typeface="+mn-lt"/>
                <a:cs typeface="+mn-lt"/>
              </a:rPr>
              <a:t>Hospitals</a:t>
            </a:r>
          </a:p>
          <a:p>
            <a:pPr>
              <a:buFont typeface="System Font Regular" panose="020B0604020202020204" pitchFamily="34" charset="0"/>
              <a:buChar char="&gt;"/>
            </a:pPr>
            <a:r>
              <a:rPr lang="en-US">
                <a:ea typeface="+mn-lt"/>
                <a:cs typeface="+mn-lt"/>
              </a:rPr>
              <a:t>Parks</a:t>
            </a:r>
          </a:p>
          <a:p>
            <a:pPr>
              <a:buFont typeface="System Font Regular" panose="020B0604020202020204" pitchFamily="34" charset="0"/>
              <a:buChar char="&gt;"/>
            </a:pPr>
            <a:r>
              <a:rPr lang="en-US">
                <a:ea typeface="+mn-lt"/>
                <a:cs typeface="+mn-lt"/>
              </a:rPr>
              <a:t>Available parcels of land</a:t>
            </a:r>
          </a:p>
          <a:p>
            <a:pPr>
              <a:buFont typeface="System Font Regular" panose="020B0604020202020204" pitchFamily="34" charset="0"/>
              <a:buChar char="&gt;"/>
            </a:pPr>
            <a:r>
              <a:rPr lang="en-US">
                <a:cs typeface="Calibri"/>
              </a:rPr>
              <a:t>Grid capacity</a:t>
            </a:r>
          </a:p>
          <a:p>
            <a:pPr lvl="1"/>
            <a:endParaRPr lang="en-US">
              <a:cs typeface="Calibri"/>
            </a:endParaRPr>
          </a:p>
          <a:p>
            <a:endParaRPr lang="en-US">
              <a:cs typeface="Calibri"/>
            </a:endParaRPr>
          </a:p>
        </p:txBody>
      </p:sp>
      <p:pic>
        <p:nvPicPr>
          <p:cNvPr id="3" name="Picture 5" descr="Graphical user interface, application&#10;&#10;Description automatically generated">
            <a:extLst>
              <a:ext uri="{FF2B5EF4-FFF2-40B4-BE49-F238E27FC236}">
                <a16:creationId xmlns:a16="http://schemas.microsoft.com/office/drawing/2014/main" id="{70FD9E98-D1FE-807C-91A9-84D35F528008}"/>
              </a:ext>
            </a:extLst>
          </p:cNvPr>
          <p:cNvPicPr>
            <a:picLocks noChangeAspect="1"/>
          </p:cNvPicPr>
          <p:nvPr/>
        </p:nvPicPr>
        <p:blipFill rotWithShape="1">
          <a:blip r:embed="rId3"/>
          <a:srcRect l="29351" t="13982" r="23549" b="7295"/>
          <a:stretch/>
        </p:blipFill>
        <p:spPr>
          <a:xfrm>
            <a:off x="4818772" y="1017825"/>
            <a:ext cx="6034646" cy="5621877"/>
          </a:xfrm>
          <a:prstGeom prst="rect">
            <a:avLst/>
          </a:prstGeom>
        </p:spPr>
      </p:pic>
    </p:spTree>
    <p:extLst>
      <p:ext uri="{BB962C8B-B14F-4D97-AF65-F5344CB8AC3E}">
        <p14:creationId xmlns:p14="http://schemas.microsoft.com/office/powerpoint/2010/main" val="427050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9A6B343D-FE25-474C-9E1A-F6B1A029E64E}"/>
              </a:ext>
            </a:extLst>
          </p:cNvPr>
          <p:cNvSpPr txBox="1"/>
          <p:nvPr/>
        </p:nvSpPr>
        <p:spPr>
          <a:xfrm>
            <a:off x="160644" y="157743"/>
            <a:ext cx="9865515" cy="584775"/>
          </a:xfrm>
          <a:prstGeom prst="rect">
            <a:avLst/>
          </a:prstGeom>
          <a:noFill/>
        </p:spPr>
        <p:txBody>
          <a:bodyPr wrap="square" lIns="91440" tIns="45720" rIns="91440" bIns="45720" rtlCol="0" anchor="t">
            <a:spAutoFit/>
          </a:bodyPr>
          <a:lstStyle/>
          <a:p>
            <a:pPr>
              <a:defRPr/>
            </a:pPr>
            <a:r>
              <a:rPr lang="en-US" sz="3200" b="1">
                <a:solidFill>
                  <a:srgbClr val="FFFFFF"/>
                </a:solidFill>
                <a:ea typeface="+mn-lt"/>
                <a:cs typeface="+mn-lt"/>
              </a:rPr>
              <a:t>Community Engagement around Sensitive Receptors</a:t>
            </a:r>
            <a:endParaRPr lang="en-US" sz="3200">
              <a:cs typeface="Calibri"/>
            </a:endParaRPr>
          </a:p>
        </p:txBody>
      </p:sp>
      <p:sp>
        <p:nvSpPr>
          <p:cNvPr id="4" name="TextBox 3">
            <a:extLst>
              <a:ext uri="{FF2B5EF4-FFF2-40B4-BE49-F238E27FC236}">
                <a16:creationId xmlns:a16="http://schemas.microsoft.com/office/drawing/2014/main" id="{11FB580D-DDAE-B9A6-A478-3489664E9358}"/>
              </a:ext>
            </a:extLst>
          </p:cNvPr>
          <p:cNvSpPr txBox="1"/>
          <p:nvPr/>
        </p:nvSpPr>
        <p:spPr>
          <a:xfrm>
            <a:off x="5966691" y="6411129"/>
            <a:ext cx="6096000"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B720B753-BCA6-4D49-EFCA-F5C14001E9FE}"/>
              </a:ext>
            </a:extLst>
          </p:cNvPr>
          <p:cNvSpPr>
            <a:spLocks noGrp="1"/>
          </p:cNvSpPr>
          <p:nvPr>
            <p:ph idx="1"/>
          </p:nvPr>
        </p:nvSpPr>
        <p:spPr>
          <a:xfrm>
            <a:off x="381000" y="1276350"/>
            <a:ext cx="4434223" cy="4742065"/>
          </a:xfrm>
        </p:spPr>
        <p:txBody>
          <a:bodyPr vert="horz" lIns="91440" tIns="45720" rIns="91440" bIns="45720" rtlCol="0" anchor="t">
            <a:normAutofit/>
          </a:bodyPr>
          <a:lstStyle/>
          <a:p>
            <a:r>
              <a:rPr lang="en-US" b="1">
                <a:ea typeface="+mn-lt"/>
                <a:cs typeface="+mn-lt"/>
              </a:rPr>
              <a:t>Schools and schoolyards</a:t>
            </a:r>
          </a:p>
          <a:p>
            <a:pPr>
              <a:buFont typeface="System Font Regular" panose="020B0604020202020204" pitchFamily="34" charset="0"/>
              <a:buChar char="&gt;"/>
            </a:pPr>
            <a:r>
              <a:rPr lang="en-US" b="1">
                <a:ea typeface="+mn-lt"/>
                <a:cs typeface="+mn-lt"/>
              </a:rPr>
              <a:t>Hospitals</a:t>
            </a:r>
          </a:p>
          <a:p>
            <a:pPr>
              <a:buFont typeface="System Font Regular" panose="020B0604020202020204" pitchFamily="34" charset="0"/>
              <a:buChar char="&gt;"/>
            </a:pPr>
            <a:r>
              <a:rPr lang="en-US" b="1">
                <a:ea typeface="+mn-lt"/>
                <a:cs typeface="+mn-lt"/>
              </a:rPr>
              <a:t>Parks</a:t>
            </a:r>
          </a:p>
          <a:p>
            <a:pPr>
              <a:buFont typeface="System Font Regular" panose="020B0604020202020204" pitchFamily="34" charset="0"/>
              <a:buChar char="&gt;"/>
            </a:pPr>
            <a:r>
              <a:rPr lang="en-US">
                <a:ea typeface="+mn-lt"/>
                <a:cs typeface="+mn-lt"/>
              </a:rPr>
              <a:t>Available parcels of land</a:t>
            </a:r>
          </a:p>
          <a:p>
            <a:pPr>
              <a:buFont typeface="System Font Regular" panose="020B0604020202020204" pitchFamily="34" charset="0"/>
              <a:buChar char="&gt;"/>
            </a:pPr>
            <a:r>
              <a:rPr lang="en-US">
                <a:cs typeface="Calibri"/>
              </a:rPr>
              <a:t>Grid capacity</a:t>
            </a:r>
          </a:p>
          <a:p>
            <a:pPr lvl="1"/>
            <a:endParaRPr lang="en-US">
              <a:cs typeface="Calibri"/>
            </a:endParaRPr>
          </a:p>
          <a:p>
            <a:endParaRPr lang="en-US">
              <a:cs typeface="Calibri"/>
            </a:endParaRPr>
          </a:p>
        </p:txBody>
      </p:sp>
      <p:pic>
        <p:nvPicPr>
          <p:cNvPr id="2" name="Picture 5" descr="Graphical user interface, application&#10;&#10;Description automatically generated">
            <a:extLst>
              <a:ext uri="{FF2B5EF4-FFF2-40B4-BE49-F238E27FC236}">
                <a16:creationId xmlns:a16="http://schemas.microsoft.com/office/drawing/2014/main" id="{0A277B8E-96F8-58C6-AAA8-6550A885F2A3}"/>
              </a:ext>
            </a:extLst>
          </p:cNvPr>
          <p:cNvPicPr>
            <a:picLocks noChangeAspect="1"/>
          </p:cNvPicPr>
          <p:nvPr/>
        </p:nvPicPr>
        <p:blipFill rotWithShape="1">
          <a:blip r:embed="rId3"/>
          <a:srcRect l="31017" t="14286" r="23651" b="6679"/>
          <a:stretch/>
        </p:blipFill>
        <p:spPr>
          <a:xfrm>
            <a:off x="5096298" y="1015418"/>
            <a:ext cx="5740673" cy="5610073"/>
          </a:xfrm>
          <a:prstGeom prst="rect">
            <a:avLst/>
          </a:prstGeom>
        </p:spPr>
      </p:pic>
    </p:spTree>
    <p:extLst>
      <p:ext uri="{BB962C8B-B14F-4D97-AF65-F5344CB8AC3E}">
        <p14:creationId xmlns:p14="http://schemas.microsoft.com/office/powerpoint/2010/main" val="1734524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9A6B343D-FE25-474C-9E1A-F6B1A029E64E}"/>
              </a:ext>
            </a:extLst>
          </p:cNvPr>
          <p:cNvSpPr txBox="1"/>
          <p:nvPr/>
        </p:nvSpPr>
        <p:spPr>
          <a:xfrm>
            <a:off x="160644" y="157743"/>
            <a:ext cx="9865515" cy="584775"/>
          </a:xfrm>
          <a:prstGeom prst="rect">
            <a:avLst/>
          </a:prstGeom>
          <a:noFill/>
        </p:spPr>
        <p:txBody>
          <a:bodyPr wrap="square" lIns="91440" tIns="45720" rIns="91440" bIns="45720" rtlCol="0" anchor="t">
            <a:spAutoFit/>
          </a:bodyPr>
          <a:lstStyle/>
          <a:p>
            <a:pPr>
              <a:defRPr/>
            </a:pPr>
            <a:r>
              <a:rPr lang="en-US" sz="3200" b="1">
                <a:solidFill>
                  <a:srgbClr val="FFFFFF"/>
                </a:solidFill>
                <a:ea typeface="+mn-lt"/>
                <a:cs typeface="+mn-lt"/>
              </a:rPr>
              <a:t>Community Engagement around Sensitive Receptors</a:t>
            </a:r>
            <a:endParaRPr lang="en-US" sz="3200">
              <a:cs typeface="Calibri"/>
            </a:endParaRPr>
          </a:p>
        </p:txBody>
      </p:sp>
      <p:sp>
        <p:nvSpPr>
          <p:cNvPr id="4" name="TextBox 3">
            <a:extLst>
              <a:ext uri="{FF2B5EF4-FFF2-40B4-BE49-F238E27FC236}">
                <a16:creationId xmlns:a16="http://schemas.microsoft.com/office/drawing/2014/main" id="{11FB580D-DDAE-B9A6-A478-3489664E9358}"/>
              </a:ext>
            </a:extLst>
          </p:cNvPr>
          <p:cNvSpPr txBox="1"/>
          <p:nvPr/>
        </p:nvSpPr>
        <p:spPr>
          <a:xfrm>
            <a:off x="5966691" y="6411129"/>
            <a:ext cx="6096000"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B720B753-BCA6-4D49-EFCA-F5C14001E9FE}"/>
              </a:ext>
            </a:extLst>
          </p:cNvPr>
          <p:cNvSpPr>
            <a:spLocks noGrp="1"/>
          </p:cNvSpPr>
          <p:nvPr>
            <p:ph idx="1"/>
          </p:nvPr>
        </p:nvSpPr>
        <p:spPr>
          <a:xfrm>
            <a:off x="381000" y="1276350"/>
            <a:ext cx="4434223" cy="4742065"/>
          </a:xfrm>
        </p:spPr>
        <p:txBody>
          <a:bodyPr vert="horz" lIns="91440" tIns="45720" rIns="91440" bIns="45720" rtlCol="0" anchor="t">
            <a:normAutofit/>
          </a:bodyPr>
          <a:lstStyle/>
          <a:p>
            <a:r>
              <a:rPr lang="en-US" b="1">
                <a:ea typeface="+mn-lt"/>
                <a:cs typeface="+mn-lt"/>
              </a:rPr>
              <a:t>Schools and schoolyards</a:t>
            </a:r>
          </a:p>
          <a:p>
            <a:pPr>
              <a:buFont typeface="System Font Regular" panose="020B0604020202020204" pitchFamily="34" charset="0"/>
              <a:buChar char="&gt;"/>
            </a:pPr>
            <a:r>
              <a:rPr lang="en-US" b="1">
                <a:ea typeface="+mn-lt"/>
                <a:cs typeface="+mn-lt"/>
              </a:rPr>
              <a:t>Hospitals</a:t>
            </a:r>
          </a:p>
          <a:p>
            <a:pPr>
              <a:buFont typeface="System Font Regular" panose="020B0604020202020204" pitchFamily="34" charset="0"/>
              <a:buChar char="&gt;"/>
            </a:pPr>
            <a:r>
              <a:rPr lang="en-US" b="1">
                <a:ea typeface="+mn-lt"/>
                <a:cs typeface="+mn-lt"/>
              </a:rPr>
              <a:t>Parks</a:t>
            </a:r>
          </a:p>
          <a:p>
            <a:pPr>
              <a:buFont typeface="System Font Regular" panose="020B0604020202020204" pitchFamily="34" charset="0"/>
              <a:buChar char="&gt;"/>
            </a:pPr>
            <a:r>
              <a:rPr lang="en-US" b="1">
                <a:ea typeface="+mn-lt"/>
                <a:cs typeface="+mn-lt"/>
              </a:rPr>
              <a:t>Available parcels of land</a:t>
            </a:r>
          </a:p>
          <a:p>
            <a:pPr>
              <a:buFont typeface="System Font Regular" panose="020B0604020202020204" pitchFamily="34" charset="0"/>
              <a:buChar char="&gt;"/>
            </a:pPr>
            <a:r>
              <a:rPr lang="en-US">
                <a:cs typeface="Calibri"/>
              </a:rPr>
              <a:t>Grid capacity</a:t>
            </a:r>
          </a:p>
          <a:p>
            <a:pPr lvl="1"/>
            <a:endParaRPr lang="en-US">
              <a:cs typeface="Calibri"/>
            </a:endParaRPr>
          </a:p>
          <a:p>
            <a:endParaRPr lang="en-US">
              <a:cs typeface="Calibri"/>
            </a:endParaRPr>
          </a:p>
        </p:txBody>
      </p:sp>
      <p:pic>
        <p:nvPicPr>
          <p:cNvPr id="3" name="Picture 5">
            <a:extLst>
              <a:ext uri="{FF2B5EF4-FFF2-40B4-BE49-F238E27FC236}">
                <a16:creationId xmlns:a16="http://schemas.microsoft.com/office/drawing/2014/main" id="{8E9783C0-98FD-76F3-6908-1C65BB02AE70}"/>
              </a:ext>
            </a:extLst>
          </p:cNvPr>
          <p:cNvPicPr>
            <a:picLocks noChangeAspect="1"/>
          </p:cNvPicPr>
          <p:nvPr/>
        </p:nvPicPr>
        <p:blipFill rotWithShape="1">
          <a:blip r:embed="rId3"/>
          <a:srcRect l="27393" t="14863" r="23214" b="6349"/>
          <a:stretch/>
        </p:blipFill>
        <p:spPr>
          <a:xfrm>
            <a:off x="4986699" y="1100312"/>
            <a:ext cx="6019346" cy="5386730"/>
          </a:xfrm>
          <a:prstGeom prst="rect">
            <a:avLst/>
          </a:prstGeom>
        </p:spPr>
      </p:pic>
    </p:spTree>
    <p:extLst>
      <p:ext uri="{BB962C8B-B14F-4D97-AF65-F5344CB8AC3E}">
        <p14:creationId xmlns:p14="http://schemas.microsoft.com/office/powerpoint/2010/main" val="436883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9A6B343D-FE25-474C-9E1A-F6B1A029E64E}"/>
              </a:ext>
            </a:extLst>
          </p:cNvPr>
          <p:cNvSpPr txBox="1"/>
          <p:nvPr/>
        </p:nvSpPr>
        <p:spPr>
          <a:xfrm>
            <a:off x="160644" y="157743"/>
            <a:ext cx="9865515" cy="584775"/>
          </a:xfrm>
          <a:prstGeom prst="rect">
            <a:avLst/>
          </a:prstGeom>
          <a:noFill/>
        </p:spPr>
        <p:txBody>
          <a:bodyPr wrap="square" lIns="91440" tIns="45720" rIns="91440" bIns="45720" rtlCol="0" anchor="t">
            <a:spAutoFit/>
          </a:bodyPr>
          <a:lstStyle/>
          <a:p>
            <a:pPr>
              <a:defRPr/>
            </a:pPr>
            <a:r>
              <a:rPr lang="en-US" sz="3200" b="1">
                <a:solidFill>
                  <a:srgbClr val="FFFFFF"/>
                </a:solidFill>
                <a:ea typeface="+mn-lt"/>
                <a:cs typeface="+mn-lt"/>
              </a:rPr>
              <a:t>Community Engagement around Sensitive Receptors</a:t>
            </a:r>
            <a:endParaRPr lang="en-US" sz="3200">
              <a:cs typeface="Calibri"/>
            </a:endParaRPr>
          </a:p>
        </p:txBody>
      </p:sp>
      <p:sp>
        <p:nvSpPr>
          <p:cNvPr id="4" name="TextBox 3">
            <a:extLst>
              <a:ext uri="{FF2B5EF4-FFF2-40B4-BE49-F238E27FC236}">
                <a16:creationId xmlns:a16="http://schemas.microsoft.com/office/drawing/2014/main" id="{11FB580D-DDAE-B9A6-A478-3489664E9358}"/>
              </a:ext>
            </a:extLst>
          </p:cNvPr>
          <p:cNvSpPr txBox="1"/>
          <p:nvPr/>
        </p:nvSpPr>
        <p:spPr>
          <a:xfrm>
            <a:off x="5966691" y="6411129"/>
            <a:ext cx="6096000"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B720B753-BCA6-4D49-EFCA-F5C14001E9FE}"/>
              </a:ext>
            </a:extLst>
          </p:cNvPr>
          <p:cNvSpPr>
            <a:spLocks noGrp="1"/>
          </p:cNvSpPr>
          <p:nvPr>
            <p:ph idx="1"/>
          </p:nvPr>
        </p:nvSpPr>
        <p:spPr>
          <a:xfrm>
            <a:off x="381000" y="1276350"/>
            <a:ext cx="4434223" cy="4742065"/>
          </a:xfrm>
        </p:spPr>
        <p:txBody>
          <a:bodyPr vert="horz" lIns="91440" tIns="45720" rIns="91440" bIns="45720" rtlCol="0" anchor="t">
            <a:normAutofit/>
          </a:bodyPr>
          <a:lstStyle/>
          <a:p>
            <a:r>
              <a:rPr lang="en-US" b="1">
                <a:ea typeface="+mn-lt"/>
                <a:cs typeface="+mn-lt"/>
              </a:rPr>
              <a:t>Schools and schoolyards</a:t>
            </a:r>
          </a:p>
          <a:p>
            <a:pPr>
              <a:buFont typeface="System Font Regular" panose="020B0604020202020204" pitchFamily="34" charset="0"/>
              <a:buChar char="&gt;"/>
            </a:pPr>
            <a:r>
              <a:rPr lang="en-US" b="1">
                <a:ea typeface="+mn-lt"/>
                <a:cs typeface="+mn-lt"/>
              </a:rPr>
              <a:t>Hospitals</a:t>
            </a:r>
          </a:p>
          <a:p>
            <a:pPr>
              <a:buFont typeface="System Font Regular" panose="020B0604020202020204" pitchFamily="34" charset="0"/>
              <a:buChar char="&gt;"/>
            </a:pPr>
            <a:r>
              <a:rPr lang="en-US" b="1">
                <a:ea typeface="+mn-lt"/>
                <a:cs typeface="+mn-lt"/>
              </a:rPr>
              <a:t>Parks</a:t>
            </a:r>
          </a:p>
          <a:p>
            <a:pPr>
              <a:buFont typeface="System Font Regular" panose="020B0604020202020204" pitchFamily="34" charset="0"/>
              <a:buChar char="&gt;"/>
            </a:pPr>
            <a:r>
              <a:rPr lang="en-US" b="1">
                <a:ea typeface="+mn-lt"/>
                <a:cs typeface="+mn-lt"/>
              </a:rPr>
              <a:t>Available parcels of land</a:t>
            </a:r>
          </a:p>
          <a:p>
            <a:pPr>
              <a:buFont typeface="System Font Regular" panose="020B0604020202020204" pitchFamily="34" charset="0"/>
              <a:buChar char="&gt;"/>
            </a:pPr>
            <a:r>
              <a:rPr lang="en-US" b="1">
                <a:cs typeface="Calibri"/>
              </a:rPr>
              <a:t>Grid capacity</a:t>
            </a:r>
          </a:p>
          <a:p>
            <a:pPr lvl="1"/>
            <a:endParaRPr lang="en-US">
              <a:cs typeface="Calibri"/>
            </a:endParaRPr>
          </a:p>
          <a:p>
            <a:endParaRPr lang="en-US">
              <a:cs typeface="Calibri"/>
            </a:endParaRPr>
          </a:p>
        </p:txBody>
      </p:sp>
      <p:pic>
        <p:nvPicPr>
          <p:cNvPr id="2" name="Picture 5">
            <a:extLst>
              <a:ext uri="{FF2B5EF4-FFF2-40B4-BE49-F238E27FC236}">
                <a16:creationId xmlns:a16="http://schemas.microsoft.com/office/drawing/2014/main" id="{D563F298-831E-28BE-26AD-318785ACCF45}"/>
              </a:ext>
            </a:extLst>
          </p:cNvPr>
          <p:cNvPicPr>
            <a:picLocks noChangeAspect="1"/>
          </p:cNvPicPr>
          <p:nvPr/>
        </p:nvPicPr>
        <p:blipFill rotWithShape="1">
          <a:blip r:embed="rId3"/>
          <a:srcRect l="26480" t="15188" r="23466" b="6782"/>
          <a:stretch/>
        </p:blipFill>
        <p:spPr>
          <a:xfrm>
            <a:off x="4992711" y="1179409"/>
            <a:ext cx="5981185" cy="5228229"/>
          </a:xfrm>
          <a:prstGeom prst="rect">
            <a:avLst/>
          </a:prstGeom>
        </p:spPr>
      </p:pic>
    </p:spTree>
    <p:extLst>
      <p:ext uri="{BB962C8B-B14F-4D97-AF65-F5344CB8AC3E}">
        <p14:creationId xmlns:p14="http://schemas.microsoft.com/office/powerpoint/2010/main" val="412348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9A6B343D-FE25-474C-9E1A-F6B1A029E64E}"/>
              </a:ext>
            </a:extLst>
          </p:cNvPr>
          <p:cNvSpPr txBox="1"/>
          <p:nvPr/>
        </p:nvSpPr>
        <p:spPr>
          <a:xfrm>
            <a:off x="300165" y="-3243"/>
            <a:ext cx="9865515" cy="954107"/>
          </a:xfrm>
          <a:prstGeom prst="rect">
            <a:avLst/>
          </a:prstGeom>
          <a:noFill/>
        </p:spPr>
        <p:txBody>
          <a:bodyPr wrap="square" lIns="91440" tIns="45720" rIns="91440" bIns="45720" rtlCol="0" anchor="t">
            <a:spAutoFit/>
          </a:bodyPr>
          <a:lstStyle/>
          <a:p>
            <a:pPr>
              <a:defRPr/>
            </a:pPr>
            <a:r>
              <a:rPr lang="en-US" sz="2800" b="1">
                <a:solidFill>
                  <a:srgbClr val="FFFFFF"/>
                </a:solidFill>
                <a:ea typeface="+mn-lt"/>
                <a:cs typeface="+mn-lt"/>
              </a:rPr>
              <a:t>Developing a Sensitive Receptor Exposure Reduction Plan - Example</a:t>
            </a:r>
            <a:endParaRPr lang="en-US" sz="2800">
              <a:cs typeface="Calibri"/>
            </a:endParaRPr>
          </a:p>
        </p:txBody>
      </p:sp>
      <p:sp>
        <p:nvSpPr>
          <p:cNvPr id="4" name="TextBox 3">
            <a:extLst>
              <a:ext uri="{FF2B5EF4-FFF2-40B4-BE49-F238E27FC236}">
                <a16:creationId xmlns:a16="http://schemas.microsoft.com/office/drawing/2014/main" id="{11FB580D-DDAE-B9A6-A478-3489664E9358}"/>
              </a:ext>
            </a:extLst>
          </p:cNvPr>
          <p:cNvSpPr txBox="1"/>
          <p:nvPr/>
        </p:nvSpPr>
        <p:spPr>
          <a:xfrm>
            <a:off x="5966691" y="6411129"/>
            <a:ext cx="6096000"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50677AB8-546E-DCE4-C023-DEF74AE852B2}"/>
              </a:ext>
            </a:extLst>
          </p:cNvPr>
          <p:cNvSpPr>
            <a:spLocks noGrp="1"/>
          </p:cNvSpPr>
          <p:nvPr>
            <p:ph idx="1"/>
          </p:nvPr>
        </p:nvSpPr>
        <p:spPr/>
        <p:txBody>
          <a:bodyPr vert="horz" lIns="91440" tIns="45720" rIns="91440" bIns="45720" rtlCol="0" anchor="t">
            <a:normAutofit/>
          </a:bodyPr>
          <a:lstStyle/>
          <a:p>
            <a:pPr marL="342900" indent="-342900">
              <a:buAutoNum type="arabicPeriod"/>
            </a:pPr>
            <a:r>
              <a:rPr lang="en-US" sz="2400">
                <a:ea typeface="+mn-lt"/>
                <a:cs typeface="+mn-lt"/>
              </a:rPr>
              <a:t>Characterize and evaluate potential cancer and non-cancer health risks associated with exposure to toxic air contaminants (TACs) from both stationary and mobile sources.</a:t>
            </a:r>
            <a:endParaRPr lang="en-US" sz="2400">
              <a:cs typeface="Calibri"/>
            </a:endParaRPr>
          </a:p>
          <a:p>
            <a:pPr marL="342900" indent="-342900">
              <a:buAutoNum type="arabicPeriod"/>
            </a:pPr>
            <a:r>
              <a:rPr lang="en-US" sz="2400">
                <a:ea typeface="+mn-lt"/>
                <a:cs typeface="+mn-lt"/>
              </a:rPr>
              <a:t>Identify significant sources and locations of TAC emissions within the jurisdiction </a:t>
            </a:r>
            <a:endParaRPr lang="en-US" sz="2400">
              <a:cs typeface="Calibri"/>
            </a:endParaRPr>
          </a:p>
          <a:p>
            <a:pPr marL="342900" indent="-342900">
              <a:buAutoNum type="arabicPeriod"/>
            </a:pPr>
            <a:r>
              <a:rPr lang="en-US" sz="2400">
                <a:ea typeface="+mn-lt"/>
                <a:cs typeface="+mn-lt"/>
              </a:rPr>
              <a:t>Assess existing exposures of sensitive receptors including children, senior citizens, and people with respiratory illnesses and identify priority communities.</a:t>
            </a:r>
            <a:endParaRPr lang="en-US" sz="2400">
              <a:cs typeface="Calibri"/>
            </a:endParaRPr>
          </a:p>
          <a:p>
            <a:pPr marL="342900" indent="-342900">
              <a:buAutoNum type="arabicPeriod"/>
            </a:pPr>
            <a:r>
              <a:rPr lang="en-US" sz="2400">
                <a:ea typeface="+mn-lt"/>
                <a:cs typeface="+mn-lt"/>
              </a:rPr>
              <a:t>Develop and implement mitigation measures to reduce TAC emissions and to avoid the over-concentration of these facilities near sensitive receptors.</a:t>
            </a:r>
            <a:endParaRPr lang="en-US" sz="2400">
              <a:cs typeface="Calibri"/>
            </a:endParaRPr>
          </a:p>
          <a:p>
            <a:pPr marL="342900" indent="-342900">
              <a:buAutoNum type="arabicPeriod"/>
            </a:pPr>
            <a:r>
              <a:rPr lang="en-US" sz="2400">
                <a:ea typeface="+mn-lt"/>
                <a:cs typeface="+mn-lt"/>
              </a:rPr>
              <a:t>Prioritize use of resources to reduce TACs in the most highly impacted areas (i.e., priority communities)</a:t>
            </a:r>
            <a:endParaRPr lang="en-US" sz="2400">
              <a:cs typeface="Calibri"/>
            </a:endParaRPr>
          </a:p>
          <a:p>
            <a:pPr marL="342900" indent="-342900">
              <a:buAutoNum type="arabicPeriod"/>
            </a:pPr>
            <a:endParaRPr lang="en-US">
              <a:cs typeface="Calibri"/>
            </a:endParaRPr>
          </a:p>
        </p:txBody>
      </p:sp>
    </p:spTree>
    <p:extLst>
      <p:ext uri="{BB962C8B-B14F-4D97-AF65-F5344CB8AC3E}">
        <p14:creationId xmlns:p14="http://schemas.microsoft.com/office/powerpoint/2010/main" val="3805440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9A6B343D-FE25-474C-9E1A-F6B1A029E64E}"/>
              </a:ext>
            </a:extLst>
          </p:cNvPr>
          <p:cNvSpPr txBox="1"/>
          <p:nvPr/>
        </p:nvSpPr>
        <p:spPr>
          <a:xfrm>
            <a:off x="300165" y="-3243"/>
            <a:ext cx="9865515" cy="954107"/>
          </a:xfrm>
          <a:prstGeom prst="rect">
            <a:avLst/>
          </a:prstGeom>
          <a:noFill/>
        </p:spPr>
        <p:txBody>
          <a:bodyPr wrap="square" lIns="91440" tIns="45720" rIns="91440" bIns="45720" rtlCol="0" anchor="t">
            <a:spAutoFit/>
          </a:bodyPr>
          <a:lstStyle/>
          <a:p>
            <a:pPr>
              <a:defRPr/>
            </a:pPr>
            <a:r>
              <a:rPr lang="en-US" sz="2800" b="1">
                <a:solidFill>
                  <a:srgbClr val="FFFFFF"/>
                </a:solidFill>
                <a:ea typeface="+mn-lt"/>
                <a:cs typeface="+mn-lt"/>
              </a:rPr>
              <a:t>Developing a Sensitive Receptor Exposure Reduction Plan – </a:t>
            </a:r>
            <a:endParaRPr lang="en-US" sz="2800">
              <a:solidFill>
                <a:srgbClr val="000000"/>
              </a:solidFill>
              <a:ea typeface="+mn-lt"/>
              <a:cs typeface="+mn-lt"/>
            </a:endParaRPr>
          </a:p>
          <a:p>
            <a:pPr>
              <a:defRPr/>
            </a:pPr>
            <a:r>
              <a:rPr lang="en-US" sz="2800" b="1">
                <a:solidFill>
                  <a:srgbClr val="FFFFFF"/>
                </a:solidFill>
                <a:ea typeface="+mn-lt"/>
                <a:cs typeface="+mn-lt"/>
              </a:rPr>
              <a:t>Next Steps</a:t>
            </a:r>
            <a:endParaRPr lang="en-US" sz="2800">
              <a:cs typeface="Calibri"/>
            </a:endParaRPr>
          </a:p>
        </p:txBody>
      </p:sp>
      <p:sp>
        <p:nvSpPr>
          <p:cNvPr id="4" name="TextBox 3">
            <a:extLst>
              <a:ext uri="{FF2B5EF4-FFF2-40B4-BE49-F238E27FC236}">
                <a16:creationId xmlns:a16="http://schemas.microsoft.com/office/drawing/2014/main" id="{11FB580D-DDAE-B9A6-A478-3489664E9358}"/>
              </a:ext>
            </a:extLst>
          </p:cNvPr>
          <p:cNvSpPr txBox="1"/>
          <p:nvPr/>
        </p:nvSpPr>
        <p:spPr>
          <a:xfrm>
            <a:off x="5966691" y="6411129"/>
            <a:ext cx="6096000"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50677AB8-546E-DCE4-C023-DEF74AE852B2}"/>
              </a:ext>
            </a:extLst>
          </p:cNvPr>
          <p:cNvSpPr>
            <a:spLocks noGrp="1"/>
          </p:cNvSpPr>
          <p:nvPr>
            <p:ph idx="1"/>
          </p:nvPr>
        </p:nvSpPr>
        <p:spPr/>
        <p:txBody>
          <a:bodyPr vert="horz" lIns="91440" tIns="45720" rIns="91440" bIns="45720" rtlCol="0" anchor="t">
            <a:normAutofit/>
          </a:bodyPr>
          <a:lstStyle/>
          <a:p>
            <a:r>
              <a:rPr lang="en-US" sz="2400">
                <a:cs typeface="Calibri"/>
              </a:rPr>
              <a:t>Gather existing sensitive receptor data from Metro projects and regional partners</a:t>
            </a:r>
            <a:endParaRPr lang="en-US" sz="2400" i="1">
              <a:solidFill>
                <a:srgbClr val="000000"/>
              </a:solidFill>
              <a:cs typeface="Calibri"/>
            </a:endParaRPr>
          </a:p>
          <a:p>
            <a:r>
              <a:rPr lang="en-US" sz="2400">
                <a:cs typeface="Calibri"/>
              </a:rPr>
              <a:t>Determine role for community members in ground-truthing existing maps for additional sites</a:t>
            </a:r>
          </a:p>
          <a:p>
            <a:r>
              <a:rPr lang="en-US" sz="2400">
                <a:cs typeface="Calibri"/>
              </a:rPr>
              <a:t>Work with regional partners to examine current truck routes, explore improvements, and determine opportunities for truck route enforcement </a:t>
            </a:r>
          </a:p>
          <a:p>
            <a:pPr lvl="1"/>
            <a:endParaRPr lang="en-US">
              <a:cs typeface="Calibri"/>
            </a:endParaRPr>
          </a:p>
        </p:txBody>
      </p:sp>
    </p:spTree>
    <p:extLst>
      <p:ext uri="{BB962C8B-B14F-4D97-AF65-F5344CB8AC3E}">
        <p14:creationId xmlns:p14="http://schemas.microsoft.com/office/powerpoint/2010/main" val="131571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9A6B343D-FE25-474C-9E1A-F6B1A029E64E}"/>
              </a:ext>
            </a:extLst>
          </p:cNvPr>
          <p:cNvSpPr txBox="1"/>
          <p:nvPr/>
        </p:nvSpPr>
        <p:spPr>
          <a:xfrm>
            <a:off x="321630" y="82616"/>
            <a:ext cx="9865515" cy="830997"/>
          </a:xfrm>
          <a:prstGeom prst="rect">
            <a:avLst/>
          </a:prstGeom>
          <a:noFill/>
        </p:spPr>
        <p:txBody>
          <a:bodyPr wrap="square" lIns="91440" tIns="45720" rIns="91440" bIns="45720" rtlCol="0" anchor="t">
            <a:spAutoFit/>
          </a:bodyPr>
          <a:lstStyle/>
          <a:p>
            <a:pPr>
              <a:defRPr/>
            </a:pPr>
            <a:r>
              <a:rPr lang="en-US" sz="2400" b="1">
                <a:solidFill>
                  <a:srgbClr val="FFFFFF"/>
                </a:solidFill>
                <a:ea typeface="+mn-lt"/>
                <a:cs typeface="+mn-lt"/>
              </a:rPr>
              <a:t>Task 3: Ensure LA County has skilled workforce </a:t>
            </a:r>
            <a:r>
              <a:rPr kumimoji="0" lang="en-US" sz="2400" b="1" i="0" u="none" strike="noStrike" kern="1200" cap="none" spc="0" normalizeH="0" baseline="0" noProof="0">
                <a:ln>
                  <a:noFill/>
                </a:ln>
                <a:solidFill>
                  <a:srgbClr val="FFFFFF"/>
                </a:solidFill>
                <a:effectLst/>
                <a:uLnTx/>
                <a:uFillTx/>
                <a:ea typeface="+mn-lt"/>
                <a:cs typeface="+mn-lt"/>
              </a:rPr>
              <a:t>to </a:t>
            </a:r>
            <a:r>
              <a:rPr lang="en-US" sz="2400" b="1">
                <a:solidFill>
                  <a:srgbClr val="FFFFFF"/>
                </a:solidFill>
                <a:ea typeface="+mn-lt"/>
                <a:cs typeface="+mn-lt"/>
              </a:rPr>
              <a:t>support large scale ZE Truck deployment</a:t>
            </a:r>
            <a:endParaRPr lang="en-US" sz="2400">
              <a:solidFill>
                <a:srgbClr val="FFFFFF"/>
              </a:solidFill>
              <a:cs typeface="Calibri"/>
            </a:endParaRPr>
          </a:p>
        </p:txBody>
      </p:sp>
      <p:graphicFrame>
        <p:nvGraphicFramePr>
          <p:cNvPr id="3" name="Content Placeholder 2">
            <a:extLst>
              <a:ext uri="{FF2B5EF4-FFF2-40B4-BE49-F238E27FC236}">
                <a16:creationId xmlns:a16="http://schemas.microsoft.com/office/drawing/2014/main" id="{25B94201-D830-5A29-D4FB-22AAF2C855CC}"/>
              </a:ext>
            </a:extLst>
          </p:cNvPr>
          <p:cNvGraphicFramePr>
            <a:graphicFrameLocks noGrp="1"/>
          </p:cNvGraphicFramePr>
          <p:nvPr>
            <p:ph idx="1"/>
          </p:nvPr>
        </p:nvGraphicFramePr>
        <p:xfrm>
          <a:off x="316606" y="1383674"/>
          <a:ext cx="11463281" cy="4312920"/>
        </p:xfrm>
        <a:graphic>
          <a:graphicData uri="http://schemas.openxmlformats.org/drawingml/2006/table">
            <a:tbl>
              <a:tblPr firstRow="1" bandRow="1">
                <a:tableStyleId>{5C22544A-7EE6-4342-B048-85BDC9FD1C3A}</a:tableStyleId>
              </a:tblPr>
              <a:tblGrid>
                <a:gridCol w="590281">
                  <a:extLst>
                    <a:ext uri="{9D8B030D-6E8A-4147-A177-3AD203B41FA5}">
                      <a16:colId xmlns:a16="http://schemas.microsoft.com/office/drawing/2014/main" val="2626610853"/>
                    </a:ext>
                  </a:extLst>
                </a:gridCol>
                <a:gridCol w="1113485">
                  <a:extLst>
                    <a:ext uri="{9D8B030D-6E8A-4147-A177-3AD203B41FA5}">
                      <a16:colId xmlns:a16="http://schemas.microsoft.com/office/drawing/2014/main" val="1614780764"/>
                    </a:ext>
                  </a:extLst>
                </a:gridCol>
                <a:gridCol w="5103812">
                  <a:extLst>
                    <a:ext uri="{9D8B030D-6E8A-4147-A177-3AD203B41FA5}">
                      <a16:colId xmlns:a16="http://schemas.microsoft.com/office/drawing/2014/main" val="884160090"/>
                    </a:ext>
                  </a:extLst>
                </a:gridCol>
                <a:gridCol w="1163926">
                  <a:extLst>
                    <a:ext uri="{9D8B030D-6E8A-4147-A177-3AD203B41FA5}">
                      <a16:colId xmlns:a16="http://schemas.microsoft.com/office/drawing/2014/main" val="389871706"/>
                    </a:ext>
                  </a:extLst>
                </a:gridCol>
                <a:gridCol w="1163926">
                  <a:extLst>
                    <a:ext uri="{9D8B030D-6E8A-4147-A177-3AD203B41FA5}">
                      <a16:colId xmlns:a16="http://schemas.microsoft.com/office/drawing/2014/main" val="3162701839"/>
                    </a:ext>
                  </a:extLst>
                </a:gridCol>
                <a:gridCol w="1032992">
                  <a:extLst>
                    <a:ext uri="{9D8B030D-6E8A-4147-A177-3AD203B41FA5}">
                      <a16:colId xmlns:a16="http://schemas.microsoft.com/office/drawing/2014/main" val="426944140"/>
                    </a:ext>
                  </a:extLst>
                </a:gridCol>
                <a:gridCol w="1294859">
                  <a:extLst>
                    <a:ext uri="{9D8B030D-6E8A-4147-A177-3AD203B41FA5}">
                      <a16:colId xmlns:a16="http://schemas.microsoft.com/office/drawing/2014/main" val="1513265926"/>
                    </a:ext>
                  </a:extLst>
                </a:gridCol>
              </a:tblGrid>
              <a:tr h="304800">
                <a:tc>
                  <a:txBody>
                    <a:bodyPr/>
                    <a:lstStyle/>
                    <a:p>
                      <a:pPr lvl="0">
                        <a:buNone/>
                      </a:pPr>
                      <a:endParaRPr lang="en-US" sz="1400" b="1"/>
                    </a:p>
                  </a:txBody>
                  <a:tcPr anchor="ctr"/>
                </a:tc>
                <a:tc>
                  <a:txBody>
                    <a:bodyPr/>
                    <a:lstStyle/>
                    <a:p>
                      <a:r>
                        <a:rPr lang="en-US" sz="1400" b="1"/>
                        <a:t>Objective</a:t>
                      </a:r>
                    </a:p>
                  </a:txBody>
                  <a:tcPr anchor="ctr"/>
                </a:tc>
                <a:tc>
                  <a:txBody>
                    <a:bodyPr/>
                    <a:lstStyle/>
                    <a:p>
                      <a:r>
                        <a:rPr lang="en-US" sz="1400" b="1"/>
                        <a:t>Task</a:t>
                      </a:r>
                    </a:p>
                  </a:txBody>
                  <a:tcPr anchor="ctr"/>
                </a:tc>
                <a:tc>
                  <a:txBody>
                    <a:bodyPr/>
                    <a:lstStyle/>
                    <a:p>
                      <a:r>
                        <a:rPr lang="en-US" sz="1400" b="1"/>
                        <a:t>Lead</a:t>
                      </a:r>
                    </a:p>
                  </a:txBody>
                  <a:tcPr anchor="ctr"/>
                </a:tc>
                <a:tc>
                  <a:txBody>
                    <a:bodyPr/>
                    <a:lstStyle/>
                    <a:p>
                      <a:r>
                        <a:rPr lang="en-US" sz="1400" b="1"/>
                        <a:t>Partner</a:t>
                      </a:r>
                    </a:p>
                  </a:txBody>
                  <a:tcPr anchor="ctr"/>
                </a:tc>
                <a:tc>
                  <a:txBody>
                    <a:bodyPr/>
                    <a:lstStyle/>
                    <a:p>
                      <a:r>
                        <a:rPr lang="en-US" sz="1400" b="1"/>
                        <a:t>Timeframe</a:t>
                      </a:r>
                    </a:p>
                  </a:txBody>
                  <a:tcPr anchor="ctr"/>
                </a:tc>
                <a:tc>
                  <a:txBody>
                    <a:bodyPr/>
                    <a:lstStyle/>
                    <a:p>
                      <a:r>
                        <a:rPr lang="en-US" sz="1400" b="1"/>
                        <a:t>Cost/Funding</a:t>
                      </a:r>
                    </a:p>
                  </a:txBody>
                  <a:tcPr anchor="ctr"/>
                </a:tc>
                <a:extLst>
                  <a:ext uri="{0D108BD9-81ED-4DB2-BD59-A6C34878D82A}">
                    <a16:rowId xmlns:a16="http://schemas.microsoft.com/office/drawing/2014/main" val="382597749"/>
                  </a:ext>
                </a:extLst>
              </a:tr>
              <a:tr h="381000">
                <a:tc>
                  <a:txBody>
                    <a:bodyPr/>
                    <a:lstStyle/>
                    <a:p>
                      <a:pPr lvl="0">
                        <a:buNone/>
                      </a:pPr>
                      <a:r>
                        <a:rPr lang="en-US" sz="1400" b="0" i="0" u="none" strike="noStrike" noProof="0">
                          <a:effectLst/>
                          <a:latin typeface="Calibri"/>
                        </a:rPr>
                        <a:t>3.1 </a:t>
                      </a:r>
                      <a:endParaRPr lang="en-US"/>
                    </a:p>
                  </a:txBody>
                  <a:tcPr anchor="ctr"/>
                </a:tc>
                <a:tc gridSpan="2">
                  <a:txBody>
                    <a:bodyPr/>
                    <a:lstStyle/>
                    <a:p>
                      <a:r>
                        <a:rPr lang="en-US" sz="1400">
                          <a:effectLst/>
                        </a:rPr>
                        <a:t>Evaluate various workforce efforts within LA County that are geared towards workers engaged in ZE vehicles and infrastructure </a:t>
                      </a:r>
                    </a:p>
                  </a:txBody>
                  <a:tcPr anchor="ctr"/>
                </a:tc>
                <a:tc hMerge="1">
                  <a:txBody>
                    <a:bodyPr/>
                    <a:lstStyle/>
                    <a:p>
                      <a:endParaRPr lang="en-US"/>
                    </a:p>
                  </a:txBody>
                  <a:tcPr/>
                </a:tc>
                <a:tc>
                  <a:txBody>
                    <a:bodyPr/>
                    <a:lstStyle/>
                    <a:p>
                      <a:endParaRPr lang="en-US" sz="1400"/>
                    </a:p>
                  </a:txBody>
                  <a:tcPr anchor="ctr"/>
                </a:tc>
                <a:tc>
                  <a:txBody>
                    <a:bodyPr/>
                    <a:lstStyle/>
                    <a:p>
                      <a:endParaRPr lang="en-US" sz="1400"/>
                    </a:p>
                  </a:txBody>
                  <a:tcPr anchor="ctr"/>
                </a:tc>
                <a:tc>
                  <a:txBody>
                    <a:bodyPr/>
                    <a:lstStyle/>
                    <a:p>
                      <a:endParaRPr lang="en-US" sz="1400"/>
                    </a:p>
                  </a:txBody>
                  <a:tcPr anchor="ctr"/>
                </a:tc>
                <a:tc>
                  <a:txBody>
                    <a:bodyPr/>
                    <a:lstStyle/>
                    <a:p>
                      <a:endParaRPr lang="en-US" sz="1400"/>
                    </a:p>
                  </a:txBody>
                  <a:tcPr anchor="ctr"/>
                </a:tc>
                <a:extLst>
                  <a:ext uri="{0D108BD9-81ED-4DB2-BD59-A6C34878D82A}">
                    <a16:rowId xmlns:a16="http://schemas.microsoft.com/office/drawing/2014/main" val="75265335"/>
                  </a:ext>
                </a:extLst>
              </a:tr>
              <a:tr h="381000">
                <a:tc>
                  <a:txBody>
                    <a:bodyPr/>
                    <a:lstStyle/>
                    <a:p>
                      <a:pPr lvl="0" algn="r">
                        <a:buNone/>
                      </a:pPr>
                      <a:endParaRPr lang="en-US" sz="1400">
                        <a:effectLst/>
                      </a:endParaRPr>
                    </a:p>
                  </a:txBody>
                  <a:tcPr anchor="ctr"/>
                </a:tc>
                <a:tc>
                  <a:txBody>
                    <a:bodyPr/>
                    <a:lstStyle/>
                    <a:p>
                      <a:pPr algn="r"/>
                      <a:r>
                        <a:rPr lang="en-US" sz="1400">
                          <a:effectLst/>
                        </a:rPr>
                        <a:t>3.1a</a:t>
                      </a:r>
                    </a:p>
                  </a:txBody>
                  <a:tcPr anchor="ctr"/>
                </a:tc>
                <a:tc>
                  <a:txBody>
                    <a:bodyPr/>
                    <a:lstStyle/>
                    <a:p>
                      <a:pPr algn="l"/>
                      <a:r>
                        <a:rPr lang="en-US" sz="1400">
                          <a:effectLst/>
                        </a:rPr>
                        <a:t>Partner with community colleges, and labor leaders to develop ZE-related employment and training programs </a:t>
                      </a:r>
                    </a:p>
                  </a:txBody>
                  <a:tcPr anchor="ctr"/>
                </a:tc>
                <a:tc>
                  <a:txBody>
                    <a:bodyPr/>
                    <a:lstStyle/>
                    <a:p>
                      <a:endParaRPr lang="en-US" sz="1400"/>
                    </a:p>
                  </a:txBody>
                  <a:tcPr anchor="ctr"/>
                </a:tc>
                <a:tc>
                  <a:txBody>
                    <a:bodyPr/>
                    <a:lstStyle/>
                    <a:p>
                      <a:endParaRPr lang="en-US" sz="1400"/>
                    </a:p>
                  </a:txBody>
                  <a:tcPr anchor="ctr"/>
                </a:tc>
                <a:tc>
                  <a:txBody>
                    <a:bodyPr/>
                    <a:lstStyle/>
                    <a:p>
                      <a:endParaRPr lang="en-US" sz="1400"/>
                    </a:p>
                  </a:txBody>
                  <a:tcPr anchor="ctr"/>
                </a:tc>
                <a:tc>
                  <a:txBody>
                    <a:bodyPr/>
                    <a:lstStyle/>
                    <a:p>
                      <a:endParaRPr lang="en-US" sz="1400"/>
                    </a:p>
                  </a:txBody>
                  <a:tcPr anchor="ctr"/>
                </a:tc>
                <a:extLst>
                  <a:ext uri="{0D108BD9-81ED-4DB2-BD59-A6C34878D82A}">
                    <a16:rowId xmlns:a16="http://schemas.microsoft.com/office/drawing/2014/main" val="2665613208"/>
                  </a:ext>
                </a:extLst>
              </a:tr>
              <a:tr h="381000">
                <a:tc>
                  <a:txBody>
                    <a:bodyPr/>
                    <a:lstStyle/>
                    <a:p>
                      <a:pPr lvl="0" algn="r">
                        <a:buNone/>
                      </a:pPr>
                      <a:endParaRPr lang="en-US" sz="1400">
                        <a:effectLst/>
                      </a:endParaRPr>
                    </a:p>
                  </a:txBody>
                  <a:tcPr anchor="ctr"/>
                </a:tc>
                <a:tc>
                  <a:txBody>
                    <a:bodyPr/>
                    <a:lstStyle/>
                    <a:p>
                      <a:pPr algn="r"/>
                      <a:r>
                        <a:rPr lang="en-US" sz="1400">
                          <a:effectLst/>
                        </a:rPr>
                        <a:t>3.1b</a:t>
                      </a:r>
                    </a:p>
                  </a:txBody>
                  <a:tcPr anchor="ctr"/>
                </a:tc>
                <a:tc>
                  <a:txBody>
                    <a:bodyPr/>
                    <a:lstStyle/>
                    <a:p>
                      <a:pPr algn="l"/>
                      <a:r>
                        <a:rPr lang="en-US" sz="1400">
                          <a:effectLst/>
                        </a:rPr>
                        <a:t>Work with partners to understand the challenges, barriers, and opportunities for ZE-related employment </a:t>
                      </a:r>
                    </a:p>
                  </a:txBody>
                  <a:tcPr anchor="ctr"/>
                </a:tc>
                <a:tc>
                  <a:txBody>
                    <a:bodyPr/>
                    <a:lstStyle/>
                    <a:p>
                      <a:endParaRPr lang="en-US" sz="1400"/>
                    </a:p>
                  </a:txBody>
                  <a:tcPr anchor="ctr"/>
                </a:tc>
                <a:tc>
                  <a:txBody>
                    <a:bodyPr/>
                    <a:lstStyle/>
                    <a:p>
                      <a:endParaRPr lang="en-US" sz="1400"/>
                    </a:p>
                  </a:txBody>
                  <a:tcPr anchor="ctr"/>
                </a:tc>
                <a:tc>
                  <a:txBody>
                    <a:bodyPr/>
                    <a:lstStyle/>
                    <a:p>
                      <a:endParaRPr lang="en-US" sz="1400"/>
                    </a:p>
                  </a:txBody>
                  <a:tcPr anchor="ctr"/>
                </a:tc>
                <a:tc>
                  <a:txBody>
                    <a:bodyPr/>
                    <a:lstStyle/>
                    <a:p>
                      <a:endParaRPr lang="en-US" sz="1400"/>
                    </a:p>
                  </a:txBody>
                  <a:tcPr anchor="ctr"/>
                </a:tc>
                <a:extLst>
                  <a:ext uri="{0D108BD9-81ED-4DB2-BD59-A6C34878D82A}">
                    <a16:rowId xmlns:a16="http://schemas.microsoft.com/office/drawing/2014/main" val="595433817"/>
                  </a:ext>
                </a:extLst>
              </a:tr>
              <a:tr h="400050">
                <a:tc>
                  <a:txBody>
                    <a:bodyPr/>
                    <a:lstStyle/>
                    <a:p>
                      <a:pPr lvl="0">
                        <a:buNone/>
                      </a:pPr>
                      <a:r>
                        <a:rPr lang="en-US" sz="1400">
                          <a:effectLst/>
                        </a:rPr>
                        <a:t>3.2</a:t>
                      </a:r>
                    </a:p>
                  </a:txBody>
                  <a:tcPr anchor="ctr"/>
                </a:tc>
                <a:tc gridSpan="2">
                  <a:txBody>
                    <a:bodyPr/>
                    <a:lstStyle/>
                    <a:p>
                      <a:r>
                        <a:rPr lang="en-US" sz="1400">
                          <a:effectLst/>
                        </a:rPr>
                        <a:t>Identify Metro’s role in supporting workforce investment in support of ZE truck deployment and supporting infrastructure</a:t>
                      </a:r>
                    </a:p>
                  </a:txBody>
                  <a:tcPr anchor="ctr"/>
                </a:tc>
                <a:tc hMerge="1">
                  <a:txBody>
                    <a:bodyPr/>
                    <a:lstStyle/>
                    <a:p>
                      <a:endParaRPr lang="en-US"/>
                    </a:p>
                  </a:txBody>
                  <a:tcPr/>
                </a:tc>
                <a:tc>
                  <a:txBody>
                    <a:bodyPr/>
                    <a:lstStyle/>
                    <a:p>
                      <a:endParaRPr lang="en-US" sz="1400"/>
                    </a:p>
                  </a:txBody>
                  <a:tcPr anchor="ctr"/>
                </a:tc>
                <a:tc>
                  <a:txBody>
                    <a:bodyPr/>
                    <a:lstStyle/>
                    <a:p>
                      <a:endParaRPr lang="en-US" sz="1400"/>
                    </a:p>
                  </a:txBody>
                  <a:tcPr anchor="ctr"/>
                </a:tc>
                <a:tc>
                  <a:txBody>
                    <a:bodyPr/>
                    <a:lstStyle/>
                    <a:p>
                      <a:endParaRPr lang="en-US" sz="1400"/>
                    </a:p>
                  </a:txBody>
                  <a:tcPr anchor="ctr"/>
                </a:tc>
                <a:tc>
                  <a:txBody>
                    <a:bodyPr/>
                    <a:lstStyle/>
                    <a:p>
                      <a:endParaRPr lang="en-US" sz="1400"/>
                    </a:p>
                  </a:txBody>
                  <a:tcPr anchor="ctr"/>
                </a:tc>
                <a:extLst>
                  <a:ext uri="{0D108BD9-81ED-4DB2-BD59-A6C34878D82A}">
                    <a16:rowId xmlns:a16="http://schemas.microsoft.com/office/drawing/2014/main" val="903194333"/>
                  </a:ext>
                </a:extLst>
              </a:tr>
              <a:tr h="361950">
                <a:tc>
                  <a:txBody>
                    <a:bodyPr/>
                    <a:lstStyle/>
                    <a:p>
                      <a:pPr lvl="0" algn="r">
                        <a:buNone/>
                      </a:pPr>
                      <a:endParaRPr lang="en-US" sz="1400"/>
                    </a:p>
                  </a:txBody>
                  <a:tcPr anchor="ctr"/>
                </a:tc>
                <a:tc>
                  <a:txBody>
                    <a:bodyPr/>
                    <a:lstStyle/>
                    <a:p>
                      <a:pPr algn="r"/>
                      <a:r>
                        <a:rPr lang="en-US" sz="1400"/>
                        <a:t>3.2a</a:t>
                      </a:r>
                    </a:p>
                  </a:txBody>
                  <a:tcPr anchor="ctr"/>
                </a:tc>
                <a:tc>
                  <a:txBody>
                    <a:bodyPr/>
                    <a:lstStyle/>
                    <a:p>
                      <a:r>
                        <a:rPr lang="en-US" sz="1400">
                          <a:effectLst/>
                        </a:rPr>
                        <a:t>Engage workforce development partners to identify where Metro may add value to support their initiatives </a:t>
                      </a:r>
                    </a:p>
                  </a:txBody>
                  <a:tcPr anchor="ctr"/>
                </a:tc>
                <a:tc>
                  <a:txBody>
                    <a:bodyPr/>
                    <a:lstStyle/>
                    <a:p>
                      <a:endParaRPr lang="en-US" sz="1400"/>
                    </a:p>
                  </a:txBody>
                  <a:tcPr anchor="ctr"/>
                </a:tc>
                <a:tc>
                  <a:txBody>
                    <a:bodyPr/>
                    <a:lstStyle/>
                    <a:p>
                      <a:endParaRPr lang="en-US" sz="1400"/>
                    </a:p>
                  </a:txBody>
                  <a:tcPr anchor="ctr"/>
                </a:tc>
                <a:tc>
                  <a:txBody>
                    <a:bodyPr/>
                    <a:lstStyle/>
                    <a:p>
                      <a:endParaRPr lang="en-US" sz="1400"/>
                    </a:p>
                  </a:txBody>
                  <a:tcPr anchor="ctr"/>
                </a:tc>
                <a:tc>
                  <a:txBody>
                    <a:bodyPr/>
                    <a:lstStyle/>
                    <a:p>
                      <a:endParaRPr lang="en-US" sz="1400"/>
                    </a:p>
                  </a:txBody>
                  <a:tcPr anchor="ctr"/>
                </a:tc>
                <a:extLst>
                  <a:ext uri="{0D108BD9-81ED-4DB2-BD59-A6C34878D82A}">
                    <a16:rowId xmlns:a16="http://schemas.microsoft.com/office/drawing/2014/main" val="2800389471"/>
                  </a:ext>
                </a:extLst>
              </a:tr>
              <a:tr h="361950">
                <a:tc>
                  <a:txBody>
                    <a:bodyPr/>
                    <a:lstStyle/>
                    <a:p>
                      <a:pPr lvl="0" algn="r">
                        <a:buNone/>
                      </a:pPr>
                      <a:endParaRPr lang="en-US" sz="1400"/>
                    </a:p>
                  </a:txBody>
                  <a:tcPr anchor="ctr"/>
                </a:tc>
                <a:tc>
                  <a:txBody>
                    <a:bodyPr/>
                    <a:lstStyle/>
                    <a:p>
                      <a:pPr algn="r"/>
                      <a:r>
                        <a:rPr lang="en-US" sz="1400"/>
                        <a:t>3.2b</a:t>
                      </a:r>
                    </a:p>
                  </a:txBody>
                  <a:tcPr anchor="ctr"/>
                </a:tc>
                <a:tc>
                  <a:txBody>
                    <a:bodyPr/>
                    <a:lstStyle/>
                    <a:p>
                      <a:r>
                        <a:rPr lang="en-US" sz="1400">
                          <a:effectLst/>
                        </a:rPr>
                        <a:t>Explore if there are programs that Metro may develop or support for this endeavor </a:t>
                      </a:r>
                    </a:p>
                  </a:txBody>
                  <a:tcPr anchor="ctr"/>
                </a:tc>
                <a:tc>
                  <a:txBody>
                    <a:bodyPr/>
                    <a:lstStyle/>
                    <a:p>
                      <a:endParaRPr lang="en-US" sz="1400"/>
                    </a:p>
                  </a:txBody>
                  <a:tcPr anchor="ctr"/>
                </a:tc>
                <a:tc>
                  <a:txBody>
                    <a:bodyPr/>
                    <a:lstStyle/>
                    <a:p>
                      <a:endParaRPr lang="en-US" sz="1400"/>
                    </a:p>
                  </a:txBody>
                  <a:tcPr anchor="ctr"/>
                </a:tc>
                <a:tc>
                  <a:txBody>
                    <a:bodyPr/>
                    <a:lstStyle/>
                    <a:p>
                      <a:endParaRPr lang="en-US" sz="1400"/>
                    </a:p>
                  </a:txBody>
                  <a:tcPr anchor="ctr"/>
                </a:tc>
                <a:tc>
                  <a:txBody>
                    <a:bodyPr/>
                    <a:lstStyle/>
                    <a:p>
                      <a:endParaRPr lang="en-US" sz="1400"/>
                    </a:p>
                  </a:txBody>
                  <a:tcPr anchor="ctr"/>
                </a:tc>
                <a:extLst>
                  <a:ext uri="{0D108BD9-81ED-4DB2-BD59-A6C34878D82A}">
                    <a16:rowId xmlns:a16="http://schemas.microsoft.com/office/drawing/2014/main" val="4054458700"/>
                  </a:ext>
                </a:extLst>
              </a:tr>
              <a:tr h="381000">
                <a:tc>
                  <a:txBody>
                    <a:bodyPr/>
                    <a:lstStyle/>
                    <a:p>
                      <a:pPr lvl="0">
                        <a:buNone/>
                      </a:pPr>
                      <a:r>
                        <a:rPr lang="en-US" sz="1400">
                          <a:effectLst/>
                        </a:rPr>
                        <a:t>3.3</a:t>
                      </a:r>
                    </a:p>
                  </a:txBody>
                  <a:tcPr anchor="ctr"/>
                </a:tc>
                <a:tc gridSpan="2">
                  <a:txBody>
                    <a:bodyPr/>
                    <a:lstStyle/>
                    <a:p>
                      <a:r>
                        <a:rPr lang="en-US" sz="1400">
                          <a:effectLst/>
                        </a:rPr>
                        <a:t>Collaborate with partners to establish workforce development outreach strategy</a:t>
                      </a:r>
                    </a:p>
                  </a:txBody>
                  <a:tcPr anchor="ctr"/>
                </a:tc>
                <a:tc hMerge="1">
                  <a:txBody>
                    <a:bodyPr/>
                    <a:lstStyle/>
                    <a:p>
                      <a:endParaRPr lang="en-US"/>
                    </a:p>
                  </a:txBody>
                  <a:tcPr/>
                </a:tc>
                <a:tc>
                  <a:txBody>
                    <a:bodyPr/>
                    <a:lstStyle/>
                    <a:p>
                      <a:endParaRPr lang="en-US" sz="1400"/>
                    </a:p>
                  </a:txBody>
                  <a:tcPr anchor="ctr"/>
                </a:tc>
                <a:tc>
                  <a:txBody>
                    <a:bodyPr/>
                    <a:lstStyle/>
                    <a:p>
                      <a:endParaRPr lang="en-US" sz="1400"/>
                    </a:p>
                  </a:txBody>
                  <a:tcPr anchor="ctr"/>
                </a:tc>
                <a:tc>
                  <a:txBody>
                    <a:bodyPr/>
                    <a:lstStyle/>
                    <a:p>
                      <a:endParaRPr lang="en-US" sz="1400"/>
                    </a:p>
                  </a:txBody>
                  <a:tcPr anchor="ctr"/>
                </a:tc>
                <a:tc>
                  <a:txBody>
                    <a:bodyPr/>
                    <a:lstStyle/>
                    <a:p>
                      <a:endParaRPr lang="en-US" sz="1400"/>
                    </a:p>
                  </a:txBody>
                  <a:tcPr anchor="ctr"/>
                </a:tc>
                <a:extLst>
                  <a:ext uri="{0D108BD9-81ED-4DB2-BD59-A6C34878D82A}">
                    <a16:rowId xmlns:a16="http://schemas.microsoft.com/office/drawing/2014/main" val="4273816833"/>
                  </a:ext>
                </a:extLst>
              </a:tr>
              <a:tr h="361950">
                <a:tc>
                  <a:txBody>
                    <a:bodyPr/>
                    <a:lstStyle/>
                    <a:p>
                      <a:pPr lvl="0" algn="r">
                        <a:buNone/>
                      </a:pPr>
                      <a:endParaRPr lang="en-US" sz="1400"/>
                    </a:p>
                  </a:txBody>
                  <a:tcPr anchor="ctr"/>
                </a:tc>
                <a:tc>
                  <a:txBody>
                    <a:bodyPr/>
                    <a:lstStyle/>
                    <a:p>
                      <a:pPr algn="r"/>
                      <a:r>
                        <a:rPr lang="en-US" sz="1400"/>
                        <a:t>3.3a</a:t>
                      </a:r>
                    </a:p>
                  </a:txBody>
                  <a:tcPr anchor="ctr"/>
                </a:tc>
                <a:tc>
                  <a:txBody>
                    <a:bodyPr/>
                    <a:lstStyle/>
                    <a:p>
                      <a:r>
                        <a:rPr lang="en-US" sz="1400">
                          <a:effectLst/>
                        </a:rPr>
                        <a:t>Utilize walk-up centers and other outreach mechanisms to discuss employment opportunities with residents</a:t>
                      </a:r>
                    </a:p>
                  </a:txBody>
                  <a:tcPr anchor="ctr"/>
                </a:tc>
                <a:tc>
                  <a:txBody>
                    <a:bodyPr/>
                    <a:lstStyle/>
                    <a:p>
                      <a:endParaRPr lang="en-US" sz="1400"/>
                    </a:p>
                  </a:txBody>
                  <a:tcPr anchor="ctr"/>
                </a:tc>
                <a:tc>
                  <a:txBody>
                    <a:bodyPr/>
                    <a:lstStyle/>
                    <a:p>
                      <a:endParaRPr lang="en-US" sz="1400"/>
                    </a:p>
                  </a:txBody>
                  <a:tcPr anchor="ctr"/>
                </a:tc>
                <a:tc>
                  <a:txBody>
                    <a:bodyPr/>
                    <a:lstStyle/>
                    <a:p>
                      <a:endParaRPr lang="en-US" sz="1400"/>
                    </a:p>
                  </a:txBody>
                  <a:tcPr anchor="ctr"/>
                </a:tc>
                <a:tc>
                  <a:txBody>
                    <a:bodyPr/>
                    <a:lstStyle/>
                    <a:p>
                      <a:endParaRPr lang="en-US" sz="1400"/>
                    </a:p>
                  </a:txBody>
                  <a:tcPr anchor="ctr"/>
                </a:tc>
                <a:extLst>
                  <a:ext uri="{0D108BD9-81ED-4DB2-BD59-A6C34878D82A}">
                    <a16:rowId xmlns:a16="http://schemas.microsoft.com/office/drawing/2014/main" val="2905269071"/>
                  </a:ext>
                </a:extLst>
              </a:tr>
            </a:tbl>
          </a:graphicData>
        </a:graphic>
      </p:graphicFrame>
      <p:sp>
        <p:nvSpPr>
          <p:cNvPr id="4" name="TextBox 3">
            <a:extLst>
              <a:ext uri="{FF2B5EF4-FFF2-40B4-BE49-F238E27FC236}">
                <a16:creationId xmlns:a16="http://schemas.microsoft.com/office/drawing/2014/main" id="{11FB580D-DDAE-B9A6-A478-3489664E9358}"/>
              </a:ext>
            </a:extLst>
          </p:cNvPr>
          <p:cNvSpPr txBox="1"/>
          <p:nvPr/>
        </p:nvSpPr>
        <p:spPr>
          <a:xfrm>
            <a:off x="5966691" y="6411129"/>
            <a:ext cx="6096000"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6825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2A076-3AF5-1549-9640-55A0BE694BA2}"/>
              </a:ext>
            </a:extLst>
          </p:cNvPr>
          <p:cNvSpPr>
            <a:spLocks noGrp="1"/>
          </p:cNvSpPr>
          <p:nvPr>
            <p:ph type="title"/>
          </p:nvPr>
        </p:nvSpPr>
        <p:spPr/>
        <p:txBody>
          <a:bodyPr/>
          <a:lstStyle/>
          <a:p>
            <a:r>
              <a:rPr lang="en-US"/>
              <a:t>Facilitator</a:t>
            </a:r>
            <a:endParaRPr lang="en-US" i="1"/>
          </a:p>
        </p:txBody>
      </p:sp>
      <p:sp>
        <p:nvSpPr>
          <p:cNvPr id="4" name="Slide Number Placeholder 3">
            <a:extLst>
              <a:ext uri="{FF2B5EF4-FFF2-40B4-BE49-F238E27FC236}">
                <a16:creationId xmlns:a16="http://schemas.microsoft.com/office/drawing/2014/main" id="{6CAAFC58-8A40-6A45-B35A-E8076B5C570E}"/>
              </a:ext>
            </a:extLst>
          </p:cNvPr>
          <p:cNvSpPr>
            <a:spLocks noGrp="1"/>
          </p:cNvSpPr>
          <p:nvPr>
            <p:ph type="sldNum" sz="quarter" idx="12"/>
          </p:nvPr>
        </p:nvSpPr>
        <p:spPr>
          <a:xfrm>
            <a:off x="9315796" y="6389688"/>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7" name="Picture 6" descr="A person holding a tree branch&#10;&#10;Description automatically generated with low confidence">
            <a:extLst>
              <a:ext uri="{FF2B5EF4-FFF2-40B4-BE49-F238E27FC236}">
                <a16:creationId xmlns:a16="http://schemas.microsoft.com/office/drawing/2014/main" id="{0529F0A5-E3CE-405D-89E7-487CDDFB7233}"/>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l="21065" t="5509" r="44254" b="33927"/>
          <a:stretch/>
        </p:blipFill>
        <p:spPr>
          <a:xfrm>
            <a:off x="2424876" y="1804252"/>
            <a:ext cx="1946127" cy="2259292"/>
          </a:xfrm>
          <a:prstGeom prst="rect">
            <a:avLst/>
          </a:prstGeom>
        </p:spPr>
      </p:pic>
      <p:sp>
        <p:nvSpPr>
          <p:cNvPr id="8" name="TextBox 7">
            <a:extLst>
              <a:ext uri="{FF2B5EF4-FFF2-40B4-BE49-F238E27FC236}">
                <a16:creationId xmlns:a16="http://schemas.microsoft.com/office/drawing/2014/main" id="{C9D4065A-4268-442F-86C5-4FC39ED4E38B}"/>
              </a:ext>
            </a:extLst>
          </p:cNvPr>
          <p:cNvSpPr txBox="1"/>
          <p:nvPr/>
        </p:nvSpPr>
        <p:spPr>
          <a:xfrm>
            <a:off x="4457999" y="2904820"/>
            <a:ext cx="3570333" cy="584775"/>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alibri" panose="020F0502020204030204"/>
                <a:ea typeface="+mn-ea"/>
                <a:cs typeface="+mn-cs"/>
              </a:rPr>
              <a:t>Erika C.B. Morales</a:t>
            </a:r>
            <a:endParaRPr lang="en-US" sz="3200" b="1" i="0" u="none" strike="noStrike" kern="1200" cap="none" spc="0" normalizeH="0" baseline="0" noProof="0">
              <a:ln>
                <a:noFill/>
              </a:ln>
              <a:solidFill>
                <a:srgbClr val="000000"/>
              </a:solidFill>
              <a:effectLst/>
              <a:uLnTx/>
              <a:uFillTx/>
              <a:latin typeface="Calibri" panose="020F0502020204030204"/>
              <a:cs typeface="Calibri"/>
            </a:endParaRPr>
          </a:p>
        </p:txBody>
      </p:sp>
      <p:sp>
        <p:nvSpPr>
          <p:cNvPr id="9" name="TextBox 8">
            <a:extLst>
              <a:ext uri="{FF2B5EF4-FFF2-40B4-BE49-F238E27FC236}">
                <a16:creationId xmlns:a16="http://schemas.microsoft.com/office/drawing/2014/main" id="{59D4D7D0-BE5F-495B-AE30-C6BBEBAAC72D}"/>
              </a:ext>
            </a:extLst>
          </p:cNvPr>
          <p:cNvSpPr txBox="1"/>
          <p:nvPr/>
        </p:nvSpPr>
        <p:spPr>
          <a:xfrm>
            <a:off x="2334650" y="3540324"/>
            <a:ext cx="9988730" cy="523220"/>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Calibri" panose="020F0502020204030204"/>
                <a:ea typeface="+mn-ea"/>
                <a:cs typeface="Arial"/>
              </a:rPr>
              <a:t>Partner, Morales + Morales Partners</a:t>
            </a:r>
            <a:endParaRPr lang="en-US" sz="2800" b="0" i="0" u="none" strike="noStrike" kern="1200" cap="none" spc="0" normalizeH="0" baseline="0" noProof="0">
              <a:ln>
                <a:noFill/>
              </a:ln>
              <a:solidFill>
                <a:srgbClr val="000000"/>
              </a:solidFill>
              <a:effectLst/>
              <a:uLnTx/>
              <a:uFillTx/>
              <a:latin typeface="Calibri" panose="020F0502020204030204"/>
              <a:cs typeface="Arial"/>
            </a:endParaRPr>
          </a:p>
        </p:txBody>
      </p:sp>
    </p:spTree>
    <p:extLst>
      <p:ext uri="{BB962C8B-B14F-4D97-AF65-F5344CB8AC3E}">
        <p14:creationId xmlns:p14="http://schemas.microsoft.com/office/powerpoint/2010/main" val="153338210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9A6B343D-FE25-474C-9E1A-F6B1A029E64E}"/>
              </a:ext>
            </a:extLst>
          </p:cNvPr>
          <p:cNvSpPr txBox="1"/>
          <p:nvPr/>
        </p:nvSpPr>
        <p:spPr>
          <a:xfrm>
            <a:off x="292470" y="-611"/>
            <a:ext cx="9865515" cy="954107"/>
          </a:xfrm>
          <a:prstGeom prst="rect">
            <a:avLst/>
          </a:prstGeom>
          <a:noFill/>
        </p:spPr>
        <p:txBody>
          <a:bodyPr wrap="square" lIns="91440" tIns="45720" rIns="91440" bIns="45720" rtlCol="0" anchor="t">
            <a:spAutoFit/>
          </a:bodyPr>
          <a:lstStyle/>
          <a:p>
            <a:pPr>
              <a:defRPr/>
            </a:pPr>
            <a:r>
              <a:rPr lang="en-US" sz="2800" b="1">
                <a:solidFill>
                  <a:srgbClr val="FFFFFF"/>
                </a:solidFill>
                <a:latin typeface="Calibri" panose="020F0502020204030204"/>
              </a:rPr>
              <a:t>Workforce Development for ZE Infrastructure Expenditure – Panel Discussion Topics</a:t>
            </a:r>
            <a:endParaRPr lang="en-US"/>
          </a:p>
        </p:txBody>
      </p:sp>
      <p:sp>
        <p:nvSpPr>
          <p:cNvPr id="5" name="Content Placeholder 2">
            <a:extLst>
              <a:ext uri="{FF2B5EF4-FFF2-40B4-BE49-F238E27FC236}">
                <a16:creationId xmlns:a16="http://schemas.microsoft.com/office/drawing/2014/main" id="{35432D64-52B9-495D-85A6-1C187566A189}"/>
              </a:ext>
            </a:extLst>
          </p:cNvPr>
          <p:cNvSpPr>
            <a:spLocks noGrp="1"/>
          </p:cNvSpPr>
          <p:nvPr>
            <p:ph idx="1"/>
          </p:nvPr>
        </p:nvSpPr>
        <p:spPr>
          <a:xfrm>
            <a:off x="474487" y="1101667"/>
            <a:ext cx="10984407" cy="5100821"/>
          </a:xfrm>
        </p:spPr>
        <p:txBody>
          <a:bodyPr vert="horz" lIns="91440" tIns="45720" rIns="91440" bIns="45720" rtlCol="0" anchor="t">
            <a:noAutofit/>
          </a:bodyPr>
          <a:lstStyle/>
          <a:p>
            <a:pPr marL="0" indent="0">
              <a:buNone/>
              <a:defRPr/>
            </a:pPr>
            <a:r>
              <a:rPr lang="en-US" sz="2400" b="1">
                <a:solidFill>
                  <a:srgbClr val="2AB4C8"/>
                </a:solidFill>
              </a:rPr>
              <a:t>Overview</a:t>
            </a:r>
            <a:endParaRPr lang="en-US"/>
          </a:p>
          <a:p>
            <a:pPr>
              <a:buFont typeface="System Font Regular" panose="020F0502020204030204" pitchFamily="34" charset="0"/>
              <a:buChar char="&gt;"/>
              <a:defRPr/>
            </a:pPr>
            <a:r>
              <a:rPr lang="en-US" sz="2400">
                <a:highlight>
                  <a:srgbClr val="FFFFFF"/>
                </a:highlight>
                <a:ea typeface="Calibri"/>
                <a:cs typeface="Calibri"/>
              </a:rPr>
              <a:t>Current and historical examples of workforce development programs in the region</a:t>
            </a:r>
          </a:p>
          <a:p>
            <a:pPr>
              <a:buFont typeface="System Font Regular" panose="020F0502020204030204" pitchFamily="34" charset="0"/>
              <a:buChar char="&gt;"/>
              <a:defRPr/>
            </a:pPr>
            <a:r>
              <a:rPr lang="en-US" sz="2400">
                <a:highlight>
                  <a:srgbClr val="FFFFFF"/>
                </a:highlight>
                <a:ea typeface="Calibri"/>
                <a:cs typeface="Calibri"/>
              </a:rPr>
              <a:t>Best practices and lessons learned in workforce development training</a:t>
            </a:r>
          </a:p>
          <a:p>
            <a:pPr>
              <a:buFont typeface="System Font Regular" panose="020F0502020204030204" pitchFamily="34" charset="0"/>
              <a:buChar char="&gt;"/>
              <a:defRPr/>
            </a:pPr>
            <a:r>
              <a:rPr lang="en-US" sz="2400">
                <a:highlight>
                  <a:srgbClr val="FFFFFF"/>
                </a:highlight>
                <a:ea typeface="Calibri"/>
                <a:cs typeface="Calibri"/>
              </a:rPr>
              <a:t>Experience implementing mandatory or voluntary local hire requirements</a:t>
            </a:r>
          </a:p>
          <a:p>
            <a:pPr>
              <a:buFont typeface="System Font Regular" panose="020F0502020204030204" pitchFamily="34" charset="0"/>
              <a:buChar char="&gt;"/>
              <a:defRPr/>
            </a:pPr>
            <a:r>
              <a:rPr lang="en-US" sz="2400">
                <a:solidFill>
                  <a:srgbClr val="000000"/>
                </a:solidFill>
                <a:highlight>
                  <a:srgbClr val="FFFFFF"/>
                </a:highlight>
                <a:ea typeface="Calibri"/>
                <a:cs typeface="Calibri"/>
              </a:rPr>
              <a:t>Opportunities to coordinate with existing workforce development programs</a:t>
            </a:r>
          </a:p>
          <a:p>
            <a:pPr>
              <a:lnSpc>
                <a:spcPct val="100000"/>
              </a:lnSpc>
              <a:spcBef>
                <a:spcPts val="600"/>
              </a:spcBef>
              <a:buFont typeface="Calibri" panose="020F0502020204030204" pitchFamily="34" charset="0"/>
              <a:buChar char="&gt;"/>
              <a:defRPr/>
            </a:pPr>
            <a:endParaRPr lang="en-US" sz="2400">
              <a:ea typeface="Calibri"/>
              <a:cs typeface="Calibri"/>
            </a:endParaRPr>
          </a:p>
          <a:p>
            <a:pPr>
              <a:lnSpc>
                <a:spcPct val="100000"/>
              </a:lnSpc>
              <a:spcBef>
                <a:spcPts val="600"/>
              </a:spcBef>
              <a:buFont typeface="Calibri" panose="020F0502020204030204" pitchFamily="34" charset="0"/>
              <a:buChar char="&gt;"/>
              <a:defRPr/>
            </a:pPr>
            <a:endParaRPr lang="en-US" sz="2400">
              <a:ea typeface="Calibri"/>
              <a:cs typeface="Calibri"/>
            </a:endParaRPr>
          </a:p>
          <a:p>
            <a:pPr>
              <a:buFont typeface="System Font Regular"/>
              <a:buChar char="&gt;"/>
            </a:pPr>
            <a:endParaRPr lang="en-US" sz="2200">
              <a:ea typeface="Calibri"/>
              <a:cs typeface="Calibri"/>
            </a:endParaRPr>
          </a:p>
          <a:p>
            <a:pPr>
              <a:lnSpc>
                <a:spcPct val="100000"/>
              </a:lnSpc>
              <a:spcBef>
                <a:spcPts val="600"/>
              </a:spcBef>
              <a:buFont typeface="Calibri,Sans-Serif"/>
              <a:buChar char="&gt;"/>
            </a:pPr>
            <a:endParaRPr lang="en-US" sz="2200">
              <a:ea typeface="Calibri"/>
              <a:cs typeface="Calibri"/>
            </a:endParaRPr>
          </a:p>
          <a:p>
            <a:pPr>
              <a:lnSpc>
                <a:spcPct val="100000"/>
              </a:lnSpc>
              <a:spcBef>
                <a:spcPts val="600"/>
              </a:spcBef>
              <a:buFont typeface="Calibri,Sans-Serif"/>
              <a:buChar char="&gt;"/>
            </a:pPr>
            <a:endParaRPr lang="en-US" sz="2200">
              <a:ea typeface="Calibri"/>
              <a:cs typeface="Calibri"/>
            </a:endParaRPr>
          </a:p>
          <a:p>
            <a:pPr marL="0" indent="0">
              <a:buFont typeface="System Font Regular"/>
              <a:buNone/>
            </a:pPr>
            <a:endParaRPr lang="en-US" sz="2200">
              <a:ea typeface="Calibri"/>
              <a:cs typeface="Calibri"/>
            </a:endParaRPr>
          </a:p>
          <a:p>
            <a:pPr marL="0" indent="0">
              <a:buFont typeface="System Font Regular"/>
              <a:buNone/>
            </a:pPr>
            <a:endParaRPr lang="en-US" sz="2200">
              <a:ea typeface="Calibri"/>
              <a:cs typeface="Calibri"/>
            </a:endParaRPr>
          </a:p>
          <a:p>
            <a:pPr marL="0" lvl="1" indent="0">
              <a:lnSpc>
                <a:spcPct val="100000"/>
              </a:lnSpc>
              <a:spcBef>
                <a:spcPts val="0"/>
              </a:spcBef>
              <a:spcAft>
                <a:spcPts val="1000"/>
              </a:spcAft>
              <a:buNone/>
            </a:pPr>
            <a:endParaRPr lang="en-US" sz="2200">
              <a:ea typeface="Calibri"/>
              <a:cs typeface="Calibri"/>
            </a:endParaRPr>
          </a:p>
        </p:txBody>
      </p:sp>
      <p:sp>
        <p:nvSpPr>
          <p:cNvPr id="4" name="TextBox 3">
            <a:extLst>
              <a:ext uri="{FF2B5EF4-FFF2-40B4-BE49-F238E27FC236}">
                <a16:creationId xmlns:a16="http://schemas.microsoft.com/office/drawing/2014/main" id="{11FB580D-DDAE-B9A6-A478-3489664E9358}"/>
              </a:ext>
            </a:extLst>
          </p:cNvPr>
          <p:cNvSpPr txBox="1"/>
          <p:nvPr/>
        </p:nvSpPr>
        <p:spPr>
          <a:xfrm>
            <a:off x="5966691" y="6411129"/>
            <a:ext cx="6096000"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4713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2A076-3AF5-1549-9640-55A0BE694BA2}"/>
              </a:ext>
            </a:extLst>
          </p:cNvPr>
          <p:cNvSpPr>
            <a:spLocks noGrp="1"/>
          </p:cNvSpPr>
          <p:nvPr>
            <p:ph type="title"/>
          </p:nvPr>
        </p:nvSpPr>
        <p:spPr>
          <a:xfrm>
            <a:off x="408829" y="247520"/>
            <a:ext cx="9045633" cy="429145"/>
          </a:xfrm>
        </p:spPr>
        <p:txBody>
          <a:bodyPr/>
          <a:lstStyle/>
          <a:p>
            <a:r>
              <a:rPr lang="en-US" sz="2800"/>
              <a:t>Panelists</a:t>
            </a:r>
            <a:endParaRPr lang="en-US"/>
          </a:p>
        </p:txBody>
      </p:sp>
      <p:sp>
        <p:nvSpPr>
          <p:cNvPr id="4" name="Slide Number Placeholder 3">
            <a:extLst>
              <a:ext uri="{FF2B5EF4-FFF2-40B4-BE49-F238E27FC236}">
                <a16:creationId xmlns:a16="http://schemas.microsoft.com/office/drawing/2014/main" id="{6CAAFC58-8A40-6A45-B35A-E8076B5C570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9455A189-CFA9-442D-A847-F96993777A98}"/>
              </a:ext>
            </a:extLst>
          </p:cNvPr>
          <p:cNvGrpSpPr/>
          <p:nvPr/>
        </p:nvGrpSpPr>
        <p:grpSpPr>
          <a:xfrm>
            <a:off x="2737858" y="2234194"/>
            <a:ext cx="3353368" cy="1715226"/>
            <a:chOff x="4009240" y="2870778"/>
            <a:chExt cx="4729309" cy="1000005"/>
          </a:xfrm>
        </p:grpSpPr>
        <p:sp>
          <p:nvSpPr>
            <p:cNvPr id="11" name="TextBox 10">
              <a:extLst>
                <a:ext uri="{FF2B5EF4-FFF2-40B4-BE49-F238E27FC236}">
                  <a16:creationId xmlns:a16="http://schemas.microsoft.com/office/drawing/2014/main" id="{1148F3C9-4BC5-4EA3-BF27-53A6FD3E7450}"/>
                </a:ext>
              </a:extLst>
            </p:cNvPr>
            <p:cNvSpPr txBox="1"/>
            <p:nvPr/>
          </p:nvSpPr>
          <p:spPr>
            <a:xfrm>
              <a:off x="4009240" y="2870778"/>
              <a:ext cx="4550983" cy="269158"/>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Dr. Tom O’Brien</a:t>
              </a:r>
              <a:endParaRPr lang="en-US" sz="2400" b="1" i="0" u="none" strike="noStrike" kern="1200" cap="none" spc="0" normalizeH="0" baseline="0" noProof="0">
                <a:ln>
                  <a:noFill/>
                </a:ln>
                <a:solidFill>
                  <a:srgbClr val="000000"/>
                </a:solidFill>
                <a:effectLst/>
                <a:uLnTx/>
                <a:uFillTx/>
                <a:latin typeface="Calibri" panose="020F0502020204030204"/>
                <a:cs typeface="Calibri"/>
              </a:endParaRPr>
            </a:p>
          </p:txBody>
        </p:sp>
        <p:sp>
          <p:nvSpPr>
            <p:cNvPr id="12" name="TextBox 11">
              <a:extLst>
                <a:ext uri="{FF2B5EF4-FFF2-40B4-BE49-F238E27FC236}">
                  <a16:creationId xmlns:a16="http://schemas.microsoft.com/office/drawing/2014/main" id="{E88F70D3-2AB8-4803-9A74-19EC14D724F1}"/>
                </a:ext>
              </a:extLst>
            </p:cNvPr>
            <p:cNvSpPr txBox="1"/>
            <p:nvPr/>
          </p:nvSpPr>
          <p:spPr>
            <a:xfrm>
              <a:off x="4009240" y="3099196"/>
              <a:ext cx="4729309" cy="771587"/>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Arial"/>
                </a:rPr>
                <a:t>Executive Director</a:t>
              </a:r>
              <a:endParaRPr lang="en-US" sz="2000" b="0" i="0" u="none" strike="noStrike" kern="1200" cap="none" spc="0" normalizeH="0" baseline="0" noProof="0">
                <a:ln>
                  <a:noFill/>
                </a:ln>
                <a:solidFill>
                  <a:srgbClr val="000000"/>
                </a:solidFill>
                <a:effectLst/>
                <a:uLnTx/>
                <a:uFillTx/>
                <a:latin typeface="Calibri" panose="020F0502020204030204"/>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Arial"/>
                </a:rPr>
                <a:t>Center for International</a:t>
              </a:r>
              <a:r>
                <a:rPr lang="en-US" sz="2000">
                  <a:solidFill>
                    <a:srgbClr val="000000"/>
                  </a:solidFill>
                  <a:latin typeface="Calibri" panose="020F0502020204030204"/>
                  <a:cs typeface="Arial"/>
                </a:rPr>
                <a:t> Trade and Transportation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Calibri" panose="020F0502020204030204"/>
                  <a:ea typeface="+mn-ea"/>
                  <a:cs typeface="Arial"/>
                </a:rPr>
                <a:t>Cal State University of Long Beach</a:t>
              </a:r>
              <a:endParaRPr lang="en-US" sz="2000" b="0" i="1" u="none" strike="noStrike" kern="1200" cap="none" spc="0" normalizeH="0" baseline="0" noProof="0">
                <a:ln>
                  <a:noFill/>
                </a:ln>
                <a:solidFill>
                  <a:srgbClr val="000000"/>
                </a:solidFill>
                <a:effectLst/>
                <a:uLnTx/>
                <a:uFillTx/>
                <a:latin typeface="Calibri" panose="020F0502020204030204"/>
                <a:cs typeface="Arial"/>
              </a:endParaRPr>
            </a:p>
          </p:txBody>
        </p:sp>
      </p:grpSp>
      <p:pic>
        <p:nvPicPr>
          <p:cNvPr id="2050" name="Picture 2">
            <a:extLst>
              <a:ext uri="{FF2B5EF4-FFF2-40B4-BE49-F238E27FC236}">
                <a16:creationId xmlns:a16="http://schemas.microsoft.com/office/drawing/2014/main" id="{2DB0891F-57DD-1C24-E1F4-B3E9C71725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490" r="15024"/>
          <a:stretch/>
        </p:blipFill>
        <p:spPr bwMode="auto">
          <a:xfrm>
            <a:off x="404947" y="2151253"/>
            <a:ext cx="2095999" cy="238296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5" descr="A picture containing person, wall, person, indoor&#10;&#10;Description automatically generated">
            <a:extLst>
              <a:ext uri="{FF2B5EF4-FFF2-40B4-BE49-F238E27FC236}">
                <a16:creationId xmlns:a16="http://schemas.microsoft.com/office/drawing/2014/main" id="{BFE74976-AE57-CF59-1910-89ED16D08854}"/>
              </a:ext>
            </a:extLst>
          </p:cNvPr>
          <p:cNvPicPr>
            <a:picLocks noChangeAspect="1"/>
          </p:cNvPicPr>
          <p:nvPr/>
        </p:nvPicPr>
        <p:blipFill>
          <a:blip r:embed="rId4"/>
          <a:stretch>
            <a:fillRect/>
          </a:stretch>
        </p:blipFill>
        <p:spPr>
          <a:xfrm>
            <a:off x="6392174" y="1051658"/>
            <a:ext cx="1866182" cy="2368045"/>
          </a:xfrm>
          <a:prstGeom prst="rect">
            <a:avLst/>
          </a:prstGeom>
        </p:spPr>
      </p:pic>
      <p:grpSp>
        <p:nvGrpSpPr>
          <p:cNvPr id="6" name="Group 5">
            <a:extLst>
              <a:ext uri="{FF2B5EF4-FFF2-40B4-BE49-F238E27FC236}">
                <a16:creationId xmlns:a16="http://schemas.microsoft.com/office/drawing/2014/main" id="{B3D4391D-42C0-8D7E-1E29-3308D6223E12}"/>
              </a:ext>
            </a:extLst>
          </p:cNvPr>
          <p:cNvGrpSpPr/>
          <p:nvPr/>
        </p:nvGrpSpPr>
        <p:grpSpPr>
          <a:xfrm>
            <a:off x="8474423" y="1500944"/>
            <a:ext cx="3353368" cy="1407448"/>
            <a:chOff x="4009240" y="2870778"/>
            <a:chExt cx="4729309" cy="820566"/>
          </a:xfrm>
        </p:grpSpPr>
        <p:sp>
          <p:nvSpPr>
            <p:cNvPr id="7" name="TextBox 6">
              <a:extLst>
                <a:ext uri="{FF2B5EF4-FFF2-40B4-BE49-F238E27FC236}">
                  <a16:creationId xmlns:a16="http://schemas.microsoft.com/office/drawing/2014/main" id="{0F72BC6D-0F36-16ED-8508-95AFBBE6592E}"/>
                </a:ext>
              </a:extLst>
            </p:cNvPr>
            <p:cNvSpPr txBox="1"/>
            <p:nvPr/>
          </p:nvSpPr>
          <p:spPr>
            <a:xfrm>
              <a:off x="4009240" y="2870778"/>
              <a:ext cx="4550983" cy="269158"/>
            </a:xfrm>
            <a:prstGeom prst="rect">
              <a:avLst/>
            </a:prstGeom>
            <a:noFill/>
          </p:spPr>
          <p:txBody>
            <a:bodyPr wrap="square" lIns="91440" tIns="45720" rIns="91440" bIns="45720" rtlCol="0" anchor="t">
              <a:spAutoFit/>
            </a:bodyPr>
            <a:lstStyle/>
            <a:p>
              <a:pPr>
                <a:defRPr/>
              </a:pPr>
              <a:r>
                <a:rPr lang="en-US" sz="2400" b="1">
                  <a:solidFill>
                    <a:srgbClr val="000000"/>
                  </a:solidFill>
                  <a:latin typeface="Calibri" panose="020F0502020204030204"/>
                </a:rPr>
                <a:t>Jan Vogel</a:t>
              </a:r>
              <a:endParaRPr lang="en-US"/>
            </a:p>
          </p:txBody>
        </p:sp>
        <p:sp>
          <p:nvSpPr>
            <p:cNvPr id="8" name="TextBox 7">
              <a:extLst>
                <a:ext uri="{FF2B5EF4-FFF2-40B4-BE49-F238E27FC236}">
                  <a16:creationId xmlns:a16="http://schemas.microsoft.com/office/drawing/2014/main" id="{934C324D-9913-37E2-E2B3-2DF20C5A1C92}"/>
                </a:ext>
              </a:extLst>
            </p:cNvPr>
            <p:cNvSpPr txBox="1"/>
            <p:nvPr/>
          </p:nvSpPr>
          <p:spPr>
            <a:xfrm>
              <a:off x="4009240" y="3099195"/>
              <a:ext cx="4729309" cy="592149"/>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Arial"/>
                </a:rPr>
                <a:t>Executive Director</a:t>
              </a:r>
              <a:r>
                <a:rPr lang="en-US" sz="2000">
                  <a:solidFill>
                    <a:srgbClr val="000000"/>
                  </a:solidFill>
                  <a:latin typeface="Calibri" panose="020F0502020204030204"/>
                  <a:cs typeface="Arial"/>
                </a:rPr>
                <a:t>/CEO</a:t>
              </a:r>
              <a:endParaRPr lang="en-US" sz="2000" b="0" i="0" u="none" strike="noStrike" kern="1200" cap="none" spc="0" normalizeH="0" baseline="0" noProof="0">
                <a:ln>
                  <a:noFill/>
                </a:ln>
                <a:solidFill>
                  <a:srgbClr val="000000"/>
                </a:solidFill>
                <a:effectLst/>
                <a:uLnTx/>
                <a:uFillTx/>
                <a:latin typeface="Calibri" panose="020F0502020204030204"/>
                <a:cs typeface="Arial"/>
              </a:endParaRPr>
            </a:p>
            <a:p>
              <a:pPr>
                <a:defRPr/>
              </a:pPr>
              <a:r>
                <a:rPr lang="en-US" sz="2000">
                  <a:solidFill>
                    <a:srgbClr val="000000"/>
                  </a:solidFill>
                  <a:latin typeface="Calibri" panose="020F0502020204030204"/>
                  <a:cs typeface="Arial"/>
                </a:rPr>
                <a:t>South Bay Workforce Investment Board</a:t>
              </a:r>
            </a:p>
          </p:txBody>
        </p:sp>
      </p:grpSp>
      <p:sp>
        <p:nvSpPr>
          <p:cNvPr id="10" name="Title 1">
            <a:extLst>
              <a:ext uri="{FF2B5EF4-FFF2-40B4-BE49-F238E27FC236}">
                <a16:creationId xmlns:a16="http://schemas.microsoft.com/office/drawing/2014/main" id="{94BF1B47-F2AE-61EC-CEE4-C1FBC4202865}"/>
              </a:ext>
            </a:extLst>
          </p:cNvPr>
          <p:cNvSpPr txBox="1">
            <a:spLocks/>
          </p:cNvSpPr>
          <p:nvPr/>
        </p:nvSpPr>
        <p:spPr>
          <a:xfrm>
            <a:off x="403078" y="1607618"/>
            <a:ext cx="2158879" cy="4147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r>
              <a:rPr lang="en-US" sz="2800">
                <a:solidFill>
                  <a:srgbClr val="00B4BD"/>
                </a:solidFill>
              </a:rPr>
              <a:t>Facilitator</a:t>
            </a:r>
            <a:endParaRPr lang="en-US" sz="2800">
              <a:cs typeface="Calibri"/>
            </a:endParaRPr>
          </a:p>
        </p:txBody>
      </p:sp>
      <p:pic>
        <p:nvPicPr>
          <p:cNvPr id="13" name="Picture 13">
            <a:extLst>
              <a:ext uri="{FF2B5EF4-FFF2-40B4-BE49-F238E27FC236}">
                <a16:creationId xmlns:a16="http://schemas.microsoft.com/office/drawing/2014/main" id="{85AC83D3-0F03-960C-95E0-17AEA4E203D1}"/>
              </a:ext>
            </a:extLst>
          </p:cNvPr>
          <p:cNvPicPr>
            <a:picLocks noChangeAspect="1"/>
          </p:cNvPicPr>
          <p:nvPr/>
        </p:nvPicPr>
        <p:blipFill rotWithShape="1">
          <a:blip r:embed="rId5"/>
          <a:srcRect l="8783" r="16279" b="-1163"/>
          <a:stretch/>
        </p:blipFill>
        <p:spPr>
          <a:xfrm>
            <a:off x="6395864" y="3856727"/>
            <a:ext cx="1847780" cy="2508938"/>
          </a:xfrm>
          <a:prstGeom prst="rect">
            <a:avLst/>
          </a:prstGeom>
        </p:spPr>
      </p:pic>
      <p:grpSp>
        <p:nvGrpSpPr>
          <p:cNvPr id="16" name="Group 15">
            <a:extLst>
              <a:ext uri="{FF2B5EF4-FFF2-40B4-BE49-F238E27FC236}">
                <a16:creationId xmlns:a16="http://schemas.microsoft.com/office/drawing/2014/main" id="{54E65A2A-CBBD-6404-C598-47DB22961AA2}"/>
              </a:ext>
            </a:extLst>
          </p:cNvPr>
          <p:cNvGrpSpPr/>
          <p:nvPr/>
        </p:nvGrpSpPr>
        <p:grpSpPr>
          <a:xfrm>
            <a:off x="8474422" y="4117621"/>
            <a:ext cx="3353368" cy="1099671"/>
            <a:chOff x="4009240" y="2870778"/>
            <a:chExt cx="4729309" cy="641127"/>
          </a:xfrm>
        </p:grpSpPr>
        <p:sp>
          <p:nvSpPr>
            <p:cNvPr id="17" name="TextBox 16">
              <a:extLst>
                <a:ext uri="{FF2B5EF4-FFF2-40B4-BE49-F238E27FC236}">
                  <a16:creationId xmlns:a16="http://schemas.microsoft.com/office/drawing/2014/main" id="{335B2B5E-63BF-995C-A39A-977E06159770}"/>
                </a:ext>
              </a:extLst>
            </p:cNvPr>
            <p:cNvSpPr txBox="1"/>
            <p:nvPr/>
          </p:nvSpPr>
          <p:spPr>
            <a:xfrm>
              <a:off x="4009240" y="2870778"/>
              <a:ext cx="4550983" cy="269158"/>
            </a:xfrm>
            <a:prstGeom prst="rect">
              <a:avLst/>
            </a:prstGeom>
            <a:noFill/>
          </p:spPr>
          <p:txBody>
            <a:bodyPr wrap="square" lIns="91440" tIns="45720" rIns="91440" bIns="45720" rtlCol="0" anchor="t">
              <a:spAutoFit/>
            </a:bodyPr>
            <a:lstStyle/>
            <a:p>
              <a:pPr>
                <a:defRPr/>
              </a:pPr>
              <a:r>
                <a:rPr lang="en-US" sz="2400" b="1">
                  <a:solidFill>
                    <a:srgbClr val="000000"/>
                  </a:solidFill>
                  <a:latin typeface="Calibri" panose="020F0502020204030204"/>
                </a:rPr>
                <a:t>Niki </a:t>
              </a:r>
              <a:r>
                <a:rPr lang="en-US" sz="2400" b="1" err="1">
                  <a:solidFill>
                    <a:srgbClr val="000000"/>
                  </a:solidFill>
                  <a:latin typeface="Calibri" panose="020F0502020204030204"/>
                </a:rPr>
                <a:t>Okuk</a:t>
              </a:r>
              <a:endParaRPr lang="en-US" err="1"/>
            </a:p>
          </p:txBody>
        </p:sp>
        <p:sp>
          <p:nvSpPr>
            <p:cNvPr id="18" name="TextBox 17">
              <a:extLst>
                <a:ext uri="{FF2B5EF4-FFF2-40B4-BE49-F238E27FC236}">
                  <a16:creationId xmlns:a16="http://schemas.microsoft.com/office/drawing/2014/main" id="{16EE7E50-7712-E5A3-EAF2-1C77CADCAC30}"/>
                </a:ext>
              </a:extLst>
            </p:cNvPr>
            <p:cNvSpPr txBox="1"/>
            <p:nvPr/>
          </p:nvSpPr>
          <p:spPr>
            <a:xfrm>
              <a:off x="4009240" y="3099195"/>
              <a:ext cx="4729309" cy="412710"/>
            </a:xfrm>
            <a:prstGeom prst="rect">
              <a:avLst/>
            </a:prstGeom>
            <a:noFill/>
          </p:spPr>
          <p:txBody>
            <a:bodyPr wrap="square" lIns="91440" tIns="45720" rIns="91440" bIns="45720" rtlCol="0" anchor="t">
              <a:spAutoFit/>
            </a:bodyPr>
            <a:lstStyle/>
            <a:p>
              <a:pPr>
                <a:defRPr/>
              </a:pPr>
              <a:r>
                <a:rPr lang="en-US" sz="2000">
                  <a:solidFill>
                    <a:srgbClr val="000000"/>
                  </a:solidFill>
                  <a:latin typeface="Calibri" panose="020F0502020204030204"/>
                  <a:cs typeface="Arial"/>
                </a:rPr>
                <a:t>Deputy Director</a:t>
              </a:r>
              <a:endParaRPr lang="en-US"/>
            </a:p>
            <a:p>
              <a:pPr>
                <a:defRPr/>
              </a:pPr>
              <a:r>
                <a:rPr lang="en-US" sz="2000">
                  <a:solidFill>
                    <a:srgbClr val="000000"/>
                  </a:solidFill>
                  <a:latin typeface="Calibri" panose="020F0502020204030204"/>
                  <a:cs typeface="Arial"/>
                </a:rPr>
                <a:t>CALSTART</a:t>
              </a:r>
            </a:p>
          </p:txBody>
        </p:sp>
      </p:grpSp>
    </p:spTree>
    <p:extLst>
      <p:ext uri="{BB962C8B-B14F-4D97-AF65-F5344CB8AC3E}">
        <p14:creationId xmlns:p14="http://schemas.microsoft.com/office/powerpoint/2010/main" val="25972043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2092881"/>
          </a:xfrm>
          <a:prstGeom prst="rect">
            <a:avLst/>
          </a:prstGeom>
          <a:solidFill>
            <a:srgbClr val="00B4BD"/>
          </a:solidFill>
        </p:spPr>
        <p:txBody>
          <a:bodyPr wrap="square" lIns="91440" tIns="45720" rIns="91440" bIns="45720" rtlCol="0" anchor="t">
            <a:spAutoFit/>
          </a:bodyPr>
          <a:lstStyle/>
          <a:p>
            <a:pPr algn="ctr">
              <a:spcAft>
                <a:spcPts val="600"/>
              </a:spcAft>
              <a:defRPr/>
            </a:pPr>
            <a:r>
              <a:rPr lang="en-US" sz="4000" b="1">
                <a:solidFill>
                  <a:srgbClr val="FFFFFF"/>
                </a:solidFill>
                <a:latin typeface="Calibri" panose="020F0502020204030204"/>
                <a:cs typeface="Calibri"/>
              </a:rPr>
              <a:t>Welcome, Agenda Review, and Purpose </a:t>
            </a:r>
            <a:endParaRPr lang="en-US">
              <a:solidFill>
                <a:srgbClr val="000000"/>
              </a:solidFill>
              <a:latin typeface="Calibri" panose="020F0502020204030204"/>
              <a:cs typeface="Calibri"/>
            </a:endParaRPr>
          </a:p>
          <a:p>
            <a:pPr algn="ctr">
              <a:spcAft>
                <a:spcPts val="600"/>
              </a:spcAft>
              <a:defRPr/>
            </a:pPr>
            <a:r>
              <a:rPr lang="en-US" sz="4000" i="1">
                <a:solidFill>
                  <a:srgbClr val="FFFFFF"/>
                </a:solidFill>
                <a:latin typeface="Calibri" panose="020F0502020204030204"/>
                <a:cs typeface="Calibri"/>
              </a:rPr>
              <a:t>of the</a:t>
            </a:r>
            <a:r>
              <a:rPr lang="en-US" sz="4000" b="1">
                <a:solidFill>
                  <a:srgbClr val="FFFFFF"/>
                </a:solidFill>
                <a:latin typeface="Calibri" panose="020F0502020204030204"/>
                <a:cs typeface="Calibri"/>
              </a:rPr>
              <a:t> </a:t>
            </a:r>
            <a:endParaRPr lang="en-US">
              <a:solidFill>
                <a:srgbClr val="000000"/>
              </a:solidFill>
              <a:latin typeface="Calibri" panose="020F0502020204030204"/>
              <a:cs typeface="Calibri"/>
            </a:endParaRPr>
          </a:p>
          <a:p>
            <a:pPr algn="ctr">
              <a:spcAft>
                <a:spcPts val="600"/>
              </a:spcAft>
              <a:defRPr/>
            </a:pPr>
            <a:r>
              <a:rPr lang="en-US" sz="4000" b="1">
                <a:solidFill>
                  <a:srgbClr val="FFFFFF"/>
                </a:solidFill>
                <a:latin typeface="Calibri" panose="020F0502020204030204"/>
                <a:cs typeface="Calibri"/>
              </a:rPr>
              <a:t>Zero-Emission Truck (ZET) Working Group </a:t>
            </a:r>
            <a:endParaRPr lang="en-US">
              <a:cs typeface="Calibri"/>
            </a:endParaRPr>
          </a:p>
        </p:txBody>
      </p:sp>
    </p:spTree>
    <p:extLst>
      <p:ext uri="{BB962C8B-B14F-4D97-AF65-F5344CB8AC3E}">
        <p14:creationId xmlns:p14="http://schemas.microsoft.com/office/powerpoint/2010/main" val="8017342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84A1-DE27-7A45-9B31-C720E8E84AFE}"/>
              </a:ext>
            </a:extLst>
          </p:cNvPr>
          <p:cNvSpPr>
            <a:spLocks noGrp="1"/>
          </p:cNvSpPr>
          <p:nvPr>
            <p:ph type="title"/>
          </p:nvPr>
        </p:nvSpPr>
        <p:spPr>
          <a:xfrm>
            <a:off x="337705" y="320385"/>
            <a:ext cx="9045633" cy="429145"/>
          </a:xfrm>
        </p:spPr>
        <p:txBody>
          <a:bodyPr/>
          <a:lstStyle/>
          <a:p>
            <a:r>
              <a:rPr lang="en-US"/>
              <a:t>Detailed Agenda</a:t>
            </a:r>
          </a:p>
        </p:txBody>
      </p:sp>
      <p:sp>
        <p:nvSpPr>
          <p:cNvPr id="4" name="Slide Number Placeholder 3">
            <a:extLst>
              <a:ext uri="{FF2B5EF4-FFF2-40B4-BE49-F238E27FC236}">
                <a16:creationId xmlns:a16="http://schemas.microsoft.com/office/drawing/2014/main" id="{8296C3F6-4276-DB4E-87F1-E6DE8EADFAF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A8851A11-8BD3-4E55-9037-FFC9836318EB}"/>
              </a:ext>
            </a:extLst>
          </p:cNvPr>
          <p:cNvGrpSpPr/>
          <p:nvPr/>
        </p:nvGrpSpPr>
        <p:grpSpPr>
          <a:xfrm>
            <a:off x="249639" y="6154509"/>
            <a:ext cx="1457119" cy="470357"/>
            <a:chOff x="2085360" y="5841270"/>
            <a:chExt cx="1457119" cy="470357"/>
          </a:xfrm>
        </p:grpSpPr>
        <p:sp>
          <p:nvSpPr>
            <p:cNvPr id="6" name="Rectangle 5">
              <a:extLst>
                <a:ext uri="{FF2B5EF4-FFF2-40B4-BE49-F238E27FC236}">
                  <a16:creationId xmlns:a16="http://schemas.microsoft.com/office/drawing/2014/main" id="{19C35315-0CEA-4994-893F-529A51D2C6A7}"/>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691D307B-63BA-4D0E-B27A-294FA0A8F25F}"/>
                </a:ext>
              </a:extLst>
            </p:cNvPr>
            <p:cNvGrpSpPr/>
            <p:nvPr/>
          </p:nvGrpSpPr>
          <p:grpSpPr>
            <a:xfrm>
              <a:off x="2154894" y="5873388"/>
              <a:ext cx="1387585" cy="406123"/>
              <a:chOff x="299780" y="6166127"/>
              <a:chExt cx="1387585" cy="406123"/>
            </a:xfrm>
          </p:grpSpPr>
          <p:pic>
            <p:nvPicPr>
              <p:cNvPr id="8" name="Picture 7" descr="Logo&#10;&#10;Description automatically generated">
                <a:extLst>
                  <a:ext uri="{FF2B5EF4-FFF2-40B4-BE49-F238E27FC236}">
                    <a16:creationId xmlns:a16="http://schemas.microsoft.com/office/drawing/2014/main" id="{74BA9C04-9E0B-4DE0-9C84-F05BA046FEA0}"/>
                  </a:ext>
                </a:extLst>
              </p:cNvPr>
              <p:cNvPicPr>
                <a:picLocks noChangeAspect="1"/>
              </p:cNvPicPr>
              <p:nvPr/>
            </p:nvPicPr>
            <p:blipFill>
              <a:blip r:embed="rId3"/>
              <a:stretch>
                <a:fillRect/>
              </a:stretch>
            </p:blipFill>
            <p:spPr>
              <a:xfrm>
                <a:off x="299780" y="6166127"/>
                <a:ext cx="406123" cy="406123"/>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DFDA7EE9-5F69-407C-8E61-856E9524BC97}"/>
                  </a:ext>
                </a:extLst>
              </p:cNvPr>
              <p:cNvPicPr>
                <a:picLocks noChangeAspect="1"/>
              </p:cNvPicPr>
              <p:nvPr/>
            </p:nvPicPr>
            <p:blipFill>
              <a:blip r:embed="rId4"/>
              <a:stretch>
                <a:fillRect/>
              </a:stretch>
            </p:blipFill>
            <p:spPr>
              <a:xfrm>
                <a:off x="672497" y="6223259"/>
                <a:ext cx="1014868" cy="297998"/>
              </a:xfrm>
              <a:prstGeom prst="rect">
                <a:avLst/>
              </a:prstGeom>
            </p:spPr>
          </p:pic>
        </p:grpSp>
      </p:grpSp>
      <p:graphicFrame>
        <p:nvGraphicFramePr>
          <p:cNvPr id="13" name="Table 12">
            <a:extLst>
              <a:ext uri="{FF2B5EF4-FFF2-40B4-BE49-F238E27FC236}">
                <a16:creationId xmlns:a16="http://schemas.microsoft.com/office/drawing/2014/main" id="{87890FE8-DC81-4F6C-924D-9512C69F00E0}"/>
              </a:ext>
            </a:extLst>
          </p:cNvPr>
          <p:cNvGraphicFramePr>
            <a:graphicFrameLocks noGrp="1"/>
          </p:cNvGraphicFramePr>
          <p:nvPr/>
        </p:nvGraphicFramePr>
        <p:xfrm>
          <a:off x="249639" y="994622"/>
          <a:ext cx="6194704" cy="5144008"/>
        </p:xfrm>
        <a:graphic>
          <a:graphicData uri="http://schemas.openxmlformats.org/drawingml/2006/table">
            <a:tbl>
              <a:tblPr firstRow="1" firstCol="1" bandRow="1"/>
              <a:tblGrid>
                <a:gridCol w="1043229">
                  <a:extLst>
                    <a:ext uri="{9D8B030D-6E8A-4147-A177-3AD203B41FA5}">
                      <a16:colId xmlns:a16="http://schemas.microsoft.com/office/drawing/2014/main" val="984520195"/>
                    </a:ext>
                  </a:extLst>
                </a:gridCol>
                <a:gridCol w="5151475">
                  <a:extLst>
                    <a:ext uri="{9D8B030D-6E8A-4147-A177-3AD203B41FA5}">
                      <a16:colId xmlns:a16="http://schemas.microsoft.com/office/drawing/2014/main" val="2901526785"/>
                    </a:ext>
                  </a:extLst>
                </a:gridCol>
              </a:tblGrid>
              <a:tr h="1265039">
                <a:tc>
                  <a:txBody>
                    <a:bodyPr/>
                    <a:lstStyle/>
                    <a:p>
                      <a:pPr marL="0" marR="0">
                        <a:spcBef>
                          <a:spcPts val="0"/>
                        </a:spcBef>
                        <a:spcAft>
                          <a:spcPts val="0"/>
                        </a:spcAft>
                      </a:pPr>
                      <a:r>
                        <a:rPr lang="en-US" sz="1600" b="1">
                          <a:effectLst/>
                          <a:latin typeface="Calibri"/>
                          <a:ea typeface="Yu Mincho"/>
                          <a:cs typeface="Arial"/>
                        </a:rPr>
                        <a:t>1:00pm</a:t>
                      </a:r>
                    </a:p>
                    <a:p>
                      <a:pPr marL="0" marR="0">
                        <a:spcBef>
                          <a:spcPts val="0"/>
                        </a:spcBef>
                        <a:spcAft>
                          <a:spcPts val="0"/>
                        </a:spcAft>
                      </a:pPr>
                      <a:endParaRPr lang="en-US" sz="1600" b="1">
                        <a:effectLst/>
                        <a:latin typeface="Calibri"/>
                        <a:ea typeface="Yu Mincho"/>
                        <a:cs typeface="Arial"/>
                      </a:endParaRPr>
                    </a:p>
                    <a:p>
                      <a:pPr marL="0" marR="0">
                        <a:spcBef>
                          <a:spcPts val="0"/>
                        </a:spcBef>
                        <a:spcAft>
                          <a:spcPts val="0"/>
                        </a:spcAft>
                      </a:pPr>
                      <a:endParaRPr lang="en-US" sz="1600" b="1">
                        <a:effectLst/>
                        <a:latin typeface="Calibri"/>
                        <a:ea typeface="Yu Mincho"/>
                        <a:cs typeface="Arial"/>
                      </a:endParaRPr>
                    </a:p>
                    <a:p>
                      <a:pPr marL="0" marR="0">
                        <a:spcBef>
                          <a:spcPts val="0"/>
                        </a:spcBef>
                        <a:spcAft>
                          <a:spcPts val="0"/>
                        </a:spcAft>
                      </a:pPr>
                      <a:r>
                        <a:rPr lang="en-US" sz="1600" b="1">
                          <a:effectLst/>
                          <a:latin typeface="Calibri"/>
                          <a:ea typeface="Yu Mincho"/>
                          <a:cs typeface="Arial"/>
                        </a:rPr>
                        <a:t>1:05pm </a:t>
                      </a:r>
                    </a:p>
                  </a:txBody>
                  <a:tcPr marL="59388" marR="59388" marT="0" marB="0">
                    <a:lnL>
                      <a:noFill/>
                    </a:lnL>
                    <a:lnR>
                      <a:noFill/>
                    </a:lnR>
                    <a:lnT>
                      <a:noFill/>
                    </a:lnT>
                    <a:lnB>
                      <a:noFill/>
                    </a:lnB>
                  </a:tcPr>
                </a:tc>
                <a:tc>
                  <a:txBody>
                    <a:bodyPr/>
                    <a:lstStyle/>
                    <a:p>
                      <a:pPr marL="0" marR="91440" lvl="0" indent="0">
                        <a:spcBef>
                          <a:spcPts val="0"/>
                        </a:spcBef>
                        <a:spcAft>
                          <a:spcPts val="0"/>
                        </a:spcAft>
                        <a:buNone/>
                      </a:pPr>
                      <a:r>
                        <a:rPr lang="en-US" sz="1600" b="1">
                          <a:effectLst/>
                          <a:latin typeface="Calibri"/>
                          <a:ea typeface="Yu Mincho"/>
                          <a:cs typeface="Times New Roman"/>
                        </a:rPr>
                        <a:t>Welcome, Agenda Review, and Purpose of the</a:t>
                      </a:r>
                      <a:br>
                        <a:rPr lang="en-US" sz="1600" b="1">
                          <a:effectLst/>
                          <a:latin typeface="Calibri"/>
                          <a:ea typeface="Yu Mincho"/>
                          <a:cs typeface="Times New Roman"/>
                        </a:rPr>
                      </a:br>
                      <a:r>
                        <a:rPr lang="en-US" sz="1600" b="1">
                          <a:effectLst/>
                          <a:latin typeface="Calibri"/>
                          <a:ea typeface="Yu Mincho"/>
                          <a:cs typeface="Times New Roman"/>
                        </a:rPr>
                        <a:t>Zero-Emission Truck Working Group </a:t>
                      </a:r>
                      <a:endParaRPr lang="en-US" sz="1600">
                        <a:effectLst/>
                        <a:latin typeface="Calibri"/>
                        <a:ea typeface="Yu Mincho"/>
                        <a:cs typeface="Times New Roman"/>
                      </a:endParaRPr>
                    </a:p>
                    <a:p>
                      <a:pPr marL="0" marR="91440" lvl="0" indent="0">
                        <a:spcBef>
                          <a:spcPts val="0"/>
                        </a:spcBef>
                        <a:spcAft>
                          <a:spcPts val="0"/>
                        </a:spcAft>
                        <a:buNone/>
                      </a:pPr>
                      <a:endParaRPr lang="en-US" sz="1600">
                        <a:effectLst/>
                        <a:latin typeface="Calibri"/>
                        <a:ea typeface="Yu Mincho"/>
                        <a:cs typeface="Times New Roman"/>
                      </a:endParaRPr>
                    </a:p>
                    <a:p>
                      <a:pPr marL="0" marR="91440" lvl="0" indent="0" algn="l" defTabSz="914400" rtl="0" eaLnBrk="1" fontAlgn="auto" latinLnBrk="0" hangingPunct="1">
                        <a:lnSpc>
                          <a:spcPct val="100000"/>
                        </a:lnSpc>
                        <a:spcBef>
                          <a:spcPts val="0"/>
                        </a:spcBef>
                        <a:spcAft>
                          <a:spcPts val="0"/>
                        </a:spcAft>
                        <a:buClrTx/>
                        <a:buSzTx/>
                        <a:buFontTx/>
                        <a:buNone/>
                        <a:tabLst/>
                        <a:defRPr/>
                      </a:pPr>
                      <a:r>
                        <a:rPr lang="en-US" sz="1600" b="1">
                          <a:effectLst/>
                          <a:latin typeface="Calibri"/>
                          <a:ea typeface="Yu Mincho"/>
                          <a:cs typeface="Times New Roman"/>
                        </a:rPr>
                        <a:t>Agenda Item #1: Metro Update </a:t>
                      </a:r>
                      <a:r>
                        <a:rPr lang="en-US" sz="1600" kern="1200">
                          <a:solidFill>
                            <a:schemeClr val="tx1"/>
                          </a:solidFill>
                          <a:effectLst/>
                          <a:latin typeface="+mn-lt"/>
                          <a:ea typeface="Yu Mincho"/>
                          <a:cs typeface="Arial"/>
                        </a:rPr>
                        <a:t>(10 minutes)</a:t>
                      </a:r>
                      <a:endParaRPr lang="en-US" sz="1600">
                        <a:effectLst/>
                        <a:latin typeface="Calibri"/>
                        <a:ea typeface="Yu Mincho"/>
                        <a:cs typeface="Times New Roman"/>
                      </a:endParaRPr>
                    </a:p>
                    <a:p>
                      <a:pPr marL="0" marR="91440" lvl="0" indent="0" algn="l">
                        <a:lnSpc>
                          <a:spcPct val="100000"/>
                        </a:lnSpc>
                        <a:spcBef>
                          <a:spcPts val="0"/>
                        </a:spcBef>
                        <a:spcAft>
                          <a:spcPts val="0"/>
                        </a:spcAft>
                        <a:buClrTx/>
                        <a:buSzTx/>
                        <a:buFontTx/>
                        <a:buNone/>
                      </a:pPr>
                      <a:endParaRPr lang="en-US" sz="1600" kern="1200">
                        <a:solidFill>
                          <a:schemeClr val="tx1"/>
                        </a:solidFill>
                        <a:effectLst/>
                        <a:latin typeface="+mn-lt"/>
                        <a:ea typeface="Yu Mincho"/>
                        <a:cs typeface="Arial"/>
                      </a:endParaRPr>
                    </a:p>
                    <a:p>
                      <a:pPr marL="0" marR="91440" lvl="0" indent="0" algn="l">
                        <a:lnSpc>
                          <a:spcPct val="100000"/>
                        </a:lnSpc>
                        <a:spcBef>
                          <a:spcPts val="0"/>
                        </a:spcBef>
                        <a:spcAft>
                          <a:spcPts val="0"/>
                        </a:spcAft>
                        <a:buClrTx/>
                        <a:buSzTx/>
                        <a:buFontTx/>
                        <a:buNone/>
                      </a:pPr>
                      <a:endParaRPr lang="en-US" sz="1600" kern="1200">
                        <a:solidFill>
                          <a:schemeClr val="tx1"/>
                        </a:solidFill>
                        <a:effectLst/>
                        <a:latin typeface="+mn-lt"/>
                        <a:ea typeface="Yu Mincho"/>
                        <a:cs typeface="Arial"/>
                      </a:endParaRPr>
                    </a:p>
                  </a:txBody>
                  <a:tcPr marL="59388" marR="59388" marT="0" marB="0">
                    <a:lnL>
                      <a:noFill/>
                    </a:lnL>
                    <a:lnR>
                      <a:noFill/>
                    </a:lnR>
                    <a:lnT>
                      <a:noFill/>
                    </a:lnT>
                    <a:lnB>
                      <a:noFill/>
                    </a:lnB>
                  </a:tcPr>
                </a:tc>
                <a:extLst>
                  <a:ext uri="{0D108BD9-81ED-4DB2-BD59-A6C34878D82A}">
                    <a16:rowId xmlns:a16="http://schemas.microsoft.com/office/drawing/2014/main" val="3021193500"/>
                  </a:ext>
                </a:extLst>
              </a:tr>
              <a:tr h="1190194">
                <a:tc>
                  <a:txBody>
                    <a:bodyPr/>
                    <a:lstStyle/>
                    <a:p>
                      <a:pPr marL="0" marR="0" lvl="0" indent="0" algn="l" rtl="0" eaLnBrk="1" fontAlgn="auto" latinLnBrk="0" hangingPunct="1">
                        <a:lnSpc>
                          <a:spcPct val="100000"/>
                        </a:lnSpc>
                        <a:spcBef>
                          <a:spcPts val="0"/>
                        </a:spcBef>
                        <a:spcAft>
                          <a:spcPts val="0"/>
                        </a:spcAft>
                        <a:buClrTx/>
                        <a:buSzTx/>
                        <a:buFontTx/>
                        <a:buNone/>
                      </a:pPr>
                      <a:r>
                        <a:rPr lang="es-US" sz="1600" b="1">
                          <a:effectLst/>
                          <a:latin typeface="Calibri"/>
                          <a:ea typeface="Yu Mincho"/>
                          <a:cs typeface="Arial"/>
                        </a:rPr>
                        <a:t>1:15pm</a:t>
                      </a:r>
                    </a:p>
                    <a:p>
                      <a:pPr marL="0" marR="0" lvl="0" indent="0" algn="l">
                        <a:lnSpc>
                          <a:spcPct val="100000"/>
                        </a:lnSpc>
                        <a:spcBef>
                          <a:spcPts val="0"/>
                        </a:spcBef>
                        <a:spcAft>
                          <a:spcPts val="0"/>
                        </a:spcAft>
                        <a:buClrTx/>
                        <a:buSzTx/>
                        <a:buFontTx/>
                        <a:buNone/>
                      </a:pPr>
                      <a:endParaRPr lang="es-US" sz="1600" b="1">
                        <a:effectLst/>
                        <a:latin typeface="Calibri"/>
                        <a:ea typeface="Yu Mincho"/>
                        <a:cs typeface="Arial"/>
                      </a:endParaRPr>
                    </a:p>
                    <a:p>
                      <a:pPr marL="0" marR="0" lvl="0" indent="0" algn="l">
                        <a:lnSpc>
                          <a:spcPct val="100000"/>
                        </a:lnSpc>
                        <a:spcBef>
                          <a:spcPts val="0"/>
                        </a:spcBef>
                        <a:spcAft>
                          <a:spcPts val="0"/>
                        </a:spcAft>
                        <a:buClrTx/>
                        <a:buSzTx/>
                        <a:buFontTx/>
                        <a:buNone/>
                      </a:pPr>
                      <a:endParaRPr lang="es-US" sz="1600" b="1">
                        <a:effectLst/>
                        <a:latin typeface="Calibri"/>
                        <a:ea typeface="Yu Mincho"/>
                        <a:cs typeface="Arial"/>
                      </a:endParaRPr>
                    </a:p>
                    <a:p>
                      <a:pPr marL="0" marR="0" lvl="0" indent="0" algn="l">
                        <a:lnSpc>
                          <a:spcPct val="100000"/>
                        </a:lnSpc>
                        <a:spcBef>
                          <a:spcPts val="0"/>
                        </a:spcBef>
                        <a:spcAft>
                          <a:spcPts val="0"/>
                        </a:spcAft>
                        <a:buClrTx/>
                        <a:buSzTx/>
                        <a:buFontTx/>
                        <a:buNone/>
                      </a:pPr>
                      <a:endParaRPr lang="es-US" sz="1600" b="1">
                        <a:effectLst/>
                        <a:latin typeface="Calibri"/>
                        <a:ea typeface="Yu Mincho"/>
                        <a:cs typeface="Arial"/>
                      </a:endParaRPr>
                    </a:p>
                    <a:p>
                      <a:pPr marL="0" marR="0" lvl="0" indent="0" algn="l">
                        <a:lnSpc>
                          <a:spcPct val="100000"/>
                        </a:lnSpc>
                        <a:spcBef>
                          <a:spcPts val="0"/>
                        </a:spcBef>
                        <a:spcAft>
                          <a:spcPts val="0"/>
                        </a:spcAft>
                        <a:buClrTx/>
                        <a:buSzTx/>
                        <a:buFontTx/>
                        <a:buNone/>
                      </a:pPr>
                      <a:endParaRPr lang="es-US" sz="1600" b="1">
                        <a:effectLst/>
                        <a:latin typeface="Calibri"/>
                        <a:ea typeface="Yu Mincho"/>
                        <a:cs typeface="Arial"/>
                      </a:endParaRPr>
                    </a:p>
                    <a:p>
                      <a:pPr marL="0" marR="0" lvl="0" indent="0" algn="l">
                        <a:lnSpc>
                          <a:spcPct val="100000"/>
                        </a:lnSpc>
                        <a:spcBef>
                          <a:spcPts val="0"/>
                        </a:spcBef>
                        <a:spcAft>
                          <a:spcPts val="0"/>
                        </a:spcAft>
                        <a:buClrTx/>
                        <a:buSzTx/>
                        <a:buFontTx/>
                        <a:buNone/>
                      </a:pPr>
                      <a:endParaRPr lang="es-US" sz="1600" b="1">
                        <a:effectLst/>
                        <a:latin typeface="Calibri"/>
                        <a:ea typeface="Yu Mincho"/>
                        <a:cs typeface="Arial"/>
                      </a:endParaRPr>
                    </a:p>
                    <a:p>
                      <a:pPr marL="0" marR="0" lvl="0" indent="0" algn="l" defTabSz="914400">
                        <a:lnSpc>
                          <a:spcPct val="100000"/>
                        </a:lnSpc>
                        <a:spcBef>
                          <a:spcPts val="0"/>
                        </a:spcBef>
                        <a:spcAft>
                          <a:spcPts val="0"/>
                        </a:spcAft>
                        <a:buClrTx/>
                        <a:buSzTx/>
                        <a:buFontTx/>
                        <a:buNone/>
                        <a:tabLst/>
                        <a:defRPr/>
                      </a:pPr>
                      <a:r>
                        <a:rPr lang="es-US" sz="1600" b="1">
                          <a:effectLst/>
                          <a:latin typeface="Calibri"/>
                          <a:ea typeface="Yu Mincho"/>
                          <a:cs typeface="Arial"/>
                        </a:rPr>
                        <a:t>1:35pm</a:t>
                      </a:r>
                      <a:endParaRPr lang="es-US"/>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rtl="0" eaLnBrk="1" fontAlgn="auto" latinLnBrk="0" hangingPunct="1">
                        <a:lnSpc>
                          <a:spcPct val="100000"/>
                        </a:lnSpc>
                        <a:spcBef>
                          <a:spcPts val="0"/>
                        </a:spcBef>
                        <a:spcAft>
                          <a:spcPts val="0"/>
                        </a:spcAft>
                        <a:buClrTx/>
                        <a:buSzTx/>
                        <a:buFontTx/>
                        <a:buNone/>
                      </a:pPr>
                      <a:endParaRPr lang="en-US" sz="1600" b="1">
                        <a:effectLst/>
                        <a:latin typeface="+mn-lt"/>
                        <a:ea typeface="Yu Mincho"/>
                        <a:cs typeface="Arial"/>
                      </a:endParaRPr>
                    </a:p>
                  </a:txBody>
                  <a:tcPr marL="59388" marR="59388" marT="0" marB="0">
                    <a:lnL>
                      <a:noFill/>
                    </a:lnL>
                    <a:lnR>
                      <a:noFill/>
                    </a:lnR>
                    <a:lnT>
                      <a:noFill/>
                    </a:lnT>
                    <a:lnB>
                      <a:noFill/>
                    </a:lnB>
                  </a:tcPr>
                </a:tc>
                <a:tc>
                  <a:txBody>
                    <a:bodyPr/>
                    <a:lstStyle/>
                    <a:p>
                      <a:r>
                        <a:rPr lang="en-US" sz="1600" b="1" kern="1200">
                          <a:solidFill>
                            <a:schemeClr val="tx1"/>
                          </a:solidFill>
                          <a:effectLst/>
                          <a:latin typeface="Calibri"/>
                          <a:ea typeface="Yu Mincho"/>
                          <a:cs typeface="Times New Roman"/>
                        </a:rPr>
                        <a:t>Agenda Item #2: LACI Project Update</a:t>
                      </a:r>
                    </a:p>
                    <a:p>
                      <a:pPr marL="342900" lvl="0" indent="-342900">
                        <a:buAutoNum type="romanLcPeriod"/>
                      </a:pPr>
                      <a:r>
                        <a:rPr lang="en-US" sz="1600" b="0" kern="1200">
                          <a:solidFill>
                            <a:schemeClr val="tx1"/>
                          </a:solidFill>
                          <a:effectLst/>
                          <a:latin typeface="Calibri"/>
                          <a:ea typeface="Yu Mincho"/>
                          <a:cs typeface="Times New Roman"/>
                        </a:rPr>
                        <a:t>Introduction &amp; Context</a:t>
                      </a:r>
                    </a:p>
                    <a:p>
                      <a:pPr marL="342900" lvl="0" indent="-342900">
                        <a:buAutoNum type="romanLcPeriod"/>
                      </a:pPr>
                      <a:r>
                        <a:rPr lang="en-US" sz="1600" b="0" kern="1200">
                          <a:solidFill>
                            <a:schemeClr val="tx1"/>
                          </a:solidFill>
                          <a:effectLst/>
                          <a:latin typeface="Calibri"/>
                          <a:ea typeface="Yu Mincho"/>
                          <a:cs typeface="Times New Roman"/>
                        </a:rPr>
                        <a:t>LACI Update</a:t>
                      </a:r>
                    </a:p>
                    <a:p>
                      <a:pPr marL="342900" lvl="0" indent="-342900">
                        <a:buAutoNum type="romanLcPeriod"/>
                      </a:pPr>
                      <a:r>
                        <a:rPr lang="en-US" sz="1600" b="0" kern="1200">
                          <a:solidFill>
                            <a:schemeClr val="tx1"/>
                          </a:solidFill>
                          <a:effectLst/>
                          <a:latin typeface="Calibri"/>
                          <a:ea typeface="Yu Mincho"/>
                          <a:cs typeface="Times New Roman"/>
                        </a:rPr>
                        <a:t>Test for Consensus</a:t>
                      </a:r>
                    </a:p>
                    <a:p>
                      <a:pPr lvl="0">
                        <a:buNone/>
                      </a:pPr>
                      <a:endParaRPr lang="en-US" sz="1600" b="1" kern="1200">
                        <a:solidFill>
                          <a:schemeClr val="tx1"/>
                        </a:solidFill>
                        <a:effectLst/>
                        <a:latin typeface="Calibri"/>
                        <a:ea typeface="Yu Mincho"/>
                        <a:cs typeface="Times New Roman"/>
                      </a:endParaRPr>
                    </a:p>
                    <a:p>
                      <a:pPr lvl="0">
                        <a:buNone/>
                      </a:pPr>
                      <a:endParaRPr lang="en-US" sz="1600" b="1" kern="1200">
                        <a:solidFill>
                          <a:schemeClr val="tx1"/>
                        </a:solidFill>
                        <a:effectLst/>
                        <a:latin typeface="Calibri"/>
                        <a:ea typeface="Yu Mincho"/>
                        <a:cs typeface="Times New Roman"/>
                      </a:endParaRPr>
                    </a:p>
                    <a:p>
                      <a:pPr lvl="0">
                        <a:buNone/>
                      </a:pPr>
                      <a:r>
                        <a:rPr lang="en-US" sz="1600" b="1" kern="1200">
                          <a:solidFill>
                            <a:schemeClr val="tx1"/>
                          </a:solidFill>
                          <a:effectLst/>
                          <a:latin typeface="Calibri"/>
                          <a:ea typeface="Yu Mincho"/>
                          <a:cs typeface="Times New Roman"/>
                        </a:rPr>
                        <a:t>Agenda Item #3:  U.S. DOT Charging &amp; Fueling Infrastructure Grant Opportunity</a:t>
                      </a:r>
                      <a:endParaRPr lang="en-US" sz="1600" b="1" i="0" u="none" strike="noStrike" kern="1200" noProof="0">
                        <a:solidFill>
                          <a:schemeClr val="tx1"/>
                        </a:solidFill>
                        <a:effectLst/>
                        <a:latin typeface="Calibri"/>
                      </a:endParaRPr>
                    </a:p>
                    <a:p>
                      <a:pPr marL="342900" lvl="0" indent="-342900">
                        <a:buClr>
                          <a:srgbClr val="000000"/>
                        </a:buClr>
                        <a:buAutoNum type="romanLcPeriod"/>
                      </a:pPr>
                      <a:r>
                        <a:rPr lang="en-US" sz="1600" b="0" i="0" u="none" strike="noStrike" kern="1200" noProof="0">
                          <a:solidFill>
                            <a:schemeClr val="tx1"/>
                          </a:solidFill>
                          <a:effectLst/>
                          <a:latin typeface="Calibri"/>
                        </a:rPr>
                        <a:t>Presentation (15 mins)</a:t>
                      </a:r>
                      <a:endParaRPr lang="en-US" sz="1600" b="0" i="0" u="none" strike="noStrike" kern="1200" noProof="0">
                        <a:effectLst/>
                      </a:endParaRPr>
                    </a:p>
                    <a:p>
                      <a:pPr marL="342900" lvl="0" indent="-342900">
                        <a:buClr>
                          <a:srgbClr val="000000"/>
                        </a:buClr>
                        <a:buAutoNum type="romanLcPeriod"/>
                      </a:pPr>
                      <a:r>
                        <a:rPr lang="en-US" sz="1600" b="0" i="0" u="none" strike="noStrike" kern="1200" noProof="0">
                          <a:solidFill>
                            <a:schemeClr val="tx1"/>
                          </a:solidFill>
                          <a:effectLst/>
                          <a:latin typeface="Calibri"/>
                        </a:rPr>
                        <a:t>Working Group Discussion (5 mins)</a:t>
                      </a:r>
                      <a:endParaRPr lang="en-US"/>
                    </a:p>
                    <a:p>
                      <a:pPr marL="342900" lvl="0" indent="-342900">
                        <a:buAutoNum type="romanLcPeriod"/>
                      </a:pPr>
                      <a:endParaRPr lang="en-US" sz="1600" b="0" i="1" kern="1200">
                        <a:solidFill>
                          <a:schemeClr val="tx1"/>
                        </a:solidFill>
                        <a:effectLst/>
                        <a:latin typeface="Calibri"/>
                        <a:ea typeface="Yu Mincho"/>
                        <a:cs typeface="Times New Roman"/>
                      </a:endParaRPr>
                    </a:p>
                    <a:p>
                      <a:pPr marL="0" marR="91440" lvl="0" indent="0" algn="l">
                        <a:lnSpc>
                          <a:spcPct val="100000"/>
                        </a:lnSpc>
                        <a:spcBef>
                          <a:spcPts val="0"/>
                        </a:spcBef>
                        <a:spcAft>
                          <a:spcPts val="0"/>
                        </a:spcAft>
                        <a:buNone/>
                      </a:pPr>
                      <a:endParaRPr lang="en-US" sz="1600" b="1" i="0" u="none" strike="noStrike" kern="1200" noProof="0">
                        <a:effectLst/>
                      </a:endParaRPr>
                    </a:p>
                    <a:p>
                      <a:pPr lvl="0">
                        <a:buNone/>
                      </a:pPr>
                      <a:endParaRPr lang="en-US" sz="1600" b="0" i="1" kern="1200">
                        <a:solidFill>
                          <a:schemeClr val="tx1"/>
                        </a:solidFill>
                        <a:effectLst/>
                        <a:latin typeface="Calibri"/>
                        <a:ea typeface="Yu Mincho"/>
                        <a:cs typeface="Times New Roman"/>
                      </a:endParaRPr>
                    </a:p>
                    <a:p>
                      <a:pPr marL="800100" marR="0" lvl="1" indent="-342900" algn="l">
                        <a:lnSpc>
                          <a:spcPct val="90000"/>
                        </a:lnSpc>
                        <a:spcBef>
                          <a:spcPts val="500"/>
                        </a:spcBef>
                        <a:spcAft>
                          <a:spcPts val="0"/>
                        </a:spcAft>
                        <a:buFont typeface="+mj-lt"/>
                        <a:buAutoNum type="alphaLcPeriod"/>
                      </a:pPr>
                      <a:endParaRPr lang="en-US" sz="1400" b="0" i="0" u="none" strike="noStrike" kern="1200" noProof="0">
                        <a:effectLst/>
                        <a:latin typeface="Calibri"/>
                      </a:endParaRPr>
                    </a:p>
                    <a:p>
                      <a:pPr marL="800100" marR="0" lvl="1" indent="-342900" algn="l">
                        <a:lnSpc>
                          <a:spcPct val="90000"/>
                        </a:lnSpc>
                        <a:spcBef>
                          <a:spcPts val="500"/>
                        </a:spcBef>
                        <a:spcAft>
                          <a:spcPts val="0"/>
                        </a:spcAft>
                        <a:buAutoNum type="alphaLcPeriod"/>
                      </a:pPr>
                      <a:endParaRPr lang="en-US" sz="1400" b="0" i="0" u="none" strike="noStrike" kern="1200" noProof="0">
                        <a:effectLst/>
                        <a:latin typeface="Calibri"/>
                      </a:endParaRPr>
                    </a:p>
                  </a:txBody>
                  <a:tcPr marL="59388" marR="59388" marT="0" marB="0">
                    <a:lnL>
                      <a:noFill/>
                    </a:lnL>
                    <a:lnR>
                      <a:noFill/>
                    </a:lnR>
                    <a:lnT>
                      <a:noFill/>
                    </a:lnT>
                    <a:lnB>
                      <a:noFill/>
                    </a:lnB>
                  </a:tcPr>
                </a:tc>
                <a:extLst>
                  <a:ext uri="{0D108BD9-81ED-4DB2-BD59-A6C34878D82A}">
                    <a16:rowId xmlns:a16="http://schemas.microsoft.com/office/drawing/2014/main" val="3090728760"/>
                  </a:ext>
                </a:extLst>
              </a:tr>
            </a:tbl>
          </a:graphicData>
        </a:graphic>
      </p:graphicFrame>
      <p:graphicFrame>
        <p:nvGraphicFramePr>
          <p:cNvPr id="11" name="Table 10">
            <a:extLst>
              <a:ext uri="{FF2B5EF4-FFF2-40B4-BE49-F238E27FC236}">
                <a16:creationId xmlns:a16="http://schemas.microsoft.com/office/drawing/2014/main" id="{DB99B034-4BB4-1925-F12C-2FA7112CCED3}"/>
              </a:ext>
            </a:extLst>
          </p:cNvPr>
          <p:cNvGraphicFramePr>
            <a:graphicFrameLocks noGrp="1"/>
          </p:cNvGraphicFramePr>
          <p:nvPr>
            <p:extLst>
              <p:ext uri="{D42A27DB-BD31-4B8C-83A1-F6EECF244321}">
                <p14:modId xmlns:p14="http://schemas.microsoft.com/office/powerpoint/2010/main" val="3072298226"/>
              </p:ext>
            </p:extLst>
          </p:nvPr>
        </p:nvGraphicFramePr>
        <p:xfrm>
          <a:off x="6582029" y="1018435"/>
          <a:ext cx="5602617" cy="3505200"/>
        </p:xfrm>
        <a:graphic>
          <a:graphicData uri="http://schemas.openxmlformats.org/drawingml/2006/table">
            <a:tbl>
              <a:tblPr firstRow="1" firstCol="1" bandRow="1"/>
              <a:tblGrid>
                <a:gridCol w="839028">
                  <a:extLst>
                    <a:ext uri="{9D8B030D-6E8A-4147-A177-3AD203B41FA5}">
                      <a16:colId xmlns:a16="http://schemas.microsoft.com/office/drawing/2014/main" val="4270607320"/>
                    </a:ext>
                  </a:extLst>
                </a:gridCol>
                <a:gridCol w="4763589">
                  <a:extLst>
                    <a:ext uri="{9D8B030D-6E8A-4147-A177-3AD203B41FA5}">
                      <a16:colId xmlns:a16="http://schemas.microsoft.com/office/drawing/2014/main" val="1438370606"/>
                    </a:ext>
                  </a:extLst>
                </a:gridCol>
              </a:tblGrid>
              <a:tr h="1449466">
                <a:tc>
                  <a:txBody>
                    <a:bodyPr/>
                    <a:lstStyle/>
                    <a:p>
                      <a:pPr marL="0" marR="0" lvl="0">
                        <a:lnSpc>
                          <a:spcPct val="100000"/>
                        </a:lnSpc>
                        <a:spcBef>
                          <a:spcPts val="0"/>
                        </a:spcBef>
                        <a:spcAft>
                          <a:spcPts val="0"/>
                        </a:spcAft>
                        <a:buNone/>
                      </a:pPr>
                      <a:r>
                        <a:rPr lang="en-US" sz="1600" b="1">
                          <a:solidFill>
                            <a:schemeClr val="tx1"/>
                          </a:solidFill>
                          <a:effectLst/>
                          <a:latin typeface="Calibri"/>
                          <a:ea typeface="Yu Mincho"/>
                          <a:cs typeface="Arial"/>
                        </a:rPr>
                        <a:t>1:55pm</a:t>
                      </a:r>
                      <a:endParaRPr lang="en-US"/>
                    </a:p>
                    <a:p>
                      <a:pPr marL="0" marR="0" lvl="0">
                        <a:lnSpc>
                          <a:spcPct val="100000"/>
                        </a:lnSpc>
                        <a:spcBef>
                          <a:spcPts val="0"/>
                        </a:spcBef>
                        <a:spcAft>
                          <a:spcPts val="0"/>
                        </a:spcAft>
                        <a:buNone/>
                      </a:pPr>
                      <a:r>
                        <a:rPr lang="en-US" sz="600" b="1">
                          <a:solidFill>
                            <a:schemeClr val="tx1"/>
                          </a:solidFill>
                          <a:effectLst/>
                          <a:latin typeface="Calibri"/>
                          <a:ea typeface="Yu Mincho"/>
                          <a:cs typeface="Arial"/>
                        </a:rPr>
                        <a:t>.</a:t>
                      </a:r>
                    </a:p>
                    <a:p>
                      <a:pPr marL="0" marR="0" lvl="0">
                        <a:lnSpc>
                          <a:spcPct val="100000"/>
                        </a:lnSpc>
                        <a:spcBef>
                          <a:spcPts val="0"/>
                        </a:spcBef>
                        <a:spcAft>
                          <a:spcPts val="0"/>
                        </a:spcAft>
                        <a:buNone/>
                      </a:pPr>
                      <a:endParaRPr lang="en-US" sz="1600" b="1">
                        <a:solidFill>
                          <a:schemeClr val="tx1"/>
                        </a:solidFill>
                        <a:effectLst/>
                        <a:latin typeface="Calibri"/>
                        <a:ea typeface="Yu Mincho"/>
                        <a:cs typeface="Arial"/>
                      </a:endParaRPr>
                    </a:p>
                    <a:p>
                      <a:pPr marL="0" marR="0" lvl="0">
                        <a:lnSpc>
                          <a:spcPct val="100000"/>
                        </a:lnSpc>
                        <a:spcBef>
                          <a:spcPts val="0"/>
                        </a:spcBef>
                        <a:spcAft>
                          <a:spcPts val="0"/>
                        </a:spcAft>
                        <a:buNone/>
                      </a:pPr>
                      <a:endParaRPr lang="en-US" sz="1600" b="1">
                        <a:solidFill>
                          <a:srgbClr val="000000"/>
                        </a:solidFill>
                        <a:effectLst/>
                        <a:latin typeface="Calibri"/>
                        <a:ea typeface="Yu Mincho"/>
                        <a:cs typeface="Arial"/>
                      </a:endParaRPr>
                    </a:p>
                    <a:p>
                      <a:pPr marL="0" marR="0" lvl="0">
                        <a:lnSpc>
                          <a:spcPct val="100000"/>
                        </a:lnSpc>
                        <a:spcBef>
                          <a:spcPts val="0"/>
                        </a:spcBef>
                        <a:spcAft>
                          <a:spcPts val="0"/>
                        </a:spcAft>
                        <a:buNone/>
                      </a:pPr>
                      <a:endParaRPr lang="en-US" sz="1600" b="1">
                        <a:solidFill>
                          <a:srgbClr val="000000"/>
                        </a:solidFill>
                        <a:effectLst/>
                        <a:latin typeface="Calibri"/>
                        <a:ea typeface="Yu Mincho"/>
                        <a:cs typeface="Arial"/>
                      </a:endParaRPr>
                    </a:p>
                    <a:p>
                      <a:pPr marL="0" marR="0" lvl="0">
                        <a:lnSpc>
                          <a:spcPct val="100000"/>
                        </a:lnSpc>
                        <a:spcBef>
                          <a:spcPts val="0"/>
                        </a:spcBef>
                        <a:spcAft>
                          <a:spcPts val="0"/>
                        </a:spcAft>
                        <a:buNone/>
                      </a:pPr>
                      <a:endParaRPr lang="en-US" sz="1600" b="1">
                        <a:solidFill>
                          <a:srgbClr val="000000"/>
                        </a:solidFill>
                        <a:effectLst/>
                        <a:latin typeface="Calibri"/>
                        <a:ea typeface="Yu Mincho"/>
                        <a:cs typeface="Arial"/>
                      </a:endParaRPr>
                    </a:p>
                    <a:p>
                      <a:pPr marL="0" marR="0" lvl="0">
                        <a:lnSpc>
                          <a:spcPct val="100000"/>
                        </a:lnSpc>
                        <a:spcBef>
                          <a:spcPts val="0"/>
                        </a:spcBef>
                        <a:spcAft>
                          <a:spcPts val="0"/>
                        </a:spcAft>
                        <a:buNone/>
                      </a:pPr>
                      <a:endParaRPr lang="en-US" sz="1600" b="1">
                        <a:solidFill>
                          <a:srgbClr val="000000"/>
                        </a:solidFill>
                        <a:effectLst/>
                        <a:latin typeface="Calibri"/>
                        <a:ea typeface="Yu Mincho"/>
                        <a:cs typeface="Arial"/>
                      </a:endParaRPr>
                    </a:p>
                    <a:p>
                      <a:pPr marL="0" marR="0" lvl="0">
                        <a:lnSpc>
                          <a:spcPct val="100000"/>
                        </a:lnSpc>
                        <a:spcBef>
                          <a:spcPts val="0"/>
                        </a:spcBef>
                        <a:spcAft>
                          <a:spcPts val="0"/>
                        </a:spcAft>
                        <a:buNone/>
                      </a:pPr>
                      <a:endParaRPr lang="en-US" sz="1600" b="1">
                        <a:solidFill>
                          <a:srgbClr val="000000"/>
                        </a:solidFill>
                        <a:effectLst/>
                        <a:latin typeface="Calibri"/>
                        <a:ea typeface="Yu Mincho"/>
                        <a:cs typeface="Arial"/>
                      </a:endParaRPr>
                    </a:p>
                    <a:p>
                      <a:pPr marL="0" marR="0" lvl="0">
                        <a:lnSpc>
                          <a:spcPct val="100000"/>
                        </a:lnSpc>
                        <a:spcBef>
                          <a:spcPts val="0"/>
                        </a:spcBef>
                        <a:spcAft>
                          <a:spcPts val="0"/>
                        </a:spcAft>
                        <a:buNone/>
                      </a:pPr>
                      <a:endParaRPr lang="en-US" sz="1600" b="1">
                        <a:solidFill>
                          <a:srgbClr val="000000"/>
                        </a:solidFill>
                        <a:effectLst/>
                        <a:latin typeface="Calibri"/>
                        <a:ea typeface="Yu Mincho"/>
                        <a:cs typeface="Arial"/>
                      </a:endParaRPr>
                    </a:p>
                    <a:p>
                      <a:pPr marL="0" marR="0" lvl="0">
                        <a:lnSpc>
                          <a:spcPct val="100000"/>
                        </a:lnSpc>
                        <a:spcBef>
                          <a:spcPts val="0"/>
                        </a:spcBef>
                        <a:spcAft>
                          <a:spcPts val="0"/>
                        </a:spcAft>
                        <a:buNone/>
                      </a:pPr>
                      <a:br>
                        <a:rPr lang="en-US" sz="1600" b="1">
                          <a:solidFill>
                            <a:srgbClr val="000000"/>
                          </a:solidFill>
                          <a:effectLst/>
                          <a:latin typeface="Calibri"/>
                          <a:ea typeface="Yu Mincho"/>
                          <a:cs typeface="Arial"/>
                        </a:rPr>
                      </a:br>
                      <a:endParaRPr lang="en-US" sz="1600" b="1">
                        <a:solidFill>
                          <a:srgbClr val="000000"/>
                        </a:solidFill>
                        <a:effectLst/>
                        <a:latin typeface="Calibri"/>
                        <a:ea typeface="Yu Mincho"/>
                        <a:cs typeface="Arial"/>
                      </a:endParaRPr>
                    </a:p>
                    <a:p>
                      <a:pPr marL="0" marR="0" lvl="0">
                        <a:lnSpc>
                          <a:spcPct val="100000"/>
                        </a:lnSpc>
                        <a:spcBef>
                          <a:spcPts val="0"/>
                        </a:spcBef>
                        <a:spcAft>
                          <a:spcPts val="0"/>
                        </a:spcAft>
                        <a:buNone/>
                      </a:pPr>
                      <a:endParaRPr lang="en-US" sz="1600" b="1">
                        <a:solidFill>
                          <a:srgbClr val="000000"/>
                        </a:solidFill>
                        <a:effectLst/>
                        <a:latin typeface="Calibri"/>
                        <a:ea typeface="Yu Mincho"/>
                        <a:cs typeface="Arial"/>
                      </a:endParaRPr>
                    </a:p>
                    <a:p>
                      <a:pPr marL="0" marR="0" lvl="0">
                        <a:lnSpc>
                          <a:spcPct val="100000"/>
                        </a:lnSpc>
                        <a:spcBef>
                          <a:spcPts val="0"/>
                        </a:spcBef>
                        <a:spcAft>
                          <a:spcPts val="0"/>
                        </a:spcAft>
                        <a:buNone/>
                      </a:pPr>
                      <a:r>
                        <a:rPr lang="en-US" sz="1600" b="1">
                          <a:solidFill>
                            <a:schemeClr val="tx1"/>
                          </a:solidFill>
                          <a:effectLst/>
                          <a:latin typeface="Calibri"/>
                          <a:ea typeface="Yu Mincho"/>
                          <a:cs typeface="Arial"/>
                        </a:rPr>
                        <a:t>2:40pm</a:t>
                      </a:r>
                    </a:p>
                    <a:p>
                      <a:pPr marL="0" marR="0" lvl="0">
                        <a:lnSpc>
                          <a:spcPct val="100000"/>
                        </a:lnSpc>
                        <a:spcBef>
                          <a:spcPts val="0"/>
                        </a:spcBef>
                        <a:spcAft>
                          <a:spcPts val="0"/>
                        </a:spcAft>
                        <a:buNone/>
                      </a:pPr>
                      <a:endParaRPr lang="en-US" sz="1600" b="1">
                        <a:solidFill>
                          <a:schemeClr val="tx1"/>
                        </a:solidFill>
                        <a:effectLst/>
                        <a:latin typeface="Calibri"/>
                        <a:ea typeface="Yu Mincho"/>
                        <a:cs typeface="Arial"/>
                      </a:endParaRPr>
                    </a:p>
                    <a:p>
                      <a:pPr marL="0" marR="0" lvl="0">
                        <a:lnSpc>
                          <a:spcPct val="100000"/>
                        </a:lnSpc>
                        <a:spcBef>
                          <a:spcPts val="0"/>
                        </a:spcBef>
                        <a:spcAft>
                          <a:spcPts val="0"/>
                        </a:spcAft>
                        <a:buNone/>
                      </a:pPr>
                      <a:r>
                        <a:rPr lang="en-US" sz="1600" b="1">
                          <a:solidFill>
                            <a:schemeClr val="tx1"/>
                          </a:solidFill>
                          <a:effectLst/>
                          <a:latin typeface="Calibri"/>
                          <a:ea typeface="Yu Mincho"/>
                          <a:cs typeface="Arial"/>
                        </a:rPr>
                        <a:t>2:45pm</a:t>
                      </a:r>
                    </a:p>
                  </a:txBody>
                  <a:tcPr marL="42098" marR="42098" marT="0" marB="0">
                    <a:lnL>
                      <a:noFill/>
                    </a:lnL>
                    <a:lnR>
                      <a:noFill/>
                    </a:lnR>
                    <a:lnT>
                      <a:noFill/>
                    </a:lnT>
                    <a:lnB>
                      <a:noFill/>
                    </a:lnB>
                  </a:tcPr>
                </a:tc>
                <a:tc>
                  <a:txBody>
                    <a:bodyPr/>
                    <a:lstStyle/>
                    <a:p>
                      <a:pPr marL="0" marR="91440" lvl="0" indent="0" algn="l">
                        <a:lnSpc>
                          <a:spcPct val="100000"/>
                        </a:lnSpc>
                        <a:spcBef>
                          <a:spcPts val="0"/>
                        </a:spcBef>
                        <a:spcAft>
                          <a:spcPts val="0"/>
                        </a:spcAft>
                        <a:buNone/>
                      </a:pPr>
                      <a:r>
                        <a:rPr lang="en-US" sz="1600" b="1" i="0" u="none" strike="noStrike" kern="1200" noProof="0">
                          <a:solidFill>
                            <a:schemeClr val="tx1"/>
                          </a:solidFill>
                          <a:effectLst/>
                          <a:latin typeface="Calibri"/>
                        </a:rPr>
                        <a:t>Agenda Item #4: </a:t>
                      </a:r>
                      <a:r>
                        <a:rPr lang="en-US" sz="1600" b="1" i="0" u="none" strike="noStrike" kern="1200" noProof="0">
                          <a:effectLst/>
                          <a:latin typeface="Calibri"/>
                        </a:rPr>
                        <a:t>Workforce Development in ZE Infrastructure Deployment</a:t>
                      </a:r>
                      <a:endParaRPr lang="en-US" sz="1600" b="0" i="0" u="none" strike="noStrike" kern="1200" noProof="0">
                        <a:effectLst/>
                        <a:latin typeface="Calibri"/>
                      </a:endParaRPr>
                    </a:p>
                    <a:p>
                      <a:pPr marL="0" marR="0" lvl="0" indent="0" algn="l">
                        <a:lnSpc>
                          <a:spcPct val="100000"/>
                        </a:lnSpc>
                        <a:spcBef>
                          <a:spcPts val="0"/>
                        </a:spcBef>
                        <a:spcAft>
                          <a:spcPts val="0"/>
                        </a:spcAft>
                        <a:buNone/>
                      </a:pPr>
                      <a:r>
                        <a:rPr lang="en-US" sz="1400" b="0" i="1" u="none" strike="noStrike" kern="1200" noProof="0">
                          <a:effectLst/>
                          <a:latin typeface="Calibri"/>
                        </a:rPr>
                        <a:t>Dr. Tyler Reeb</a:t>
                      </a:r>
                      <a:br>
                        <a:rPr lang="en-US" sz="1600" b="0" i="1" u="none" strike="noStrike" kern="1200" noProof="0">
                          <a:effectLst/>
                          <a:latin typeface="Calibri"/>
                        </a:rPr>
                      </a:br>
                      <a:r>
                        <a:rPr lang="en-US" sz="1400" b="0" i="1" u="none" strike="noStrike" kern="1200" noProof="0">
                          <a:solidFill>
                            <a:schemeClr val="tx1"/>
                          </a:solidFill>
                          <a:effectLst/>
                          <a:highlight>
                            <a:srgbClr val="FFFFFF"/>
                          </a:highlight>
                          <a:latin typeface="Calibri"/>
                        </a:rPr>
                        <a:t>Director of Research and Workforce Development </a:t>
                      </a:r>
                      <a:br>
                        <a:rPr lang="en-US" sz="1400" b="0" i="1" u="none" strike="noStrike" kern="1200" noProof="0">
                          <a:solidFill>
                            <a:srgbClr val="000000"/>
                          </a:solidFill>
                          <a:effectLst/>
                          <a:highlight>
                            <a:srgbClr val="FFFFFF"/>
                          </a:highlight>
                          <a:latin typeface="Calibri"/>
                        </a:rPr>
                      </a:br>
                      <a:r>
                        <a:rPr lang="en-US" sz="1400" b="0" i="1" u="none" strike="noStrike" kern="1200" noProof="0">
                          <a:solidFill>
                            <a:srgbClr val="000000"/>
                          </a:solidFill>
                          <a:effectLst/>
                          <a:latin typeface="Calibri"/>
                        </a:rPr>
                        <a:t>Center for International Trade and Transportation (CITT)</a:t>
                      </a:r>
                    </a:p>
                    <a:p>
                      <a:pPr marL="0" marR="0" lvl="0" indent="0" algn="l">
                        <a:lnSpc>
                          <a:spcPct val="100000"/>
                        </a:lnSpc>
                        <a:spcBef>
                          <a:spcPts val="0"/>
                        </a:spcBef>
                        <a:spcAft>
                          <a:spcPts val="0"/>
                        </a:spcAft>
                        <a:buNone/>
                      </a:pPr>
                      <a:r>
                        <a:rPr lang="en-US" sz="1400" b="0" i="1" u="none" strike="noStrike" kern="1200" noProof="0">
                          <a:solidFill>
                            <a:srgbClr val="000000"/>
                          </a:solidFill>
                          <a:effectLst/>
                          <a:latin typeface="Calibri"/>
                        </a:rPr>
                        <a:t>Cal State University of Long Beach (CSULB)</a:t>
                      </a:r>
                      <a:endParaRPr lang="en-US" sz="1400" i="1"/>
                    </a:p>
                    <a:p>
                      <a:pPr marL="0" marR="0" lvl="0" indent="0" algn="l">
                        <a:lnSpc>
                          <a:spcPct val="100000"/>
                        </a:lnSpc>
                        <a:spcBef>
                          <a:spcPts val="0"/>
                        </a:spcBef>
                        <a:spcAft>
                          <a:spcPts val="0"/>
                        </a:spcAft>
                        <a:buNone/>
                      </a:pPr>
                      <a:endParaRPr lang="en-US" sz="1400" b="0" i="1" u="none" strike="noStrike" kern="1200" noProof="0">
                        <a:solidFill>
                          <a:srgbClr val="000000"/>
                        </a:solidFill>
                        <a:effectLst/>
                        <a:latin typeface="Calibri"/>
                      </a:endParaRPr>
                    </a:p>
                    <a:p>
                      <a:pPr marL="342900" marR="91440" lvl="0" indent="-342900" algn="l">
                        <a:lnSpc>
                          <a:spcPct val="100000"/>
                        </a:lnSpc>
                        <a:spcBef>
                          <a:spcPts val="0"/>
                        </a:spcBef>
                        <a:spcAft>
                          <a:spcPts val="0"/>
                        </a:spcAft>
                        <a:buClr>
                          <a:srgbClr val="000000"/>
                        </a:buClr>
                        <a:buAutoNum type="romanLcPeriod"/>
                      </a:pPr>
                      <a:r>
                        <a:rPr lang="en-US" sz="1600" b="0" i="0" u="none" strike="noStrike" kern="1200" noProof="0">
                          <a:solidFill>
                            <a:schemeClr val="tx1"/>
                          </a:solidFill>
                          <a:effectLst/>
                          <a:latin typeface="Calibri"/>
                        </a:rPr>
                        <a:t>Introduction (5 mins)</a:t>
                      </a:r>
                      <a:endParaRPr lang="en-US" sz="1600" b="0" i="0" u="none" strike="noStrike" kern="1200" noProof="0">
                        <a:solidFill>
                          <a:srgbClr val="000000"/>
                        </a:solidFill>
                        <a:effectLst/>
                        <a:latin typeface="Calibri"/>
                      </a:endParaRPr>
                    </a:p>
                    <a:p>
                      <a:pPr marL="342900" marR="91440" lvl="0" indent="-342900" algn="l">
                        <a:lnSpc>
                          <a:spcPct val="100000"/>
                        </a:lnSpc>
                        <a:spcBef>
                          <a:spcPts val="0"/>
                        </a:spcBef>
                        <a:spcAft>
                          <a:spcPts val="0"/>
                        </a:spcAft>
                        <a:buClr>
                          <a:srgbClr val="000000"/>
                        </a:buClr>
                        <a:buAutoNum type="romanLcPeriod"/>
                      </a:pPr>
                      <a:r>
                        <a:rPr lang="en-US" sz="1600" b="0" i="0" u="none" strike="noStrike" kern="1200" noProof="0">
                          <a:solidFill>
                            <a:schemeClr val="tx1"/>
                          </a:solidFill>
                          <a:effectLst/>
                          <a:latin typeface="Calibri"/>
                        </a:rPr>
                        <a:t>Overview – Tyler Reeb (15 mins)</a:t>
                      </a:r>
                      <a:endParaRPr lang="en-US" sz="1600" b="0" i="0" u="none" strike="noStrike" kern="1200" noProof="0">
                        <a:solidFill>
                          <a:srgbClr val="000000"/>
                        </a:solidFill>
                        <a:effectLst/>
                        <a:latin typeface="Calibri"/>
                      </a:endParaRPr>
                    </a:p>
                    <a:p>
                      <a:pPr marL="342900" marR="91440" lvl="0" indent="-342900" algn="l">
                        <a:lnSpc>
                          <a:spcPct val="100000"/>
                        </a:lnSpc>
                        <a:spcBef>
                          <a:spcPts val="0"/>
                        </a:spcBef>
                        <a:spcAft>
                          <a:spcPts val="0"/>
                        </a:spcAft>
                        <a:buClr>
                          <a:srgbClr val="000000"/>
                        </a:buClr>
                        <a:buAutoNum type="romanLcPeriod"/>
                      </a:pPr>
                      <a:r>
                        <a:rPr lang="en-US" sz="1600" b="0" i="0" u="none" strike="noStrike" kern="1200" noProof="0">
                          <a:solidFill>
                            <a:schemeClr val="tx1"/>
                          </a:solidFill>
                          <a:effectLst/>
                          <a:latin typeface="Calibri"/>
                        </a:rPr>
                        <a:t>Interactive Discussion (25 mins)</a:t>
                      </a:r>
                      <a:endParaRPr lang="en-US"/>
                    </a:p>
                    <a:p>
                      <a:pPr lvl="0">
                        <a:buNone/>
                      </a:pPr>
                      <a:endParaRPr lang="en-US" sz="1600" b="1" i="0" u="none" strike="noStrike" kern="1200" noProof="0">
                        <a:effectLst/>
                      </a:endParaRPr>
                    </a:p>
                    <a:p>
                      <a:pPr lvl="0">
                        <a:buNone/>
                      </a:pPr>
                      <a:endParaRPr lang="en-US" sz="1600" b="1" i="0" u="none" strike="noStrike" kern="1200" noProof="0">
                        <a:effectLst/>
                      </a:endParaRPr>
                    </a:p>
                    <a:p>
                      <a:pPr marL="0" marR="91440" lvl="0" indent="0" algn="l" defTabSz="914400" rtl="0" eaLnBrk="1" fontAlgn="auto" latinLnBrk="0" hangingPunct="1">
                        <a:lnSpc>
                          <a:spcPct val="100000"/>
                        </a:lnSpc>
                        <a:spcBef>
                          <a:spcPts val="0"/>
                        </a:spcBef>
                        <a:spcAft>
                          <a:spcPts val="0"/>
                        </a:spcAft>
                        <a:buClrTx/>
                        <a:buSzTx/>
                        <a:buFontTx/>
                        <a:buNone/>
                      </a:pPr>
                      <a:r>
                        <a:rPr lang="en-US" sz="1600" b="1" kern="1200">
                          <a:solidFill>
                            <a:schemeClr val="tx1"/>
                          </a:solidFill>
                          <a:effectLst/>
                          <a:latin typeface="+mn-lt"/>
                          <a:ea typeface="Yu Mincho"/>
                          <a:cs typeface="Arial"/>
                        </a:rPr>
                        <a:t>Closing Remarks and Upcoming Meetings</a:t>
                      </a:r>
                    </a:p>
                    <a:p>
                      <a:pPr marL="0" marR="0" lvl="0" indent="-28702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b="1" kern="1200">
                        <a:solidFill>
                          <a:schemeClr val="tx1"/>
                        </a:solidFill>
                        <a:effectLst/>
                        <a:latin typeface="+mn-lt"/>
                        <a:ea typeface="Calibri" panose="020F0502020204030204" pitchFamily="34" charset="0"/>
                        <a:cs typeface="Arial"/>
                      </a:endParaRPr>
                    </a:p>
                    <a:p>
                      <a:pPr marL="0" marR="0" lvl="0" indent="-287020" algn="l" defTabSz="914400">
                        <a:lnSpc>
                          <a:spcPct val="100000"/>
                        </a:lnSpc>
                        <a:spcBef>
                          <a:spcPts val="0"/>
                        </a:spcBef>
                        <a:spcAft>
                          <a:spcPts val="0"/>
                        </a:spcAft>
                        <a:buClrTx/>
                        <a:buSzTx/>
                        <a:buFont typeface="Arial" panose="020B0604020202020204" pitchFamily="34" charset="0"/>
                        <a:buNone/>
                        <a:tabLst/>
                        <a:defRPr/>
                      </a:pPr>
                      <a:r>
                        <a:rPr lang="en-US" sz="1600" b="1" kern="1200">
                          <a:solidFill>
                            <a:schemeClr val="tx1"/>
                          </a:solidFill>
                          <a:effectLst/>
                          <a:latin typeface="+mn-lt"/>
                          <a:ea typeface="Calibri" panose="020F0502020204030204" pitchFamily="34" charset="0"/>
                          <a:cs typeface="Arial"/>
                        </a:rPr>
                        <a:t>Adjournment</a:t>
                      </a:r>
                      <a:endParaRPr lang="en-US"/>
                    </a:p>
                  </a:txBody>
                  <a:tcPr marL="42098" marR="42098" marT="0" marB="0">
                    <a:lnL>
                      <a:noFill/>
                    </a:lnL>
                    <a:lnR>
                      <a:noFill/>
                    </a:lnR>
                    <a:lnT>
                      <a:noFill/>
                    </a:lnT>
                    <a:lnB>
                      <a:noFill/>
                    </a:lnB>
                  </a:tcPr>
                </a:tc>
                <a:extLst>
                  <a:ext uri="{0D108BD9-81ED-4DB2-BD59-A6C34878D82A}">
                    <a16:rowId xmlns:a16="http://schemas.microsoft.com/office/drawing/2014/main" val="2643615021"/>
                  </a:ext>
                </a:extLst>
              </a:tr>
            </a:tbl>
          </a:graphicData>
        </a:graphic>
      </p:graphicFrame>
    </p:spTree>
    <p:extLst>
      <p:ext uri="{BB962C8B-B14F-4D97-AF65-F5344CB8AC3E}">
        <p14:creationId xmlns:p14="http://schemas.microsoft.com/office/powerpoint/2010/main" val="314614011"/>
      </p:ext>
    </p:extLst>
  </p:cSld>
  <p:clrMapOvr>
    <a:masterClrMapping/>
  </p:clrMapOvr>
</p:sld>
</file>

<file path=ppt/theme/theme1.xml><?xml version="1.0" encoding="utf-8"?>
<a:theme xmlns:a="http://schemas.openxmlformats.org/drawingml/2006/main" name="Office Theme">
  <a:themeElements>
    <a:clrScheme name="405 Multimodal Plan">
      <a:dk1>
        <a:srgbClr val="000000"/>
      </a:dk1>
      <a:lt1>
        <a:srgbClr val="FFFFFF"/>
      </a:lt1>
      <a:dk2>
        <a:srgbClr val="2AB4C8"/>
      </a:dk2>
      <a:lt2>
        <a:srgbClr val="BEB8BD"/>
      </a:lt2>
      <a:accent1>
        <a:srgbClr val="2AB4C8"/>
      </a:accent1>
      <a:accent2>
        <a:srgbClr val="F4ED19"/>
      </a:accent2>
      <a:accent3>
        <a:srgbClr val="5078A8"/>
      </a:accent3>
      <a:accent4>
        <a:srgbClr val="D2533D"/>
      </a:accent4>
      <a:accent5>
        <a:srgbClr val="D08C33"/>
      </a:accent5>
      <a:accent6>
        <a:srgbClr val="61B9B4"/>
      </a:accent6>
      <a:hlink>
        <a:srgbClr val="5078A8"/>
      </a:hlink>
      <a:folHlink>
        <a:srgbClr val="2B415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ARB colors">
      <a:dk1>
        <a:srgbClr val="4D4D4F"/>
      </a:dk1>
      <a:lt1>
        <a:srgbClr val="FFFFFF"/>
      </a:lt1>
      <a:dk2>
        <a:srgbClr val="4D4D4F"/>
      </a:dk2>
      <a:lt2>
        <a:srgbClr val="1F8BBF"/>
      </a:lt2>
      <a:accent1>
        <a:srgbClr val="36A393"/>
      </a:accent1>
      <a:accent2>
        <a:srgbClr val="FDB727"/>
      </a:accent2>
      <a:accent3>
        <a:srgbClr val="0F597C"/>
      </a:accent3>
      <a:accent4>
        <a:srgbClr val="1F8BBF"/>
      </a:accent4>
      <a:accent5>
        <a:srgbClr val="36A393"/>
      </a:accent5>
      <a:accent6>
        <a:srgbClr val="FDB727"/>
      </a:accent6>
      <a:hlink>
        <a:srgbClr val="36A393"/>
      </a:hlink>
      <a:folHlink>
        <a:srgbClr val="4D4D4F"/>
      </a:folHlink>
    </a:clrScheme>
    <a:fontScheme name="Avenir LT Std">
      <a:majorFont>
        <a:latin typeface="Avenir LT Std 55 Roman"/>
        <a:ea typeface=""/>
        <a:cs typeface=""/>
      </a:majorFont>
      <a:minorFont>
        <a:latin typeface="Avenir LT Std 55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ARB_template_abstract" id="{CDC114BF-C83F-D348-B956-3617CF44B558}" vid="{6A250425-CC24-D544-9F1E-3AC83B430E9D}"/>
    </a:ext>
  </a:extLst>
</a:theme>
</file>

<file path=ppt/theme/theme3.xml><?xml version="1.0" encoding="utf-8"?>
<a:theme xmlns:a="http://schemas.openxmlformats.org/drawingml/2006/main" name="COVERS">
  <a:themeElements>
    <a:clrScheme name="SCAG-Report">
      <a:dk1>
        <a:srgbClr val="033E51"/>
      </a:dk1>
      <a:lt1>
        <a:sysClr val="window" lastClr="FFFFFF"/>
      </a:lt1>
      <a:dk2>
        <a:srgbClr val="3E6079"/>
      </a:dk2>
      <a:lt2>
        <a:srgbClr val="E7E6E6"/>
      </a:lt2>
      <a:accent1>
        <a:srgbClr val="BF7129"/>
      </a:accent1>
      <a:accent2>
        <a:srgbClr val="6B485F"/>
      </a:accent2>
      <a:accent3>
        <a:srgbClr val="579E9E"/>
      </a:accent3>
      <a:accent4>
        <a:srgbClr val="A63E26"/>
      </a:accent4>
      <a:accent5>
        <a:srgbClr val="82A34D"/>
      </a:accent5>
      <a:accent6>
        <a:srgbClr val="8F245C"/>
      </a:accent6>
      <a:hlink>
        <a:srgbClr val="00AEEF"/>
      </a:hlink>
      <a:folHlink>
        <a:srgbClr val="954F72"/>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CAGTemplate2022" id="{AB3DB7D0-BB1A-41D3-889C-92BC011D4599}" vid="{D87574A7-3DA7-4136-BA5A-9F290A08191D}"/>
    </a:ext>
  </a:extLst>
</a:theme>
</file>

<file path=ppt/theme/theme4.xml><?xml version="1.0" encoding="utf-8"?>
<a:theme xmlns:a="http://schemas.openxmlformats.org/drawingml/2006/main" name="CONTENT">
  <a:themeElements>
    <a:clrScheme name="SCAG-Report">
      <a:dk1>
        <a:srgbClr val="033E51"/>
      </a:dk1>
      <a:lt1>
        <a:sysClr val="window" lastClr="FFFFFF"/>
      </a:lt1>
      <a:dk2>
        <a:srgbClr val="3E6079"/>
      </a:dk2>
      <a:lt2>
        <a:srgbClr val="E7E6E6"/>
      </a:lt2>
      <a:accent1>
        <a:srgbClr val="BF7129"/>
      </a:accent1>
      <a:accent2>
        <a:srgbClr val="6B485F"/>
      </a:accent2>
      <a:accent3>
        <a:srgbClr val="579E9E"/>
      </a:accent3>
      <a:accent4>
        <a:srgbClr val="A63E26"/>
      </a:accent4>
      <a:accent5>
        <a:srgbClr val="82A34D"/>
      </a:accent5>
      <a:accent6>
        <a:srgbClr val="8F245C"/>
      </a:accent6>
      <a:hlink>
        <a:srgbClr val="00AEEF"/>
      </a:hlink>
      <a:folHlink>
        <a:srgbClr val="954F72"/>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CAGTemplate2022" id="{AB3DB7D0-BB1A-41D3-889C-92BC011D4599}" vid="{7F6A3446-12ED-4936-BF26-2ED538FF3876}"/>
    </a:ext>
  </a:extLst>
</a:theme>
</file>

<file path=ppt/theme/theme5.xml><?xml version="1.0" encoding="utf-8"?>
<a:theme xmlns:a="http://schemas.openxmlformats.org/drawingml/2006/main" name="Mærsk">
  <a:themeElements>
    <a:clrScheme name="Maersk">
      <a:dk1>
        <a:srgbClr val="141414"/>
      </a:dk1>
      <a:lt1>
        <a:srgbClr val="FFFFFF"/>
      </a:lt1>
      <a:dk2>
        <a:srgbClr val="545454"/>
      </a:dk2>
      <a:lt2>
        <a:srgbClr val="EDEDED"/>
      </a:lt2>
      <a:accent1>
        <a:srgbClr val="42B0D5"/>
      </a:accent1>
      <a:accent2>
        <a:srgbClr val="00243D"/>
      </a:accent2>
      <a:accent3>
        <a:srgbClr val="CFCFCF"/>
      </a:accent3>
      <a:accent4>
        <a:srgbClr val="ED685F"/>
      </a:accent4>
      <a:accent5>
        <a:srgbClr val="00796B"/>
      </a:accent5>
      <a:accent6>
        <a:srgbClr val="F59F19"/>
      </a:accent6>
      <a:hlink>
        <a:srgbClr val="0000FF"/>
      </a:hlink>
      <a:folHlink>
        <a:srgbClr val="800080"/>
      </a:folHlink>
    </a:clrScheme>
    <a:fontScheme name="Maersk">
      <a:majorFont>
        <a:latin typeface="Maersk Headline Light"/>
        <a:ea typeface=""/>
        <a:cs typeface=""/>
      </a:majorFont>
      <a:minorFont>
        <a:latin typeface="Maersk Tex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237600" tIns="237600" rIns="237600" bIns="237600" rtlCol="0" anchor="ctr"/>
      <a:lstStyle>
        <a:defPPr algn="ctr">
          <a:defRPr sz="20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237600" tIns="237600" rIns="237600" bIns="237600" rtlCol="0">
        <a:spAutoFit/>
      </a:bodyPr>
      <a:lstStyle>
        <a:defPPr algn="l">
          <a:defRPr sz="1600" dirty="0" err="1" smtClean="0"/>
        </a:defPPr>
      </a:lstStyle>
    </a:txDef>
  </a:objectDefaults>
  <a:extraClrSchemeLst/>
  <a:extLst>
    <a:ext uri="{05A4C25C-085E-4340-85A3-A5531E510DB2}">
      <thm15:themeFamily xmlns:thm15="http://schemas.microsoft.com/office/thememl/2012/main" name="Maersk New Template July 2019.pptx" id="{49BBB41D-CA20-4795-8791-789A2CC8836C}" vid="{F06BC87B-4534-4F50-B149-416A48A5DB9C}"/>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bd64c6d0-1ab6-42d4-9ad5-3958787b0fb1">
      <UserInfo>
        <DisplayName>Susan DeSantis</DisplayName>
        <AccountId>17</AccountId>
        <AccountType/>
      </UserInfo>
      <UserInfo>
        <DisplayName>Melissa Holguin</DisplayName>
        <AccountId>9</AccountId>
        <AccountType/>
      </UserInfo>
      <UserInfo>
        <DisplayName>Kyle Santiago</DisplayName>
        <AccountId>31</AccountId>
        <AccountType/>
      </UserInfo>
      <UserInfo>
        <DisplayName>Dave Grenier</DisplayName>
        <AccountId>285</AccountId>
        <AccountType/>
      </UserInfo>
      <UserInfo>
        <DisplayName>David Williams</DisplayName>
        <AccountId>216</AccountId>
        <AccountType/>
      </UserInfo>
      <UserInfo>
        <DisplayName>Julie Nieto</DisplayName>
        <AccountId>23</AccountId>
        <AccountType/>
      </UserInfo>
      <UserInfo>
        <DisplayName>Nora Casillas</DisplayName>
        <AccountId>136</AccountId>
        <AccountType/>
      </UserInfo>
      <UserInfo>
        <DisplayName>Trey Grogan</DisplayName>
        <AccountId>1601</AccountId>
        <AccountType/>
      </UserInfo>
      <UserInfo>
        <DisplayName>Xochitl Medrano</DisplayName>
        <AccountId>86</AccountId>
        <AccountType/>
      </UserInfo>
      <UserInfo>
        <DisplayName>Eric Davidian</DisplayName>
        <AccountId>3369</AccountId>
        <AccountType/>
      </UserInfo>
    </SharedWithUsers>
    <TaxCatchAll xmlns="bd64c6d0-1ab6-42d4-9ad5-3958787b0fb1" xsi:nil="true"/>
    <lcf76f155ced4ddcb4097134ff3c332f xmlns="7873c2d3-f839-49e9-ad23-de2265ceb800">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999B5237FD1BC49A12D7F19280DEB73" ma:contentTypeVersion="18" ma:contentTypeDescription="Create a new document." ma:contentTypeScope="" ma:versionID="4fa6025e8f643b6c0af16ecd55fcdc68">
  <xsd:schema xmlns:xsd="http://www.w3.org/2001/XMLSchema" xmlns:xs="http://www.w3.org/2001/XMLSchema" xmlns:p="http://schemas.microsoft.com/office/2006/metadata/properties" xmlns:ns2="7873c2d3-f839-49e9-ad23-de2265ceb800" xmlns:ns3="bd64c6d0-1ab6-42d4-9ad5-3958787b0fb1" targetNamespace="http://schemas.microsoft.com/office/2006/metadata/properties" ma:root="true" ma:fieldsID="10a0ab6f313dbd30652dc0249ea02998" ns2:_="" ns3:_="">
    <xsd:import namespace="7873c2d3-f839-49e9-ad23-de2265ceb800"/>
    <xsd:import namespace="bd64c6d0-1ab6-42d4-9ad5-3958787b0fb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73c2d3-f839-49e9-ad23-de2265ceb8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f5dbef9-9a53-4c15-9d75-879d6d31b11b"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d64c6d0-1ab6-42d4-9ad5-3958787b0fb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6927847-fe02-44a0-88bb-ec3c44213c07}" ma:internalName="TaxCatchAll" ma:showField="CatchAllData" ma:web="bd64c6d0-1ab6-42d4-9ad5-3958787b0fb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A3FE971-85E9-421A-A3CB-8C062F48E1F8}">
  <ds:schemaRefs>
    <ds:schemaRef ds:uri="7873c2d3-f839-49e9-ad23-de2265ceb800"/>
    <ds:schemaRef ds:uri="bd64c6d0-1ab6-42d4-9ad5-3958787b0fb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E89300C-8F75-4955-A0F0-2A2343C45B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873c2d3-f839-49e9-ad23-de2265ceb800"/>
    <ds:schemaRef ds:uri="bd64c6d0-1ab6-42d4-9ad5-3958787b0f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0F31642-4554-4C40-8587-C651CDC8775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71</Slides>
  <Notes>62</Notes>
  <HiddenSlides>24</HiddenSlides>
  <ScaleCrop>false</ScaleCrop>
  <HeadingPairs>
    <vt:vector size="4" baseType="variant">
      <vt:variant>
        <vt:lpstr>Theme</vt:lpstr>
      </vt:variant>
      <vt:variant>
        <vt:i4>7</vt:i4>
      </vt:variant>
      <vt:variant>
        <vt:lpstr>Slide Titles</vt:lpstr>
      </vt:variant>
      <vt:variant>
        <vt:i4>71</vt:i4>
      </vt:variant>
    </vt:vector>
  </HeadingPairs>
  <TitlesOfParts>
    <vt:vector size="78" baseType="lpstr">
      <vt:lpstr>Office Theme</vt:lpstr>
      <vt:lpstr>1_Office Theme</vt:lpstr>
      <vt:lpstr>COVERS</vt:lpstr>
      <vt:lpstr>CONTENT</vt:lpstr>
      <vt:lpstr>Mærsk</vt:lpstr>
      <vt:lpstr>1_Office Theme</vt:lpstr>
      <vt:lpstr>Office Theme</vt:lpstr>
      <vt:lpstr>PowerPoint Presentation</vt:lpstr>
      <vt:lpstr>Working Group Member Identification</vt:lpstr>
      <vt:lpstr>Turn on Camera</vt:lpstr>
      <vt:lpstr>Logistics </vt:lpstr>
      <vt:lpstr>Detailed Agenda</vt:lpstr>
      <vt:lpstr>PowerPoint Presentation</vt:lpstr>
      <vt:lpstr>Facilitator</vt:lpstr>
      <vt:lpstr>PowerPoint Presentation</vt:lpstr>
      <vt:lpstr>Detailed Agenda</vt:lpstr>
      <vt:lpstr>Meeting Objectives</vt:lpstr>
      <vt:lpstr>PowerPoint Presentation</vt:lpstr>
      <vt:lpstr> ZET Program Recap – Metro Board Direction </vt:lpstr>
      <vt:lpstr>PowerPoint Presentation</vt:lpstr>
      <vt:lpstr> ZET Program Principles – Overview  </vt:lpstr>
      <vt:lpstr>PowerPoint Presentation</vt:lpstr>
      <vt:lpstr>Key Findings &amp; Next Steps</vt:lpstr>
      <vt:lpstr>PowerPoint Presentation</vt:lpstr>
      <vt:lpstr>PowerPoint Presentation</vt:lpstr>
      <vt:lpstr> ZET Program Principles – 1519 East I St, Wilmington CA 90744  </vt:lpstr>
      <vt:lpstr>PowerPoint Presentation</vt:lpstr>
      <vt:lpstr>PowerPoint Presentation</vt:lpstr>
      <vt:lpstr>Funding Support for LACI Proposed LB-ELA Corridor Charging Project </vt:lpstr>
      <vt:lpstr>PowerPoint Presentation</vt:lpstr>
      <vt:lpstr>PowerPoint Presentation</vt:lpstr>
      <vt:lpstr>PowerPoint Presentation</vt:lpstr>
      <vt:lpstr> CFI Alignment with ZET Program Principles </vt:lpstr>
      <vt:lpstr>PowerPoint Presentation</vt:lpstr>
      <vt:lpstr>PowerPoint Presentation</vt:lpstr>
      <vt:lpstr>PowerPoint Presentation</vt:lpstr>
      <vt:lpstr>Panelist</vt:lpstr>
      <vt:lpstr>Sustainable Freight Foundations Pilot Findings   </vt:lpstr>
      <vt:lpstr> </vt:lpstr>
      <vt:lpstr>Research Methodology: Continual Refinement of Competencies</vt:lpstr>
      <vt:lpstr>Example of Target Occupation: Terminal Manager - Job Posting</vt:lpstr>
      <vt:lpstr>Targeted Industry Sectors</vt:lpstr>
      <vt:lpstr>Targeted Middle Management Occupational Titles (Current list is over 100 job titles) </vt:lpstr>
      <vt:lpstr>Participants reported new skill sets learned were used in their establishments to:</vt:lpstr>
      <vt:lpstr>Research Findings: Workforce Needs</vt:lpstr>
      <vt:lpstr>Participants reported they acquired the following skill sets/competencies:</vt:lpstr>
      <vt:lpstr>Useful Frameworks for Workforce Development Partnerships</vt:lpstr>
      <vt:lpstr>Useful Frameworks for Workforce Development Partnerships</vt:lpstr>
      <vt:lpstr>Discussion/Q&amp;A</vt:lpstr>
      <vt:lpstr>PowerPoint Presentation</vt:lpstr>
      <vt:lpstr>PowerPoint Presentation</vt:lpstr>
      <vt:lpstr>Upcoming Meetings and Project Information </vt:lpstr>
      <vt:lpstr>Stay connected to this project</vt:lpstr>
      <vt:lpstr>PowerPoint Presentation</vt:lpstr>
      <vt:lpstr>ZET Program Outlook</vt:lpstr>
      <vt:lpstr>PowerPoint Presentation</vt:lpstr>
      <vt:lpstr>Tasks</vt:lpstr>
      <vt:lpstr>Milestones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Panelists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revision>2</cp:revision>
  <cp:lastPrinted>2023-01-13T18:22:26Z</cp:lastPrinted>
  <dcterms:created xsi:type="dcterms:W3CDTF">2018-02-03T00:33:10Z</dcterms:created>
  <dcterms:modified xsi:type="dcterms:W3CDTF">2024-08-22T22:13:09Z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0x010100D999B5237FD1BC49A12D7F19280DEB73</vt:lpwstr>
  </property>
  <property fmtid="{D5CDD505-2E9C-101B-9397-08002B2CF9AE}" pid="3" name="ComplianceAssetId">
    <vt:lpwstr/>
  </property>
  <property fmtid="{D5CDD505-2E9C-101B-9397-08002B2CF9AE}" pid="4" name="_ExtendedDescription">
    <vt:lpwstr/>
  </property>
  <property fmtid="{D5CDD505-2E9C-101B-9397-08002B2CF9AE}" pid="5" name="TriggerFlowInfo">
    <vt:lpwstr/>
  </property>
  <property fmtid="{D5CDD505-2E9C-101B-9397-08002B2CF9AE}" pid="6" name="Order">
    <vt:r8>12300</vt:r8>
  </property>
  <property fmtid="{D5CDD505-2E9C-101B-9397-08002B2CF9AE}" pid="7" name="MediaServiceImageTags">
    <vt:lpwstr/>
  </property>
</Properties>
</file>