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5.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7FFE627F_F30D09AE.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8" r:id="rId4"/>
    <p:sldMasterId id="2147483911" r:id="rId5"/>
    <p:sldMasterId id="2147483921" r:id="rId6"/>
    <p:sldMasterId id="2147483927" r:id="rId7"/>
    <p:sldMasterId id="2147483955" r:id="rId8"/>
    <p:sldMasterId id="2147483660" r:id="rId9"/>
  </p:sldMasterIdLst>
  <p:notesMasterIdLst>
    <p:notesMasterId r:id="rId45"/>
  </p:notesMasterIdLst>
  <p:handoutMasterIdLst>
    <p:handoutMasterId r:id="rId46"/>
  </p:handoutMasterIdLst>
  <p:sldIdLst>
    <p:sldId id="2147377667" r:id="rId10"/>
    <p:sldId id="2147377683" r:id="rId11"/>
    <p:sldId id="4550" r:id="rId12"/>
    <p:sldId id="285" r:id="rId13"/>
    <p:sldId id="2147377774" r:id="rId14"/>
    <p:sldId id="1941" r:id="rId15"/>
    <p:sldId id="5105" r:id="rId16"/>
    <p:sldId id="4781" r:id="rId17"/>
    <p:sldId id="2147377790" r:id="rId18"/>
    <p:sldId id="1908" r:id="rId19"/>
    <p:sldId id="4818" r:id="rId20"/>
    <p:sldId id="2147377609" r:id="rId21"/>
    <p:sldId id="2147377681" r:id="rId22"/>
    <p:sldId id="2147377791" r:id="rId23"/>
    <p:sldId id="2147377620" r:id="rId24"/>
    <p:sldId id="2147377745" r:id="rId25"/>
    <p:sldId id="4805" r:id="rId26"/>
    <p:sldId id="2147377766" r:id="rId27"/>
    <p:sldId id="2147377780" r:id="rId28"/>
    <p:sldId id="2147377778" r:id="rId29"/>
    <p:sldId id="2147377781" r:id="rId30"/>
    <p:sldId id="2147377767" r:id="rId31"/>
    <p:sldId id="2147377788" r:id="rId32"/>
    <p:sldId id="2147377787" r:id="rId33"/>
    <p:sldId id="2147377786" r:id="rId34"/>
    <p:sldId id="2147377785" r:id="rId35"/>
    <p:sldId id="2147377784" r:id="rId36"/>
    <p:sldId id="2147377783" r:id="rId37"/>
    <p:sldId id="2147377769" r:id="rId38"/>
    <p:sldId id="2147377782" r:id="rId39"/>
    <p:sldId id="4656" r:id="rId40"/>
    <p:sldId id="4829" r:id="rId41"/>
    <p:sldId id="2147377793" r:id="rId42"/>
    <p:sldId id="4574" r:id="rId43"/>
    <p:sldId id="4687" r:id="rId44"/>
  </p:sldIdLst>
  <p:sldSz cx="12192000" cy="6858000"/>
  <p:notesSz cx="9296400" cy="7010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818602-AED2-0758-4887-455542A06B08}" name="Allison Crook" initials="AC" userId="S::acrook@arellanoassociates.com::9c932dbd-dace-4348-be50-7f760d31b72d" providerId="AD"/>
  <p188:author id="{44DDF708-E7AC-F307-BC18-13A4598DCEDD}" name="Guest User" initials="GU" userId="S::urn:spo:anon#ab7914732529f119405dc6d9376be59db949eef5a75e5ab2202e83d6f942813f::" providerId="AD"/>
  <p188:author id="{11F4C212-DCB3-9490-523D-ADFCF42AA13A}" name="Guest User" initials="GU" userId="S::urn:spo:anon#ed0a1d2a16333baf2ffb34559b79f25962ecd12bf227b68ef4d26ebaf8890aad::"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B4455046-D921-01DE-5480-05BBAD8EB5D4}" name="Chaves, Ernesto" initials="CE" userId="S::chavese_metro.net#ext#@arellanoassociates.onmicrosoft.com::7e1f1920-db5e-4a6b-b112-159281e9b63e"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4DBF4B62-85B8-A788-BEB8-5E8E868C30C0}" name="Chaves, Ernesto" initials="CE" userId="S::chavese@metro.net::cb22a1c1-b2c6-4602-928a-180009272d68" providerId="AD"/>
  <p188:author id="{C8B52B71-344F-7114-59A2-DEF206F68B6F}" name="Melissa Holguin" initials="MH" userId="S::MHolguin@arellanoassociates.com::a6f835ee-eb97-4581-ba23-e107488a9130"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3C2C2B74-3865-03A3-8610-1F6498E3FE6D}" name="Guest User" initials="GU" userId="S::urn:spo:anon#7a7728e91c89933e54bf88336ed993b86d7a256e3ec2a49beae4a0eed1c09903::" providerId="AD"/>
  <p188:author id="{6D7BF67A-148D-282C-86F8-CD20BFF6A191}" name="Trey Grogan" initials="TG" userId="S::tgrogan@arellanoassociates.com::638dbd0e-e997-4ee8-bc12-71a07972e258" providerId="AD"/>
  <p188:author id="{4D20F882-1686-7ED4-076D-3D5C8887546C}" name="Nora Casillas" initials="NC" userId="S::NCasillas@arellanoassociates.com::a83899ef-7025-4513-9811-ae46073b6dad" providerId="AD"/>
  <p188:author id="{8173988E-03AF-1074-4328-E706B1F26813}" name="Susan DeSantis" initials="SD" userId="S::sdesantis@arellanoassociates.com::982bbb9f-e90a-4e3e-9f32-ee6a07729abd" providerId="AD"/>
  <p188:author id="{C11445A8-87BC-0825-92DA-64CA58F427EE}" name="Guest User" initials="GU" userId="S::urn:spo:anon#4356d2840875555dfcda18e8baaa8ae57efac350e251c0b12f00d54565e01d71::" providerId="AD"/>
  <p188:author id="{EC0C6ABB-467A-187D-F8FD-E33890B5AAFC}" name="Cylear Dodds, KeAndra" initials="CDK" userId="S::cyleardoddsk@metro.net::5a8580ec-f87e-48cb-bc47-181eb1443f2a" providerId="AD"/>
  <p188:author id="{7748FCE8-E4C5-BCC1-1714-151A886CA52E}" name="Guest User" initials="GU" userId="S::urn:spo:anon#8c0b61e7de0bff38bf2b39550d87fa0ed2885051c0d50dcb1809a7a78110b4e4::" providerId="AD"/>
  <p188:author id="{529887F1-50D7-DA1F-5727-19D3418C2C48}" name="Guest User" initials="GU" userId="S::urn:spo:anon#45cc9597a9e142b64e973e1654084080767fc3d2a61bf4e72df55b2e581bf268::" providerId="AD"/>
  <p188:author id="{8849BFFF-5B65-C32E-631F-44747359D562}" name="Melissa Holguin" initials="MH" userId="S::mholguin@arellanoassociates.com::a6f835ee-eb97-4581-ba23-e107488a913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4BD"/>
    <a:srgbClr val="609BAC"/>
    <a:srgbClr val="2AB4C8"/>
    <a:srgbClr val="DCDCDC"/>
    <a:srgbClr val="929292"/>
    <a:srgbClr val="97DFE9"/>
    <a:srgbClr val="D6F2F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FAFD9A-29EE-9693-C19A-E2E4250B47EC}" v="155" dt="2023-03-14T22:00:01.253"/>
    <p1510:client id="{5DBB9A5C-F313-EA3F-A88E-F393FA9255D7}" v="344" dt="2023-03-14T22:31:54.767"/>
    <p1510:client id="{6F60D5AC-52B2-8C97-2BAD-CB79F9207031}" v="2" dt="2023-03-14T21:05:51.335"/>
    <p1510:client id="{A6918F98-ACFB-4D01-DF94-1F0F275BADB4}" v="689" dt="2023-03-14T21:01:59.393"/>
    <p1510:client id="{B5AF3CFA-B557-AEFB-09F4-47DC1BFC5159}" v="87" dt="2023-03-21T18:22:43.413"/>
    <p1510:client id="{BCF1254C-BFCA-92E2-F467-E9DA27007798}" v="4" dt="2023-03-13T20:06:27.886"/>
    <p1510:client id="{CBD53216-68ED-DBE7-326A-C76886D56192}" v="100" dt="2023-03-21T19:23:25.456"/>
    <p1510:client id="{CC271626-A542-B07A-96EA-65ADA3F7A698}" v="719" dt="2023-03-14T21:54:15.490"/>
    <p1510:client id="{E793CB9F-2905-4518-93E2-0D37D90DE998}" v="94" vWet="96" dt="2023-03-14T15:28:12.403"/>
    <p1510:client id="{E8B09781-3B8B-F29C-104E-3461D6E51606}" v="749" dt="2023-03-14T21:34:17.481"/>
    <p1510:client id="{EA76C942-8287-41F4-A18F-C122E2C8E5C7}" vWet="2" dt="2023-03-21T19:51:00.3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viewProps" Target="viewProps.xml"/><Relationship Id="rId8" Type="http://schemas.openxmlformats.org/officeDocument/2006/relationships/slideMaster" Target="slideMasters/slideMaster5.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handoutMaster" Target="handoutMasters/handoutMaster1.xml"/><Relationship Id="rId20" Type="http://schemas.openxmlformats.org/officeDocument/2006/relationships/slide" Target="slides/slide11.xml"/><Relationship Id="rId41"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s>
</file>

<file path=ppt/comments/modernComment_7FFE627F_F30D09AE.xml><?xml version="1.0" encoding="utf-8"?>
<p188:cmLst xmlns:a="http://schemas.openxmlformats.org/drawingml/2006/main" xmlns:r="http://schemas.openxmlformats.org/officeDocument/2006/relationships" xmlns:p188="http://schemas.microsoft.com/office/powerpoint/2018/8/main">
  <p188:cm id="{F00F97E3-843D-4154-A193-0631DC3347A0}" authorId="{8173988E-03AF-1074-4328-E706B1F26813}" status="resolved" created="2023-03-14T21:19:27.269" complete="100000">
    <pc:sldMkLst xmlns:pc="http://schemas.microsoft.com/office/powerpoint/2013/main/command">
      <pc:docMk/>
      <pc:sldMk cId="4077717934" sldId="2147377791"/>
    </pc:sldMkLst>
    <p188:txBody>
      <a:bodyPr/>
      <a:lstStyle/>
      <a:p>
        <a:r>
          <a:rPr lang="en-US"/>
          <a:t>[@Trey Grogan] Maximize leverage #1; Expedition deployment #2; Coordination #3; community engagement #4..... continue as you suggested for the remainder</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sz="quarter" idx="1"/>
          </p:nvPr>
        </p:nvSpPr>
        <p:spPr>
          <a:xfrm>
            <a:off x="5265809" y="2"/>
            <a:ext cx="4028440" cy="351737"/>
          </a:xfrm>
          <a:prstGeom prst="rect">
            <a:avLst/>
          </a:prstGeom>
        </p:spPr>
        <p:txBody>
          <a:bodyPr vert="horz" lIns="93164" tIns="46582" rIns="93164" bIns="46582" rtlCol="0"/>
          <a:lstStyle>
            <a:lvl1pPr algn="r">
              <a:defRPr sz="1200"/>
            </a:lvl1pPr>
          </a:lstStyle>
          <a:p>
            <a:fld id="{82E697CE-E989-604D-844A-A5097C60CECD}" type="datetimeFigureOut">
              <a:rPr lang="en-US" smtClean="0"/>
              <a:t>8/22/2024</a:t>
            </a:fld>
            <a:endParaRPr lang="en-US"/>
          </a:p>
        </p:txBody>
      </p:sp>
      <p:sp>
        <p:nvSpPr>
          <p:cNvPr id="4" name="Footer Placeholder 3"/>
          <p:cNvSpPr>
            <a:spLocks noGrp="1"/>
          </p:cNvSpPr>
          <p:nvPr>
            <p:ph type="ftr" sz="quarter" idx="2"/>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5" name="Slide Number Placeholder 4"/>
          <p:cNvSpPr>
            <a:spLocks noGrp="1"/>
          </p:cNvSpPr>
          <p:nvPr>
            <p:ph type="sldNum" sz="quarter" idx="3"/>
          </p:nvPr>
        </p:nvSpPr>
        <p:spPr>
          <a:xfrm>
            <a:off x="5265809" y="6658664"/>
            <a:ext cx="4028440" cy="351736"/>
          </a:xfrm>
          <a:prstGeom prst="rect">
            <a:avLst/>
          </a:prstGeom>
        </p:spPr>
        <p:txBody>
          <a:bodyPr vert="horz" lIns="93164" tIns="46582" rIns="93164" bIns="46582"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4028440" cy="351737"/>
          </a:xfrm>
          <a:prstGeom prst="rect">
            <a:avLst/>
          </a:prstGeom>
        </p:spPr>
        <p:txBody>
          <a:bodyPr vert="horz" lIns="93164" tIns="46582" rIns="93164" bIns="46582" rtlCol="0"/>
          <a:lstStyle>
            <a:lvl1pPr algn="l">
              <a:defRPr sz="1200"/>
            </a:lvl1pPr>
          </a:lstStyle>
          <a:p>
            <a:endParaRPr lang="en-US"/>
          </a:p>
        </p:txBody>
      </p:sp>
      <p:sp>
        <p:nvSpPr>
          <p:cNvPr id="3" name="Date Placeholder 2"/>
          <p:cNvSpPr>
            <a:spLocks noGrp="1"/>
          </p:cNvSpPr>
          <p:nvPr>
            <p:ph type="dt" idx="1"/>
          </p:nvPr>
        </p:nvSpPr>
        <p:spPr>
          <a:xfrm>
            <a:off x="5265809" y="2"/>
            <a:ext cx="4028440" cy="351737"/>
          </a:xfrm>
          <a:prstGeom prst="rect">
            <a:avLst/>
          </a:prstGeom>
        </p:spPr>
        <p:txBody>
          <a:bodyPr vert="horz" lIns="93164" tIns="46582" rIns="93164" bIns="46582" rtlCol="0"/>
          <a:lstStyle>
            <a:lvl1pPr algn="r">
              <a:defRPr sz="1200"/>
            </a:lvl1pPr>
          </a:lstStyle>
          <a:p>
            <a:fld id="{D4E61A01-327F-FB49-8F83-5642A791E663}" type="datetimeFigureOut">
              <a:rPr lang="en-US" smtClean="0"/>
              <a:t>8/22/2024</a:t>
            </a:fld>
            <a:endParaRPr lang="en-US"/>
          </a:p>
        </p:txBody>
      </p:sp>
      <p:sp>
        <p:nvSpPr>
          <p:cNvPr id="4" name="Slide Image Placeholder 3"/>
          <p:cNvSpPr>
            <a:spLocks noGrp="1" noRot="1" noChangeAspect="1"/>
          </p:cNvSpPr>
          <p:nvPr>
            <p:ph type="sldImg" idx="2"/>
          </p:nvPr>
        </p:nvSpPr>
        <p:spPr>
          <a:xfrm>
            <a:off x="2546350" y="876300"/>
            <a:ext cx="4203700" cy="2365375"/>
          </a:xfrm>
          <a:prstGeom prst="rect">
            <a:avLst/>
          </a:prstGeom>
          <a:noFill/>
          <a:ln w="12700">
            <a:solidFill>
              <a:prstClr val="black"/>
            </a:solidFill>
          </a:ln>
        </p:spPr>
        <p:txBody>
          <a:bodyPr vert="horz" lIns="93164" tIns="46582" rIns="93164" bIns="46582" rtlCol="0" anchor="ctr"/>
          <a:lstStyle/>
          <a:p>
            <a:endParaRPr lang="en-US"/>
          </a:p>
        </p:txBody>
      </p:sp>
      <p:sp>
        <p:nvSpPr>
          <p:cNvPr id="5" name="Notes Placeholder 4"/>
          <p:cNvSpPr>
            <a:spLocks noGrp="1"/>
          </p:cNvSpPr>
          <p:nvPr>
            <p:ph type="body" sz="quarter" idx="3"/>
          </p:nvPr>
        </p:nvSpPr>
        <p:spPr>
          <a:xfrm>
            <a:off x="929640" y="3373755"/>
            <a:ext cx="7437120" cy="2760346"/>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1736"/>
          </a:xfrm>
          <a:prstGeom prst="rect">
            <a:avLst/>
          </a:prstGeom>
        </p:spPr>
        <p:txBody>
          <a:bodyPr vert="horz" lIns="93164" tIns="46582" rIns="93164" bIns="46582"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658664"/>
            <a:ext cx="4028440" cy="351736"/>
          </a:xfrm>
          <a:prstGeom prst="rect">
            <a:avLst/>
          </a:prstGeom>
        </p:spPr>
        <p:txBody>
          <a:bodyPr vert="horz" lIns="93164" tIns="46582" rIns="93164" bIns="46582"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1943530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KeAndra</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39249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399580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Michael</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12</a:t>
            </a:fld>
            <a:endParaRPr lang="en-US"/>
          </a:p>
        </p:txBody>
      </p:sp>
    </p:spTree>
    <p:extLst>
      <p:ext uri="{BB962C8B-B14F-4D97-AF65-F5344CB8AC3E}">
        <p14:creationId xmlns:p14="http://schemas.microsoft.com/office/powerpoint/2010/main" val="1450286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p>
          <a:p>
            <a:r>
              <a:rPr lang="en-US"/>
              <a:t>Public charging will require public investment to amortize capital costs.</a:t>
            </a:r>
            <a:endParaRPr lang="en-US">
              <a:ea typeface="Calibri" panose="020F0502020204030204"/>
              <a:cs typeface="Calibri" panose="020F0502020204030204"/>
            </a:endParaRPr>
          </a:p>
          <a:p>
            <a:r>
              <a:rPr lang="en-US"/>
              <a:t>Innovative partnerships can unlock value and mitigate risk.</a:t>
            </a:r>
          </a:p>
          <a:p>
            <a:pPr>
              <a:lnSpc>
                <a:spcPct val="90000"/>
              </a:lnSpc>
              <a:spcBef>
                <a:spcPts val="1000"/>
              </a:spcBef>
            </a:pPr>
            <a:r>
              <a:rPr lang="en-US"/>
              <a:t>SB 671 must identify barriers and solutions for long-term funding success </a:t>
            </a:r>
            <a:endParaRPr lang="en-US">
              <a:ea typeface="Calibri" panose="020F0502020204030204"/>
              <a:cs typeface="Calibri" panose="020F0502020204030204"/>
            </a:endParaRPr>
          </a:p>
          <a:p>
            <a:r>
              <a:rPr lang="en-US"/>
              <a:t>Focus on expanding charging opportunities corridor-wide and analyzing long-term benefits of ZE infrastructure for corridor stakeholders</a:t>
            </a:r>
            <a:endParaRPr lang="en-US">
              <a:ea typeface="Calibri" panose="020F0502020204030204"/>
              <a:cs typeface="Calibri" panose="020F0502020204030204"/>
            </a:endParaRPr>
          </a:p>
          <a:p>
            <a:r>
              <a:rPr lang="en-US"/>
              <a:t>Collaborate with other agencies, community groups, and residents to analyze data and determine how charging locations will receive priority and ensure community benefits will be at the forefront of advancing ZE infrastructure</a:t>
            </a:r>
            <a:endParaRPr lang="en-US">
              <a:ea typeface="Calibri"/>
              <a:cs typeface="Calibri"/>
            </a:endParaRPr>
          </a:p>
          <a:p>
            <a:endParaRPr lang="en-US">
              <a:ea typeface="Calibri"/>
              <a:cs typeface="Calibri"/>
            </a:endParaRPr>
          </a:p>
          <a:p>
            <a:pPr marL="171450" indent="-171450">
              <a:lnSpc>
                <a:spcPct val="90000"/>
              </a:lnSpc>
              <a:spcBef>
                <a:spcPts val="1000"/>
              </a:spcBef>
              <a:buFont typeface="Arial,Sans-Serif"/>
              <a:buChar char="•"/>
            </a:pP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13</a:t>
            </a:fld>
            <a:endParaRPr lang="en-US"/>
          </a:p>
        </p:txBody>
      </p:sp>
    </p:spTree>
    <p:extLst>
      <p:ext uri="{BB962C8B-B14F-4D97-AF65-F5344CB8AC3E}">
        <p14:creationId xmlns:p14="http://schemas.microsoft.com/office/powerpoint/2010/main" val="157826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a:ea typeface="MS PGothic" panose="020B0600070205080204" pitchFamily="34" charset="-128"/>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41202757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p:txBody>
      </p:sp>
      <p:sp>
        <p:nvSpPr>
          <p:cNvPr id="4" name="Slide Number Placeholder 3"/>
          <p:cNvSpPr>
            <a:spLocks noGrp="1"/>
          </p:cNvSpPr>
          <p:nvPr>
            <p:ph type="sldNum" sz="quarter" idx="5"/>
          </p:nvPr>
        </p:nvSpPr>
        <p:spPr/>
        <p:txBody>
          <a:bodyPr/>
          <a:lstStyle/>
          <a:p>
            <a:fld id="{1CA99CD2-19A0-6F48-895C-C7AB61D791DF}" type="slidenum">
              <a:rPr lang="en-US" smtClean="0"/>
              <a:t>15</a:t>
            </a:fld>
            <a:endParaRPr lang="en-US"/>
          </a:p>
        </p:txBody>
      </p:sp>
    </p:spTree>
    <p:extLst>
      <p:ext uri="{BB962C8B-B14F-4D97-AF65-F5344CB8AC3E}">
        <p14:creationId xmlns:p14="http://schemas.microsoft.com/office/powerpoint/2010/main" val="1646324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Discussion around sensitive receptors</a:t>
            </a:r>
          </a:p>
          <a:p>
            <a:r>
              <a:rPr lang="en-US">
                <a:cs typeface="Calibri" panose="020F0502020204030204"/>
              </a:rPr>
              <a:t>Share preliminary map of receptors and ask what else</a:t>
            </a:r>
          </a:p>
          <a:p>
            <a:r>
              <a:rPr lang="en-US">
                <a:cs typeface="Calibri" panose="020F0502020204030204"/>
              </a:rPr>
              <a:t>Truck route map (</a:t>
            </a:r>
            <a:r>
              <a:rPr lang="en-US" err="1">
                <a:cs typeface="Calibri" panose="020F0502020204030204"/>
              </a:rPr>
              <a:t>caltrans</a:t>
            </a:r>
            <a:r>
              <a:rPr lang="en-US">
                <a:cs typeface="Calibri" panose="020F0502020204030204"/>
              </a:rPr>
              <a:t>)</a:t>
            </a:r>
          </a:p>
          <a:p>
            <a:pPr marL="285750" indent="-285750">
              <a:buFont typeface="Arial,Sans-Serif"/>
              <a:buChar char="•"/>
            </a:pPr>
            <a:endParaRPr lang="en-US"/>
          </a:p>
          <a:p>
            <a:pPr marL="285750" indent="-285750">
              <a:buFont typeface="Arial,Sans-Serif"/>
              <a:buChar char="•"/>
            </a:pPr>
            <a:r>
              <a:rPr lang="en-US"/>
              <a:t>Would there be one or more charging facility locations?</a:t>
            </a:r>
            <a:endParaRPr lang="en-US" b="1">
              <a:cs typeface="Calibri"/>
            </a:endParaRPr>
          </a:p>
          <a:p>
            <a:pPr marL="285750" indent="-285750">
              <a:buFont typeface="Arial,Sans-Serif"/>
              <a:buChar char="•"/>
            </a:pPr>
            <a:r>
              <a:rPr lang="en-US"/>
              <a:t>Who are the primary users?</a:t>
            </a:r>
            <a:endParaRPr lang="en-US" b="1"/>
          </a:p>
          <a:p>
            <a:pPr marL="285750" indent="-285750">
              <a:buFont typeface="Arial,Sans-Serif"/>
              <a:buChar char="•"/>
            </a:pPr>
            <a:r>
              <a:rPr lang="en-US"/>
              <a:t>Where would the facility/</a:t>
            </a:r>
            <a:r>
              <a:rPr lang="en-US" err="1"/>
              <a:t>ies</a:t>
            </a:r>
            <a:r>
              <a:rPr lang="en-US"/>
              <a:t> potentially be located?</a:t>
            </a:r>
            <a:endParaRPr lang="en-US">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Sans-Serif"/>
              <a:buChar char="•"/>
              <a:tabLst/>
              <a:defRPr/>
            </a:pPr>
            <a:r>
              <a:rPr lang="en-US" sz="1200" b="0">
                <a:effectLst/>
              </a:rPr>
              <a:t>What is the infrastructure needed?</a:t>
            </a:r>
            <a:endParaRPr lang="en-US" sz="1200" b="0">
              <a:effectLst/>
              <a:cs typeface="Calibri"/>
            </a:endParaRPr>
          </a:p>
          <a:p>
            <a:pPr marL="285750" indent="-285750">
              <a:buFont typeface="Arial,Sans-Serif"/>
              <a:buChar char="•"/>
            </a:pPr>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5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8820713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Michael</a:t>
            </a:r>
            <a:endParaRPr lang="en-US"/>
          </a:p>
          <a:p>
            <a:endParaRPr lang="en-US"/>
          </a:p>
          <a:p>
            <a:r>
              <a:rPr lang="en-US"/>
              <a:t>Jack Symington</a:t>
            </a:r>
            <a:endParaRPr lang="en-US">
              <a:cs typeface="Calibri"/>
            </a:endParaRPr>
          </a:p>
          <a:p>
            <a:pPr marL="171450" indent="-171450">
              <a:buFont typeface="Arial"/>
              <a:buChar char="•"/>
            </a:pPr>
            <a:r>
              <a:rPr lang="en-US"/>
              <a:t>is LACI’s Senior Program Manager for Transportation focusing on goods movement planning and projects while developing the next generation of pilot projects to bring heavy-duty trucking closer to a zero-emission future. </a:t>
            </a:r>
            <a:endParaRPr lang="en-US">
              <a:cs typeface="Calibri"/>
            </a:endParaRPr>
          </a:p>
          <a:p>
            <a:pPr marL="171450" indent="-171450">
              <a:buFont typeface="Arial"/>
              <a:buChar char="•"/>
            </a:pPr>
            <a:r>
              <a:rPr lang="en-US"/>
              <a:t>Previously, Jack worked for BYD, managing various CARB and CEC demonstration projects for on-road and off-road heavy-duty battery-electric trucks. </a:t>
            </a:r>
            <a:endParaRPr lang="en-US">
              <a:cs typeface="Calibri"/>
            </a:endParaRPr>
          </a:p>
          <a:p>
            <a:pPr marL="171450" indent="-171450">
              <a:buFont typeface="Arial"/>
              <a:buChar char="•"/>
            </a:pPr>
            <a:r>
              <a:rPr lang="en-US"/>
              <a:t>These projects entailed coordinating with utilities across California on infrastructure installation, while also developing deployment strategies to fit fleets’ unique needs.</a:t>
            </a: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165462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2B5AE-EE64-E01E-7560-8D52379B3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5AE18-0AAA-562E-58EF-BEA12B3708EC}"/>
              </a:ext>
            </a:extLst>
          </p:cNvPr>
          <p:cNvSpPr txBox="1">
            <a:spLocks noGrp="1"/>
          </p:cNvSpPr>
          <p:nvPr>
            <p:ph type="body" sz="quarter" idx="1"/>
          </p:nvPr>
        </p:nvSpPr>
        <p:spPr/>
        <p:txBody>
          <a:bodyPr/>
          <a:lstStyle/>
          <a:p>
            <a:pPr lvl="0"/>
            <a:r>
              <a:rPr lang="en-US">
                <a:cs typeface="Calibri"/>
              </a:rPr>
              <a:t>Michael</a:t>
            </a:r>
          </a:p>
          <a:p>
            <a:pPr lvl="0"/>
            <a:endParaRPr lang="en-US"/>
          </a:p>
          <a:p>
            <a:pPr lvl="0"/>
            <a:r>
              <a:rPr lang="en-US"/>
              <a:t>Public charging will require public investment to amortize capital costs.</a:t>
            </a:r>
            <a:endParaRPr lang="en-US">
              <a:cs typeface="Calibri"/>
            </a:endParaRPr>
          </a:p>
          <a:p>
            <a:pPr lvl="0"/>
            <a:r>
              <a:rPr lang="en-US"/>
              <a:t>Innovative partnerships can unlock value and mitigate risk.</a:t>
            </a:r>
          </a:p>
          <a:p>
            <a:pPr lvl="0">
              <a:lnSpc>
                <a:spcPct val="90000"/>
              </a:lnSpc>
              <a:spcBef>
                <a:spcPts val="1000"/>
              </a:spcBef>
            </a:pPr>
            <a:r>
              <a:rPr lang="en-US"/>
              <a:t>SB 671 must identify barriers and solutions for long-term funding success </a:t>
            </a:r>
            <a:endParaRPr lang="en-US">
              <a:cs typeface="Calibri"/>
            </a:endParaRPr>
          </a:p>
          <a:p>
            <a:pPr lvl="0"/>
            <a:r>
              <a:rPr lang="en-US"/>
              <a:t>Focus on expanding charging opportunities corridor-wide and analyzing long-term benefits of ZE infrastructure for corridor stakeholders</a:t>
            </a:r>
            <a:endParaRPr lang="en-US">
              <a:cs typeface="Calibri"/>
            </a:endParaRPr>
          </a:p>
          <a:p>
            <a:pPr lvl="0"/>
            <a:r>
              <a:rPr lang="en-US"/>
              <a:t>Collaborate with other agencies, community groups, and residents to analyze data and determine how charging locations will receive priority and ensure community benefits will be at the forefront of advancing ZE infrastructure</a:t>
            </a:r>
            <a:endParaRPr lang="en-US">
              <a:cs typeface="Calibri"/>
            </a:endParaRPr>
          </a:p>
          <a:p>
            <a:pPr lvl="0"/>
            <a:endParaRPr lang="en-US">
              <a:cs typeface="Calibri"/>
            </a:endParaRPr>
          </a:p>
          <a:p>
            <a:pPr marL="171450" lvl="0" indent="-171450">
              <a:lnSpc>
                <a:spcPct val="90000"/>
              </a:lnSpc>
              <a:spcBef>
                <a:spcPts val="1000"/>
              </a:spcBef>
              <a:buSzPct val="100000"/>
              <a:buFont typeface="Arial"/>
              <a:buChar char="•"/>
            </a:pPr>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F3A9E37B-8489-324E-5376-688AC5D47A9B}"/>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D6459-F255-C44F-950F-D9AA0541381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444446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BE6397-604A-C35A-7139-24CE6F671EDB}"/>
              </a:ext>
            </a:extLst>
          </p:cNvPr>
          <p:cNvSpPr>
            <a:spLocks noGrp="1" noRot="1" noChangeAspect="1"/>
          </p:cNvSpPr>
          <p:nvPr>
            <p:ph type="sldImg"/>
          </p:nvPr>
        </p:nvSpPr>
        <p:spPr>
          <a:xfrm>
            <a:off x="2546350" y="876300"/>
            <a:ext cx="4203700" cy="2365375"/>
          </a:xfrm>
        </p:spPr>
      </p:sp>
      <p:sp>
        <p:nvSpPr>
          <p:cNvPr id="3" name="Notes Placeholder 2">
            <a:extLst>
              <a:ext uri="{FF2B5EF4-FFF2-40B4-BE49-F238E27FC236}">
                <a16:creationId xmlns:a16="http://schemas.microsoft.com/office/drawing/2014/main" id="{FB28495D-E815-300E-9F54-535A5A9BE1CD}"/>
              </a:ext>
            </a:extLst>
          </p:cNvPr>
          <p:cNvSpPr txBox="1">
            <a:spLocks noGrp="1"/>
          </p:cNvSpPr>
          <p:nvPr>
            <p:ph type="body" sz="quarter" idx="1"/>
          </p:nvPr>
        </p:nvSpPr>
        <p:spPr/>
        <p:txBody>
          <a:bodyPr/>
          <a:lstStyle/>
          <a:p>
            <a:pPr lvl="0"/>
            <a:r>
              <a:rPr lang="en-US" sz="1800"/>
              <a:t>Michael</a:t>
            </a:r>
          </a:p>
          <a:p>
            <a:pPr lvl="0"/>
            <a:endParaRPr lang="en-US" sz="1800"/>
          </a:p>
          <a:p>
            <a:pPr marL="285750" lvl="0" indent="-285750">
              <a:buSzPct val="100000"/>
              <a:buFont typeface="Calibri" pitchFamily="34"/>
              <a:buChar char="&gt;"/>
            </a:pPr>
            <a:r>
              <a:rPr lang="en-US" sz="2000">
                <a:cs typeface="Arial"/>
              </a:rPr>
              <a:t>The Metro Board committed $50 million as seed funding for an I-710 South Zero Emission (ZE) Truck program to support the accelerated deployment of zero-emission trucks and supporting zero-emission infrastructure (October 2021, Motion 16).</a:t>
            </a:r>
          </a:p>
          <a:p>
            <a:pPr lvl="0"/>
            <a:endParaRPr lang="en-US" sz="2000">
              <a:latin typeface="Calibri" pitchFamily="34"/>
              <a:cs typeface="Arial" pitchFamily="34"/>
            </a:endParaRPr>
          </a:p>
          <a:p>
            <a:pPr marL="285750" lvl="0" indent="-285750">
              <a:buSzPct val="100000"/>
              <a:buFont typeface="Calibri" pitchFamily="34"/>
              <a:buChar char="&gt;"/>
            </a:pPr>
            <a:r>
              <a:rPr lang="en-US" sz="2000">
                <a:cs typeface="Arial"/>
              </a:rPr>
              <a:t>The ZET Program Framework and Principles will be used as a guide as Metro seeks to leverage and amplify the $50 million seed funding within the Corridor.</a:t>
            </a:r>
          </a:p>
          <a:p>
            <a:pPr marL="285750" lvl="0" indent="-285750">
              <a:buSzPct val="100000"/>
              <a:buFont typeface="Calibri" pitchFamily="34"/>
              <a:buChar char="&gt;"/>
            </a:pPr>
            <a:endParaRPr lang="en-US" sz="2000">
              <a:latin typeface="Calibri" pitchFamily="34"/>
              <a:cs typeface="Arial" pitchFamily="34"/>
            </a:endParaRPr>
          </a:p>
          <a:p>
            <a:pPr marL="285750" lvl="0" indent="-285750">
              <a:buSzPct val="100000"/>
              <a:buFont typeface="Calibri" pitchFamily="34"/>
              <a:buChar char="&gt;"/>
            </a:pPr>
            <a:r>
              <a:rPr lang="en-US" sz="2000">
                <a:cs typeface="Arial"/>
              </a:rPr>
              <a:t>The Principles were developed through collaboration with the 710 Zero-Emission Truck Working Group.  </a:t>
            </a:r>
          </a:p>
          <a:p>
            <a:pPr marL="285750" lvl="0" indent="-285750">
              <a:buSzPct val="100000"/>
              <a:buFont typeface="Calibri" pitchFamily="34"/>
              <a:buChar char="&gt;"/>
            </a:pPr>
            <a:endParaRPr lang="en-US" sz="2000">
              <a:cs typeface="Arial"/>
            </a:endParaRPr>
          </a:p>
          <a:p>
            <a:pPr marL="285750" lvl="0" indent="-285750">
              <a:buSzPct val="100000"/>
              <a:buFont typeface="Calibri" pitchFamily="34"/>
              <a:buChar char="&gt;"/>
            </a:pPr>
            <a:r>
              <a:rPr lang="en-US" sz="2000">
                <a:cs typeface="Arial"/>
              </a:rPr>
              <a:t>Five major themes were brought forward by the Working Group:  </a:t>
            </a:r>
            <a:endParaRPr lang="en-US" sz="2000">
              <a:latin typeface="Century Gothic" pitchFamily="34"/>
              <a:ea typeface="MS PGothic" pitchFamily="34"/>
              <a:cs typeface="Arial" pitchFamily="34"/>
            </a:endParaRPr>
          </a:p>
          <a:p>
            <a:pPr marL="800100" lvl="1" indent="-342900">
              <a:lnSpc>
                <a:spcPct val="115000"/>
              </a:lnSpc>
              <a:spcBef>
                <a:spcPts val="1000"/>
              </a:spcBef>
              <a:buSzPct val="100000"/>
              <a:buFont typeface="Symbol" pitchFamily="18"/>
              <a:buChar char=""/>
            </a:pPr>
            <a:r>
              <a:rPr lang="en-US" sz="2000">
                <a:cs typeface="Arial"/>
              </a:rPr>
              <a:t>Community engagement</a:t>
            </a:r>
            <a:endParaRPr lang="en-US" sz="2000">
              <a:ea typeface="MS PGothic" pitchFamily="34"/>
              <a:cs typeface="Arial"/>
            </a:endParaRPr>
          </a:p>
          <a:p>
            <a:pPr marL="800100" lvl="1" indent="-342900">
              <a:lnSpc>
                <a:spcPct val="115000"/>
              </a:lnSpc>
              <a:buSzPct val="100000"/>
              <a:buFont typeface="Symbol" pitchFamily="18"/>
              <a:buChar char=""/>
            </a:pPr>
            <a:r>
              <a:rPr lang="en-US" sz="2000">
                <a:cs typeface="Arial"/>
              </a:rPr>
              <a:t>Strategic partnerships and funding opportunities</a:t>
            </a:r>
            <a:endParaRPr lang="en-US" sz="2000">
              <a:ea typeface="MS PGothic" pitchFamily="34"/>
              <a:cs typeface="Arial"/>
            </a:endParaRPr>
          </a:p>
          <a:p>
            <a:pPr marL="800100" lvl="1" indent="-342900">
              <a:lnSpc>
                <a:spcPct val="115000"/>
              </a:lnSpc>
              <a:buSzPct val="100000"/>
              <a:buFont typeface="Symbol" pitchFamily="18"/>
              <a:buChar char=""/>
            </a:pPr>
            <a:r>
              <a:rPr lang="en-US" sz="2000">
                <a:cs typeface="Arial"/>
              </a:rPr>
              <a:t>Legislative and policy initiatives</a:t>
            </a:r>
            <a:endParaRPr lang="en-US" sz="2000">
              <a:ea typeface="MS PGothic" pitchFamily="34"/>
              <a:cs typeface="Arial"/>
            </a:endParaRPr>
          </a:p>
          <a:p>
            <a:pPr marL="800100" lvl="1" indent="-342900">
              <a:lnSpc>
                <a:spcPct val="115000"/>
              </a:lnSpc>
              <a:buSzPct val="100000"/>
              <a:buFont typeface="Symbol" pitchFamily="18"/>
              <a:buChar char=""/>
            </a:pPr>
            <a:r>
              <a:rPr lang="en-US" sz="2000">
                <a:cs typeface="Arial"/>
              </a:rPr>
              <a:t>Truck subsidies</a:t>
            </a:r>
            <a:endParaRPr lang="en-US" sz="2000">
              <a:ea typeface="MS PGothic" pitchFamily="34"/>
              <a:cs typeface="Arial"/>
            </a:endParaRPr>
          </a:p>
          <a:p>
            <a:pPr marL="800100" lvl="1" indent="-342900">
              <a:lnSpc>
                <a:spcPct val="115000"/>
              </a:lnSpc>
              <a:spcAft>
                <a:spcPts val="1000"/>
              </a:spcAft>
              <a:buSzPct val="100000"/>
              <a:buFont typeface="Symbol" pitchFamily="18"/>
              <a:buChar char=""/>
            </a:pPr>
            <a:r>
              <a:rPr lang="en-US" sz="2000">
                <a:cs typeface="Arial"/>
              </a:rPr>
              <a:t>Environmental impacts and equitable outcomes</a:t>
            </a:r>
            <a:endParaRPr lang="en-US" sz="2000">
              <a:ea typeface="MS PGothic" pitchFamily="34"/>
              <a:cs typeface="Arial"/>
            </a:endParaRPr>
          </a:p>
          <a:p>
            <a:pPr lvl="0"/>
            <a:endParaRPr lang="en-US" sz="1800"/>
          </a:p>
          <a:p>
            <a:pPr lvl="0"/>
            <a:endParaRPr lang="en-US" sz="1800">
              <a:latin typeface="Century Gothic" pitchFamily="34"/>
              <a:ea typeface="MS PGothic" pitchFamily="34"/>
              <a:cs typeface="Arial" pitchFamily="34"/>
            </a:endParaRPr>
          </a:p>
          <a:p>
            <a:pPr marL="342900" lvl="0" indent="-342900">
              <a:buSzPct val="100000"/>
              <a:buFont typeface="Calibri" pitchFamily="34"/>
              <a:buChar char="&gt;"/>
            </a:pPr>
            <a:r>
              <a:rPr lang="en-US" sz="2000" b="1">
                <a:cs typeface="Arial"/>
              </a:rPr>
              <a:t>Community Leadership Committee </a:t>
            </a:r>
            <a:r>
              <a:rPr lang="en-US" sz="2000">
                <a:cs typeface="Arial"/>
              </a:rPr>
              <a:t>(CLC) provided input on September 22</a:t>
            </a:r>
          </a:p>
          <a:p>
            <a:pPr lvl="0"/>
            <a:endParaRPr lang="en-US" sz="2000">
              <a:cs typeface="Arial"/>
            </a:endParaRPr>
          </a:p>
          <a:p>
            <a:pPr marL="342900" lvl="0" indent="-342900">
              <a:buSzPct val="100000"/>
              <a:buFont typeface="Calibri" pitchFamily="34"/>
              <a:buChar char="&gt;"/>
            </a:pPr>
            <a:r>
              <a:rPr lang="en-US" sz="2000" b="1">
                <a:cs typeface="Arial"/>
              </a:rPr>
              <a:t>Equity Working Group </a:t>
            </a:r>
            <a:r>
              <a:rPr lang="en-US" sz="2000">
                <a:cs typeface="Arial"/>
              </a:rPr>
              <a:t>(EWG) providing equity-focused input today, September 29</a:t>
            </a:r>
          </a:p>
          <a:p>
            <a:pPr marL="342900" lvl="0" indent="-342900">
              <a:buSzPct val="100000"/>
              <a:buFont typeface="Calibri" pitchFamily="34"/>
              <a:buChar char="&gt;"/>
            </a:pPr>
            <a:endParaRPr lang="en-US" sz="2000">
              <a:cs typeface="Arial"/>
            </a:endParaRPr>
          </a:p>
          <a:p>
            <a:pPr marL="342900" lvl="0" indent="-342900">
              <a:buSzPct val="100000"/>
              <a:buFont typeface="Calibri" pitchFamily="34"/>
              <a:buChar char="&gt;"/>
            </a:pPr>
            <a:r>
              <a:rPr lang="en-US" sz="2000">
                <a:cs typeface="Arial"/>
              </a:rPr>
              <a:t>At the October 18</a:t>
            </a:r>
            <a:r>
              <a:rPr lang="en-US" sz="2000" baseline="30000">
                <a:cs typeface="Arial"/>
              </a:rPr>
              <a:t>th</a:t>
            </a:r>
            <a:r>
              <a:rPr lang="en-US" sz="2000">
                <a:cs typeface="Arial"/>
              </a:rPr>
              <a:t> </a:t>
            </a:r>
            <a:r>
              <a:rPr lang="en-US" sz="2000" b="1">
                <a:cs typeface="Arial"/>
              </a:rPr>
              <a:t>ZET Working Group Meeting</a:t>
            </a:r>
            <a:r>
              <a:rPr lang="en-US" sz="2000">
                <a:cs typeface="Arial"/>
              </a:rPr>
              <a:t>, the ZET Working Group will:</a:t>
            </a:r>
          </a:p>
          <a:p>
            <a:pPr marL="800100" lvl="1" indent="-342900">
              <a:buSzPct val="100000"/>
              <a:buFont typeface="Arial" pitchFamily="34"/>
              <a:buChar char="•"/>
            </a:pPr>
            <a:r>
              <a:rPr lang="en-US" sz="2000">
                <a:cs typeface="Arial"/>
              </a:rPr>
              <a:t>review input from the Equity Working Group</a:t>
            </a:r>
          </a:p>
          <a:p>
            <a:pPr marL="800100" lvl="1" indent="-342900">
              <a:buSzPct val="100000"/>
              <a:buFont typeface="Arial" pitchFamily="34"/>
              <a:buChar char="•"/>
            </a:pPr>
            <a:r>
              <a:rPr lang="en-US" sz="2000">
                <a:cs typeface="Arial"/>
              </a:rPr>
              <a:t>Vote to approve the ZET Program Principles</a:t>
            </a:r>
          </a:p>
          <a:p>
            <a:pPr lvl="1"/>
            <a:endParaRPr lang="en-US" sz="2000">
              <a:cs typeface="Arial"/>
            </a:endParaRPr>
          </a:p>
          <a:p>
            <a:pPr marL="342900" lvl="1" indent="-342900">
              <a:buSzPct val="100000"/>
              <a:buFont typeface="Calibri" pitchFamily="34"/>
              <a:buChar char="&gt;"/>
            </a:pPr>
            <a:r>
              <a:rPr lang="en-US" sz="2000">
                <a:cs typeface="Arial"/>
              </a:rPr>
              <a:t>Review ZET Program Principles with the </a:t>
            </a:r>
            <a:r>
              <a:rPr lang="en-US" sz="2000" b="1">
                <a:cs typeface="Arial"/>
              </a:rPr>
              <a:t>Task Force</a:t>
            </a:r>
          </a:p>
          <a:p>
            <a:pPr marL="0" lvl="1"/>
            <a:endParaRPr lang="en-US" sz="2000">
              <a:cs typeface="Arial"/>
            </a:endParaRPr>
          </a:p>
          <a:p>
            <a:pPr marL="342900" lvl="1" indent="-342900">
              <a:buSzPct val="100000"/>
              <a:buFont typeface="Calibri" pitchFamily="34"/>
              <a:buChar char="&gt;"/>
            </a:pPr>
            <a:r>
              <a:rPr lang="en-US" sz="2000">
                <a:cs typeface="Arial"/>
              </a:rPr>
              <a:t>Metro Project Team to present the ZET Principles to the </a:t>
            </a:r>
            <a:r>
              <a:rPr lang="en-US" sz="2000" b="1">
                <a:cs typeface="Arial"/>
              </a:rPr>
              <a:t>Metro Board of Directors</a:t>
            </a:r>
            <a:endParaRPr lang="en-US" sz="1800">
              <a:latin typeface="Century Gothic" pitchFamily="34"/>
              <a:ea typeface="MS PGothic" pitchFamily="34"/>
              <a:cs typeface="Arial" pitchFamily="34"/>
            </a:endParaRPr>
          </a:p>
        </p:txBody>
      </p:sp>
      <p:sp>
        <p:nvSpPr>
          <p:cNvPr id="4" name="Slide Number Placeholder 3">
            <a:extLst>
              <a:ext uri="{FF2B5EF4-FFF2-40B4-BE49-F238E27FC236}">
                <a16:creationId xmlns:a16="http://schemas.microsoft.com/office/drawing/2014/main" id="{A40455B6-4FE8-748B-0BAD-FD51EFA77DC2}"/>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76F5B54-7383-3E40-A528-762414F5DA63}"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42434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0CF6DA-F1A0-CED0-2FD3-39A9D8C8A3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61D1BE-08C0-D6B3-5A10-C7C4B39DBE75}"/>
              </a:ext>
            </a:extLst>
          </p:cNvPr>
          <p:cNvSpPr txBox="1">
            <a:spLocks noGrp="1"/>
          </p:cNvSpPr>
          <p:nvPr>
            <p:ph type="body" sz="quarter" idx="1"/>
          </p:nvPr>
        </p:nvSpPr>
        <p:spPr/>
        <p:txBody>
          <a:bodyPr/>
          <a:lstStyle/>
          <a:p>
            <a:pPr lvl="0"/>
            <a:r>
              <a:rPr lang="en-US">
                <a:cs typeface="Calibri"/>
              </a:rPr>
              <a:t>Michael</a:t>
            </a:r>
          </a:p>
          <a:p>
            <a:endParaRPr lang="en-US">
              <a:cs typeface="Calibri"/>
            </a:endParaRPr>
          </a:p>
          <a:p>
            <a:pPr marL="171450" indent="-171450">
              <a:buFont typeface="Symbol"/>
              <a:buChar char="•"/>
            </a:pPr>
            <a:r>
              <a:rPr lang="en-US"/>
              <a:t>LACI briefed the Community Leadership Committee (CLC) on 3/27 and Equity Working Group (EWG) on 3/30 to gather feedback and answer any questions.</a:t>
            </a:r>
            <a:endParaRPr lang="en-US">
              <a:cs typeface="Calibri"/>
            </a:endParaRPr>
          </a:p>
          <a:p>
            <a:pPr marL="171450" indent="-171450">
              <a:buFont typeface="Symbol"/>
              <a:buChar char="•"/>
            </a:pPr>
            <a:r>
              <a:rPr lang="en-US"/>
              <a:t>The Zero-Emissions Truck Working Group will hear highlights from input received from the CLC and EWG, and a vote will be taken at its April meeting on 4/18.   </a:t>
            </a:r>
            <a:endParaRPr lang="en-US">
              <a:cs typeface="Calibri"/>
            </a:endParaRPr>
          </a:p>
          <a:p>
            <a:pPr marL="171450" indent="-171450">
              <a:buFont typeface="Symbol"/>
              <a:buChar char="•"/>
            </a:pPr>
            <a:r>
              <a:rPr lang="en-US"/>
              <a:t>The Task Force will consider the ZET Working Group recommendation at its May meeting on 5/8.</a:t>
            </a:r>
            <a:endParaRPr lang="en-US">
              <a:cs typeface="Calibri"/>
            </a:endParaRPr>
          </a:p>
          <a:p>
            <a:pPr marL="171450" indent="-171450">
              <a:buFont typeface="Symbol"/>
              <a:buChar char="•"/>
            </a:pPr>
            <a:r>
              <a:rPr lang="en-US"/>
              <a:t>The Board will be asked to consider the Task Force recommendation on the LACI funding request at the May Metro Board Meeting.</a:t>
            </a:r>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9B4878F6-5DF4-22E0-C94C-9B4DCA0BAAD7}"/>
              </a:ext>
            </a:extLst>
          </p:cNvPr>
          <p:cNvSpPr txBox="1">
            <a:spLocks noGrp="1"/>
          </p:cNvSpPr>
          <p:nvPr>
            <p:ph type="sldNum" sz="quarter" idx="8"/>
          </p:nvPr>
        </p:nvSpPr>
        <p:spPr/>
        <p:txBody>
          <a:bodyPr/>
          <a:lstStyle/>
          <a:p>
            <a:pPr lvl="0"/>
            <a:fld id="{D7C881CC-E6A6-4445-904F-A3E8D61329CD}" type="slidenum">
              <a:t>21</a:t>
            </a:fld>
            <a:endParaRPr lang="en-US"/>
          </a:p>
        </p:txBody>
      </p:sp>
    </p:spTree>
    <p:extLst>
      <p:ext uri="{BB962C8B-B14F-4D97-AF65-F5344CB8AC3E}">
        <p14:creationId xmlns:p14="http://schemas.microsoft.com/office/powerpoint/2010/main" val="17188578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r>
              <a:rPr lang="en-US"/>
              <a:t>The MSRC is seeking willing partners to help facilitate investment in publicly accessible infrastructure to support an equitable transition of goods movement trucks to zero emissions. A key objective of this Request for Information is the identification of locations where the MSRC could make Clean Transportation Funding investments in publicly accessible infrastructure.</a:t>
            </a:r>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9894802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826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a:p>
            <a:pPr marL="171450" indent="-171450">
              <a:lnSpc>
                <a:spcPct val="90000"/>
              </a:lnSpc>
              <a:spcBef>
                <a:spcPts val="1000"/>
              </a:spcBef>
              <a:buFont typeface="Arial,Sans-Serif"/>
              <a:buChar char="•"/>
            </a:pPr>
            <a:r>
              <a:rPr lang="en-US">
                <a:ea typeface="Calibri"/>
                <a:cs typeface="Calibri"/>
              </a:rPr>
              <a:t>While we need to get more inforamtion through MSRC to fully populate this table, with the given information, we know that there could be 241 HD truck chargers and 2 hydrogen dispensers planned in the next couple of years. </a:t>
            </a:r>
          </a:p>
          <a:p>
            <a:pPr marL="171450" indent="-171450">
              <a:lnSpc>
                <a:spcPct val="90000"/>
              </a:lnSpc>
              <a:spcBef>
                <a:spcPts val="1000"/>
              </a:spcBef>
              <a:buFont typeface="Arial,Sans-Serif"/>
              <a:buChar char="•"/>
            </a:pPr>
            <a:r>
              <a:rPr lang="en-US">
                <a:ea typeface="Calibri"/>
                <a:cs typeface="Calibri"/>
              </a:rPr>
              <a:t>There is one proposal with hydrogen fueling service, but this proposal is focused on providing the service, and they’d need to work with existing truck stops within the corridor to install hydrogen dispensers. </a:t>
            </a:r>
          </a:p>
          <a:p>
            <a:pPr marL="171450" indent="-171450">
              <a:lnSpc>
                <a:spcPct val="90000"/>
              </a:lnSpc>
              <a:spcBef>
                <a:spcPts val="1000"/>
              </a:spcBef>
              <a:buFont typeface="Arial,Sans-Serif"/>
              <a:buChar char="•"/>
            </a:pPr>
            <a:r>
              <a:rPr lang="en-US">
                <a:ea typeface="Calibri"/>
                <a:cs typeface="Calibri"/>
              </a:rPr>
              <a:t>Not all proposals specified how much funding they are seeking from MSRC. </a:t>
            </a:r>
          </a:p>
          <a:p>
            <a:pPr marL="171450" indent="-171450">
              <a:lnSpc>
                <a:spcPct val="90000"/>
              </a:lnSpc>
              <a:spcBef>
                <a:spcPts val="1000"/>
              </a:spcBef>
              <a:buFont typeface="Arial,Sans-Serif"/>
              <a:buChar char="•"/>
            </a:pPr>
            <a:r>
              <a:rPr lang="en-US">
                <a:ea typeface="Calibri"/>
                <a:cs typeface="Calibri"/>
              </a:rPr>
              <a:t>Applying the 1:4 leveraging ratio and given the estimated total cost of the proposed projects of $141.3 million, Metro’s potential seed funding contribution could be $28.3 million. </a:t>
            </a:r>
          </a:p>
          <a:p>
            <a:pPr marL="0" indent="0">
              <a:lnSpc>
                <a:spcPct val="90000"/>
              </a:lnSpc>
              <a:spcBef>
                <a:spcPts val="1000"/>
              </a:spcBef>
              <a:buFont typeface="Arial,Sans-Serif"/>
              <a:buNone/>
            </a:pPr>
            <a:r>
              <a:rPr lang="en-US">
                <a:ea typeface="Calibri"/>
                <a:cs typeface="Calibri"/>
              </a:rPr>
              <a:t>Site 13 &amp; 15 are in the process of acquiring the land, and it may take longer than estimated to have the project commercially available. </a:t>
            </a:r>
          </a:p>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7066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902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ea typeface="Calibri"/>
                <a:cs typeface="Calibri"/>
              </a:rPr>
              <a:t>Because these proposals were prepared to respond to MSRC’s RFI, they didn’t necessarily discuss extensively on how they envision conducting activities that align with the 710 ZET Program Principals.  </a:t>
            </a:r>
          </a:p>
          <a:p>
            <a:r>
              <a:rPr lang="en-US">
                <a:ea typeface="Calibri"/>
                <a:cs typeface="Calibri"/>
              </a:rPr>
              <a:t>Particularly with principle 2, 3, 5, 6, and 7. </a:t>
            </a:r>
          </a:p>
          <a:p>
            <a:r>
              <a:rPr lang="en-US">
                <a:ea typeface="Calibri"/>
                <a:cs typeface="Calibri"/>
              </a:rPr>
              <a:t>For proposals that did not discuss expected project completion, we need more information, but for now, they are considered not meeting principle 8.</a:t>
            </a:r>
          </a:p>
          <a:p>
            <a:endParaRPr lang="en-US">
              <a:ea typeface="Calibri"/>
              <a:cs typeface="Calibri"/>
            </a:endParaRPr>
          </a:p>
          <a:p>
            <a:r>
              <a:rPr lang="en-US">
                <a:ea typeface="Calibri"/>
                <a:cs typeface="Calibri"/>
              </a:rPr>
              <a:t>(principle 6) All sites are proposed to be publicly accessible to offer both opportunity and domicile charging to small businesses who may face challenges locating reliable charging sites.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9076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3863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Because these proposals were prepared to respond to MSRC’s RFI, they didn’t necessarily discuss extensively on how they envision conducting activities that align with the 710 ZET Program Principals.  </a:t>
            </a:r>
          </a:p>
          <a:p>
            <a:r>
              <a:rPr lang="en-US">
                <a:ea typeface="Calibri"/>
                <a:cs typeface="Calibri"/>
              </a:rPr>
              <a:t>Particularly, we are interested in their willingness and desire to address </a:t>
            </a:r>
          </a:p>
          <a:p>
            <a:pPr marL="171450" indent="-171450">
              <a:buFont typeface="Arial" panose="020B0604020202020204" pitchFamily="34" charset="0"/>
              <a:buChar char="•"/>
            </a:pPr>
            <a:r>
              <a:rPr lang="en-US">
                <a:ea typeface="Calibri"/>
                <a:cs typeface="Calibri"/>
              </a:rPr>
              <a:t>Community engagement activities to draw out community concerns and desires, i.e., mitigating localize traffic, noise, safety, project related job opportunities, etc. </a:t>
            </a:r>
          </a:p>
          <a:p>
            <a:pPr marL="171450" indent="-171450">
              <a:buFont typeface="Arial" panose="020B0604020202020204" pitchFamily="34" charset="0"/>
              <a:buChar char="•"/>
            </a:pPr>
            <a:r>
              <a:rPr lang="en-US">
                <a:ea typeface="Calibri"/>
                <a:cs typeface="Calibri"/>
              </a:rPr>
              <a:t>Incorporating community benefits, i.e., community desires, in the project design</a:t>
            </a:r>
          </a:p>
          <a:p>
            <a:pPr marL="171450" indent="-171450">
              <a:buFont typeface="Arial" panose="020B0604020202020204" pitchFamily="34" charset="0"/>
              <a:buChar char="•"/>
            </a:pPr>
            <a:r>
              <a:rPr lang="en-US">
                <a:ea typeface="Calibri"/>
                <a:cs typeface="Calibri"/>
              </a:rPr>
              <a:t>Their thoughts on incorporating workforce investments and training to benefit surrounding communities</a:t>
            </a:r>
          </a:p>
          <a:p>
            <a:pPr marL="171450" indent="-171450">
              <a:buFont typeface="Arial" panose="020B0604020202020204" pitchFamily="34" charset="0"/>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195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Erika</a:t>
            </a: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38019144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42337645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C2B5AE-EE64-E01E-7560-8D52379B38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C5AE18-0AAA-562E-58EF-BEA12B3708EC}"/>
              </a:ext>
            </a:extLst>
          </p:cNvPr>
          <p:cNvSpPr txBox="1">
            <a:spLocks noGrp="1"/>
          </p:cNvSpPr>
          <p:nvPr>
            <p:ph type="body" sz="quarter" idx="1"/>
          </p:nvPr>
        </p:nvSpPr>
        <p:spPr/>
        <p:txBody>
          <a:bodyPr/>
          <a:lstStyle/>
          <a:p>
            <a:pPr lvl="0"/>
            <a:r>
              <a:rPr lang="en-US">
                <a:cs typeface="Calibri"/>
              </a:rPr>
              <a:t>Jack</a:t>
            </a:r>
          </a:p>
          <a:p>
            <a:endParaRPr lang="en-US"/>
          </a:p>
          <a:p>
            <a:pPr marL="342900" indent="-342900">
              <a:buFont typeface="Arial"/>
              <a:buChar char="•"/>
            </a:pPr>
            <a:r>
              <a:rPr lang="en-US"/>
              <a:t>Funding will be used to develop a detailed regional investment plan for innovative infrastructure solutions at industrial facilities and commercial zones along critical freight arteries feeding into I-710 freeway. </a:t>
            </a:r>
            <a:endParaRPr lang="en-US">
              <a:cs typeface="Calibri" panose="020F0502020204030204"/>
            </a:endParaRPr>
          </a:p>
          <a:p>
            <a:pPr marL="342900" indent="-342900">
              <a:buFont typeface="Arial"/>
              <a:buChar char="•"/>
            </a:pPr>
            <a:r>
              <a:rPr lang="en-US"/>
              <a:t>This plan will </a:t>
            </a:r>
            <a:endParaRPr lang="en-US">
              <a:cs typeface="Calibri" panose="020F0502020204030204"/>
            </a:endParaRPr>
          </a:p>
          <a:p>
            <a:pPr marL="628650" lvl="1" indent="-171450">
              <a:buFont typeface="Arial"/>
              <a:buChar char="•"/>
            </a:pPr>
            <a:r>
              <a:rPr lang="en-US"/>
              <a:t>Leverage existing goods movement real estate assets (e.g. ports, warehouses, distribution centers, retail locations) to provide charging for different supply chain fleets</a:t>
            </a:r>
            <a:endParaRPr lang="en-US">
              <a:cs typeface="Calibri" panose="020F0502020204030204"/>
            </a:endParaRPr>
          </a:p>
          <a:p>
            <a:pPr marL="628650" lvl="1" indent="-171450">
              <a:buFont typeface="Arial"/>
              <a:buChar char="•"/>
            </a:pPr>
            <a:r>
              <a:rPr lang="en-US"/>
              <a:t>Prepare local city governments to most effectively and efficiently site and permit the needed charging infrastructure.</a:t>
            </a:r>
            <a:endParaRPr lang="en-US">
              <a:cs typeface="Calibri" panose="020F0502020204030204"/>
            </a:endParaRPr>
          </a:p>
          <a:p>
            <a:pPr marL="628650" lvl="1" indent="-171450">
              <a:buFont typeface="Arial"/>
              <a:buChar char="•"/>
            </a:pPr>
            <a:r>
              <a:rPr lang="en-US"/>
              <a:t>Be shared with energy service providers and investors looking to lay the foundation for battery powered electric trucks in Southern California.</a:t>
            </a:r>
            <a:endParaRPr lang="en-US">
              <a:cs typeface="Calibri" panose="020F0502020204030204"/>
            </a:endParaRPr>
          </a:p>
          <a:p>
            <a:pPr lvl="0"/>
            <a:endParaRPr lang="en-US">
              <a:cs typeface="Calibri" panose="020F0502020204030204"/>
            </a:endParaRPr>
          </a:p>
          <a:p>
            <a:pPr lvl="0"/>
            <a:endParaRPr lang="en-US">
              <a:cs typeface="Calibri" panose="020F0502020204030204"/>
            </a:endParaRPr>
          </a:p>
          <a:p>
            <a:pPr marL="171450" lvl="0" indent="-171450">
              <a:lnSpc>
                <a:spcPct val="90000"/>
              </a:lnSpc>
              <a:spcBef>
                <a:spcPts val="1000"/>
              </a:spcBef>
              <a:buSzPct val="100000"/>
              <a:buFont typeface="Arial"/>
              <a:buChar char="•"/>
            </a:pPr>
            <a:endParaRPr lang="en-US">
              <a:cs typeface="Calibri" panose="020F0502020204030204"/>
            </a:endParaRPr>
          </a:p>
          <a:p>
            <a:pPr lvl="0"/>
            <a:endParaRPr lang="en-US">
              <a:cs typeface="Calibri" panose="020F0502020204030204"/>
            </a:endParaRPr>
          </a:p>
        </p:txBody>
      </p:sp>
      <p:sp>
        <p:nvSpPr>
          <p:cNvPr id="4" name="Slide Number Placeholder 3">
            <a:extLst>
              <a:ext uri="{FF2B5EF4-FFF2-40B4-BE49-F238E27FC236}">
                <a16:creationId xmlns:a16="http://schemas.microsoft.com/office/drawing/2014/main" id="{F3A9E37B-8489-324E-5376-688AC5D47A9B}"/>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42D6459-F255-C44F-950F-D9AA05413815}" type="slidenum">
              <a:rPr kumimoji="0" lang="en-US" sz="1200" b="0" i="0" u="none" strike="noStrike" kern="1200" cap="none" spc="0" normalizeH="0" baseline="0" noProof="0" smtClean="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3829234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Michael</a:t>
            </a:r>
          </a:p>
          <a:p>
            <a:endParaRPr lang="en-US">
              <a:cs typeface="Calibri"/>
            </a:endParaRPr>
          </a:p>
          <a:p>
            <a:pPr>
              <a:lnSpc>
                <a:spcPct val="90000"/>
              </a:lnSpc>
              <a:spcBef>
                <a:spcPts val="982"/>
              </a:spcBef>
            </a:pPr>
            <a:r>
              <a:rPr lang="en-US" b="1">
                <a:cs typeface="Calibri"/>
              </a:rPr>
              <a:t>METRO NEXT STEPS</a:t>
            </a:r>
          </a:p>
          <a:p>
            <a:pPr marL="171450" indent="-171450">
              <a:lnSpc>
                <a:spcPct val="90000"/>
              </a:lnSpc>
              <a:spcBef>
                <a:spcPts val="982"/>
              </a:spcBef>
              <a:buFont typeface="Arial" panose="020B0604020202020204" pitchFamily="34" charset="0"/>
              <a:buChar char="•"/>
            </a:pPr>
            <a:r>
              <a:rPr lang="en-US">
                <a:cs typeface="Calibri"/>
              </a:rPr>
              <a:t>Protocols for vetting proposals – leveraging of funds</a:t>
            </a:r>
          </a:p>
          <a:p>
            <a:pPr marL="171450" indent="-171450">
              <a:lnSpc>
                <a:spcPct val="90000"/>
              </a:lnSpc>
              <a:spcBef>
                <a:spcPts val="982"/>
              </a:spcBef>
              <a:buFont typeface="Arial" panose="020B0604020202020204" pitchFamily="34" charset="0"/>
              <a:buChar char="•"/>
            </a:pPr>
            <a:r>
              <a:rPr lang="en-US">
                <a:cs typeface="Calibri"/>
              </a:rPr>
              <a:t>Legislative calendar (Norm Emerson-GCCOG), roadmap-applications-timelines</a:t>
            </a:r>
          </a:p>
          <a:p>
            <a:pPr marL="171450" indent="-171450">
              <a:lnSpc>
                <a:spcPct val="90000"/>
              </a:lnSpc>
              <a:spcBef>
                <a:spcPts val="982"/>
              </a:spcBef>
              <a:buFont typeface="Arial" panose="020B0604020202020204" pitchFamily="34" charset="0"/>
              <a:buChar char="•"/>
            </a:pPr>
            <a:r>
              <a:rPr lang="en-US">
                <a:cs typeface="Calibri"/>
              </a:rPr>
              <a:t>Additional Technical Support-in addition to Akiko</a:t>
            </a:r>
          </a:p>
          <a:p>
            <a:pPr marL="171450" indent="-171450">
              <a:lnSpc>
                <a:spcPct val="90000"/>
              </a:lnSpc>
              <a:spcBef>
                <a:spcPts val="982"/>
              </a:spcBef>
              <a:buFont typeface="Arial" panose="020B0604020202020204" pitchFamily="34" charset="0"/>
              <a:buChar char="•"/>
            </a:pPr>
            <a:endParaRPr lang="en-US">
              <a:cs typeface="Calibri"/>
            </a:endParaRPr>
          </a:p>
          <a:p>
            <a:pPr marL="171450" indent="-171450">
              <a:lnSpc>
                <a:spcPct val="90000"/>
              </a:lnSpc>
              <a:spcBef>
                <a:spcPts val="982"/>
              </a:spcBef>
              <a:buFont typeface="Arial" panose="020B0604020202020204" pitchFamily="34" charset="0"/>
              <a:buChar char="•"/>
            </a:pPr>
            <a:endParaRPr lang="en-US">
              <a:cs typeface="Calibri"/>
            </a:endParaRPr>
          </a:p>
          <a:p>
            <a:pPr marL="0" indent="0">
              <a:lnSpc>
                <a:spcPct val="90000"/>
              </a:lnSpc>
              <a:spcBef>
                <a:spcPts val="982"/>
              </a:spcBef>
              <a:buFont typeface="Arial" panose="020B0604020202020204" pitchFamily="34" charset="0"/>
              <a:buNone/>
            </a:pPr>
            <a:r>
              <a:rPr lang="en-US" b="1" u="sng">
                <a:cs typeface="Calibri"/>
              </a:rPr>
              <a:t>IMMEDIATE NEXT STEPS</a:t>
            </a:r>
          </a:p>
          <a:p>
            <a:pPr marL="0" indent="0">
              <a:lnSpc>
                <a:spcPct val="90000"/>
              </a:lnSpc>
              <a:spcBef>
                <a:spcPts val="982"/>
              </a:spcBef>
              <a:buFont typeface="Arial" panose="020B0604020202020204" pitchFamily="34" charset="0"/>
              <a:buNone/>
            </a:pPr>
            <a:r>
              <a:rPr lang="en-US">
                <a:cs typeface="Calibri"/>
              </a:rPr>
              <a:t>--</a:t>
            </a:r>
            <a:r>
              <a:rPr lang="en-US" b="1">
                <a:cs typeface="Calibri"/>
              </a:rPr>
              <a:t>Slides</a:t>
            </a:r>
            <a:r>
              <a:rPr lang="en-US">
                <a:cs typeface="Calibri"/>
              </a:rPr>
              <a:t> and Confirmation- Jack Symington-LACI-slides (Susan)-SEPTEMBER</a:t>
            </a:r>
          </a:p>
          <a:p>
            <a:pPr marL="0" indent="0">
              <a:lnSpc>
                <a:spcPct val="90000"/>
              </a:lnSpc>
              <a:spcBef>
                <a:spcPts val="982"/>
              </a:spcBef>
              <a:buFont typeface="Arial" panose="020B0604020202020204" pitchFamily="34" charset="0"/>
              <a:buNone/>
            </a:pPr>
            <a:r>
              <a:rPr lang="en-US">
                <a:cs typeface="Calibri"/>
              </a:rPr>
              <a:t>-</a:t>
            </a:r>
            <a:r>
              <a:rPr lang="en-US" b="1">
                <a:cs typeface="Calibri"/>
              </a:rPr>
              <a:t>Refine principles slides in presentation</a:t>
            </a:r>
            <a:r>
              <a:rPr lang="en-US">
                <a:cs typeface="Calibri"/>
              </a:rPr>
              <a:t>-CEHAJ Letter (Trey)-COMPLETE-draft response</a:t>
            </a:r>
          </a:p>
          <a:p>
            <a:pPr marL="0" indent="0">
              <a:lnSpc>
                <a:spcPct val="90000"/>
              </a:lnSpc>
              <a:spcBef>
                <a:spcPts val="982"/>
              </a:spcBef>
              <a:buFont typeface="Arial" panose="020B0604020202020204" pitchFamily="34" charset="0"/>
              <a:buNone/>
            </a:pPr>
            <a:r>
              <a:rPr lang="en-US">
                <a:cs typeface="Calibri"/>
              </a:rPr>
              <a:t>-Michael-Fernando-Susan-Mtg re CEHAJ letter</a:t>
            </a:r>
          </a:p>
          <a:p>
            <a:pPr marL="0" indent="0">
              <a:lnSpc>
                <a:spcPct val="90000"/>
              </a:lnSpc>
              <a:spcBef>
                <a:spcPts val="982"/>
              </a:spcBef>
              <a:buFont typeface="Arial" panose="020B0604020202020204" pitchFamily="34" charset="0"/>
              <a:buNone/>
            </a:pPr>
            <a:endParaRPr lang="en-US">
              <a:cs typeface="Calibri"/>
            </a:endParaRPr>
          </a:p>
          <a:p>
            <a:pPr>
              <a:lnSpc>
                <a:spcPct val="90000"/>
              </a:lnSpc>
              <a:spcBef>
                <a:spcPts val="982"/>
              </a:spcBef>
            </a:pPr>
            <a:r>
              <a:rPr lang="en-US">
                <a:cs typeface="Calibri"/>
              </a:rPr>
              <a:t>-</a:t>
            </a:r>
            <a:r>
              <a:rPr lang="en-US" b="1">
                <a:cs typeface="Calibri"/>
              </a:rPr>
              <a:t>Tasks Worksheet Update </a:t>
            </a:r>
            <a:r>
              <a:rPr lang="en-US">
                <a:cs typeface="Calibri"/>
              </a:rPr>
              <a:t>(Susan has an example)</a:t>
            </a:r>
          </a:p>
          <a:p>
            <a:pPr>
              <a:lnSpc>
                <a:spcPct val="90000"/>
              </a:lnSpc>
              <a:spcBef>
                <a:spcPts val="982"/>
              </a:spcBef>
            </a:pPr>
            <a:r>
              <a:rPr lang="en-US">
                <a:cs typeface="Calibri"/>
              </a:rPr>
              <a:t>Agenda Item #6-focused discussions</a:t>
            </a:r>
          </a:p>
          <a:p>
            <a:pPr>
              <a:lnSpc>
                <a:spcPct val="90000"/>
              </a:lnSpc>
              <a:spcBef>
                <a:spcPts val="982"/>
              </a:spcBef>
            </a:pPr>
            <a:r>
              <a:rPr lang="en-US">
                <a:cs typeface="Calibri"/>
              </a:rPr>
              <a:t>Submit TCEP application, develop grant application</a:t>
            </a:r>
          </a:p>
          <a:p>
            <a:pPr>
              <a:lnSpc>
                <a:spcPct val="90000"/>
              </a:lnSpc>
              <a:spcBef>
                <a:spcPts val="982"/>
              </a:spcBef>
            </a:pPr>
            <a:r>
              <a:rPr lang="en-US">
                <a:cs typeface="Calibri"/>
              </a:rPr>
              <a:t>Finalize $5MM TA expertise</a:t>
            </a:r>
          </a:p>
          <a:p>
            <a:pPr>
              <a:lnSpc>
                <a:spcPct val="90000"/>
              </a:lnSpc>
              <a:spcBef>
                <a:spcPts val="982"/>
              </a:spcBef>
            </a:pPr>
            <a:r>
              <a:rPr lang="en-US">
                <a:cs typeface="Calibri"/>
              </a:rPr>
              <a:t>Local hiring policy</a:t>
            </a: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endParaRPr lang="en-US">
              <a:cs typeface="Calibri"/>
            </a:endParaRPr>
          </a:p>
          <a:p>
            <a:pPr>
              <a:lnSpc>
                <a:spcPct val="90000"/>
              </a:lnSpc>
              <a:spcBef>
                <a:spcPts val="982"/>
              </a:spcBef>
            </a:pPr>
            <a:r>
              <a:rPr lang="en-US">
                <a:cs typeface="Calibri"/>
              </a:rPr>
              <a:t>Erika</a:t>
            </a:r>
          </a:p>
          <a:p>
            <a:pPr>
              <a:lnSpc>
                <a:spcPct val="90000"/>
              </a:lnSpc>
              <a:spcBef>
                <a:spcPts val="982"/>
              </a:spcBef>
            </a:pPr>
            <a:endParaRPr lang="en-US">
              <a:cs typeface="Calibri"/>
            </a:endParaRPr>
          </a:p>
          <a:p>
            <a:pPr>
              <a:lnSpc>
                <a:spcPct val="90000"/>
              </a:lnSpc>
              <a:spcBef>
                <a:spcPts val="982"/>
              </a:spcBef>
            </a:pPr>
            <a:r>
              <a:rPr lang="en-US">
                <a:cs typeface="Calibri"/>
              </a:rPr>
              <a:t>Difference between things we generate and things we are a part of</a:t>
            </a:r>
          </a:p>
          <a:p>
            <a:pPr>
              <a:lnSpc>
                <a:spcPct val="90000"/>
              </a:lnSpc>
              <a:spcBef>
                <a:spcPts val="982"/>
              </a:spcBef>
            </a:pPr>
            <a:r>
              <a:rPr lang="en-US">
                <a:cs typeface="Calibri"/>
              </a:rPr>
              <a:t>How do we get the $200 m</a:t>
            </a:r>
          </a:p>
          <a:p>
            <a:pPr>
              <a:lnSpc>
                <a:spcPct val="90000"/>
              </a:lnSpc>
              <a:spcBef>
                <a:spcPts val="982"/>
              </a:spcBef>
            </a:pPr>
            <a:r>
              <a:rPr lang="en-US">
                <a:cs typeface="Calibri"/>
              </a:rPr>
              <a:t>How do we use Metros’ unique position in the county</a:t>
            </a:r>
          </a:p>
          <a:p>
            <a:pPr>
              <a:lnSpc>
                <a:spcPct val="90000"/>
              </a:lnSpc>
              <a:spcBef>
                <a:spcPts val="982"/>
              </a:spcBef>
            </a:pPr>
            <a:endParaRPr lang="en-US">
              <a:cs typeface="Calibri"/>
            </a:endParaRPr>
          </a:p>
          <a:p>
            <a:pPr>
              <a:lnSpc>
                <a:spcPct val="90000"/>
              </a:lnSpc>
              <a:spcBef>
                <a:spcPts val="982"/>
              </a:spcBef>
            </a:pPr>
            <a:r>
              <a:rPr lang="en-US">
                <a:cs typeface="Calibri"/>
              </a:rPr>
              <a:t>How do we create our own program?</a:t>
            </a:r>
          </a:p>
          <a:p>
            <a:pPr>
              <a:lnSpc>
                <a:spcPct val="90000"/>
              </a:lnSpc>
              <a:spcBef>
                <a:spcPts val="982"/>
              </a:spcBef>
            </a:pPr>
            <a:r>
              <a:rPr lang="en-US">
                <a:cs typeface="Calibri"/>
              </a:rPr>
              <a:t>How do we respond to other programs that want to partner with us?</a:t>
            </a:r>
          </a:p>
          <a:p>
            <a:pPr>
              <a:lnSpc>
                <a:spcPct val="90000"/>
              </a:lnSpc>
              <a:spcBef>
                <a:spcPts val="982"/>
              </a:spcBef>
            </a:pPr>
            <a:endParaRPr lang="en-US">
              <a:cs typeface="Calibri"/>
            </a:endParaRPr>
          </a:p>
          <a:p>
            <a:pPr>
              <a:lnSpc>
                <a:spcPct val="90000"/>
              </a:lnSpc>
              <a:spcBef>
                <a:spcPts val="982"/>
              </a:spcBef>
            </a:pPr>
            <a:r>
              <a:rPr lang="en-US">
                <a:cs typeface="Calibri"/>
              </a:rPr>
              <a:t>How do we create technical expertise- to develop this program</a:t>
            </a:r>
          </a:p>
          <a:p>
            <a:pPr>
              <a:lnSpc>
                <a:spcPct val="90000"/>
              </a:lnSpc>
              <a:spcBef>
                <a:spcPts val="982"/>
              </a:spcBef>
            </a:pPr>
            <a:r>
              <a:rPr lang="en-US">
                <a:cs typeface="Calibri"/>
              </a:rPr>
              <a:t>Technical working group?</a:t>
            </a:r>
          </a:p>
          <a:p>
            <a:pPr>
              <a:lnSpc>
                <a:spcPct val="90000"/>
              </a:lnSpc>
              <a:spcBef>
                <a:spcPts val="982"/>
              </a:spcBef>
            </a:pPr>
            <a:r>
              <a:rPr lang="en-US">
                <a:cs typeface="Calibri"/>
              </a:rPr>
              <a:t>Keep to ourselves?</a:t>
            </a:r>
          </a:p>
          <a:p>
            <a:pPr>
              <a:lnSpc>
                <a:spcPct val="90000"/>
              </a:lnSpc>
              <a:spcBef>
                <a:spcPts val="982"/>
              </a:spcBef>
            </a:pPr>
            <a:endParaRPr lang="en-US">
              <a:cs typeface="Calibri"/>
            </a:endParaRPr>
          </a:p>
          <a:p>
            <a:pPr>
              <a:lnSpc>
                <a:spcPct val="90000"/>
              </a:lnSpc>
              <a:spcBef>
                <a:spcPts val="982"/>
              </a:spcBef>
            </a:pPr>
            <a:r>
              <a:rPr lang="en-US">
                <a:cs typeface="Calibri"/>
              </a:rPr>
              <a:t>We need to develop our community outreach discussion-formalize it</a:t>
            </a:r>
          </a:p>
          <a:p>
            <a:pPr>
              <a:lnSpc>
                <a:spcPct val="90000"/>
              </a:lnSpc>
              <a:spcBef>
                <a:spcPts val="982"/>
              </a:spcBef>
            </a:pPr>
            <a:r>
              <a:rPr lang="en-US">
                <a:cs typeface="Calibri"/>
              </a:rPr>
              <a:t>Have plan in place</a:t>
            </a:r>
          </a:p>
          <a:p>
            <a:pPr>
              <a:lnSpc>
                <a:spcPct val="90000"/>
              </a:lnSpc>
              <a:spcBef>
                <a:spcPts val="982"/>
              </a:spcBef>
            </a:pPr>
            <a:r>
              <a:rPr lang="en-US">
                <a:cs typeface="Calibri"/>
              </a:rPr>
              <a:t>Advanced work in outreach</a:t>
            </a:r>
          </a:p>
          <a:p>
            <a:pPr>
              <a:lnSpc>
                <a:spcPct val="90000"/>
              </a:lnSpc>
              <a:spcBef>
                <a:spcPts val="982"/>
              </a:spcBef>
            </a:pPr>
            <a:endParaRPr lang="en-US">
              <a:cs typeface="Calibri"/>
            </a:endParaRPr>
          </a:p>
          <a:p>
            <a:pPr>
              <a:lnSpc>
                <a:spcPct val="90000"/>
              </a:lnSpc>
              <a:spcBef>
                <a:spcPts val="982"/>
              </a:spcBef>
            </a:pPr>
            <a:r>
              <a:rPr lang="en-US">
                <a:cs typeface="Calibri"/>
              </a:rPr>
              <a:t>AQMD=scope</a:t>
            </a:r>
          </a:p>
          <a:p>
            <a:pPr>
              <a:lnSpc>
                <a:spcPct val="90000"/>
              </a:lnSpc>
              <a:spcBef>
                <a:spcPts val="982"/>
              </a:spcBef>
            </a:pPr>
            <a:endParaRPr lang="en-US">
              <a:cs typeface="Calibri"/>
            </a:endParaRPr>
          </a:p>
          <a:p>
            <a:pPr>
              <a:lnSpc>
                <a:spcPct val="90000"/>
              </a:lnSpc>
              <a:spcBef>
                <a:spcPts val="982"/>
              </a:spcBef>
            </a:pPr>
            <a:r>
              <a:rPr lang="en-US">
                <a:cs typeface="Calibri"/>
              </a:rPr>
              <a:t>COMMUNITY EDUCATION</a:t>
            </a:r>
          </a:p>
          <a:p>
            <a:pPr>
              <a:lnSpc>
                <a:spcPct val="90000"/>
              </a:lnSpc>
              <a:spcBef>
                <a:spcPts val="982"/>
              </a:spcBef>
            </a:pPr>
            <a:r>
              <a:rPr lang="en-US">
                <a:cs typeface="Calibri"/>
              </a:rPr>
              <a:t>Akiko-Watson Land-realities of developing infrastructure </a:t>
            </a:r>
          </a:p>
          <a:p>
            <a:r>
              <a:rPr lang="en-US">
                <a:cs typeface="Calibri"/>
              </a:rPr>
              <a:t>rika</a:t>
            </a:r>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721957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Dr</a:t>
            </a:r>
            <a:r>
              <a:rPr lang="en-US" b="0" i="0">
                <a:effectLst/>
              </a:rPr>
              <a:t>. </a:t>
            </a:r>
            <a:r>
              <a:rPr lang="en-US"/>
              <a:t>Joe </a:t>
            </a:r>
            <a:r>
              <a:rPr lang="en-US" err="1"/>
              <a:t>Lyou</a:t>
            </a:r>
            <a:r>
              <a:rPr lang="en-US"/>
              <a:t>, California Transportation Commissioner and Task Force Member, cordially invites Task Force and Community Leadership Committee Members </a:t>
            </a:r>
            <a:r>
              <a:rPr lang="en-US" b="0" i="0">
                <a:effectLst/>
              </a:rPr>
              <a:t>to </a:t>
            </a:r>
            <a:r>
              <a:rPr lang="en-US"/>
              <a:t>the upcoming California Transportation Commission (CTC) meeting and events that are taking place at LA Metro and Union Station, including:</a:t>
            </a:r>
          </a:p>
          <a:p>
            <a:endParaRPr lang="en-US">
              <a:cs typeface="Calibri"/>
            </a:endParaRPr>
          </a:p>
          <a:p>
            <a:r>
              <a:rPr lang="en-US"/>
              <a:t>The </a:t>
            </a:r>
            <a:r>
              <a:rPr lang="en-US" i="1"/>
              <a:t>first-ever meeting </a:t>
            </a:r>
            <a:r>
              <a:rPr lang="en-US"/>
              <a:t>of the Interagency Transportation Equity Advisory Committee (Committee).  This Committee is a priority for the California Transportation Commission (Commission), California State Transportation Agency (</a:t>
            </a:r>
            <a:r>
              <a:rPr lang="en-US" err="1"/>
              <a:t>CalSTA</a:t>
            </a:r>
            <a:r>
              <a:rPr lang="en-US"/>
              <a:t>), and the California Department of Transportation (Caltrans) and is intended to elevate diverse and historically marginalized voices to advise these agencies on how to achieve meaningful outcomes in transportation equity, environmental justice, and equitable economic opportunities, especially as related to transportation planning and programming.  </a:t>
            </a:r>
          </a:p>
          <a:p>
            <a:r>
              <a:rPr lang="en-US"/>
              <a:t>Join the California Transportation Commission to understand the issues discussed and how transportation projects move forward at CTC.</a:t>
            </a:r>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17115597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Erika</a:t>
            </a:r>
          </a:p>
          <a:p>
            <a:endParaRPr lang="en-US"/>
          </a:p>
          <a:p>
            <a:r>
              <a:rPr lang="en-US" b="0" i="0">
                <a:solidFill>
                  <a:srgbClr val="202124"/>
                </a:solidFill>
                <a:effectLst/>
                <a:latin typeface="Roboto" panose="02000000000000000000" pitchFamily="2" charset="0"/>
              </a:rPr>
              <a:t>Our Lady of Guadalupe Day is celebrated on December 12 every year. The day has been declared a national holiday in Mexico. Devotees honor the day when Virgin Mary made an appearance to a young man on this day in 1531.</a:t>
            </a:r>
            <a:endParaRPr lang="en-US"/>
          </a:p>
          <a:p>
            <a:endParaRPr lang="en-US"/>
          </a:p>
          <a:p>
            <a:endParaRPr lang="en-US"/>
          </a:p>
          <a:p>
            <a:endParaRPr lang="en-US"/>
          </a:p>
          <a:p>
            <a:endParaRPr lang="en-US"/>
          </a:p>
          <a:p>
            <a:endParaRPr lang="en-US"/>
          </a:p>
          <a:p>
            <a:endParaRPr lang="en-US"/>
          </a:p>
          <a:p>
            <a:endParaRPr lang="en-US"/>
          </a:p>
        </p:txBody>
      </p:sp>
      <p:sp>
        <p:nvSpPr>
          <p:cNvPr id="4" name="Slide Number Placeholder 3"/>
          <p:cNvSpPr>
            <a:spLocks noGrp="1"/>
          </p:cNvSpPr>
          <p:nvPr>
            <p:ph type="sldNum" sz="quarter" idx="5"/>
          </p:nvPr>
        </p:nvSpPr>
        <p:spPr/>
        <p:txBody>
          <a:bodyPr/>
          <a:lstStyle/>
          <a:p>
            <a:pPr defTabSz="456999">
              <a:defRPr/>
            </a:pPr>
            <a:fld id="{1CA99CD2-19A0-6F48-895C-C7AB61D791DF}" type="slidenum">
              <a:rPr lang="en-US">
                <a:solidFill>
                  <a:prstClr val="black"/>
                </a:solidFill>
                <a:latin typeface="Calibri" panose="020F0502020204030204"/>
              </a:rPr>
              <a:pPr defTabSz="456999">
                <a:def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9687974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3730">
              <a:defRPr/>
            </a:pPr>
            <a:r>
              <a:rPr lang="en-US">
                <a:cs typeface="Calibri"/>
              </a:rPr>
              <a:t>Erika</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3085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082923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Laura</a:t>
            </a:r>
          </a:p>
        </p:txBody>
      </p:sp>
      <p:sp>
        <p:nvSpPr>
          <p:cNvPr id="4" name="Slide Number Placeholder 3"/>
          <p:cNvSpPr>
            <a:spLocks noGrp="1"/>
          </p:cNvSpPr>
          <p:nvPr>
            <p:ph type="sldNum" sz="quarter" idx="5"/>
          </p:nvPr>
        </p:nvSpPr>
        <p:spPr/>
        <p:txBody>
          <a:bodyPr/>
          <a:lstStyle/>
          <a:p>
            <a:fld id="{1CA99CD2-19A0-6F48-895C-C7AB61D791DF}" type="slidenum">
              <a:rPr lang="en-US" smtClean="0"/>
              <a:t>4</a:t>
            </a:fld>
            <a:endParaRPr lang="en-US"/>
          </a:p>
        </p:txBody>
      </p:sp>
    </p:spTree>
    <p:extLst>
      <p:ext uri="{BB962C8B-B14F-4D97-AF65-F5344CB8AC3E}">
        <p14:creationId xmlns:p14="http://schemas.microsoft.com/office/powerpoint/2010/main" val="1534220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Create slides for CLC and EWG re: Community Project Funding Award</a:t>
            </a:r>
          </a:p>
          <a:p>
            <a:endParaRPr lang="en-US">
              <a:cs typeface="Calibri" panose="020F0502020204030204"/>
            </a:endParaRPr>
          </a:p>
          <a:p>
            <a:r>
              <a:rPr lang="en-US">
                <a:cs typeface="Calibri" panose="020F0502020204030204"/>
              </a:rPr>
              <a:t>Secondary site identified in 710 blueprint work – need to house the project under LACI and not the port. As an early action investment, seems to be aligned with principles</a:t>
            </a:r>
            <a:endParaRPr lang="en-US"/>
          </a:p>
          <a:p>
            <a:endParaRPr lang="en-US">
              <a:cs typeface="Calibri" panose="020F0502020204030204"/>
            </a:endParaRPr>
          </a:p>
          <a:p>
            <a:r>
              <a:rPr lang="en-US">
                <a:cs typeface="Calibri" panose="020F0502020204030204"/>
              </a:rPr>
              <a:t>Having someone from Arches come in to discuss state's hydrogen hub application, set the stage for how 710 fits into that – how metro would address the issue of hydrogen I </a:t>
            </a:r>
            <a:r>
              <a:rPr lang="en-US" err="1">
                <a:cs typeface="Calibri" panose="020F0502020204030204"/>
              </a:rPr>
              <a:t>nthe</a:t>
            </a:r>
            <a:r>
              <a:rPr lang="en-US">
                <a:cs typeface="Calibri" panose="020F0502020204030204"/>
              </a:rPr>
              <a:t> context of the arches application being submitted on behalf of CA. Do we want to use this as an opportunity to respond with how our efforts are being positioned (hydrogen trucks aren't available yet)</a:t>
            </a:r>
            <a:endParaRPr lang="en-US"/>
          </a:p>
          <a:p>
            <a:endParaRPr lang="en-US">
              <a:cs typeface="Calibri" panose="020F0502020204030204"/>
            </a:endParaRPr>
          </a:p>
          <a:p>
            <a:r>
              <a:rPr lang="en-US">
                <a:cs typeface="Calibri" panose="020F0502020204030204"/>
              </a:rPr>
              <a:t>Upcoming additional funding opportunities</a:t>
            </a:r>
          </a:p>
          <a:p>
            <a:endParaRPr lang="en-US">
              <a:cs typeface="Calibri" panose="020F0502020204030204"/>
            </a:endParaRPr>
          </a:p>
          <a:p>
            <a:r>
              <a:rPr lang="en-US">
                <a:cs typeface="Calibri" panose="020F0502020204030204"/>
              </a:rPr>
              <a:t>Need a WG decision on supporting LACI in March – seeking support for Metro to commit a portion of funding for Rep Barragan</a:t>
            </a:r>
          </a:p>
          <a:p>
            <a:pPr>
              <a:buFont typeface="Arial" panose="020B0604020202020204" pitchFamily="34" charset="0"/>
              <a:buChar char="•"/>
            </a:pPr>
            <a:endParaRPr lang="en-US"/>
          </a:p>
          <a:p>
            <a:pPr>
              <a:buFont typeface="Arial" panose="020B0604020202020204" pitchFamily="34" charset="0"/>
              <a:buChar char="•"/>
            </a:pPr>
            <a:r>
              <a:rPr lang="en-US"/>
              <a:t>Los Angeles Cleantech Incubator: First to Last Mile: Creating an Integrated Goods Movement Charging Network around the I-710 Corridor. This project will create a plan for innovative infrastructure solutions at industrial facilities and commercial zones along critical freight arteries feeding into Southern California’s I-710 freeway. The project will explore how private sector fleets can establish an integrated network that leverages existing industrial and commercial real estate assets while providing greatest benefit to municipalities and communities. </a:t>
            </a:r>
            <a:endParaRPr lang="en-US">
              <a:cs typeface="Calibri"/>
            </a:endParaRPr>
          </a:p>
          <a:p>
            <a:pPr>
              <a:buFont typeface="Arial" panose="020B0604020202020204" pitchFamily="34" charset="0"/>
              <a:buChar char="•"/>
            </a:pPr>
            <a:endParaRPr lang="en-US"/>
          </a:p>
          <a:p>
            <a:pPr>
              <a:buFont typeface="Arial" panose="020B0604020202020204" pitchFamily="34" charset="0"/>
              <a:buChar char="•"/>
            </a:pPr>
            <a:r>
              <a:rPr lang="en-US"/>
              <a:t>LACI was recently awarded federal funds for the Creating an Integrated Goods Movement Charging Network around the I-710 Corridor. </a:t>
            </a:r>
            <a:endParaRPr lang="en-US">
              <a:cs typeface="Calibri" panose="020F0502020204030204"/>
            </a:endParaRPr>
          </a:p>
          <a:p>
            <a:pPr>
              <a:buFont typeface="Arial" panose="020B0604020202020204" pitchFamily="34" charset="0"/>
              <a:buChar char="•"/>
            </a:pPr>
            <a:endParaRPr lang="en-US"/>
          </a:p>
          <a:p>
            <a:pPr>
              <a:buFont typeface="Arial" panose="020B0604020202020204" pitchFamily="34" charset="0"/>
              <a:buChar char="•"/>
            </a:pPr>
            <a:r>
              <a:rPr lang="en-US"/>
              <a:t>Metro will seek ZET Working Group Support at its March 21st Meeting, and Board consideration in April to use Metro funds as a local contribution to secure federal funding for this project.   </a:t>
            </a:r>
            <a:endParaRPr lang="en-US">
              <a:cs typeface="Calibri"/>
            </a:endParaRPr>
          </a:p>
          <a:p>
            <a:pPr marL="285750" lvl="1">
              <a:buFont typeface="Arial" panose="020B0604020202020204" pitchFamily="34" charset="0"/>
              <a:buChar char="•"/>
            </a:pPr>
            <a:endParaRPr lang="en-US">
              <a:cs typeface="Calibri"/>
            </a:endParaRPr>
          </a:p>
          <a:p>
            <a:pPr marL="285750" lvl="1">
              <a:buFont typeface="Arial" panose="020B0604020202020204" pitchFamily="34" charset="0"/>
              <a:buChar char="•"/>
            </a:pPr>
            <a:endParaRPr lang="en-US">
              <a:cs typeface="Calibri"/>
            </a:endParaRPr>
          </a:p>
          <a:p>
            <a:r>
              <a:rPr lang="en-US">
                <a:cs typeface="Calibri"/>
              </a:rPr>
              <a:t>Motion 9 Board Directive</a:t>
            </a:r>
          </a:p>
          <a:p>
            <a:endParaRPr lang="en-US"/>
          </a:p>
          <a:p>
            <a:pPr marL="171450" indent="-171450">
              <a:buFont typeface="Arial"/>
              <a:buChar char="•"/>
            </a:pPr>
            <a:r>
              <a:rPr lang="en-US" b="1"/>
              <a:t>Engages city, county, and regional partners, including the South Coast Air Quality Management District and Los Angeles Cleantech Incubator, to organize and support local initiatives as part of the project’s Investment Plan; and</a:t>
            </a:r>
            <a:endParaRPr lang="en-US"/>
          </a:p>
          <a:p>
            <a:r>
              <a:rPr lang="en-US"/>
              <a:t>Los Angeles Cleantech Incubator (LACI) is a member of the Zero-Emission Truck Working Group</a:t>
            </a:r>
            <a:endParaRPr lang="en-US">
              <a:cs typeface="Calibri"/>
            </a:endParaRPr>
          </a:p>
          <a:p>
            <a:r>
              <a:rPr lang="en-US"/>
              <a:t>Metro will serve on the advisory committee</a:t>
            </a:r>
            <a:endParaRPr lang="en-US">
              <a:cs typeface="Calibri"/>
            </a:endParaRPr>
          </a:p>
          <a:p>
            <a:r>
              <a:rPr lang="en-US"/>
              <a:t>Asking for a financing contribution. If WG approves,   </a:t>
            </a:r>
            <a:endParaRPr lang="en-US">
              <a:cs typeface="Calibri"/>
            </a:endParaRPr>
          </a:p>
          <a:p>
            <a:pPr marL="285750" lvl="1"/>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36155695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Erika</a:t>
            </a: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7871351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ERIKA</a:t>
            </a:r>
          </a:p>
          <a:p>
            <a:endParaRPr lang="en-US"/>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13051229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panose="020F0502020204030204"/>
              </a:rPr>
              <a:t>Create slides for CLC and EWG re: Community Project Funding Award</a:t>
            </a:r>
          </a:p>
          <a:p>
            <a:endParaRPr lang="en-US">
              <a:cs typeface="Calibri" panose="020F0502020204030204"/>
            </a:endParaRPr>
          </a:p>
          <a:p>
            <a:r>
              <a:rPr lang="en-US">
                <a:cs typeface="Calibri" panose="020F0502020204030204"/>
              </a:rPr>
              <a:t>Secondary site identified in 710 blueprint work – need to house the project under LACI and not the port. As an early action investment, seems to be aligned with principles</a:t>
            </a:r>
            <a:endParaRPr lang="en-US"/>
          </a:p>
          <a:p>
            <a:endParaRPr lang="en-US">
              <a:cs typeface="Calibri" panose="020F0502020204030204"/>
            </a:endParaRPr>
          </a:p>
          <a:p>
            <a:r>
              <a:rPr lang="en-US">
                <a:cs typeface="Calibri" panose="020F0502020204030204"/>
              </a:rPr>
              <a:t>Having someone from Arches come in to discuss state's hydrogen hub application, set the stage for how 710 fits into that – how metro would address the issue of hydrogen I </a:t>
            </a:r>
            <a:r>
              <a:rPr lang="en-US" err="1">
                <a:cs typeface="Calibri" panose="020F0502020204030204"/>
              </a:rPr>
              <a:t>nthe</a:t>
            </a:r>
            <a:r>
              <a:rPr lang="en-US">
                <a:cs typeface="Calibri" panose="020F0502020204030204"/>
              </a:rPr>
              <a:t> context of the arches application being submitted on behalf of CA. Do we want to use this as an opportunity to respond with how our efforts are being positioned (hydrogen trucks aren't available yet)</a:t>
            </a:r>
            <a:endParaRPr lang="en-US"/>
          </a:p>
          <a:p>
            <a:endParaRPr lang="en-US">
              <a:cs typeface="Calibri" panose="020F0502020204030204"/>
            </a:endParaRPr>
          </a:p>
          <a:p>
            <a:r>
              <a:rPr lang="en-US">
                <a:cs typeface="Calibri" panose="020F0502020204030204"/>
              </a:rPr>
              <a:t>Upcoming additional funding opportunities</a:t>
            </a:r>
          </a:p>
          <a:p>
            <a:endParaRPr lang="en-US">
              <a:cs typeface="Calibri" panose="020F0502020204030204"/>
            </a:endParaRPr>
          </a:p>
          <a:p>
            <a:r>
              <a:rPr lang="en-US">
                <a:cs typeface="Calibri" panose="020F0502020204030204"/>
              </a:rPr>
              <a:t>Need a WG decision on supporting LACI in March – seeking support for Metro to commit a portion of funding for Rep Barragan</a:t>
            </a:r>
          </a:p>
          <a:p>
            <a:pPr>
              <a:buFont typeface="Arial" panose="020B0604020202020204" pitchFamily="34" charset="0"/>
              <a:buChar char="•"/>
            </a:pPr>
            <a:endParaRPr lang="en-US"/>
          </a:p>
          <a:p>
            <a:pPr>
              <a:buFont typeface="Arial" panose="020B0604020202020204" pitchFamily="34" charset="0"/>
              <a:buChar char="•"/>
            </a:pPr>
            <a:r>
              <a:rPr lang="en-US"/>
              <a:t>Los Angeles Cleantech Incubator: First to Last Mile: Creating an Integrated Goods Movement Charging Network around the I-710 Corridor. This project will create a plan for innovative infrastructure solutions at industrial facilities and commercial zones along critical freight arteries feeding into Southern California’s I-710 freeway. The project will explore how private sector fleets can establish an integrated network that leverages existing industrial and commercial real estate assets while providing greatest benefit to municipalities and communities. </a:t>
            </a:r>
            <a:endParaRPr lang="en-US">
              <a:cs typeface="Calibri"/>
            </a:endParaRPr>
          </a:p>
          <a:p>
            <a:pPr>
              <a:buFont typeface="Arial" panose="020B0604020202020204" pitchFamily="34" charset="0"/>
              <a:buChar char="•"/>
            </a:pPr>
            <a:endParaRPr lang="en-US"/>
          </a:p>
          <a:p>
            <a:pPr>
              <a:buFont typeface="Arial" panose="020B0604020202020204" pitchFamily="34" charset="0"/>
              <a:buChar char="•"/>
            </a:pPr>
            <a:r>
              <a:rPr lang="en-US"/>
              <a:t>LACI was recently awarded federal funds for the Creating an Integrated Goods Movement Charging Network around the I-710 Corridor. </a:t>
            </a:r>
            <a:endParaRPr lang="en-US">
              <a:cs typeface="Calibri" panose="020F0502020204030204"/>
            </a:endParaRPr>
          </a:p>
          <a:p>
            <a:pPr>
              <a:buFont typeface="Arial" panose="020B0604020202020204" pitchFamily="34" charset="0"/>
              <a:buChar char="•"/>
            </a:pPr>
            <a:endParaRPr lang="en-US"/>
          </a:p>
          <a:p>
            <a:pPr>
              <a:buFont typeface="Arial" panose="020B0604020202020204" pitchFamily="34" charset="0"/>
              <a:buChar char="•"/>
            </a:pPr>
            <a:r>
              <a:rPr lang="en-US"/>
              <a:t>Metro will seek ZET Working Group Support at its March 21st Meeting, and Board consideration in April to use Metro funds as a local contribution to secure federal funding for this project.   </a:t>
            </a:r>
            <a:endParaRPr lang="en-US">
              <a:cs typeface="Calibri"/>
            </a:endParaRPr>
          </a:p>
          <a:p>
            <a:pPr marL="285750" lvl="1">
              <a:buFont typeface="Arial" panose="020B0604020202020204" pitchFamily="34" charset="0"/>
              <a:buChar char="•"/>
            </a:pPr>
            <a:endParaRPr lang="en-US">
              <a:cs typeface="Calibri"/>
            </a:endParaRPr>
          </a:p>
          <a:p>
            <a:pPr marL="285750" lvl="1">
              <a:buFont typeface="Arial" panose="020B0604020202020204" pitchFamily="34" charset="0"/>
              <a:buChar char="•"/>
            </a:pPr>
            <a:endParaRPr lang="en-US">
              <a:cs typeface="Calibri"/>
            </a:endParaRPr>
          </a:p>
          <a:p>
            <a:r>
              <a:rPr lang="en-US">
                <a:cs typeface="Calibri"/>
              </a:rPr>
              <a:t>Motion 9 Board Directive</a:t>
            </a:r>
          </a:p>
          <a:p>
            <a:endParaRPr lang="en-US"/>
          </a:p>
          <a:p>
            <a:pPr marL="171450" indent="-171450">
              <a:buFont typeface="Arial"/>
              <a:buChar char="•"/>
            </a:pPr>
            <a:r>
              <a:rPr lang="en-US" b="1"/>
              <a:t>Engages city, county, and regional partners, including the South Coast Air Quality Management District and Los Angeles Cleantech Incubator, to organize and support local initiatives as part of the project’s Investment Plan; and</a:t>
            </a:r>
            <a:endParaRPr lang="en-US"/>
          </a:p>
          <a:p>
            <a:r>
              <a:rPr lang="en-US"/>
              <a:t>Los Angeles Cleantech Incubator (LACI) is a member of the Zero-Emission Truck Working Group</a:t>
            </a:r>
            <a:endParaRPr lang="en-US">
              <a:cs typeface="Calibri"/>
            </a:endParaRPr>
          </a:p>
          <a:p>
            <a:r>
              <a:rPr lang="en-US"/>
              <a:t>Metro will serve on the advisory committee</a:t>
            </a:r>
            <a:endParaRPr lang="en-US">
              <a:cs typeface="Calibri"/>
            </a:endParaRPr>
          </a:p>
          <a:p>
            <a:r>
              <a:rPr lang="en-US"/>
              <a:t>Asking for a financing contribution. If WG approves,   </a:t>
            </a:r>
            <a:endParaRPr lang="en-US">
              <a:cs typeface="Calibri"/>
            </a:endParaRPr>
          </a:p>
          <a:p>
            <a:pPr marL="285750" lvl="1"/>
            <a:endParaRPr lang="en-US">
              <a:cs typeface="Calibri"/>
            </a:endParaRPr>
          </a:p>
        </p:txBody>
      </p:sp>
      <p:sp>
        <p:nvSpPr>
          <p:cNvPr id="4" name="Slide Number Placeholder 3"/>
          <p:cNvSpPr>
            <a:spLocks noGrp="1"/>
          </p:cNvSpPr>
          <p:nvPr>
            <p:ph type="sldNum" sz="quarter" idx="5"/>
          </p:nvPr>
        </p:nvSpPr>
        <p:spPr/>
        <p:txBody>
          <a:bodyPr/>
          <a:lstStyle/>
          <a:p>
            <a:pPr defTabSz="440630">
              <a:defRPr/>
            </a:pPr>
            <a:fld id="{1CA99CD2-19A0-6F48-895C-C7AB61D791DF}" type="slidenum">
              <a:rPr lang="en-US">
                <a:solidFill>
                  <a:prstClr val="black"/>
                </a:solidFill>
                <a:latin typeface="Calibri" panose="020F0502020204030204"/>
              </a:rPr>
              <a:pPr defTabSz="440630">
                <a:def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25042082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6.png"/><Relationship Id="rId1" Type="http://schemas.openxmlformats.org/officeDocument/2006/relationships/slideMaster" Target="../slideMasters/slideMaster5.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399" y="150125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50125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500399" y="3678175"/>
            <a:ext cx="5484476"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4F9FA52E-E6B6-497B-8CDF-4291B6C70B9B}"/>
              </a:ext>
            </a:extLst>
          </p:cNvPr>
          <p:cNvSpPr>
            <a:spLocks noGrp="1"/>
          </p:cNvSpPr>
          <p:nvPr>
            <p:ph sz="half" idx="17" hasCustomPrompt="1"/>
          </p:nvPr>
        </p:nvSpPr>
        <p:spPr>
          <a:xfrm>
            <a:off x="6225550" y="3678175"/>
            <a:ext cx="5464800" cy="1940400"/>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5" name="Title 4">
            <a:extLst>
              <a:ext uri="{FF2B5EF4-FFF2-40B4-BE49-F238E27FC236}">
                <a16:creationId xmlns:a16="http://schemas.microsoft.com/office/drawing/2014/main" id="{0535A655-0007-42B8-9AAE-D572D30C69E7}"/>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469194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399" y="501649"/>
            <a:ext cx="11189951" cy="930275"/>
          </a:xfrm>
        </p:spPr>
        <p:txBody>
          <a:bodyPr/>
          <a:lstStyle>
            <a:lvl1pPr>
              <a:defRPr/>
            </a:lvl1pPr>
          </a:lstStyle>
          <a:p>
            <a:r>
              <a:rPr lang="en-GB" noProof="0"/>
              <a:t>Click to add title</a:t>
            </a:r>
          </a:p>
        </p:txBody>
      </p:sp>
      <p:sp>
        <p:nvSpPr>
          <p:cNvPr id="3" name="Content Placeholder 2"/>
          <p:cNvSpPr>
            <a:spLocks noGrp="1"/>
          </p:cNvSpPr>
          <p:nvPr>
            <p:ph idx="1" hasCustomPrompt="1"/>
          </p:nvPr>
        </p:nvSpPr>
        <p:spPr>
          <a:xfrm>
            <a:off x="500399" y="1943100"/>
            <a:ext cx="11189951" cy="3690257"/>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8" name="Footer Placeholder 7">
            <a:extLst>
              <a:ext uri="{FF2B5EF4-FFF2-40B4-BE49-F238E27FC236}">
                <a16:creationId xmlns:a16="http://schemas.microsoft.com/office/drawing/2014/main" id="{E9436AB1-5F87-45A0-A4D3-ACB62D87C979}"/>
              </a:ext>
            </a:extLst>
          </p:cNvPr>
          <p:cNvSpPr>
            <a:spLocks noGrp="1"/>
          </p:cNvSpPr>
          <p:nvPr>
            <p:ph type="ftr" sz="quarter" idx="11"/>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1DEC2C57-2A89-4D06-932E-353E043E7C9E}"/>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7" name="Date Placeholder 6" hidden="1">
            <a:extLst>
              <a:ext uri="{FF2B5EF4-FFF2-40B4-BE49-F238E27FC236}">
                <a16:creationId xmlns:a16="http://schemas.microsoft.com/office/drawing/2014/main" id="{C0878BA1-CFB4-4349-B120-1867D280A4EA}"/>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413742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a:t>Click to add title</a:t>
            </a:r>
          </a:p>
        </p:txBody>
      </p:sp>
      <p:sp>
        <p:nvSpPr>
          <p:cNvPr id="7" name="Footer Placeholder 6">
            <a:extLst>
              <a:ext uri="{FF2B5EF4-FFF2-40B4-BE49-F238E27FC236}">
                <a16:creationId xmlns:a16="http://schemas.microsoft.com/office/drawing/2014/main" id="{B66D4F2E-FFF6-4D94-A0A4-43A43FCDEB38}"/>
              </a:ext>
            </a:extLst>
          </p:cNvPr>
          <p:cNvSpPr>
            <a:spLocks noGrp="1"/>
          </p:cNvSpPr>
          <p:nvPr>
            <p:ph type="ftr" sz="quarter" idx="11"/>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810EAA6D-6226-4D0B-A23A-3D2469B69BC5}"/>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C3750702-865E-424E-BDAE-F6B87694C5F2}"/>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40500897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D1017D30-3C3B-4E02-956C-526F80577709}"/>
              </a:ext>
            </a:extLst>
          </p:cNvPr>
          <p:cNvSpPr>
            <a:spLocks noGrp="1"/>
          </p:cNvSpPr>
          <p:nvPr>
            <p:ph type="ftr" sz="quarter" idx="11"/>
          </p:nvPr>
        </p:nvSpPr>
        <p:spPr/>
        <p:txBody>
          <a:bodyPr/>
          <a:lstStyle/>
          <a:p>
            <a:r>
              <a:rPr lang="it-IT"/>
              <a:t>Carlo Bertani, Maersk, Inland Decarbonization Lead</a:t>
            </a:r>
            <a:endParaRPr lang="en-GB"/>
          </a:p>
        </p:txBody>
      </p:sp>
      <p:sp>
        <p:nvSpPr>
          <p:cNvPr id="7" name="Slide Number Placeholder 6">
            <a:extLst>
              <a:ext uri="{FF2B5EF4-FFF2-40B4-BE49-F238E27FC236}">
                <a16:creationId xmlns:a16="http://schemas.microsoft.com/office/drawing/2014/main" id="{5A2CD91E-E870-45AB-B6B3-21B3C5472439}"/>
              </a:ext>
            </a:extLst>
          </p:cNvPr>
          <p:cNvSpPr>
            <a:spLocks noGrp="1"/>
          </p:cNvSpPr>
          <p:nvPr>
            <p:ph type="sldNum" sz="quarter" idx="12"/>
          </p:nvPr>
        </p:nvSpPr>
        <p:spPr/>
        <p:txBody>
          <a:bodyPr/>
          <a:lstStyle/>
          <a:p>
            <a:fld id="{43A204BC-C5BA-4EF4-ABC8-D45123A0C528}" type="slidenum">
              <a:rPr lang="en-GB" smtClean="0"/>
              <a:pPr/>
              <a:t>‹#›</a:t>
            </a:fld>
            <a:endParaRPr lang="en-GB"/>
          </a:p>
        </p:txBody>
      </p:sp>
      <p:sp>
        <p:nvSpPr>
          <p:cNvPr id="5" name="Date Placeholder 4" hidden="1">
            <a:extLst>
              <a:ext uri="{FF2B5EF4-FFF2-40B4-BE49-F238E27FC236}">
                <a16:creationId xmlns:a16="http://schemas.microsoft.com/office/drawing/2014/main" id="{CF0E3E31-9EAD-4ECD-A589-4F158B739B5B}"/>
              </a:ext>
            </a:extLst>
          </p:cNvPr>
          <p:cNvSpPr>
            <a:spLocks noGrp="1"/>
          </p:cNvSpPr>
          <p:nvPr>
            <p:ph type="dt" sz="half" idx="10"/>
          </p:nvPr>
        </p:nvSpPr>
        <p:spPr/>
        <p:txBody>
          <a:bodyPr/>
          <a:lstStyle/>
          <a:p>
            <a:r>
              <a:rPr lang="en-US"/>
              <a:t>September 20, 2022</a:t>
            </a:r>
            <a:endParaRPr lang="en-GB"/>
          </a:p>
        </p:txBody>
      </p:sp>
    </p:spTree>
    <p:extLst>
      <p:ext uri="{BB962C8B-B14F-4D97-AF65-F5344CB8AC3E}">
        <p14:creationId xmlns:p14="http://schemas.microsoft.com/office/powerpoint/2010/main" val="31697563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End">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4308475"/>
            <a:ext cx="10491788" cy="1318735"/>
          </a:xfrm>
        </p:spPr>
        <p:txBody>
          <a:bodyPr/>
          <a:lstStyle>
            <a:lvl1pPr>
              <a:defRPr sz="4000" b="0">
                <a:solidFill>
                  <a:schemeClr val="accent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B70C7CED-62BB-4D41-91E8-AED15ACB421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362056064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End w. picture">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4308474"/>
            <a:ext cx="10491788" cy="1323975"/>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A6CDA879-E7F2-4945-8A09-C6477E28A6A6}"/>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711847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User guide ">
    <p:spTree>
      <p:nvGrpSpPr>
        <p:cNvPr id="1" name=""/>
        <p:cNvGrpSpPr/>
        <p:nvPr/>
      </p:nvGrpSpPr>
      <p:grpSpPr>
        <a:xfrm>
          <a:off x="0" y="0"/>
          <a:ext cx="0" cy="0"/>
          <a:chOff x="0" y="0"/>
          <a:chExt cx="0" cy="0"/>
        </a:xfrm>
      </p:grpSpPr>
      <p:sp>
        <p:nvSpPr>
          <p:cNvPr id="21" name="Text Box 3"/>
          <p:cNvSpPr txBox="1">
            <a:spLocks noChangeArrowheads="1"/>
          </p:cNvSpPr>
          <p:nvPr userDrawn="1"/>
        </p:nvSpPr>
        <p:spPr bwMode="auto">
          <a:xfrm>
            <a:off x="4325290" y="1439372"/>
            <a:ext cx="2917403" cy="472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ts val="1200"/>
              </a:spcBef>
              <a:spcAft>
                <a:spcPts val="600"/>
              </a:spcAft>
              <a:defRPr/>
            </a:pPr>
            <a:r>
              <a:rPr lang="en-GB" sz="900" b="1" noProof="1">
                <a:solidFill>
                  <a:schemeClr val="tx1"/>
                </a:solidFill>
                <a:latin typeface="+mn-lt"/>
                <a:cs typeface="Arial" panose="020B0604020202020204" pitchFamily="34" charset="0"/>
              </a:rPr>
              <a:t>A. Insert corporate picture</a:t>
            </a:r>
            <a:endParaRPr lang="en-GB" altLang="da-DK" sz="900" b="0" noProof="1">
              <a:solidFill>
                <a:schemeClr val="tx1"/>
              </a:solidFill>
              <a:latin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noProof="1">
                <a:solidFill>
                  <a:schemeClr val="tx1"/>
                </a:solidFill>
                <a:latin typeface="+mn-lt"/>
                <a:cs typeface="Arial" panose="020B0604020202020204" pitchFamily="34" charset="0"/>
              </a:rPr>
              <a:t>1.</a:t>
            </a:r>
            <a:r>
              <a:rPr lang="en-GB" altLang="da-DK" sz="900" b="0" noProof="1">
                <a:solidFill>
                  <a:schemeClr val="tx1"/>
                </a:solidFill>
                <a:latin typeface="+mn-lt"/>
                <a:cs typeface="Arial" panose="020B0604020202020204" pitchFamily="34" charset="0"/>
              </a:rPr>
              <a:t> Click the blue </a:t>
            </a:r>
            <a:r>
              <a:rPr lang="en-GB" altLang="da-DK" sz="900" b="1" baseline="0" noProof="1">
                <a:solidFill>
                  <a:schemeClr val="tx1"/>
                </a:solidFill>
                <a:latin typeface="+mn-lt"/>
                <a:cs typeface="Arial" panose="020B0604020202020204" pitchFamily="34" charset="0"/>
              </a:rPr>
              <a:t>Templafy</a:t>
            </a:r>
            <a:r>
              <a:rPr lang="en-GB" altLang="da-DK" sz="900" b="0" baseline="0" noProof="1">
                <a:solidFill>
                  <a:schemeClr val="tx1"/>
                </a:solidFill>
                <a:latin typeface="+mn-lt"/>
                <a:cs typeface="Arial" panose="020B0604020202020204" pitchFamily="34" charset="0"/>
              </a:rPr>
              <a:t>-button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In the dropdown, click </a:t>
            </a:r>
            <a:r>
              <a:rPr lang="en-GB" altLang="da-DK" sz="900" b="1" baseline="0" noProof="1">
                <a:solidFill>
                  <a:schemeClr val="tx1"/>
                </a:solidFill>
                <a:latin typeface="+mn-lt"/>
                <a:cs typeface="Arial" panose="020B0604020202020204" pitchFamily="34" charset="0"/>
              </a:rPr>
              <a:t>Images</a:t>
            </a:r>
            <a:r>
              <a:rPr lang="en-GB" altLang="da-DK" sz="900" b="0" baseline="0" noProof="1">
                <a:solidFill>
                  <a:schemeClr val="tx1"/>
                </a:solidFill>
                <a:latin typeface="+mn-lt"/>
                <a:cs typeface="Arial" panose="020B0604020202020204" pitchFamily="34" charset="0"/>
              </a:rPr>
              <a:t>,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or click </a:t>
            </a:r>
            <a:r>
              <a:rPr lang="en-GB" altLang="da-DK" sz="900" b="1" baseline="0" noProof="1">
                <a:solidFill>
                  <a:schemeClr val="tx1"/>
                </a:solidFill>
                <a:latin typeface="+mn-lt"/>
                <a:cs typeface="Arial" panose="020B0604020202020204" pitchFamily="34" charset="0"/>
              </a:rPr>
              <a:t>Images</a:t>
            </a:r>
            <a:r>
              <a:rPr lang="en-GB" altLang="da-DK" sz="900" b="0" i="0" baseline="0" noProof="1">
                <a:solidFill>
                  <a:schemeClr val="tx1"/>
                </a:solidFill>
                <a:latin typeface="+mn-lt"/>
                <a:cs typeface="Arial" panose="020B0604020202020204" pitchFamily="34" charset="0"/>
              </a:rPr>
              <a:t>-button</a:t>
            </a:r>
            <a:r>
              <a:rPr lang="en-GB" altLang="da-DK" sz="900" b="0" baseline="0" noProof="1">
                <a:solidFill>
                  <a:schemeClr val="tx1"/>
                </a:solidFill>
                <a:latin typeface="+mn-lt"/>
                <a:cs typeface="Arial" panose="020B0604020202020204" pitchFamily="34" charset="0"/>
              </a:rPr>
              <a:t> in the right Templafy pane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altLang="da-DK" sz="900" b="1" baseline="0" noProof="1">
                <a:solidFill>
                  <a:schemeClr val="tx1"/>
                </a:solidFill>
                <a:latin typeface="+mn-lt"/>
                <a:cs typeface="Arial" panose="020B0604020202020204" pitchFamily="34" charset="0"/>
              </a:rPr>
              <a:t>B. Browse for other pictures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Insert</a:t>
            </a:r>
            <a:r>
              <a:rPr lang="en-GB" altLang="da-DK" sz="900" b="0" baseline="0" noProof="1">
                <a:solidFill>
                  <a:schemeClr val="tx1"/>
                </a:solidFill>
                <a:latin typeface="+mn-lt"/>
                <a:cs typeface="Arial" panose="020B0604020202020204" pitchFamily="34" charset="0"/>
              </a:rPr>
              <a:t> to browse for </a:t>
            </a:r>
            <a:br>
              <a:rPr lang="en-GB" altLang="da-DK" sz="900" b="0" baseline="0" noProof="1">
                <a:solidFill>
                  <a:schemeClr val="tx1"/>
                </a:solidFill>
                <a:latin typeface="+mn-lt"/>
                <a:cs typeface="Arial" panose="020B0604020202020204" pitchFamily="34" charset="0"/>
              </a:rPr>
            </a:br>
            <a:r>
              <a:rPr lang="en-GB" altLang="da-DK" sz="900" b="0" baseline="0" noProof="1">
                <a:solidFill>
                  <a:schemeClr val="tx1"/>
                </a:solidFill>
                <a:latin typeface="+mn-lt"/>
                <a:cs typeface="Arial" panose="020B0604020202020204" pitchFamily="34" charset="0"/>
              </a:rPr>
              <a:t>a picture</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 </a:t>
            </a:r>
            <a:r>
              <a:rPr lang="en-GB" sz="900" b="1" noProof="0">
                <a:solidFill>
                  <a:srgbClr val="000000"/>
                </a:solidFill>
                <a:latin typeface="+mn-lt"/>
                <a:ea typeface="Times New Roman" panose="02020603050405020304" pitchFamily="18" charset="0"/>
              </a:rPr>
              <a:t>Insert copied picture</a:t>
            </a:r>
            <a:endParaRPr lang="en-GB" altLang="da-DK" sz="900" noProof="0">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a:t>
            </a:r>
            <a:r>
              <a:rPr lang="en-GB" altLang="da-DK" sz="900" b="0" baseline="0" noProof="1">
                <a:solidFill>
                  <a:schemeClr val="tx1"/>
                </a:solidFill>
                <a:latin typeface="+mn-lt"/>
                <a:cs typeface="Arial" panose="020B0604020202020204" pitchFamily="34" charset="0"/>
              </a:rPr>
              <a:t> on </a:t>
            </a:r>
            <a:r>
              <a:rPr lang="en-GB" altLang="da-DK" sz="900" b="1" baseline="0" noProof="1">
                <a:solidFill>
                  <a:schemeClr val="tx1"/>
                </a:solidFill>
                <a:latin typeface="+mn-lt"/>
                <a:cs typeface="Arial" panose="020B0604020202020204" pitchFamily="34" charset="0"/>
              </a:rPr>
              <a:t>Image Tools </a:t>
            </a:r>
            <a:r>
              <a:rPr lang="en-GB" altLang="da-DK" sz="900" b="0" baseline="0" noProof="1">
                <a:solidFill>
                  <a:schemeClr val="tx1"/>
                </a:solidFill>
                <a:latin typeface="+mn-lt"/>
                <a:cs typeface="Arial" panose="020B0604020202020204" pitchFamily="34" charset="0"/>
              </a:rPr>
              <a:t>under company tab </a:t>
            </a:r>
          </a:p>
          <a:p>
            <a:pPr eaLnBrk="1" hangingPunct="1">
              <a:spcAft>
                <a:spcPts val="600"/>
              </a:spcAft>
              <a:defRPr/>
            </a:pPr>
            <a:r>
              <a:rPr lang="en-GB" altLang="da-DK" sz="900" b="1" baseline="0" noProof="1">
                <a:solidFill>
                  <a:schemeClr val="tx1"/>
                </a:solidFill>
                <a:latin typeface="+mn-lt"/>
                <a:cs typeface="Arial" panose="020B0604020202020204" pitchFamily="34" charset="0"/>
              </a:rPr>
              <a:t>2. </a:t>
            </a:r>
            <a:r>
              <a:rPr lang="en-GB" altLang="da-DK" sz="900" b="0" baseline="0" noProof="1">
                <a:solidFill>
                  <a:schemeClr val="tx1"/>
                </a:solidFill>
                <a:latin typeface="+mn-lt"/>
                <a:cs typeface="Arial" panose="020B0604020202020204" pitchFamily="34" charset="0"/>
              </a:rPr>
              <a:t>Click on </a:t>
            </a:r>
            <a:r>
              <a:rPr lang="en-GB" altLang="da-DK" sz="900" b="1" baseline="0" noProof="1">
                <a:solidFill>
                  <a:schemeClr val="tx1"/>
                </a:solidFill>
                <a:latin typeface="+mn-lt"/>
                <a:cs typeface="Arial" panose="020B0604020202020204" pitchFamily="34" charset="0"/>
              </a:rPr>
              <a:t>paste</a:t>
            </a:r>
            <a:r>
              <a:rPr lang="en-GB" altLang="da-DK" sz="900" b="0" baseline="0" noProof="1">
                <a:solidFill>
                  <a:schemeClr val="tx1"/>
                </a:solidFill>
                <a:latin typeface="+mn-lt"/>
                <a:cs typeface="Arial" panose="020B0604020202020204" pitchFamily="34" charset="0"/>
              </a:rPr>
              <a:t> to browse for a picture</a:t>
            </a: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Guides</a:t>
            </a:r>
          </a:p>
          <a:p>
            <a:pPr eaLnBrk="1" hangingPunct="1">
              <a:spcAft>
                <a:spcPts val="600"/>
              </a:spcAft>
              <a:defRPr/>
            </a:pPr>
            <a:r>
              <a:rPr lang="en-GB" altLang="da-DK" sz="900" b="0" noProof="1">
                <a:solidFill>
                  <a:schemeClr val="tx1"/>
                </a:solidFill>
                <a:latin typeface="+mn-lt"/>
                <a:cs typeface="Arial" panose="020B0604020202020204" pitchFamily="34" charset="0"/>
              </a:rPr>
              <a:t>To view drawing guides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View</a:t>
            </a:r>
            <a:r>
              <a:rPr lang="en-GB" altLang="da-DK" sz="900" b="0" noProof="1">
                <a:solidFill>
                  <a:schemeClr val="tx1"/>
                </a:solidFill>
                <a:latin typeface="+mn-lt"/>
                <a:cs typeface="Arial" panose="020B0604020202020204" pitchFamily="34" charset="0"/>
              </a:rPr>
              <a:t> tab, set tick mark next to </a:t>
            </a:r>
            <a:r>
              <a:rPr lang="en-GB" altLang="da-DK" sz="900" b="1" noProof="1">
                <a:solidFill>
                  <a:schemeClr val="tx1"/>
                </a:solidFill>
                <a:latin typeface="+mn-lt"/>
                <a:cs typeface="Arial" panose="020B0604020202020204" pitchFamily="34" charset="0"/>
              </a:rPr>
              <a:t>Guides</a:t>
            </a:r>
            <a:endParaRPr lang="en-GB" altLang="da-DK" sz="900" b="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Alt + F9 </a:t>
            </a:r>
            <a:r>
              <a:rPr lang="en-GB" altLang="da-DK" sz="900" b="0" noProof="1">
                <a:solidFill>
                  <a:schemeClr val="tx1"/>
                </a:solidFill>
                <a:latin typeface="+mn-lt"/>
                <a:cs typeface="Arial" panose="020B0604020202020204" pitchFamily="34" charset="0"/>
              </a:rPr>
              <a:t>for quick viewing of guides</a:t>
            </a:r>
          </a:p>
          <a:p>
            <a:pPr fontAlgn="auto">
              <a:spcBef>
                <a:spcPts val="1200"/>
              </a:spcBef>
              <a:spcAft>
                <a:spcPts val="600"/>
              </a:spcAft>
              <a:buFont typeface="+mj-lt"/>
              <a:buNone/>
              <a:defRPr/>
            </a:pPr>
            <a:r>
              <a:rPr lang="en-GB" sz="900" b="1" noProof="1">
                <a:solidFill>
                  <a:schemeClr val="tx1"/>
                </a:solidFill>
                <a:latin typeface="+mn-lt"/>
                <a:cs typeface="Arial" panose="020B0604020202020204" pitchFamily="34" charset="0"/>
              </a:rPr>
              <a:t>Reset slide</a:t>
            </a: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1.</a:t>
            </a:r>
            <a:r>
              <a:rPr lang="en-GB" altLang="da-DK" sz="900" noProof="1">
                <a:solidFill>
                  <a:schemeClr val="tx1"/>
                </a:solidFill>
                <a:latin typeface="+mn-lt"/>
                <a:cs typeface="Arial" panose="020B0604020202020204" pitchFamily="34" charset="0"/>
              </a:rPr>
              <a:t> Click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marL="0" marR="0" indent="0" algn="l" defTabSz="914400" rtl="0" eaLnBrk="1" fontAlgn="auto" latinLnBrk="0" hangingPunct="1">
              <a:lnSpc>
                <a:spcPct val="100000"/>
              </a:lnSpc>
              <a:spcBef>
                <a:spcPts val="0"/>
              </a:spcBef>
              <a:spcAft>
                <a:spcPts val="600"/>
              </a:spcAft>
              <a:buClrTx/>
              <a:buSzTx/>
              <a:buFont typeface="+mj-lt"/>
              <a:buNone/>
              <a:tabLst/>
              <a:defRPr/>
            </a:pPr>
            <a:r>
              <a:rPr lang="en-GB" altLang="da-DK" sz="900" b="1" noProof="1">
                <a:solidFill>
                  <a:schemeClr val="tx1"/>
                </a:solidFill>
                <a:latin typeface="+mn-lt"/>
                <a:cs typeface="Arial" panose="020B0604020202020204" pitchFamily="34" charset="0"/>
              </a:rPr>
              <a:t>2.</a:t>
            </a:r>
            <a:r>
              <a:rPr lang="en-GB" altLang="da-DK" sz="900" noProof="1">
                <a:solidFill>
                  <a:schemeClr val="tx1"/>
                </a:solidFill>
                <a:latin typeface="+mn-lt"/>
                <a:cs typeface="Arial" panose="020B0604020202020204" pitchFamily="34" charset="0"/>
              </a:rPr>
              <a:t> Click the </a:t>
            </a:r>
            <a:r>
              <a:rPr lang="en-GB" altLang="da-DK" sz="900" b="1" baseline="0" noProof="1">
                <a:solidFill>
                  <a:schemeClr val="tx1"/>
                </a:solidFill>
                <a:latin typeface="+mn-lt"/>
                <a:cs typeface="Arial" panose="020B0604020202020204" pitchFamily="34" charset="0"/>
              </a:rPr>
              <a:t>Reset </a:t>
            </a:r>
            <a:r>
              <a:rPr lang="en-GB" altLang="da-DK" sz="900" noProof="1">
                <a:solidFill>
                  <a:schemeClr val="tx1"/>
                </a:solidFill>
                <a:latin typeface="+mn-lt"/>
                <a:cs typeface="Arial" panose="020B0604020202020204" pitchFamily="34" charset="0"/>
              </a:rPr>
              <a:t>menu to reset position,</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size</a:t>
            </a:r>
            <a:r>
              <a:rPr lang="en-GB" altLang="da-DK" sz="900" baseline="0" noProof="1">
                <a:solidFill>
                  <a:schemeClr val="tx1"/>
                </a:solidFill>
                <a:latin typeface="+mn-lt"/>
                <a:cs typeface="Arial" panose="020B0604020202020204" pitchFamily="34" charset="0"/>
              </a:rPr>
              <a:t> and formatting of the slide placeholders</a:t>
            </a:r>
            <a:br>
              <a:rPr lang="en-GB" altLang="da-DK" sz="900" baseline="0" noProof="1">
                <a:solidFill>
                  <a:schemeClr val="tx1"/>
                </a:solidFill>
                <a:latin typeface="+mn-lt"/>
                <a:cs typeface="Arial" panose="020B0604020202020204" pitchFamily="34" charset="0"/>
              </a:rPr>
            </a:br>
            <a:r>
              <a:rPr lang="en-GB" altLang="da-DK" sz="900" baseline="0" noProof="1">
                <a:solidFill>
                  <a:schemeClr val="tx1"/>
                </a:solidFill>
                <a:latin typeface="+mn-lt"/>
                <a:cs typeface="Arial" panose="020B0604020202020204" pitchFamily="34" charset="0"/>
              </a:rPr>
              <a:t>to their default settings</a:t>
            </a:r>
            <a:endParaRPr lang="en-GB" sz="900" noProof="1">
              <a:solidFill>
                <a:schemeClr val="tx1"/>
              </a:solidFill>
              <a:latin typeface="+mn-lt"/>
              <a:cs typeface="Arial" panose="020B0604020202020204" pitchFamily="34" charset="0"/>
            </a:endParaRPr>
          </a:p>
          <a:p>
            <a:pPr eaLnBrk="1" hangingPunct="1">
              <a:spcAft>
                <a:spcPts val="600"/>
              </a:spcAft>
              <a:defRPr/>
            </a:pPr>
            <a:endParaRPr lang="en-GB" altLang="da-DK" sz="900" b="1" noProof="1">
              <a:solidFill>
                <a:schemeClr val="tx1"/>
              </a:solidFill>
              <a:latin typeface="+mn-lt"/>
              <a:cs typeface="Arial" panose="020B0604020202020204" pitchFamily="34" charset="0"/>
            </a:endParaRPr>
          </a:p>
        </p:txBody>
      </p:sp>
      <p:sp>
        <p:nvSpPr>
          <p:cNvPr id="9" name="Header"/>
          <p:cNvSpPr txBox="1"/>
          <p:nvPr userDrawn="1"/>
        </p:nvSpPr>
        <p:spPr>
          <a:xfrm>
            <a:off x="481014" y="464888"/>
            <a:ext cx="11072810" cy="629149"/>
          </a:xfrm>
          <a:prstGeom prst="rect">
            <a:avLst/>
          </a:prstGeom>
          <a:noFill/>
        </p:spPr>
        <p:txBody>
          <a:bodyPr wrap="square" lIns="0" tIns="0" rIns="0" bIns="0" rtlCol="0" anchor="t" anchorCtr="0">
            <a:noAutofit/>
          </a:bodyPr>
          <a:lstStyle/>
          <a:p>
            <a:r>
              <a:rPr kumimoji="0" lang="en-GB" sz="3200" b="0" i="0" u="none" strike="noStrike" kern="1200" cap="none" spc="0" normalizeH="0" baseline="0" noProof="0">
                <a:ln>
                  <a:noFill/>
                </a:ln>
                <a:solidFill>
                  <a:schemeClr val="accent1"/>
                </a:solidFill>
                <a:effectLst/>
                <a:uLnTx/>
                <a:uFillTx/>
                <a:latin typeface="+mj-lt"/>
                <a:ea typeface="+mj-ea"/>
                <a:cs typeface="Arial" panose="020B0604020202020204" pitchFamily="34" charset="0"/>
              </a:rPr>
              <a:t>User guide – delete before use</a:t>
            </a:r>
            <a:endParaRPr lang="en-GB" sz="1800" noProof="0">
              <a:solidFill>
                <a:schemeClr val="accent1"/>
              </a:solidFill>
              <a:latin typeface="+mj-lt"/>
            </a:endParaRPr>
          </a:p>
        </p:txBody>
      </p:sp>
      <p:sp>
        <p:nvSpPr>
          <p:cNvPr id="29" name="Text Box 2"/>
          <p:cNvSpPr txBox="1">
            <a:spLocks noChangeArrowheads="1"/>
          </p:cNvSpPr>
          <p:nvPr userDrawn="1"/>
        </p:nvSpPr>
        <p:spPr bwMode="auto">
          <a:xfrm>
            <a:off x="507139" y="1439372"/>
            <a:ext cx="2412000"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Use text</a:t>
            </a:r>
            <a:r>
              <a:rPr lang="en-GB" sz="900" b="1" baseline="0" noProof="1">
                <a:solidFill>
                  <a:schemeClr val="tx1"/>
                </a:solidFill>
                <a:latin typeface="+mn-lt"/>
                <a:cs typeface="Arial" panose="020B0604020202020204" pitchFamily="34" charset="0"/>
              </a:rPr>
              <a:t> styles</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0" noProof="1">
                <a:solidFill>
                  <a:schemeClr val="tx1"/>
                </a:solidFill>
                <a:latin typeface="+mn-lt"/>
                <a:cs typeface="Arial" panose="020B0604020202020204" pitchFamily="34" charset="0"/>
              </a:rPr>
              <a:t>Use the </a:t>
            </a:r>
            <a:r>
              <a:rPr lang="en-GB" altLang="da-DK" sz="900" b="1" noProof="1">
                <a:solidFill>
                  <a:schemeClr val="tx1"/>
                </a:solidFill>
                <a:latin typeface="+mn-lt"/>
                <a:cs typeface="Arial" panose="020B0604020202020204" pitchFamily="34" charset="0"/>
              </a:rPr>
              <a:t>TAB</a:t>
            </a:r>
            <a:r>
              <a:rPr lang="en-GB" altLang="da-DK" sz="900" b="0" noProof="1">
                <a:solidFill>
                  <a:schemeClr val="tx1"/>
                </a:solidFill>
                <a:latin typeface="+mn-lt"/>
                <a:cs typeface="Arial" panose="020B0604020202020204" pitchFamily="34" charset="0"/>
              </a:rPr>
              <a:t>-key</a:t>
            </a:r>
            <a:r>
              <a:rPr lang="en-GB" altLang="da-DK" sz="900" b="0" baseline="0" noProof="1">
                <a:solidFill>
                  <a:schemeClr val="tx1"/>
                </a:solidFill>
                <a:latin typeface="+mn-lt"/>
                <a:cs typeface="Arial" panose="020B0604020202020204" pitchFamily="34" charset="0"/>
              </a:rPr>
              <a:t> to jump through levels. Click </a:t>
            </a:r>
            <a:r>
              <a:rPr lang="en-GB" altLang="da-DK" sz="900" b="1" baseline="0" noProof="1">
                <a:solidFill>
                  <a:schemeClr val="tx1"/>
                </a:solidFill>
                <a:latin typeface="+mn-lt"/>
                <a:cs typeface="Arial" panose="020B0604020202020204" pitchFamily="34" charset="0"/>
              </a:rPr>
              <a:t>ENTER</a:t>
            </a:r>
            <a:r>
              <a:rPr lang="en-GB" altLang="da-DK" sz="900" b="0" baseline="0" noProof="1">
                <a:solidFill>
                  <a:schemeClr val="tx1"/>
                </a:solidFill>
                <a:latin typeface="+mn-lt"/>
                <a:cs typeface="Arial" panose="020B0604020202020204" pitchFamily="34" charset="0"/>
              </a:rPr>
              <a:t>, then </a:t>
            </a:r>
            <a:r>
              <a:rPr lang="en-GB" altLang="da-DK" sz="900" b="1" baseline="0" noProof="1">
                <a:solidFill>
                  <a:schemeClr val="tx1"/>
                </a:solidFill>
                <a:latin typeface="+mn-lt"/>
                <a:cs typeface="Arial" panose="020B0604020202020204" pitchFamily="34" charset="0"/>
              </a:rPr>
              <a:t>TAB</a:t>
            </a:r>
            <a:r>
              <a:rPr lang="en-GB" altLang="da-DK" sz="900" b="0" baseline="0" noProof="1">
                <a:solidFill>
                  <a:schemeClr val="tx1"/>
                </a:solidFill>
                <a:latin typeface="+mn-lt"/>
                <a:cs typeface="Arial" panose="020B0604020202020204" pitchFamily="34" charset="0"/>
              </a:rPr>
              <a:t> to switch from one level to the next level</a:t>
            </a:r>
          </a:p>
          <a:p>
            <a:pPr eaLnBrk="1" hangingPunct="1">
              <a:spcAft>
                <a:spcPts val="600"/>
              </a:spcAft>
              <a:defRPr/>
            </a:pPr>
            <a:r>
              <a:rPr lang="en-GB" altLang="da-DK" sz="900" b="0" baseline="0" noProof="1">
                <a:solidFill>
                  <a:schemeClr val="tx1"/>
                </a:solidFill>
                <a:latin typeface="+mn-lt"/>
                <a:cs typeface="Arial" panose="020B0604020202020204" pitchFamily="34" charset="0"/>
              </a:rPr>
              <a:t>To go back in levels use </a:t>
            </a:r>
            <a:r>
              <a:rPr lang="en-GB" altLang="da-DK" sz="900" b="1" baseline="0" noProof="1">
                <a:solidFill>
                  <a:schemeClr val="tx1"/>
                </a:solidFill>
                <a:latin typeface="+mn-lt"/>
                <a:cs typeface="Arial" panose="020B0604020202020204" pitchFamily="34" charset="0"/>
              </a:rPr>
              <a:t>SHIFT-TAB</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sz="900" noProof="1">
                <a:solidFill>
                  <a:schemeClr val="tx1"/>
                </a:solidFill>
                <a:latin typeface="+mn-lt"/>
                <a:cs typeface="Arial" panose="020B0604020202020204" pitchFamily="34" charset="0"/>
              </a:rPr>
              <a:t>Alternatively, </a:t>
            </a:r>
            <a:r>
              <a:rPr lang="en-GB" sz="900" b="1" noProof="1">
                <a:solidFill>
                  <a:schemeClr val="tx1"/>
                </a:solidFill>
                <a:latin typeface="+mn-lt"/>
                <a:cs typeface="Arial" panose="020B0604020202020204" pitchFamily="34" charset="0"/>
              </a:rPr>
              <a:t>Increase</a:t>
            </a:r>
            <a:r>
              <a:rPr lang="en-GB" sz="900" baseline="0" noProof="1">
                <a:solidFill>
                  <a:schemeClr val="tx1"/>
                </a:solidFill>
                <a:latin typeface="+mn-lt"/>
                <a:cs typeface="Arial" panose="020B0604020202020204" pitchFamily="34" charset="0"/>
              </a:rPr>
              <a:t> and </a:t>
            </a:r>
            <a:r>
              <a:rPr lang="en-GB" sz="900" b="1" baseline="0" noProof="1">
                <a:solidFill>
                  <a:schemeClr val="tx1"/>
                </a:solidFill>
                <a:latin typeface="+mn-lt"/>
                <a:cs typeface="Arial" panose="020B0604020202020204" pitchFamily="34" charset="0"/>
              </a:rPr>
              <a:t>Decrease</a:t>
            </a:r>
            <a:br>
              <a:rPr lang="en-GB" sz="900" b="1" baseline="0" noProof="1">
                <a:solidFill>
                  <a:schemeClr val="tx1"/>
                </a:solidFill>
                <a:latin typeface="+mn-lt"/>
                <a:cs typeface="Arial" panose="020B0604020202020204" pitchFamily="34" charset="0"/>
              </a:rPr>
            </a:br>
            <a:r>
              <a:rPr lang="en-GB" sz="900" baseline="0" noProof="1">
                <a:solidFill>
                  <a:schemeClr val="tx1"/>
                </a:solidFill>
                <a:latin typeface="+mn-lt"/>
                <a:cs typeface="Arial" panose="020B0604020202020204" pitchFamily="34" charset="0"/>
              </a:rPr>
              <a:t>list level can be used</a:t>
            </a:r>
          </a:p>
          <a:p>
            <a:pPr eaLnBrk="1" hangingPunct="1">
              <a:spcAft>
                <a:spcPts val="600"/>
              </a:spcAft>
              <a:defRPr/>
            </a:pPr>
            <a:endParaRPr lang="en-GB" sz="900" baseline="0"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sz="900" b="1" noProof="1">
                <a:solidFill>
                  <a:schemeClr val="tx1"/>
                </a:solidFill>
                <a:latin typeface="+mn-lt"/>
                <a:cs typeface="Arial" panose="020B0604020202020204" pitchFamily="34" charset="0"/>
              </a:rPr>
              <a:t>Use bullet button</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Delete bullet for regular text.</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Click on the bullet button to reaply the correct bullet again.</a:t>
            </a:r>
          </a:p>
          <a:p>
            <a:pPr eaLnBrk="1" hangingPunct="1">
              <a:spcBef>
                <a:spcPts val="1200"/>
              </a:spcBef>
              <a:spcAft>
                <a:spcPts val="600"/>
              </a:spcAft>
              <a:defRPr/>
            </a:pPr>
            <a:r>
              <a:rPr lang="en-GB" sz="900" b="1" noProof="0">
                <a:solidFill>
                  <a:srgbClr val="000000"/>
                </a:solidFill>
                <a:latin typeface="+mn-lt"/>
                <a:ea typeface="Times New Roman" panose="02020603050405020304" pitchFamily="18" charset="0"/>
              </a:rPr>
              <a:t>Insert</a:t>
            </a:r>
            <a:r>
              <a:rPr lang="en-GB" sz="900" b="1">
                <a:solidFill>
                  <a:srgbClr val="000000"/>
                </a:solidFill>
                <a:latin typeface="+mn-lt"/>
                <a:ea typeface="Times New Roman" panose="02020603050405020304" pitchFamily="18" charset="0"/>
              </a:rPr>
              <a:t> a New Slide</a:t>
            </a:r>
            <a:endParaRPr lang="en-GB" sz="900" b="1"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noProof="1">
                <a:solidFill>
                  <a:schemeClr val="tx1"/>
                </a:solidFill>
                <a:latin typeface="+mn-lt"/>
                <a:cs typeface="Arial" panose="020B0604020202020204" pitchFamily="34" charset="0"/>
              </a:rPr>
              <a:t>Click on the </a:t>
            </a:r>
            <a:r>
              <a:rPr lang="en-GB" altLang="da-DK" sz="900" b="1" noProof="1">
                <a:solidFill>
                  <a:schemeClr val="tx1"/>
                </a:solidFill>
                <a:latin typeface="+mn-lt"/>
                <a:cs typeface="Arial" panose="020B0604020202020204" pitchFamily="34" charset="0"/>
              </a:rPr>
              <a:t>Home </a:t>
            </a:r>
            <a:r>
              <a:rPr lang="en-GB" altLang="da-DK" sz="900" b="0" noProof="1">
                <a:solidFill>
                  <a:schemeClr val="tx1"/>
                </a:solidFill>
                <a:latin typeface="+mn-lt"/>
                <a:cs typeface="Arial" panose="020B0604020202020204" pitchFamily="34" charset="0"/>
              </a:rPr>
              <a:t>tab</a:t>
            </a:r>
            <a:endParaRPr lang="en-GB" altLang="da-DK" sz="900" b="0" strike="sngStrike" noProof="1">
              <a:solidFill>
                <a:schemeClr val="tx1"/>
              </a:solidFill>
              <a:latin typeface="+mn-lt"/>
              <a:cs typeface="Arial" panose="020B0604020202020204" pitchFamily="34" charset="0"/>
            </a:endParaRP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noProof="1">
                <a:solidFill>
                  <a:schemeClr val="tx1"/>
                </a:solidFill>
                <a:latin typeface="+mn-lt"/>
                <a:cs typeface="Arial" panose="020B0604020202020204" pitchFamily="34" charset="0"/>
              </a:rPr>
              <a:t>Click on the </a:t>
            </a:r>
            <a:r>
              <a:rPr lang="en-GB" altLang="da-DK" sz="900" b="1" baseline="0" noProof="1">
                <a:solidFill>
                  <a:schemeClr val="tx1"/>
                </a:solidFill>
                <a:latin typeface="+mn-lt"/>
                <a:cs typeface="Arial" panose="020B0604020202020204" pitchFamily="34" charset="0"/>
              </a:rPr>
              <a:t>New Slide </a:t>
            </a:r>
            <a:r>
              <a:rPr lang="en-GB" altLang="da-DK" sz="900" noProof="1">
                <a:solidFill>
                  <a:schemeClr val="tx1"/>
                </a:solidFill>
                <a:latin typeface="+mn-lt"/>
                <a:cs typeface="Arial" panose="020B0604020202020204" pitchFamily="34" charset="0"/>
              </a:rPr>
              <a:t>to insert </a:t>
            </a:r>
            <a:br>
              <a:rPr lang="en-GB" altLang="da-DK" sz="900" noProof="1">
                <a:solidFill>
                  <a:schemeClr val="tx1"/>
                </a:solidFill>
                <a:latin typeface="+mn-lt"/>
                <a:cs typeface="Arial" panose="020B0604020202020204" pitchFamily="34" charset="0"/>
              </a:rPr>
            </a:br>
            <a:r>
              <a:rPr lang="en-GB" altLang="da-DK" sz="900" noProof="1">
                <a:solidFill>
                  <a:schemeClr val="tx1"/>
                </a:solidFill>
                <a:latin typeface="+mn-lt"/>
                <a:cs typeface="Arial" panose="020B0604020202020204" pitchFamily="34" charset="0"/>
              </a:rPr>
              <a:t>new slide</a:t>
            </a:r>
          </a:p>
          <a:p>
            <a:pPr eaLnBrk="1" hangingPunct="1">
              <a:spcBef>
                <a:spcPts val="1200"/>
              </a:spcBef>
              <a:spcAft>
                <a:spcPts val="600"/>
              </a:spcAft>
              <a:defRPr/>
            </a:pPr>
            <a:r>
              <a:rPr lang="en-GB" sz="900" b="1">
                <a:solidFill>
                  <a:srgbClr val="000000"/>
                </a:solidFill>
                <a:latin typeface="+mn-lt"/>
                <a:ea typeface="Times New Roman" panose="02020603050405020304" pitchFamily="18" charset="0"/>
              </a:rPr>
              <a:t>Change Slide Layout</a:t>
            </a:r>
            <a:endParaRPr lang="en-GB" altLang="da-DK" sz="900" noProof="1">
              <a:solidFill>
                <a:schemeClr val="tx1"/>
              </a:solidFill>
              <a:latin typeface="+mn-lt"/>
              <a:cs typeface="Arial" panose="020B0604020202020204" pitchFamily="34" charset="0"/>
            </a:endParaRPr>
          </a:p>
          <a:p>
            <a:pPr marL="0" indent="0">
              <a:spcAft>
                <a:spcPts val="600"/>
              </a:spcAft>
              <a:buFont typeface="+mj-lt"/>
              <a:buNone/>
            </a:pPr>
            <a:r>
              <a:rPr lang="en-GB" sz="900" b="1">
                <a:solidFill>
                  <a:srgbClr val="000000"/>
                </a:solidFill>
                <a:latin typeface="+mn-lt"/>
                <a:ea typeface="Times New Roman" panose="02020603050405020304" pitchFamily="18" charset="0"/>
              </a:rPr>
              <a:t>1</a:t>
            </a:r>
            <a:r>
              <a:rPr lang="en-GB" sz="900" b="1" noProof="0">
                <a:solidFill>
                  <a:srgbClr val="000000"/>
                </a:solidFill>
                <a:latin typeface="+mn-lt"/>
                <a:ea typeface="Times New Roman" panose="02020603050405020304" pitchFamily="18" charset="0"/>
              </a:rPr>
              <a:t>. </a:t>
            </a:r>
            <a:r>
              <a:rPr lang="en-GB" sz="900" noProof="0">
                <a:solidFill>
                  <a:srgbClr val="000000"/>
                </a:solidFill>
                <a:latin typeface="+mn-lt"/>
                <a:ea typeface="Times New Roman" panose="02020603050405020304" pitchFamily="18" charset="0"/>
              </a:rPr>
              <a:t>Click on the arrow next to </a:t>
            </a:r>
            <a:r>
              <a:rPr lang="en-GB" sz="900" b="1" noProof="0">
                <a:solidFill>
                  <a:srgbClr val="000000"/>
                </a:solidFill>
                <a:latin typeface="+mn-lt"/>
                <a:ea typeface="Times New Roman" panose="02020603050405020304" pitchFamily="18" charset="0"/>
              </a:rPr>
              <a:t>Layout</a:t>
            </a:r>
            <a:br>
              <a:rPr lang="en-GB" sz="900" b="1"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to view a dropdown menu of possible  layouts</a:t>
            </a:r>
            <a:endParaRPr lang="en-GB" sz="900" noProof="0">
              <a:latin typeface="+mn-lt"/>
              <a:ea typeface="Times New Roman" panose="02020603050405020304" pitchFamily="18" charset="0"/>
            </a:endParaRPr>
          </a:p>
          <a:p>
            <a:pPr marL="0" indent="0">
              <a:spcAft>
                <a:spcPts val="0"/>
              </a:spcAft>
              <a:buFont typeface="+mj-lt"/>
              <a:buNone/>
            </a:pPr>
            <a:r>
              <a:rPr lang="en-GB" sz="900" b="1" noProof="0">
                <a:solidFill>
                  <a:srgbClr val="000000"/>
                </a:solidFill>
                <a:latin typeface="+mn-lt"/>
                <a:ea typeface="Times New Roman" panose="02020603050405020304" pitchFamily="18" charset="0"/>
              </a:rPr>
              <a:t>2. </a:t>
            </a:r>
            <a:r>
              <a:rPr lang="en-GB" sz="900" noProof="0">
                <a:solidFill>
                  <a:srgbClr val="000000"/>
                </a:solidFill>
                <a:latin typeface="+mn-lt"/>
                <a:ea typeface="Times New Roman" panose="02020603050405020304" pitchFamily="18" charset="0"/>
              </a:rPr>
              <a:t>Click on the layout you prefer and it</a:t>
            </a:r>
            <a:br>
              <a:rPr lang="en-GB" sz="900" noProof="0">
                <a:solidFill>
                  <a:srgbClr val="000000"/>
                </a:solidFill>
                <a:latin typeface="+mn-lt"/>
                <a:ea typeface="Times New Roman" panose="02020603050405020304" pitchFamily="18" charset="0"/>
              </a:rPr>
            </a:br>
            <a:r>
              <a:rPr lang="en-GB" sz="900" noProof="0">
                <a:solidFill>
                  <a:srgbClr val="000000"/>
                </a:solidFill>
                <a:latin typeface="+mn-lt"/>
                <a:ea typeface="Times New Roman" panose="02020603050405020304" pitchFamily="18" charset="0"/>
              </a:rPr>
              <a:t>will be applied to the new slide</a:t>
            </a:r>
          </a:p>
        </p:txBody>
      </p:sp>
      <p:sp>
        <p:nvSpPr>
          <p:cNvPr id="25" name="Text Box 4"/>
          <p:cNvSpPr txBox="1">
            <a:spLocks noChangeArrowheads="1"/>
          </p:cNvSpPr>
          <p:nvPr userDrawn="1"/>
        </p:nvSpPr>
        <p:spPr bwMode="auto">
          <a:xfrm>
            <a:off x="8849935" y="1439372"/>
            <a:ext cx="2412000" cy="4375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144000" bIns="0" anchor="t" anchorCtr="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Aft>
                <a:spcPts val="600"/>
              </a:spcAft>
              <a:defRPr/>
            </a:pPr>
            <a:r>
              <a:rPr lang="en-GB" sz="900" b="1" noProof="1">
                <a:solidFill>
                  <a:schemeClr val="tx1"/>
                </a:solidFill>
                <a:latin typeface="+mn-lt"/>
                <a:cs typeface="Arial" panose="020B0604020202020204" pitchFamily="34" charset="0"/>
              </a:rPr>
              <a:t>Insert picture</a:t>
            </a:r>
          </a:p>
          <a:p>
            <a:pPr marL="0" marR="0" lvl="0" indent="0" algn="l" defTabSz="914400" rtl="0" eaLnBrk="1" fontAlgn="auto" latinLnBrk="0" hangingPunct="1">
              <a:lnSpc>
                <a:spcPct val="100000"/>
              </a:lnSpc>
              <a:spcBef>
                <a:spcPts val="0"/>
              </a:spcBef>
              <a:spcAft>
                <a:spcPts val="600"/>
              </a:spcAft>
              <a:buClrTx/>
              <a:buSzTx/>
              <a:buFontTx/>
              <a:buNone/>
              <a:tabLst/>
              <a:defRPr/>
            </a:pPr>
            <a:r>
              <a:rPr lang="en-GB" altLang="da-DK" sz="900" b="0" noProof="1">
                <a:solidFill>
                  <a:schemeClr val="tx1"/>
                </a:solidFill>
                <a:latin typeface="+mn-lt"/>
                <a:cs typeface="Arial" panose="020B0604020202020204" pitchFamily="34" charset="0"/>
              </a:rPr>
              <a:t>On slides with picture placeholder or any other placeholder, click on the placeholder.</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Hint: hold down the Shift button and click on the placeholder</a:t>
            </a:r>
            <a:endParaRPr lang="en-GB" altLang="da-DK" sz="900" noProof="1">
              <a:solidFill>
                <a:schemeClr val="tx1"/>
              </a:solidFill>
              <a:latin typeface="+mn-lt"/>
              <a:cs typeface="Arial" panose="020B0604020202020204" pitchFamily="34" charset="0"/>
            </a:endParaRPr>
          </a:p>
          <a:p>
            <a:pPr eaLnBrk="1" hangingPunct="1">
              <a:spcBef>
                <a:spcPts val="1200"/>
              </a:spcBef>
              <a:spcAft>
                <a:spcPts val="600"/>
              </a:spcAft>
              <a:defRPr/>
            </a:pPr>
            <a:r>
              <a:rPr lang="en-GB" sz="900" b="1" noProof="1">
                <a:solidFill>
                  <a:schemeClr val="tx1"/>
                </a:solidFill>
                <a:latin typeface="+mn-lt"/>
                <a:cs typeface="Arial" panose="020B0604020202020204" pitchFamily="34" charset="0"/>
              </a:rPr>
              <a:t>Change picture</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Crop</a:t>
            </a:r>
            <a:r>
              <a:rPr lang="en-GB" altLang="da-DK" sz="900" b="0" noProof="1">
                <a:solidFill>
                  <a:schemeClr val="tx1"/>
                </a:solidFill>
                <a:latin typeface="+mn-lt"/>
                <a:cs typeface="Arial" panose="020B0604020202020204" pitchFamily="34" charset="0"/>
              </a:rPr>
              <a:t> to change size or focus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If you want to scale the picture, hold </a:t>
            </a:r>
            <a:r>
              <a:rPr lang="en-GB" altLang="da-DK" sz="900" b="1" noProof="1">
                <a:solidFill>
                  <a:schemeClr val="tx1"/>
                </a:solidFill>
                <a:latin typeface="+mn-lt"/>
                <a:cs typeface="Arial" panose="020B0604020202020204" pitchFamily="34" charset="0"/>
              </a:rPr>
              <a:t>SHIFT</a:t>
            </a:r>
            <a:r>
              <a:rPr lang="en-GB" altLang="da-DK" sz="900" b="0" noProof="1">
                <a:solidFill>
                  <a:schemeClr val="tx1"/>
                </a:solidFill>
                <a:latin typeface="+mn-lt"/>
                <a:cs typeface="Arial" panose="020B0604020202020204" pitchFamily="34" charset="0"/>
              </a:rPr>
              <a:t>-key down while dragging the corners of the picture</a:t>
            </a:r>
          </a:p>
          <a:p>
            <a:pPr eaLnBrk="1" hangingPunct="1">
              <a:spcAft>
                <a:spcPts val="600"/>
              </a:spcAft>
              <a:defRPr/>
            </a:pPr>
            <a:r>
              <a:rPr lang="en-GB" altLang="da-DK" sz="900" b="1" noProof="1">
                <a:solidFill>
                  <a:schemeClr val="tx1"/>
                </a:solidFill>
                <a:latin typeface="+mn-lt"/>
                <a:cs typeface="Arial" panose="020B0604020202020204" pitchFamily="34" charset="0"/>
              </a:rPr>
              <a:t>Hint: </a:t>
            </a:r>
            <a:r>
              <a:rPr lang="en-GB" altLang="da-DK" sz="900" b="0" noProof="1">
                <a:solidFill>
                  <a:schemeClr val="tx1"/>
                </a:solidFill>
                <a:latin typeface="+mn-lt"/>
                <a:cs typeface="Arial" panose="020B0604020202020204" pitchFamily="34" charset="0"/>
              </a:rPr>
              <a:t>If you delete the picture and insert a new one, the picture may lie in front of the text or graphic.</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If this happens, select the picture, right-click and choose </a:t>
            </a:r>
            <a:r>
              <a:rPr lang="en-GB" altLang="da-DK" sz="900" b="1" noProof="1">
                <a:solidFill>
                  <a:schemeClr val="tx1"/>
                </a:solidFill>
                <a:latin typeface="+mn-lt"/>
                <a:cs typeface="Arial" panose="020B0604020202020204" pitchFamily="34" charset="0"/>
              </a:rPr>
              <a:t>Send to Back</a:t>
            </a:r>
            <a:endParaRPr lang="en-GB" sz="900" b="1" noProof="1">
              <a:solidFill>
                <a:schemeClr val="tx1"/>
              </a:solidFill>
              <a:latin typeface="+mn-lt"/>
              <a:cs typeface="Arial" panose="020B0604020202020204" pitchFamily="34" charset="0"/>
            </a:endParaRPr>
          </a:p>
          <a:p>
            <a:pPr eaLnBrk="1" hangingPunct="1">
              <a:spcBef>
                <a:spcPts val="1000"/>
              </a:spcBef>
              <a:spcAft>
                <a:spcPts val="600"/>
              </a:spcAft>
              <a:defRPr/>
            </a:pPr>
            <a:r>
              <a:rPr lang="en-GB" sz="900" b="1" noProof="1">
                <a:solidFill>
                  <a:schemeClr val="tx1"/>
                </a:solidFill>
                <a:latin typeface="+mn-lt"/>
                <a:cs typeface="Arial" panose="020B0604020202020204" pitchFamily="34" charset="0"/>
              </a:rPr>
              <a:t>Change slide number, date and footer</a:t>
            </a:r>
          </a:p>
          <a:p>
            <a:pPr eaLnBrk="1" hangingPunct="1">
              <a:spcAft>
                <a:spcPts val="600"/>
              </a:spcAft>
              <a:defRPr/>
            </a:pPr>
            <a:r>
              <a:rPr lang="en-GB" altLang="da-DK" sz="900" b="0" noProof="1">
                <a:solidFill>
                  <a:schemeClr val="tx1"/>
                </a:solidFill>
                <a:latin typeface="+mn-lt"/>
                <a:cs typeface="Arial" panose="020B0604020202020204" pitchFamily="34" charset="0"/>
              </a:rPr>
              <a:t>Do this at the very end, so you get all the corrections on all slides</a:t>
            </a:r>
          </a:p>
          <a:p>
            <a:pPr eaLnBrk="1" hangingPunct="1">
              <a:spcAft>
                <a:spcPts val="600"/>
              </a:spcAft>
              <a:defRPr/>
            </a:pPr>
            <a:r>
              <a:rPr lang="en-GB" altLang="da-DK" sz="900" b="1" noProof="1">
                <a:solidFill>
                  <a:schemeClr val="tx1"/>
                </a:solidFill>
                <a:latin typeface="+mn-lt"/>
                <a:cs typeface="Arial" panose="020B0604020202020204" pitchFamily="34" charset="0"/>
              </a:rPr>
              <a:t>1. </a:t>
            </a:r>
            <a:r>
              <a:rPr lang="en-GB" altLang="da-DK" sz="900" b="0" noProof="1">
                <a:solidFill>
                  <a:schemeClr val="tx1"/>
                </a:solidFill>
                <a:latin typeface="+mn-lt"/>
                <a:cs typeface="Arial" panose="020B0604020202020204" pitchFamily="34" charset="0"/>
              </a:rPr>
              <a:t>Click the </a:t>
            </a:r>
            <a:r>
              <a:rPr lang="en-GB" altLang="da-DK" sz="900" b="1" noProof="1">
                <a:solidFill>
                  <a:schemeClr val="tx1"/>
                </a:solidFill>
                <a:latin typeface="+mn-lt"/>
                <a:cs typeface="Arial" panose="020B0604020202020204" pitchFamily="34" charset="0"/>
              </a:rPr>
              <a:t>Insert </a:t>
            </a:r>
            <a:r>
              <a:rPr lang="en-GB" altLang="da-DK" sz="900" b="0" noProof="1">
                <a:solidFill>
                  <a:schemeClr val="tx1"/>
                </a:solidFill>
                <a:latin typeface="+mn-lt"/>
                <a:cs typeface="Arial" panose="020B0604020202020204" pitchFamily="34" charset="0"/>
              </a:rPr>
              <a:t>tab</a:t>
            </a:r>
          </a:p>
          <a:p>
            <a:pPr eaLnBrk="1" hangingPunct="1">
              <a:spcAft>
                <a:spcPts val="600"/>
              </a:spcAft>
              <a:defRPr/>
            </a:pPr>
            <a:r>
              <a:rPr lang="en-GB" altLang="da-DK" sz="900" b="1" noProof="1">
                <a:solidFill>
                  <a:schemeClr val="tx1"/>
                </a:solidFill>
                <a:latin typeface="+mn-lt"/>
                <a:cs typeface="Arial" panose="020B0604020202020204" pitchFamily="34" charset="0"/>
              </a:rPr>
              <a:t>2. </a:t>
            </a:r>
            <a:r>
              <a:rPr lang="en-GB" altLang="da-DK" sz="900" b="0" noProof="1">
                <a:solidFill>
                  <a:schemeClr val="tx1"/>
                </a:solidFill>
                <a:latin typeface="+mn-lt"/>
                <a:cs typeface="Arial" panose="020B0604020202020204" pitchFamily="34" charset="0"/>
              </a:rPr>
              <a:t>Click on </a:t>
            </a:r>
            <a:r>
              <a:rPr lang="en-GB" altLang="da-DK" sz="900" b="1" noProof="1">
                <a:solidFill>
                  <a:schemeClr val="tx1"/>
                </a:solidFill>
                <a:latin typeface="+mn-lt"/>
                <a:cs typeface="Arial" panose="020B0604020202020204" pitchFamily="34" charset="0"/>
              </a:rPr>
              <a:t>Header and Footer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(write the desired text)</a:t>
            </a:r>
          </a:p>
          <a:p>
            <a:pPr eaLnBrk="1" hangingPunct="1">
              <a:spcAft>
                <a:spcPts val="600"/>
              </a:spcAft>
              <a:defRPr/>
            </a:pPr>
            <a:r>
              <a:rPr lang="en-GB" altLang="da-DK" sz="900" b="1" noProof="1">
                <a:solidFill>
                  <a:schemeClr val="tx1"/>
                </a:solidFill>
                <a:latin typeface="+mn-lt"/>
                <a:cs typeface="Arial" panose="020B0604020202020204" pitchFamily="34" charset="0"/>
              </a:rPr>
              <a:t>3. </a:t>
            </a:r>
            <a:r>
              <a:rPr lang="en-GB" altLang="da-DK" sz="900" b="0" noProof="1">
                <a:solidFill>
                  <a:schemeClr val="tx1"/>
                </a:solidFill>
                <a:latin typeface="+mn-lt"/>
                <a:cs typeface="Arial" panose="020B0604020202020204" pitchFamily="34" charset="0"/>
              </a:rPr>
              <a:t>Click </a:t>
            </a:r>
            <a:r>
              <a:rPr lang="en-GB" altLang="da-DK" sz="900" b="1" noProof="1">
                <a:solidFill>
                  <a:schemeClr val="tx1"/>
                </a:solidFill>
                <a:latin typeface="+mn-lt"/>
                <a:cs typeface="Arial" panose="020B0604020202020204" pitchFamily="34" charset="0"/>
              </a:rPr>
              <a:t>Apply to All </a:t>
            </a:r>
            <a:r>
              <a:rPr lang="en-GB" altLang="da-DK" sz="900" b="0" noProof="1">
                <a:solidFill>
                  <a:schemeClr val="tx1"/>
                </a:solidFill>
                <a:latin typeface="+mn-lt"/>
                <a:cs typeface="Arial" panose="020B0604020202020204" pitchFamily="34" charset="0"/>
              </a:rPr>
              <a:t>or </a:t>
            </a:r>
            <a:r>
              <a:rPr lang="en-GB" altLang="da-DK" sz="900" b="1" noProof="1">
                <a:solidFill>
                  <a:schemeClr val="tx1"/>
                </a:solidFill>
                <a:latin typeface="+mn-lt"/>
                <a:cs typeface="Arial" panose="020B0604020202020204" pitchFamily="34" charset="0"/>
              </a:rPr>
              <a:t>Apply</a:t>
            </a:r>
            <a:r>
              <a:rPr lang="en-GB" altLang="da-DK" sz="900" b="0" noProof="1">
                <a:solidFill>
                  <a:schemeClr val="tx1"/>
                </a:solidFill>
                <a:latin typeface="+mn-lt"/>
                <a:cs typeface="Arial" panose="020B0604020202020204" pitchFamily="34" charset="0"/>
              </a:rPr>
              <a:t> if </a:t>
            </a:r>
            <a:br>
              <a:rPr lang="en-GB" altLang="da-DK" sz="900" b="0" noProof="1">
                <a:solidFill>
                  <a:schemeClr val="tx1"/>
                </a:solidFill>
                <a:latin typeface="+mn-lt"/>
                <a:cs typeface="Arial" panose="020B0604020202020204" pitchFamily="34" charset="0"/>
              </a:rPr>
            </a:br>
            <a:r>
              <a:rPr lang="en-GB" altLang="da-DK" sz="900" b="0" noProof="1">
                <a:solidFill>
                  <a:schemeClr val="tx1"/>
                </a:solidFill>
                <a:latin typeface="+mn-lt"/>
                <a:cs typeface="Arial" panose="020B0604020202020204" pitchFamily="34" charset="0"/>
              </a:rPr>
              <a:t>only used on one slide</a:t>
            </a:r>
          </a:p>
        </p:txBody>
      </p:sp>
      <p:pic>
        <p:nvPicPr>
          <p:cNvPr id="28" name="1 Increase decrease"/>
          <p:cNvPicPr>
            <a:picLocks noChangeAspect="1"/>
          </p:cNvPicPr>
          <p:nvPr userDrawn="1"/>
        </p:nvPicPr>
        <p:blipFill>
          <a:blip r:embed="rId2"/>
          <a:stretch>
            <a:fillRect/>
          </a:stretch>
        </p:blipFill>
        <p:spPr>
          <a:xfrm>
            <a:off x="2757291" y="2308484"/>
            <a:ext cx="549328" cy="285228"/>
          </a:xfrm>
          <a:prstGeom prst="rect">
            <a:avLst/>
          </a:prstGeom>
        </p:spPr>
      </p:pic>
      <p:pic>
        <p:nvPicPr>
          <p:cNvPr id="13" name="2 New picture"/>
          <p:cNvPicPr>
            <a:picLocks noChangeAspect="1"/>
          </p:cNvPicPr>
          <p:nvPr userDrawn="1"/>
        </p:nvPicPr>
        <p:blipFill>
          <a:blip r:embed="rId3"/>
          <a:stretch>
            <a:fillRect/>
          </a:stretch>
        </p:blipFill>
        <p:spPr>
          <a:xfrm>
            <a:off x="2757291" y="4038223"/>
            <a:ext cx="324764" cy="578237"/>
          </a:xfrm>
          <a:prstGeom prst="rect">
            <a:avLst/>
          </a:prstGeom>
        </p:spPr>
      </p:pic>
      <p:pic>
        <p:nvPicPr>
          <p:cNvPr id="16" name="3 Layout"/>
          <p:cNvPicPr>
            <a:picLocks noChangeAspect="1"/>
          </p:cNvPicPr>
          <p:nvPr userDrawn="1"/>
        </p:nvPicPr>
        <p:blipFill rotWithShape="1">
          <a:blip r:embed="rId4"/>
          <a:srcRect l="36944" r="2272" b="69429"/>
          <a:stretch/>
        </p:blipFill>
        <p:spPr>
          <a:xfrm>
            <a:off x="2757291" y="4861989"/>
            <a:ext cx="593368" cy="192211"/>
          </a:xfrm>
          <a:prstGeom prst="rect">
            <a:avLst/>
          </a:prstGeom>
        </p:spPr>
      </p:pic>
      <p:pic>
        <p:nvPicPr>
          <p:cNvPr id="19" name="4 Reset"/>
          <p:cNvPicPr>
            <a:picLocks noChangeAspect="1"/>
          </p:cNvPicPr>
          <p:nvPr userDrawn="1"/>
        </p:nvPicPr>
        <p:blipFill>
          <a:blip r:embed="rId5"/>
          <a:stretch>
            <a:fillRect/>
          </a:stretch>
        </p:blipFill>
        <p:spPr>
          <a:xfrm>
            <a:off x="7116372" y="5282559"/>
            <a:ext cx="492452" cy="200416"/>
          </a:xfrm>
          <a:prstGeom prst="rect">
            <a:avLst/>
          </a:prstGeom>
        </p:spPr>
      </p:pic>
      <p:grpSp>
        <p:nvGrpSpPr>
          <p:cNvPr id="24" name="Gruppe 23">
            <a:extLst>
              <a:ext uri="{FF2B5EF4-FFF2-40B4-BE49-F238E27FC236}">
                <a16:creationId xmlns:a16="http://schemas.microsoft.com/office/drawing/2014/main" id="{48EAA219-FFE7-4387-A385-4D3D0AF728CE}"/>
              </a:ext>
            </a:extLst>
          </p:cNvPr>
          <p:cNvGrpSpPr/>
          <p:nvPr userDrawn="1"/>
        </p:nvGrpSpPr>
        <p:grpSpPr>
          <a:xfrm>
            <a:off x="7028244" y="2583743"/>
            <a:ext cx="740398" cy="734626"/>
            <a:chOff x="6398620" y="3815586"/>
            <a:chExt cx="740398" cy="734626"/>
          </a:xfrm>
        </p:grpSpPr>
        <p:pic>
          <p:nvPicPr>
            <p:cNvPr id="30" name="6 Crop">
              <a:extLst>
                <a:ext uri="{FF2B5EF4-FFF2-40B4-BE49-F238E27FC236}">
                  <a16:creationId xmlns:a16="http://schemas.microsoft.com/office/drawing/2014/main" id="{EC854AD3-9DFC-4A83-BDF0-A7E2B01F9B09}"/>
                </a:ext>
              </a:extLst>
            </p:cNvPr>
            <p:cNvPicPr>
              <a:picLocks noChangeAspect="1"/>
            </p:cNvPicPr>
            <p:nvPr userDrawn="1"/>
          </p:nvPicPr>
          <p:blipFill>
            <a:blip r:embed="rId6"/>
            <a:stretch>
              <a:fillRect/>
            </a:stretch>
          </p:blipFill>
          <p:spPr>
            <a:xfrm>
              <a:off x="6398620" y="3815586"/>
              <a:ext cx="337400" cy="321707"/>
            </a:xfrm>
            <a:prstGeom prst="rect">
              <a:avLst/>
            </a:prstGeom>
          </p:spPr>
        </p:pic>
        <p:pic>
          <p:nvPicPr>
            <p:cNvPr id="31" name="Billede 30">
              <a:extLst>
                <a:ext uri="{FF2B5EF4-FFF2-40B4-BE49-F238E27FC236}">
                  <a16:creationId xmlns:a16="http://schemas.microsoft.com/office/drawing/2014/main" id="{E2414F06-53F0-4323-A4A9-91728B89EE83}"/>
                </a:ext>
              </a:extLst>
            </p:cNvPr>
            <p:cNvPicPr>
              <a:picLocks noChangeAspect="1"/>
            </p:cNvPicPr>
            <p:nvPr userDrawn="1"/>
          </p:nvPicPr>
          <p:blipFill rotWithShape="1">
            <a:blip r:embed="rId7"/>
            <a:srcRect l="1304" t="11451" r="30180" b="46035"/>
            <a:stretch/>
          </p:blipFill>
          <p:spPr>
            <a:xfrm>
              <a:off x="6442770" y="4118189"/>
              <a:ext cx="696248" cy="432023"/>
            </a:xfrm>
            <a:prstGeom prst="rect">
              <a:avLst/>
            </a:prstGeom>
            <a:ln w="3175">
              <a:solidFill>
                <a:schemeClr val="bg1">
                  <a:lumMod val="95000"/>
                </a:schemeClr>
              </a:solidFill>
            </a:ln>
          </p:spPr>
        </p:pic>
      </p:grpSp>
      <p:grpSp>
        <p:nvGrpSpPr>
          <p:cNvPr id="32" name="Gruppe 31">
            <a:extLst>
              <a:ext uri="{FF2B5EF4-FFF2-40B4-BE49-F238E27FC236}">
                <a16:creationId xmlns:a16="http://schemas.microsoft.com/office/drawing/2014/main" id="{78224CA6-7D55-40AF-AF08-7CC6E7C4B3C8}"/>
              </a:ext>
            </a:extLst>
          </p:cNvPr>
          <p:cNvGrpSpPr/>
          <p:nvPr userDrawn="1"/>
        </p:nvGrpSpPr>
        <p:grpSpPr>
          <a:xfrm>
            <a:off x="7072982" y="3558164"/>
            <a:ext cx="740397" cy="929593"/>
            <a:chOff x="6391652" y="4854581"/>
            <a:chExt cx="740397" cy="929593"/>
          </a:xfrm>
        </p:grpSpPr>
        <p:pic>
          <p:nvPicPr>
            <p:cNvPr id="33" name="6 Crop">
              <a:extLst>
                <a:ext uri="{FF2B5EF4-FFF2-40B4-BE49-F238E27FC236}">
                  <a16:creationId xmlns:a16="http://schemas.microsoft.com/office/drawing/2014/main" id="{B89DF8E6-B7F7-4857-A1D8-15B39D7AF804}"/>
                </a:ext>
              </a:extLst>
            </p:cNvPr>
            <p:cNvPicPr>
              <a:picLocks noChangeAspect="1"/>
            </p:cNvPicPr>
            <p:nvPr userDrawn="1"/>
          </p:nvPicPr>
          <p:blipFill>
            <a:blip r:embed="rId6"/>
            <a:stretch>
              <a:fillRect/>
            </a:stretch>
          </p:blipFill>
          <p:spPr>
            <a:xfrm>
              <a:off x="6391652" y="4854581"/>
              <a:ext cx="337400" cy="321707"/>
            </a:xfrm>
            <a:prstGeom prst="rect">
              <a:avLst/>
            </a:prstGeom>
          </p:spPr>
        </p:pic>
        <p:pic>
          <p:nvPicPr>
            <p:cNvPr id="34" name="Billede 33">
              <a:extLst>
                <a:ext uri="{FF2B5EF4-FFF2-40B4-BE49-F238E27FC236}">
                  <a16:creationId xmlns:a16="http://schemas.microsoft.com/office/drawing/2014/main" id="{39AFA131-B5A7-4AB6-889F-69CF39F4C881}"/>
                </a:ext>
              </a:extLst>
            </p:cNvPr>
            <p:cNvPicPr>
              <a:picLocks noChangeAspect="1"/>
            </p:cNvPicPr>
            <p:nvPr userDrawn="1"/>
          </p:nvPicPr>
          <p:blipFill rotWithShape="1">
            <a:blip r:embed="rId8"/>
            <a:srcRect l="1152" t="11676" r="31017" b="26411"/>
            <a:stretch/>
          </p:blipFill>
          <p:spPr>
            <a:xfrm>
              <a:off x="6442770" y="5155024"/>
              <a:ext cx="689279" cy="629150"/>
            </a:xfrm>
            <a:prstGeom prst="rect">
              <a:avLst/>
            </a:prstGeom>
            <a:ln w="3175">
              <a:solidFill>
                <a:schemeClr val="bg1">
                  <a:lumMod val="95000"/>
                </a:schemeClr>
              </a:solidFill>
            </a:ln>
          </p:spPr>
        </p:pic>
      </p:grpSp>
      <p:grpSp>
        <p:nvGrpSpPr>
          <p:cNvPr id="35" name="Gruppe 34">
            <a:extLst>
              <a:ext uri="{FF2B5EF4-FFF2-40B4-BE49-F238E27FC236}">
                <a16:creationId xmlns:a16="http://schemas.microsoft.com/office/drawing/2014/main" id="{126BB6BB-8852-44D9-A0EB-7B0A29B5CAFC}"/>
              </a:ext>
            </a:extLst>
          </p:cNvPr>
          <p:cNvGrpSpPr/>
          <p:nvPr userDrawn="1"/>
        </p:nvGrpSpPr>
        <p:grpSpPr>
          <a:xfrm>
            <a:off x="7072394" y="1479976"/>
            <a:ext cx="676669" cy="997704"/>
            <a:chOff x="6442771" y="2574072"/>
            <a:chExt cx="676669" cy="997704"/>
          </a:xfrm>
        </p:grpSpPr>
        <p:pic>
          <p:nvPicPr>
            <p:cNvPr id="36" name="Billede 35">
              <a:extLst>
                <a:ext uri="{FF2B5EF4-FFF2-40B4-BE49-F238E27FC236}">
                  <a16:creationId xmlns:a16="http://schemas.microsoft.com/office/drawing/2014/main" id="{2EC1AD58-F087-456F-B1CF-97A8AD608A12}"/>
                </a:ext>
              </a:extLst>
            </p:cNvPr>
            <p:cNvPicPr>
              <a:picLocks noChangeAspect="1"/>
            </p:cNvPicPr>
            <p:nvPr userDrawn="1"/>
          </p:nvPicPr>
          <p:blipFill>
            <a:blip r:embed="rId9"/>
            <a:stretch>
              <a:fillRect/>
            </a:stretch>
          </p:blipFill>
          <p:spPr>
            <a:xfrm>
              <a:off x="6442771" y="2574072"/>
              <a:ext cx="305786" cy="365851"/>
            </a:xfrm>
            <a:prstGeom prst="rect">
              <a:avLst/>
            </a:prstGeom>
          </p:spPr>
        </p:pic>
        <p:pic>
          <p:nvPicPr>
            <p:cNvPr id="37" name="Billede 36">
              <a:extLst>
                <a:ext uri="{FF2B5EF4-FFF2-40B4-BE49-F238E27FC236}">
                  <a16:creationId xmlns:a16="http://schemas.microsoft.com/office/drawing/2014/main" id="{A1105FA6-DF1D-44A9-BD39-B99136D7B2BC}"/>
                </a:ext>
              </a:extLst>
            </p:cNvPr>
            <p:cNvPicPr>
              <a:picLocks noChangeAspect="1"/>
            </p:cNvPicPr>
            <p:nvPr userDrawn="1"/>
          </p:nvPicPr>
          <p:blipFill rotWithShape="1">
            <a:blip r:embed="rId10"/>
            <a:srcRect l="1432" t="16308" r="2422" b="1509"/>
            <a:stretch/>
          </p:blipFill>
          <p:spPr>
            <a:xfrm>
              <a:off x="6444587" y="2943287"/>
              <a:ext cx="674853" cy="628489"/>
            </a:xfrm>
            <a:prstGeom prst="rect">
              <a:avLst/>
            </a:prstGeom>
            <a:ln w="3175">
              <a:solidFill>
                <a:schemeClr val="bg1">
                  <a:lumMod val="95000"/>
                </a:schemeClr>
              </a:solidFill>
            </a:ln>
          </p:spPr>
        </p:pic>
      </p:grpSp>
      <p:pic>
        <p:nvPicPr>
          <p:cNvPr id="39" name="6 Beskær">
            <a:extLst>
              <a:ext uri="{FF2B5EF4-FFF2-40B4-BE49-F238E27FC236}">
                <a16:creationId xmlns:a16="http://schemas.microsoft.com/office/drawing/2014/main" id="{F1E5DB47-CE9C-4A68-BA80-97FFD80C5CAE}"/>
              </a:ext>
            </a:extLst>
          </p:cNvPr>
          <p:cNvPicPr>
            <a:picLocks noChangeAspect="1"/>
          </p:cNvPicPr>
          <p:nvPr userDrawn="1"/>
        </p:nvPicPr>
        <p:blipFill>
          <a:blip r:embed="rId6"/>
          <a:stretch>
            <a:fillRect/>
          </a:stretch>
        </p:blipFill>
        <p:spPr>
          <a:xfrm>
            <a:off x="11186326" y="2593712"/>
            <a:ext cx="337400" cy="321707"/>
          </a:xfrm>
          <a:prstGeom prst="rect">
            <a:avLst/>
          </a:prstGeom>
        </p:spPr>
      </p:pic>
      <p:pic>
        <p:nvPicPr>
          <p:cNvPr id="40" name="7 Skalér billede">
            <a:extLst>
              <a:ext uri="{FF2B5EF4-FFF2-40B4-BE49-F238E27FC236}">
                <a16:creationId xmlns:a16="http://schemas.microsoft.com/office/drawing/2014/main" id="{472C50C0-81D4-4FF8-9774-95FB88A3DB59}"/>
              </a:ext>
            </a:extLst>
          </p:cNvPr>
          <p:cNvPicPr>
            <a:picLocks noChangeAspect="1"/>
          </p:cNvPicPr>
          <p:nvPr userDrawn="1"/>
        </p:nvPicPr>
        <p:blipFill>
          <a:blip r:embed="rId11"/>
          <a:stretch>
            <a:fillRect/>
          </a:stretch>
        </p:blipFill>
        <p:spPr>
          <a:xfrm>
            <a:off x="11186326" y="3510628"/>
            <a:ext cx="359695" cy="335309"/>
          </a:xfrm>
          <a:prstGeom prst="rect">
            <a:avLst/>
          </a:prstGeom>
        </p:spPr>
      </p:pic>
      <p:pic>
        <p:nvPicPr>
          <p:cNvPr id="22" name="Picture 21">
            <a:extLst>
              <a:ext uri="{FF2B5EF4-FFF2-40B4-BE49-F238E27FC236}">
                <a16:creationId xmlns:a16="http://schemas.microsoft.com/office/drawing/2014/main" id="{3C4EB944-268B-4588-9575-20967FF1FDE8}"/>
              </a:ext>
            </a:extLst>
          </p:cNvPr>
          <p:cNvPicPr>
            <a:picLocks noChangeAspect="1"/>
          </p:cNvPicPr>
          <p:nvPr userDrawn="1"/>
        </p:nvPicPr>
        <p:blipFill>
          <a:blip r:embed="rId12"/>
          <a:stretch>
            <a:fillRect/>
          </a:stretch>
        </p:blipFill>
        <p:spPr>
          <a:xfrm>
            <a:off x="2757291" y="3179601"/>
            <a:ext cx="257143" cy="285714"/>
          </a:xfrm>
          <a:prstGeom prst="rect">
            <a:avLst/>
          </a:prstGeom>
        </p:spPr>
      </p:pic>
      <p:sp>
        <p:nvSpPr>
          <p:cNvPr id="23" name="Date Placeholder 2">
            <a:extLst>
              <a:ext uri="{FF2B5EF4-FFF2-40B4-BE49-F238E27FC236}">
                <a16:creationId xmlns:a16="http://schemas.microsoft.com/office/drawing/2014/main" id="{C47240A8-F4C6-438F-B627-9F10AF7702F7}"/>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26" name="Footer Placeholder 3">
            <a:extLst>
              <a:ext uri="{FF2B5EF4-FFF2-40B4-BE49-F238E27FC236}">
                <a16:creationId xmlns:a16="http://schemas.microsoft.com/office/drawing/2014/main" id="{CE7E8215-C535-47A6-A19E-191CCD6226DF}"/>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27" name="Slide Number Placeholder 4">
            <a:extLst>
              <a:ext uri="{FF2B5EF4-FFF2-40B4-BE49-F238E27FC236}">
                <a16:creationId xmlns:a16="http://schemas.microsoft.com/office/drawing/2014/main" id="{B1580671-F9A8-48F5-99CE-4A5C15752817}"/>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8801704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gt;Do not use layouts after this &gt;">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F124504-36FD-4753-851D-5B7D02D4A2D1}"/>
              </a:ext>
            </a:extLst>
          </p:cNvPr>
          <p:cNvSpPr/>
          <p:nvPr userDrawn="1"/>
        </p:nvSpPr>
        <p:spPr>
          <a:xfrm>
            <a:off x="0" y="0"/>
            <a:ext cx="12192000" cy="6858000"/>
          </a:xfrm>
          <a:prstGeom prst="rect">
            <a:avLst/>
          </a:prstGeom>
          <a:solidFill>
            <a:schemeClr val="tx1"/>
          </a:solid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5" name="Do not use"/>
          <p:cNvSpPr txBox="1"/>
          <p:nvPr userDrawn="1"/>
        </p:nvSpPr>
        <p:spPr>
          <a:xfrm>
            <a:off x="430213" y="656823"/>
            <a:ext cx="11356977" cy="2893100"/>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4400" b="0" noProof="0">
                <a:solidFill>
                  <a:schemeClr val="bg1"/>
                </a:solidFill>
              </a:rPr>
              <a:t>If you see any </a:t>
            </a:r>
            <a:r>
              <a:rPr lang="en-GB" sz="4400" b="1" i="1" noProof="0">
                <a:solidFill>
                  <a:schemeClr val="bg1"/>
                </a:solidFill>
              </a:rPr>
              <a:t>layouts after this </a:t>
            </a:r>
            <a:r>
              <a:rPr lang="en-GB" sz="4400" b="0" i="0" noProof="0">
                <a:solidFill>
                  <a:schemeClr val="bg1"/>
                </a:solidFill>
              </a:rPr>
              <a:t>one</a:t>
            </a:r>
            <a:r>
              <a:rPr lang="en-GB" sz="4400" b="1" i="1" noProof="0">
                <a:solidFill>
                  <a:schemeClr val="bg1"/>
                </a:solidFill>
              </a:rPr>
              <a:t>,</a:t>
            </a:r>
            <a:br>
              <a:rPr lang="en-GB" sz="4400" b="0" i="0" noProof="0">
                <a:solidFill>
                  <a:schemeClr val="bg1"/>
                </a:solidFill>
              </a:rPr>
            </a:br>
            <a:r>
              <a:rPr lang="en-GB" sz="4400" b="0" noProof="0">
                <a:solidFill>
                  <a:schemeClr val="bg1"/>
                </a:solidFill>
              </a:rPr>
              <a:t>do not use them. These layouts </a:t>
            </a:r>
            <a:r>
              <a:rPr lang="en-GB" sz="4400" b="1" i="1" u="none" noProof="0">
                <a:solidFill>
                  <a:schemeClr val="bg1"/>
                </a:solidFill>
              </a:rPr>
              <a:t>are not </a:t>
            </a:r>
            <a:r>
              <a:rPr lang="en-GB" sz="4400" b="0" noProof="0">
                <a:solidFill>
                  <a:schemeClr val="bg1"/>
                </a:solidFill>
              </a:rPr>
              <a:t>part of our corporate template.</a:t>
            </a:r>
            <a:br>
              <a:rPr lang="en-GB" sz="2800" b="0" noProof="0">
                <a:solidFill>
                  <a:schemeClr val="bg1"/>
                </a:solidFill>
              </a:rPr>
            </a:br>
            <a:br>
              <a:rPr lang="en-GB" sz="2800" b="0" noProof="0">
                <a:solidFill>
                  <a:schemeClr val="bg1"/>
                </a:solidFill>
              </a:rPr>
            </a:br>
            <a:endParaRPr lang="en-GB" sz="2800" b="0" noProof="0">
              <a:solidFill>
                <a:schemeClr val="bg1"/>
              </a:solidFill>
            </a:endParaRPr>
          </a:p>
        </p:txBody>
      </p:sp>
      <p:grpSp>
        <p:nvGrpSpPr>
          <p:cNvPr id="4" name="Group 3">
            <a:extLst>
              <a:ext uri="{FF2B5EF4-FFF2-40B4-BE49-F238E27FC236}">
                <a16:creationId xmlns:a16="http://schemas.microsoft.com/office/drawing/2014/main" id="{2BEB5E5A-DA85-4D5B-80B9-F94482F55D76}"/>
              </a:ext>
            </a:extLst>
          </p:cNvPr>
          <p:cNvGrpSpPr/>
          <p:nvPr userDrawn="1"/>
        </p:nvGrpSpPr>
        <p:grpSpPr>
          <a:xfrm rot="8100000">
            <a:off x="10404874" y="3325226"/>
            <a:ext cx="1036788" cy="1036788"/>
            <a:chOff x="6096000" y="4963130"/>
            <a:chExt cx="1456719" cy="1456719"/>
          </a:xfrm>
          <a:solidFill>
            <a:schemeClr val="bg1"/>
          </a:solidFill>
        </p:grpSpPr>
        <p:sp>
          <p:nvSpPr>
            <p:cNvPr id="3" name="Rectangle 2">
              <a:extLst>
                <a:ext uri="{FF2B5EF4-FFF2-40B4-BE49-F238E27FC236}">
                  <a16:creationId xmlns:a16="http://schemas.microsoft.com/office/drawing/2014/main" id="{C823227E-A862-4A7F-BC20-0D107430AB2C}"/>
                </a:ext>
              </a:extLst>
            </p:cNvPr>
            <p:cNvSpPr/>
            <p:nvPr userDrawn="1"/>
          </p:nvSpPr>
          <p:spPr>
            <a:xfrm rot="5400000">
              <a:off x="5534135" y="5524995"/>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sp>
          <p:nvSpPr>
            <p:cNvPr id="6" name="Rectangle 5">
              <a:extLst>
                <a:ext uri="{FF2B5EF4-FFF2-40B4-BE49-F238E27FC236}">
                  <a16:creationId xmlns:a16="http://schemas.microsoft.com/office/drawing/2014/main" id="{08501AE6-6504-4184-9443-E89AFACF769D}"/>
                </a:ext>
              </a:extLst>
            </p:cNvPr>
            <p:cNvSpPr/>
            <p:nvPr userDrawn="1"/>
          </p:nvSpPr>
          <p:spPr>
            <a:xfrm rot="10800000">
              <a:off x="6096000" y="4963130"/>
              <a:ext cx="1456719" cy="332990"/>
            </a:xfrm>
            <a:prstGeom prst="rect">
              <a:avLst/>
            </a:prstGeom>
            <a:grpFill/>
            <a:ln w="635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spcBef>
                  <a:spcPts val="600"/>
                </a:spcBef>
                <a:buClr>
                  <a:srgbClr val="003755"/>
                </a:buClr>
              </a:pPr>
              <a:endParaRPr lang="en-GB" sz="1400">
                <a:solidFill>
                  <a:schemeClr val="tx1"/>
                </a:solidFill>
              </a:endParaRPr>
            </a:p>
          </p:txBody>
        </p:sp>
      </p:grpSp>
      <p:sp>
        <p:nvSpPr>
          <p:cNvPr id="12" name="Rectangle 11">
            <a:extLst>
              <a:ext uri="{FF2B5EF4-FFF2-40B4-BE49-F238E27FC236}">
                <a16:creationId xmlns:a16="http://schemas.microsoft.com/office/drawing/2014/main" id="{67CEE09B-6EE1-4BF2-85A3-DE69E91BC4C6}"/>
              </a:ext>
            </a:extLst>
          </p:cNvPr>
          <p:cNvSpPr/>
          <p:nvPr userDrawn="1"/>
        </p:nvSpPr>
        <p:spPr>
          <a:xfrm>
            <a:off x="430213" y="2588374"/>
            <a:ext cx="10152346" cy="2215991"/>
          </a:xfrm>
          <a:prstGeom prst="rect">
            <a:avLst/>
          </a:prstGeom>
        </p:spPr>
        <p:txBody>
          <a:bodyPr wrap="square">
            <a:spAutoFit/>
          </a:bodyPr>
          <a:lstStyle/>
          <a:p>
            <a:pPr algn="ctr"/>
            <a:r>
              <a:rPr lang="en-GB" sz="13800" b="1" i="1" noProof="0">
                <a:solidFill>
                  <a:schemeClr val="bg1"/>
                </a:solidFill>
              </a:rPr>
              <a:t>Do not use </a:t>
            </a:r>
            <a:endParaRPr lang="en-GB" sz="2400" b="1" i="1"/>
          </a:p>
        </p:txBody>
      </p:sp>
      <p:sp>
        <p:nvSpPr>
          <p:cNvPr id="16" name="Do not use">
            <a:extLst>
              <a:ext uri="{FF2B5EF4-FFF2-40B4-BE49-F238E27FC236}">
                <a16:creationId xmlns:a16="http://schemas.microsoft.com/office/drawing/2014/main" id="{A8FA78FA-4D94-4717-B7C6-6F86378D6B01}"/>
              </a:ext>
            </a:extLst>
          </p:cNvPr>
          <p:cNvSpPr txBox="1"/>
          <p:nvPr userDrawn="1"/>
        </p:nvSpPr>
        <p:spPr>
          <a:xfrm>
            <a:off x="430214" y="5186455"/>
            <a:ext cx="11356974" cy="969496"/>
          </a:xfrm>
          <a:prstGeom prst="rect">
            <a:avLst/>
          </a:prstGeom>
          <a:noFill/>
        </p:spPr>
        <p:txBody>
          <a:bodyPr wrap="square" lIns="0" tIns="0" rIns="0" bIns="0" rtlCol="0">
            <a:spAutoFit/>
          </a:bodyPr>
          <a:lstStyle/>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Due to PowerPoint’s standard Copy/Paste functionality extra undesirable layouts can appear.</a:t>
            </a:r>
          </a:p>
          <a:p>
            <a:pPr marL="0" marR="0" indent="0" algn="ctr" fontAlgn="auto">
              <a:lnSpc>
                <a:spcPct val="100000"/>
              </a:lnSpc>
              <a:spcBef>
                <a:spcPts val="600"/>
              </a:spcBef>
              <a:spcAft>
                <a:spcPts val="0"/>
              </a:spcAft>
              <a:buClr>
                <a:srgbClr val="003755"/>
              </a:buClr>
              <a:buSzTx/>
              <a:buFontTx/>
              <a:buNone/>
              <a:tabLst/>
            </a:pPr>
            <a:r>
              <a:rPr lang="en-GB" sz="2000" b="0" noProof="0">
                <a:solidFill>
                  <a:schemeClr val="bg1"/>
                </a:solidFill>
              </a:rPr>
              <a:t>Also notice: Layouts after this might contain potential confidential information.</a:t>
            </a:r>
            <a:br>
              <a:rPr lang="en-GB" sz="1800" b="0" noProof="0">
                <a:solidFill>
                  <a:schemeClr val="bg1"/>
                </a:solidFill>
              </a:rPr>
            </a:br>
            <a:endParaRPr lang="en-GB" sz="1800" b="0" noProof="0">
              <a:solidFill>
                <a:schemeClr val="bg1"/>
              </a:solidFill>
            </a:endParaRPr>
          </a:p>
        </p:txBody>
      </p:sp>
      <p:sp>
        <p:nvSpPr>
          <p:cNvPr id="9" name="Date Placeholder 2">
            <a:extLst>
              <a:ext uri="{FF2B5EF4-FFF2-40B4-BE49-F238E27FC236}">
                <a16:creationId xmlns:a16="http://schemas.microsoft.com/office/drawing/2014/main" id="{B12B154D-76F1-409D-A798-AA5203EE7F44}"/>
              </a:ext>
            </a:extLst>
          </p:cNvPr>
          <p:cNvSpPr>
            <a:spLocks noGrp="1"/>
          </p:cNvSpPr>
          <p:nvPr>
            <p:ph type="dt" sz="half" idx="10"/>
          </p:nvPr>
        </p:nvSpPr>
        <p:spPr>
          <a:xfrm>
            <a:off x="0" y="6912000"/>
            <a:ext cx="0" cy="0"/>
          </a:xfrm>
          <a:prstGeom prst="rect">
            <a:avLst/>
          </a:prstGeom>
        </p:spPr>
        <p:txBody>
          <a:bodyPr/>
          <a:lstStyle>
            <a:lvl1pPr>
              <a:defRPr>
                <a:noFill/>
              </a:defRPr>
            </a:lvl1pPr>
          </a:lstStyle>
          <a:p>
            <a:r>
              <a:rPr lang="en-US"/>
              <a:t>September 20, 2022</a:t>
            </a:r>
            <a:endParaRPr lang="en-GB"/>
          </a:p>
        </p:txBody>
      </p:sp>
      <p:sp>
        <p:nvSpPr>
          <p:cNvPr id="10" name="Footer Placeholder 3">
            <a:extLst>
              <a:ext uri="{FF2B5EF4-FFF2-40B4-BE49-F238E27FC236}">
                <a16:creationId xmlns:a16="http://schemas.microsoft.com/office/drawing/2014/main" id="{7D212C3A-1726-4BC5-8AF1-72D08F6358E7}"/>
              </a:ext>
            </a:extLst>
          </p:cNvPr>
          <p:cNvSpPr>
            <a:spLocks noGrp="1"/>
          </p:cNvSpPr>
          <p:nvPr>
            <p:ph type="ftr" sz="quarter" idx="11"/>
          </p:nvPr>
        </p:nvSpPr>
        <p:spPr>
          <a:xfrm>
            <a:off x="0" y="6912000"/>
            <a:ext cx="0" cy="0"/>
          </a:xfrm>
          <a:prstGeom prst="rect">
            <a:avLst/>
          </a:prstGeom>
        </p:spPr>
        <p:txBody>
          <a:bodyPr/>
          <a:lstStyle>
            <a:lvl1pPr>
              <a:defRPr>
                <a:noFill/>
              </a:defRPr>
            </a:lvl1pPr>
          </a:lstStyle>
          <a:p>
            <a:r>
              <a:rPr lang="it-IT"/>
              <a:t>Carlo Bertani, Maersk, Inland Decarbonization Lead</a:t>
            </a:r>
            <a:endParaRPr lang="en-GB"/>
          </a:p>
        </p:txBody>
      </p:sp>
      <p:sp>
        <p:nvSpPr>
          <p:cNvPr id="11" name="Slide Number Placeholder 4">
            <a:extLst>
              <a:ext uri="{FF2B5EF4-FFF2-40B4-BE49-F238E27FC236}">
                <a16:creationId xmlns:a16="http://schemas.microsoft.com/office/drawing/2014/main" id="{989D5CFC-5012-4F36-B4E7-CE36F67CD235}"/>
              </a:ext>
            </a:extLst>
          </p:cNvPr>
          <p:cNvSpPr>
            <a:spLocks noGrp="1"/>
          </p:cNvSpPr>
          <p:nvPr>
            <p:ph type="sldNum" sz="quarter" idx="12"/>
          </p:nvPr>
        </p:nvSpPr>
        <p:spPr>
          <a:xfrm flipV="1">
            <a:off x="0" y="6912000"/>
            <a:ext cx="0" cy="0"/>
          </a:xfrm>
          <a:prstGeom prst="rect">
            <a:avLst/>
          </a:prstGeom>
        </p:spPr>
        <p:txBody>
          <a:bodyPr/>
          <a:lstStyle>
            <a:lvl1pPr>
              <a:defRPr>
                <a:noFill/>
              </a:defRPr>
            </a:lvl1pPr>
          </a:lstStyle>
          <a:p>
            <a:fld id="{24C8C45C-947F-4981-8B3F-4F32E973C901}" type="slidenum">
              <a:rPr lang="en-GB" smtClean="0"/>
              <a:pPr/>
              <a:t>‹#›</a:t>
            </a:fld>
            <a:endParaRPr lang="en-GB"/>
          </a:p>
        </p:txBody>
      </p:sp>
    </p:spTree>
    <p:extLst>
      <p:ext uri="{BB962C8B-B14F-4D97-AF65-F5344CB8AC3E}">
        <p14:creationId xmlns:p14="http://schemas.microsoft.com/office/powerpoint/2010/main" val="287957991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Title Slide">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779548"/>
      </p:ext>
    </p:extLst>
  </p:cSld>
  <p:clrMapOvr>
    <a:masterClrMapping/>
  </p:clrMapOvr>
  <p:hf sldNum="0" hdr="0" ftr="0" dt="0"/>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1_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6F71F6-6167-39DF-9B7A-6DB3995B810D}"/>
              </a:ext>
            </a:extLst>
          </p:cNvPr>
          <p:cNvSpPr/>
          <p:nvPr/>
        </p:nvSpPr>
        <p:spPr>
          <a:xfrm>
            <a:off x="877458" y="737555"/>
            <a:ext cx="10437089" cy="5382880"/>
          </a:xfrm>
          <a:prstGeom prst="rect">
            <a:avLst/>
          </a:prstGeom>
          <a:solidFill>
            <a:srgbClr val="FFFFFF"/>
          </a:solidFill>
          <a:ln w="12701" cap="flat">
            <a:solidFill>
              <a:srgbClr val="61B9B4"/>
            </a:solidFill>
            <a:prstDash val="solid"/>
            <a:miter/>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5211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2_Title Slide">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D84E44-0966-A6FC-8353-B9FEDFFC92C7}"/>
              </a:ext>
            </a:extLst>
          </p:cNvPr>
          <p:cNvSpPr/>
          <p:nvPr/>
        </p:nvSpPr>
        <p:spPr>
          <a:xfrm>
            <a:off x="1250826" y="737555"/>
            <a:ext cx="9721973" cy="5190317"/>
          </a:xfrm>
          <a:prstGeom prst="rect">
            <a:avLst/>
          </a:prstGeom>
          <a:solidFill>
            <a:srgbClr val="00B4BD"/>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9855844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1_Welcome">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2394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94847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2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42688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84441-BA41-E3B1-45CC-EEEAB04354CE}"/>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DAE8A2FE-1678-65DE-5C0C-E2F91C147A12}"/>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FFB02A36-BEAA-2566-A2F0-D0302EE2C902}"/>
              </a:ext>
            </a:extLst>
          </p:cNvPr>
          <p:cNvSpPr txBox="1">
            <a:spLocks noGrp="1"/>
          </p:cNvSpPr>
          <p:nvPr>
            <p:ph type="sldNum" sz="quarter" idx="8"/>
          </p:nvPr>
        </p:nvSpPr>
        <p:spPr/>
        <p:txBody>
          <a:bodyPr/>
          <a:lstStyle>
            <a:lvl1pPr>
              <a:defRPr/>
            </a:lvl1pPr>
          </a:lstStyle>
          <a:p>
            <a:pPr lvl="0"/>
            <a:fld id="{17F641EF-9CEF-FA42-8AEA-E1B7CDB493C8}" type="slidenum">
              <a:t>‹#›</a:t>
            </a:fld>
            <a:endParaRPr lang="en-US"/>
          </a:p>
        </p:txBody>
      </p:sp>
    </p:spTree>
    <p:extLst>
      <p:ext uri="{BB962C8B-B14F-4D97-AF65-F5344CB8AC3E}">
        <p14:creationId xmlns:p14="http://schemas.microsoft.com/office/powerpoint/2010/main" val="1659111211"/>
      </p:ext>
    </p:extLst>
  </p:cSld>
  <p:clrMapOvr>
    <a:masterClrMapping/>
  </p:clrMapOvr>
  <p:hf sldNum="0"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3D588-96CD-A95B-67D7-76DEA6C8F3B2}"/>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EE264AAA-FAB8-2A29-9643-6AE46E121842}"/>
              </a:ext>
            </a:extLst>
          </p:cNvPr>
          <p:cNvSpPr txBox="1">
            <a:spLocks noGrp="1"/>
          </p:cNvSpPr>
          <p:nvPr>
            <p:ph idx="4294967295"/>
          </p:nvPr>
        </p:nvSpPr>
        <p:spPr>
          <a:xfrm>
            <a:off x="381003" y="1276346"/>
            <a:ext cx="5286375" cy="467556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4ACBAFE-F7DF-5206-94B8-09A6F79F591A}"/>
              </a:ext>
            </a:extLst>
          </p:cNvPr>
          <p:cNvSpPr txBox="1">
            <a:spLocks noGrp="1"/>
          </p:cNvSpPr>
          <p:nvPr>
            <p:ph idx="4294967295"/>
          </p:nvPr>
        </p:nvSpPr>
        <p:spPr>
          <a:xfrm>
            <a:off x="6172200" y="1276346"/>
            <a:ext cx="5181603" cy="467556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BDF557A9-8C91-EA22-3467-BF0E90BA4384}"/>
              </a:ext>
            </a:extLst>
          </p:cNvPr>
          <p:cNvSpPr txBox="1">
            <a:spLocks noGrp="1"/>
          </p:cNvSpPr>
          <p:nvPr>
            <p:ph type="sldNum" sz="quarter" idx="8"/>
          </p:nvPr>
        </p:nvSpPr>
        <p:spPr/>
        <p:txBody>
          <a:bodyPr/>
          <a:lstStyle>
            <a:lvl1pPr>
              <a:defRPr/>
            </a:lvl1pPr>
          </a:lstStyle>
          <a:p>
            <a:pPr lvl="0"/>
            <a:fld id="{706CC05A-3378-E042-BF51-9C3C5BA920AA}" type="slidenum">
              <a:t>‹#›</a:t>
            </a:fld>
            <a:endParaRPr lang="en-US"/>
          </a:p>
        </p:txBody>
      </p:sp>
    </p:spTree>
    <p:extLst>
      <p:ext uri="{BB962C8B-B14F-4D97-AF65-F5344CB8AC3E}">
        <p14:creationId xmlns:p14="http://schemas.microsoft.com/office/powerpoint/2010/main" val="2531105845"/>
      </p:ext>
    </p:extLst>
  </p:cSld>
  <p:clrMapOvr>
    <a:masterClrMapping/>
  </p:clrMapOvr>
  <p:hf sldNum="0"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76D68-0A7A-E34B-E708-5A7D3C439D08}"/>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6">
            <a:extLst>
              <a:ext uri="{FF2B5EF4-FFF2-40B4-BE49-F238E27FC236}">
                <a16:creationId xmlns:a16="http://schemas.microsoft.com/office/drawing/2014/main" id="{43574394-BDB0-2665-EADB-30DD3E914C5D}"/>
              </a:ext>
            </a:extLst>
          </p:cNvPr>
          <p:cNvSpPr txBox="1">
            <a:spLocks noGrp="1"/>
          </p:cNvSpPr>
          <p:nvPr>
            <p:ph type="sldNum" sz="quarter" idx="8"/>
          </p:nvPr>
        </p:nvSpPr>
        <p:spPr/>
        <p:txBody>
          <a:bodyPr/>
          <a:lstStyle>
            <a:lvl1pPr>
              <a:defRPr/>
            </a:lvl1pPr>
          </a:lstStyle>
          <a:p>
            <a:pPr lvl="0"/>
            <a:fld id="{74215791-5792-364F-BD8B-46EFAA0179B4}" type="slidenum">
              <a:t>‹#›</a:t>
            </a:fld>
            <a:endParaRPr lang="en-US"/>
          </a:p>
        </p:txBody>
      </p:sp>
      <p:sp>
        <p:nvSpPr>
          <p:cNvPr id="4" name="Picture Placeholder 5">
            <a:extLst>
              <a:ext uri="{FF2B5EF4-FFF2-40B4-BE49-F238E27FC236}">
                <a16:creationId xmlns:a16="http://schemas.microsoft.com/office/drawing/2014/main" id="{80662ED4-8C9A-F0F7-753D-F731B24C4653}"/>
              </a:ext>
            </a:extLst>
          </p:cNvPr>
          <p:cNvSpPr txBox="1">
            <a:spLocks noGrp="1"/>
          </p:cNvSpPr>
          <p:nvPr>
            <p:ph type="pic" idx="4294967295"/>
          </p:nvPr>
        </p:nvSpPr>
        <p:spPr>
          <a:xfrm>
            <a:off x="6172200" y="1276346"/>
            <a:ext cx="5665119" cy="4675564"/>
          </a:xfrm>
          <a:solidFill>
            <a:srgbClr val="D9D9D9"/>
          </a:solidFill>
        </p:spPr>
        <p:txBody>
          <a:bodyPr/>
          <a:lstStyle>
            <a:lvl1pPr>
              <a:defRPr/>
            </a:lvl1pPr>
          </a:lstStyle>
          <a:p>
            <a:pPr lvl="0"/>
            <a:endParaRPr lang="en-US"/>
          </a:p>
        </p:txBody>
      </p:sp>
      <p:sp>
        <p:nvSpPr>
          <p:cNvPr id="5" name="Content Placeholder 2">
            <a:extLst>
              <a:ext uri="{FF2B5EF4-FFF2-40B4-BE49-F238E27FC236}">
                <a16:creationId xmlns:a16="http://schemas.microsoft.com/office/drawing/2014/main" id="{0B667077-DDA3-8AD1-63B4-612FFEA30C2C}"/>
              </a:ext>
            </a:extLst>
          </p:cNvPr>
          <p:cNvSpPr txBox="1">
            <a:spLocks noGrp="1"/>
          </p:cNvSpPr>
          <p:nvPr>
            <p:ph idx="4294967295"/>
          </p:nvPr>
        </p:nvSpPr>
        <p:spPr>
          <a:xfrm>
            <a:off x="381003" y="1276346"/>
            <a:ext cx="5286375" cy="4675564"/>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4734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4C4C0-9B00-9829-3605-F853FCA1CB8A}"/>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6">
            <a:extLst>
              <a:ext uri="{FF2B5EF4-FFF2-40B4-BE49-F238E27FC236}">
                <a16:creationId xmlns:a16="http://schemas.microsoft.com/office/drawing/2014/main" id="{E5E12C0E-C251-9E67-F8C0-6A28BD10B705}"/>
              </a:ext>
            </a:extLst>
          </p:cNvPr>
          <p:cNvSpPr txBox="1">
            <a:spLocks noGrp="1"/>
          </p:cNvSpPr>
          <p:nvPr>
            <p:ph type="sldNum" sz="quarter" idx="8"/>
          </p:nvPr>
        </p:nvSpPr>
        <p:spPr/>
        <p:txBody>
          <a:bodyPr/>
          <a:lstStyle>
            <a:lvl1pPr>
              <a:defRPr/>
            </a:lvl1pPr>
          </a:lstStyle>
          <a:p>
            <a:pPr lvl="0"/>
            <a:fld id="{6DA15E63-A654-0246-BC3F-D94C4767A0B2}" type="slidenum">
              <a:t>‹#›</a:t>
            </a:fld>
            <a:endParaRPr lang="en-US"/>
          </a:p>
        </p:txBody>
      </p:sp>
      <p:sp>
        <p:nvSpPr>
          <p:cNvPr id="4" name="Picture Placeholder 5">
            <a:extLst>
              <a:ext uri="{FF2B5EF4-FFF2-40B4-BE49-F238E27FC236}">
                <a16:creationId xmlns:a16="http://schemas.microsoft.com/office/drawing/2014/main" id="{91BF64D8-ABE4-91AF-4E4D-16E6F39E1957}"/>
              </a:ext>
            </a:extLst>
          </p:cNvPr>
          <p:cNvSpPr txBox="1">
            <a:spLocks noGrp="1"/>
          </p:cNvSpPr>
          <p:nvPr>
            <p:ph type="pic" idx="4294967295"/>
          </p:nvPr>
        </p:nvSpPr>
        <p:spPr>
          <a:xfrm>
            <a:off x="381003" y="1276346"/>
            <a:ext cx="11456325" cy="4675564"/>
          </a:xfrm>
          <a:solidFill>
            <a:srgbClr val="D9D9D9"/>
          </a:solidFill>
        </p:spPr>
        <p:txBody>
          <a:bodyPr/>
          <a:lstStyle>
            <a:lvl1pPr>
              <a:defRPr/>
            </a:lvl1pPr>
          </a:lstStyle>
          <a:p>
            <a:pPr lvl="0"/>
            <a:endParaRPr lang="en-US"/>
          </a:p>
        </p:txBody>
      </p:sp>
    </p:spTree>
    <p:extLst>
      <p:ext uri="{BB962C8B-B14F-4D97-AF65-F5344CB8AC3E}">
        <p14:creationId xmlns:p14="http://schemas.microsoft.com/office/powerpoint/2010/main" val="390360718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A91FF1B-3347-5A29-744B-56BB87938DA0}"/>
              </a:ext>
            </a:extLst>
          </p:cNvPr>
          <p:cNvSpPr txBox="1">
            <a:spLocks noGrp="1"/>
          </p:cNvSpPr>
          <p:nvPr>
            <p:ph type="sldNum" sz="quarter" idx="8"/>
          </p:nvPr>
        </p:nvSpPr>
        <p:spPr/>
        <p:txBody>
          <a:bodyPr/>
          <a:lstStyle>
            <a:lvl1pPr>
              <a:defRPr/>
            </a:lvl1pPr>
          </a:lstStyle>
          <a:p>
            <a:pPr lvl="0"/>
            <a:fld id="{18347B44-01C5-6F4B-9BD1-6C001A4A8E2E}" type="slidenum">
              <a:t>‹#›</a:t>
            </a:fld>
            <a:endParaRPr lang="en-US"/>
          </a:p>
        </p:txBody>
      </p:sp>
    </p:spTree>
    <p:extLst>
      <p:ext uri="{BB962C8B-B14F-4D97-AF65-F5344CB8AC3E}">
        <p14:creationId xmlns:p14="http://schemas.microsoft.com/office/powerpoint/2010/main" val="2687001720"/>
      </p:ext>
    </p:extLst>
  </p:cSld>
  <p:clrMapOvr>
    <a:masterClrMapping/>
  </p:clrMapOvr>
  <p:hf sldNum="0"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5DFE8-CE18-6B0A-B964-51297615AB3A}"/>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E834E661-4C3E-0F84-54EE-10A92EC342F0}"/>
              </a:ext>
            </a:extLst>
          </p:cNvPr>
          <p:cNvSpPr txBox="1">
            <a:spLocks noGrp="1"/>
          </p:cNvSpPr>
          <p:nvPr>
            <p:ph type="sldNum" sz="quarter" idx="8"/>
          </p:nvPr>
        </p:nvSpPr>
        <p:spPr/>
        <p:txBody>
          <a:bodyPr/>
          <a:lstStyle>
            <a:lvl1pPr>
              <a:defRPr/>
            </a:lvl1pPr>
          </a:lstStyle>
          <a:p>
            <a:pPr lvl="0"/>
            <a:fld id="{7D3D2795-54D8-E645-9B73-AF9381939CA9}" type="slidenum">
              <a:t>‹#›</a:t>
            </a:fld>
            <a:endParaRPr lang="en-US"/>
          </a:p>
        </p:txBody>
      </p:sp>
    </p:spTree>
    <p:extLst>
      <p:ext uri="{BB962C8B-B14F-4D97-AF65-F5344CB8AC3E}">
        <p14:creationId xmlns:p14="http://schemas.microsoft.com/office/powerpoint/2010/main" val="582664311"/>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p:cSld name="1_Custom Layout">
    <p:bg>
      <p:bgPr>
        <a:solidFill>
          <a:srgbClr val="FFFFFF"/>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388BE233-C466-E804-9D50-B2A55468B2D7}"/>
              </a:ext>
            </a:extLst>
          </p:cNvPr>
          <p:cNvSpPr txBox="1">
            <a:spLocks noGrp="1"/>
          </p:cNvSpPr>
          <p:nvPr>
            <p:ph type="sldNum" sz="quarter" idx="8"/>
          </p:nvPr>
        </p:nvSpPr>
        <p:spPr/>
        <p:txBody>
          <a:bodyPr/>
          <a:lstStyle>
            <a:lvl1pPr>
              <a:defRPr/>
            </a:lvl1pPr>
          </a:lstStyle>
          <a:p>
            <a:pPr lvl="0"/>
            <a:fld id="{43C8E87D-5E67-384A-B77C-47CE7B50E250}" type="slidenum">
              <a:t>‹#›</a:t>
            </a:fld>
            <a:endParaRPr lang="en-US"/>
          </a:p>
        </p:txBody>
      </p:sp>
    </p:spTree>
    <p:extLst>
      <p:ext uri="{BB962C8B-B14F-4D97-AF65-F5344CB8AC3E}">
        <p14:creationId xmlns:p14="http://schemas.microsoft.com/office/powerpoint/2010/main" val="34149520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F63F2-D5C5-C39F-16FC-7E80EABD6C6F}"/>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F52A8A0E-BABB-D5BB-086E-B11AD8A986C8}"/>
              </a:ext>
            </a:extLst>
          </p:cNvPr>
          <p:cNvSpPr txBox="1">
            <a:spLocks noGrp="1"/>
          </p:cNvSpPr>
          <p:nvPr>
            <p:ph type="sldNum" sz="quarter" idx="8"/>
          </p:nvPr>
        </p:nvSpPr>
        <p:spPr/>
        <p:txBody>
          <a:bodyPr/>
          <a:lstStyle>
            <a:lvl1pPr>
              <a:defRPr/>
            </a:lvl1pPr>
          </a:lstStyle>
          <a:p>
            <a:pPr lvl="0"/>
            <a:fld id="{63B78645-B33E-0646-BBAD-B8CF51837E57}" type="slidenum">
              <a:t>‹#›</a:t>
            </a:fld>
            <a:endParaRPr lang="en-US"/>
          </a:p>
        </p:txBody>
      </p:sp>
    </p:spTree>
    <p:extLst>
      <p:ext uri="{BB962C8B-B14F-4D97-AF65-F5344CB8AC3E}">
        <p14:creationId xmlns:p14="http://schemas.microsoft.com/office/powerpoint/2010/main" val="110784766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p:cSld name="1_section 1a">
    <p:bg>
      <p:bgPr>
        <a:blipFill>
          <a:blip r:embed="rId2"/>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9C427F-D44E-C084-30A8-BC337984EE3F}"/>
              </a:ext>
            </a:extLst>
          </p:cNvPr>
          <p:cNvSpPr txBox="1">
            <a:spLocks noGrp="1"/>
          </p:cNvSpPr>
          <p:nvPr>
            <p:ph type="title"/>
          </p:nvPr>
        </p:nvSpPr>
        <p:spPr>
          <a:xfrm>
            <a:off x="457200" y="146614"/>
            <a:ext cx="10375696" cy="685607"/>
          </a:xfrm>
        </p:spPr>
        <p:txBody>
          <a:bodyPr>
            <a:normAutofit/>
          </a:bodyPr>
          <a:lstStyle>
            <a:lvl1pPr>
              <a:defRPr/>
            </a:lvl1pPr>
          </a:lstStyle>
          <a:p>
            <a:pPr lvl="0"/>
            <a:r>
              <a:rPr lang="en-US"/>
              <a:t>Click to edit Master title style</a:t>
            </a:r>
          </a:p>
        </p:txBody>
      </p:sp>
    </p:spTree>
    <p:extLst>
      <p:ext uri="{BB962C8B-B14F-4D97-AF65-F5344CB8AC3E}">
        <p14:creationId xmlns:p14="http://schemas.microsoft.com/office/powerpoint/2010/main" val="261904300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p:cSld name="2_Custom Layout">
    <p:bg>
      <p:bgPr>
        <a:solidFill>
          <a:srgbClr val="FFFFFF"/>
        </a:solidFill>
        <a:effectLst/>
      </p:bgPr>
    </p:bg>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921A413A-2826-4921-23D6-1526E7AA572A}"/>
              </a:ext>
            </a:extLst>
          </p:cNvPr>
          <p:cNvSpPr txBox="1">
            <a:spLocks noGrp="1"/>
          </p:cNvSpPr>
          <p:nvPr>
            <p:ph type="sldNum" sz="quarter" idx="8"/>
          </p:nvPr>
        </p:nvSpPr>
        <p:spPr/>
        <p:txBody>
          <a:bodyPr/>
          <a:lstStyle>
            <a:lvl1pPr>
              <a:defRPr/>
            </a:lvl1pPr>
          </a:lstStyle>
          <a:p>
            <a:pPr lvl="0"/>
            <a:fld id="{3A0E4812-6B15-954D-9078-ADB5190DEB80}" type="slidenum">
              <a:t>‹#›</a:t>
            </a:fld>
            <a:endParaRPr lang="en-US"/>
          </a:p>
        </p:txBody>
      </p:sp>
    </p:spTree>
    <p:extLst>
      <p:ext uri="{BB962C8B-B14F-4D97-AF65-F5344CB8AC3E}">
        <p14:creationId xmlns:p14="http://schemas.microsoft.com/office/powerpoint/2010/main" val="338240866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4_Custom Layout">
    <p:spTree>
      <p:nvGrpSpPr>
        <p:cNvPr id="1" name=""/>
        <p:cNvGrpSpPr/>
        <p:nvPr/>
      </p:nvGrpSpPr>
      <p:grpSpPr>
        <a:xfrm>
          <a:off x="0" y="0"/>
          <a:ext cx="0" cy="0"/>
          <a:chOff x="0" y="0"/>
          <a:chExt cx="0" cy="0"/>
        </a:xfrm>
      </p:grpSpPr>
      <p:sp>
        <p:nvSpPr>
          <p:cNvPr id="2" name="Slide Number Placeholder 2">
            <a:extLst>
              <a:ext uri="{FF2B5EF4-FFF2-40B4-BE49-F238E27FC236}">
                <a16:creationId xmlns:a16="http://schemas.microsoft.com/office/drawing/2014/main" id="{E481F3CB-4343-3444-37E3-F6DFDCA20342}"/>
              </a:ext>
            </a:extLst>
          </p:cNvPr>
          <p:cNvSpPr txBox="1">
            <a:spLocks noGrp="1"/>
          </p:cNvSpPr>
          <p:nvPr>
            <p:ph type="sldNum" sz="quarter" idx="8"/>
          </p:nvPr>
        </p:nvSpPr>
        <p:spPr/>
        <p:txBody>
          <a:bodyPr/>
          <a:lstStyle>
            <a:lvl1pPr>
              <a:defRPr/>
            </a:lvl1pPr>
          </a:lstStyle>
          <a:p>
            <a:pPr lvl="0"/>
            <a:fld id="{C8007C2F-71DB-F94C-A519-1469892F5A24}" type="slidenum">
              <a:t>‹#›</a:t>
            </a:fld>
            <a:endParaRPr lang="en-US"/>
          </a:p>
        </p:txBody>
      </p:sp>
    </p:spTree>
    <p:extLst>
      <p:ext uri="{BB962C8B-B14F-4D97-AF65-F5344CB8AC3E}">
        <p14:creationId xmlns:p14="http://schemas.microsoft.com/office/powerpoint/2010/main" val="35952576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A36BB-A828-C3E8-4869-E10C1B065D2F}"/>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817BD79A-62EC-9481-CF96-A99F8AC89BF5}"/>
              </a:ext>
            </a:extLst>
          </p:cNvPr>
          <p:cNvSpPr txBox="1">
            <a:spLocks noGrp="1"/>
          </p:cNvSpPr>
          <p:nvPr>
            <p:ph type="sldNum" sz="quarter" idx="8"/>
          </p:nvPr>
        </p:nvSpPr>
        <p:spPr/>
        <p:txBody>
          <a:bodyPr/>
          <a:lstStyle>
            <a:lvl1pPr>
              <a:defRPr/>
            </a:lvl1pPr>
          </a:lstStyle>
          <a:p>
            <a:pPr lvl="0"/>
            <a:fld id="{858D7C60-3D42-A44B-8874-90ACDD978127}" type="slidenum">
              <a:t>‹#›</a:t>
            </a:fld>
            <a:endParaRPr lang="en-US"/>
          </a:p>
        </p:txBody>
      </p:sp>
      <p:sp>
        <p:nvSpPr>
          <p:cNvPr id="4" name="Text Placeholder 2">
            <a:extLst>
              <a:ext uri="{FF2B5EF4-FFF2-40B4-BE49-F238E27FC236}">
                <a16:creationId xmlns:a16="http://schemas.microsoft.com/office/drawing/2014/main" id="{D85DFF3A-0F94-3E59-A26A-5966A4EF5E0C}"/>
              </a:ext>
            </a:extLst>
          </p:cNvPr>
          <p:cNvSpPr txBox="1">
            <a:spLocks noGrp="1"/>
          </p:cNvSpPr>
          <p:nvPr>
            <p:ph idx="4294967295"/>
          </p:nvPr>
        </p:nvSpPr>
        <p:spPr>
          <a:xfrm>
            <a:off x="457200" y="1184221"/>
            <a:ext cx="5338998"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99533885-3AD9-9D9A-EA65-6D32990D0257}"/>
              </a:ext>
            </a:extLst>
          </p:cNvPr>
          <p:cNvSpPr txBox="1">
            <a:spLocks noGrp="1"/>
          </p:cNvSpPr>
          <p:nvPr>
            <p:ph idx="4294967295"/>
          </p:nvPr>
        </p:nvSpPr>
        <p:spPr>
          <a:xfrm>
            <a:off x="6248396" y="1184221"/>
            <a:ext cx="5638803"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6128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77889944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689F3C-E295-6CDB-7F05-B4053232078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2100F67E-774F-FBBF-9177-7E43F549EE99}"/>
              </a:ext>
            </a:extLst>
          </p:cNvPr>
          <p:cNvSpPr txBox="1">
            <a:spLocks noGrp="1"/>
          </p:cNvSpPr>
          <p:nvPr>
            <p:ph type="sldNum" sz="quarter" idx="8"/>
          </p:nvPr>
        </p:nvSpPr>
        <p:spPr/>
        <p:txBody>
          <a:bodyPr/>
          <a:lstStyle>
            <a:lvl1pPr>
              <a:defRPr/>
            </a:lvl1pPr>
          </a:lstStyle>
          <a:p>
            <a:pPr lvl="0"/>
            <a:fld id="{00D9A969-6924-ED4D-B3FE-E036E269E4C2}" type="slidenum">
              <a:t>‹#›</a:t>
            </a:fld>
            <a:endParaRPr lang="en-US"/>
          </a:p>
        </p:txBody>
      </p:sp>
      <p:sp>
        <p:nvSpPr>
          <p:cNvPr id="4" name="Text Placeholder 2">
            <a:extLst>
              <a:ext uri="{FF2B5EF4-FFF2-40B4-BE49-F238E27FC236}">
                <a16:creationId xmlns:a16="http://schemas.microsoft.com/office/drawing/2014/main" id="{C5F97E5D-B665-75B3-A767-8821C9DCB281}"/>
              </a:ext>
            </a:extLst>
          </p:cNvPr>
          <p:cNvSpPr txBox="1">
            <a:spLocks noGrp="1"/>
          </p:cNvSpPr>
          <p:nvPr>
            <p:ph idx="4294967295"/>
          </p:nvPr>
        </p:nvSpPr>
        <p:spPr>
          <a:xfrm>
            <a:off x="457200" y="1184221"/>
            <a:ext cx="11277596"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56371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DA1DD-E62E-BEA2-D4F0-36B40D22C4E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080120EF-19A6-A769-1C70-E2A444E9A748}"/>
              </a:ext>
            </a:extLst>
          </p:cNvPr>
          <p:cNvSpPr txBox="1">
            <a:spLocks noGrp="1"/>
          </p:cNvSpPr>
          <p:nvPr>
            <p:ph type="sldNum" sz="quarter" idx="8"/>
          </p:nvPr>
        </p:nvSpPr>
        <p:spPr/>
        <p:txBody>
          <a:bodyPr/>
          <a:lstStyle>
            <a:lvl1pPr>
              <a:defRPr/>
            </a:lvl1pPr>
          </a:lstStyle>
          <a:p>
            <a:pPr lvl="0"/>
            <a:fld id="{482F0BFA-1B0D-CD4F-A877-BAABDFD706EB}" type="slidenum">
              <a:t>‹#›</a:t>
            </a:fld>
            <a:endParaRPr lang="en-US"/>
          </a:p>
        </p:txBody>
      </p:sp>
      <p:sp>
        <p:nvSpPr>
          <p:cNvPr id="4" name="Picture Placeholder 7">
            <a:extLst>
              <a:ext uri="{FF2B5EF4-FFF2-40B4-BE49-F238E27FC236}">
                <a16:creationId xmlns:a16="http://schemas.microsoft.com/office/drawing/2014/main" id="{7DBF968D-21B9-8081-091E-475FF80D5D13}"/>
              </a:ext>
            </a:extLst>
          </p:cNvPr>
          <p:cNvSpPr txBox="1">
            <a:spLocks noGrp="1"/>
          </p:cNvSpPr>
          <p:nvPr>
            <p:ph type="pic" idx="4294967295"/>
          </p:nvPr>
        </p:nvSpPr>
        <p:spPr>
          <a:xfrm>
            <a:off x="6256864" y="1184221"/>
            <a:ext cx="5477932" cy="4781598"/>
          </a:xfrm>
          <a:solidFill>
            <a:srgbClr val="D9D9D9"/>
          </a:solidFill>
        </p:spPr>
        <p:txBody>
          <a:bodyPr/>
          <a:lstStyle>
            <a:lvl1pPr>
              <a:defRPr/>
            </a:lvl1pPr>
          </a:lstStyle>
          <a:p>
            <a:pPr lvl="0"/>
            <a:endParaRPr lang="en-US"/>
          </a:p>
        </p:txBody>
      </p:sp>
      <p:sp>
        <p:nvSpPr>
          <p:cNvPr id="5" name="Text Placeholder 2">
            <a:extLst>
              <a:ext uri="{FF2B5EF4-FFF2-40B4-BE49-F238E27FC236}">
                <a16:creationId xmlns:a16="http://schemas.microsoft.com/office/drawing/2014/main" id="{157F550E-A044-DC48-AFB3-C6C3AC10F258}"/>
              </a:ext>
            </a:extLst>
          </p:cNvPr>
          <p:cNvSpPr txBox="1">
            <a:spLocks noGrp="1"/>
          </p:cNvSpPr>
          <p:nvPr>
            <p:ph idx="4294967295"/>
          </p:nvPr>
        </p:nvSpPr>
        <p:spPr>
          <a:xfrm>
            <a:off x="457200" y="1184221"/>
            <a:ext cx="5338998" cy="475188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5420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DDB7C-1152-1C85-CFB5-07AD3ECE67D1}"/>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25C4484B-AA43-5BB6-3069-79DEBBA563F9}"/>
              </a:ext>
            </a:extLst>
          </p:cNvPr>
          <p:cNvSpPr txBox="1">
            <a:spLocks noGrp="1"/>
          </p:cNvSpPr>
          <p:nvPr>
            <p:ph type="sldNum" sz="quarter" idx="8"/>
          </p:nvPr>
        </p:nvSpPr>
        <p:spPr/>
        <p:txBody>
          <a:bodyPr/>
          <a:lstStyle>
            <a:lvl1pPr>
              <a:defRPr/>
            </a:lvl1pPr>
          </a:lstStyle>
          <a:p>
            <a:pPr lvl="0"/>
            <a:fld id="{18C64AC0-4F90-F743-9088-4230A0F3CEA0}" type="slidenum">
              <a:t>‹#›</a:t>
            </a:fld>
            <a:endParaRPr lang="en-US"/>
          </a:p>
        </p:txBody>
      </p:sp>
      <p:sp>
        <p:nvSpPr>
          <p:cNvPr id="4" name="Picture Placeholder 7">
            <a:extLst>
              <a:ext uri="{FF2B5EF4-FFF2-40B4-BE49-F238E27FC236}">
                <a16:creationId xmlns:a16="http://schemas.microsoft.com/office/drawing/2014/main" id="{3DBA61C9-0272-44D1-CF85-F6589668D7E3}"/>
              </a:ext>
            </a:extLst>
          </p:cNvPr>
          <p:cNvSpPr txBox="1">
            <a:spLocks noGrp="1"/>
          </p:cNvSpPr>
          <p:nvPr>
            <p:ph type="pic" idx="4294967295"/>
          </p:nvPr>
        </p:nvSpPr>
        <p:spPr>
          <a:xfrm>
            <a:off x="457200" y="1184221"/>
            <a:ext cx="11277596" cy="4781598"/>
          </a:xfrm>
          <a:solidFill>
            <a:srgbClr val="D9D9D9"/>
          </a:solidFill>
        </p:spPr>
        <p:txBody>
          <a:bodyPr/>
          <a:lstStyle>
            <a:lvl1pPr>
              <a:defRPr/>
            </a:lvl1pPr>
          </a:lstStyle>
          <a:p>
            <a:pPr lvl="0"/>
            <a:endParaRPr lang="en-US"/>
          </a:p>
        </p:txBody>
      </p:sp>
    </p:spTree>
    <p:extLst>
      <p:ext uri="{BB962C8B-B14F-4D97-AF65-F5344CB8AC3E}">
        <p14:creationId xmlns:p14="http://schemas.microsoft.com/office/powerpoint/2010/main" val="6153064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2" name="Google Shape;58;p14" descr="https://lh5.googleusercontent.com/NEID6bkXzcYVEwNoa0iaL7g9y3bQMiRpI8mPI3Co3NwxQtteLetHC3xvC5a8SRf3_2i0SOkglpiDhh7Cbpe-NZBw_rA2GOpRV8NB53XWSRYMQaNmxHJxMT9yogPLkZXBkzmQR-p8j98">
            <a:extLst>
              <a:ext uri="{FF2B5EF4-FFF2-40B4-BE49-F238E27FC236}">
                <a16:creationId xmlns:a16="http://schemas.microsoft.com/office/drawing/2014/main" id="{A07B5297-9F33-3E62-8BCD-2F6E8C4A8554}"/>
              </a:ext>
            </a:extLst>
          </p:cNvPr>
          <p:cNvPicPr>
            <a:picLocks noChangeAspect="1"/>
          </p:cNvPicPr>
          <p:nvPr/>
        </p:nvPicPr>
        <p:blipFill>
          <a:blip r:embed="rId2">
            <a:alphaModFix/>
          </a:blip>
          <a:srcRect/>
          <a:stretch>
            <a:fillRect/>
          </a:stretch>
        </p:blipFill>
        <p:spPr>
          <a:xfrm>
            <a:off x="0" y="0"/>
            <a:ext cx="12191996" cy="6286362"/>
          </a:xfrm>
          <a:prstGeom prst="rect">
            <a:avLst/>
          </a:prstGeom>
          <a:noFill/>
          <a:ln cap="flat">
            <a:noFill/>
          </a:ln>
        </p:spPr>
      </p:pic>
      <p:sp>
        <p:nvSpPr>
          <p:cNvPr id="3" name="Google Shape;59;p14">
            <a:extLst>
              <a:ext uri="{FF2B5EF4-FFF2-40B4-BE49-F238E27FC236}">
                <a16:creationId xmlns:a16="http://schemas.microsoft.com/office/drawing/2014/main" id="{8671F82C-AF4F-7331-9CA3-6991C67C5B6F}"/>
              </a:ext>
            </a:extLst>
          </p:cNvPr>
          <p:cNvSpPr txBox="1">
            <a:spLocks noGrp="1"/>
          </p:cNvSpPr>
          <p:nvPr>
            <p:ph type="ctrTitle"/>
          </p:nvPr>
        </p:nvSpPr>
        <p:spPr>
          <a:xfrm>
            <a:off x="415613" y="2445928"/>
            <a:ext cx="11360798" cy="2736799"/>
          </a:xfrm>
        </p:spPr>
        <p:txBody>
          <a:bodyPr lIns="91421" tIns="91421" rIns="91421" bIns="91421" anchor="b" anchorCtr="1">
            <a:normAutofit/>
          </a:bodyPr>
          <a:lstStyle>
            <a:lvl1pPr algn="ctr">
              <a:lnSpc>
                <a:spcPct val="100000"/>
              </a:lnSpc>
              <a:defRPr sz="4267">
                <a:latin typeface="Roboto Black"/>
                <a:ea typeface="Roboto Black"/>
                <a:cs typeface="Roboto Black"/>
              </a:defRPr>
            </a:lvl1pPr>
          </a:lstStyle>
          <a:p>
            <a:pPr lvl="0"/>
            <a:endParaRPr lang="en-US"/>
          </a:p>
        </p:txBody>
      </p:sp>
      <p:sp>
        <p:nvSpPr>
          <p:cNvPr id="4" name="Google Shape;60;p14">
            <a:extLst>
              <a:ext uri="{FF2B5EF4-FFF2-40B4-BE49-F238E27FC236}">
                <a16:creationId xmlns:a16="http://schemas.microsoft.com/office/drawing/2014/main" id="{2DF7DCEE-F1EB-D55B-6B54-4F5FF99C1662}"/>
              </a:ext>
            </a:extLst>
          </p:cNvPr>
          <p:cNvSpPr txBox="1">
            <a:spLocks noGrp="1"/>
          </p:cNvSpPr>
          <p:nvPr>
            <p:ph type="subTitle" idx="1"/>
          </p:nvPr>
        </p:nvSpPr>
        <p:spPr>
          <a:xfrm>
            <a:off x="415603" y="5229563"/>
            <a:ext cx="11360798" cy="1056799"/>
          </a:xfrm>
        </p:spPr>
        <p:txBody>
          <a:bodyPr lIns="91421" tIns="91421" rIns="91421" bIns="91421" anchorCtr="1"/>
          <a:lstStyle>
            <a:lvl1pPr algn="ctr">
              <a:lnSpc>
                <a:spcPct val="100000"/>
              </a:lnSpc>
              <a:spcBef>
                <a:spcPts val="0"/>
              </a:spcBef>
              <a:buNone/>
              <a:defRPr sz="2133">
                <a:solidFill>
                  <a:srgbClr val="FFFFFF"/>
                </a:solidFill>
                <a:latin typeface="Roboto Medium"/>
                <a:ea typeface="Roboto Medium"/>
                <a:cs typeface="Roboto Medium"/>
              </a:defRPr>
            </a:lvl1pPr>
          </a:lstStyle>
          <a:p>
            <a:pPr lvl="0"/>
            <a:endParaRPr lang="en-US"/>
          </a:p>
        </p:txBody>
      </p:sp>
      <p:sp>
        <p:nvSpPr>
          <p:cNvPr id="5" name="Google Shape;61;p14">
            <a:extLst>
              <a:ext uri="{FF2B5EF4-FFF2-40B4-BE49-F238E27FC236}">
                <a16:creationId xmlns:a16="http://schemas.microsoft.com/office/drawing/2014/main" id="{C63B3C63-3100-4D7B-6072-BC060082AFFA}"/>
              </a:ext>
            </a:extLst>
          </p:cNvPr>
          <p:cNvSpPr txBox="1">
            <a:spLocks noGrp="1"/>
          </p:cNvSpPr>
          <p:nvPr>
            <p:ph type="sldNum" sz="quarter" idx="8"/>
          </p:nvPr>
        </p:nvSpPr>
        <p:spPr>
          <a:xfrm>
            <a:off x="5730206" y="6333189"/>
            <a:ext cx="731602" cy="524801"/>
          </a:xfrm>
        </p:spPr>
        <p:txBody>
          <a:bodyPr lIns="91421" tIns="91421" rIns="91421" bIns="91421" anchorCtr="1">
            <a:normAutofit/>
          </a:bodyPr>
          <a:lstStyle>
            <a:lvl1pPr algn="ctr">
              <a:defRPr sz="1333">
                <a:solidFill>
                  <a:srgbClr val="FFFFFF"/>
                </a:solidFill>
                <a:latin typeface="Roboto Medium"/>
                <a:ea typeface="Roboto Medium"/>
                <a:cs typeface="Roboto Medium"/>
              </a:defRPr>
            </a:lvl1pPr>
          </a:lstStyle>
          <a:p>
            <a:pPr lvl="0"/>
            <a:fld id="{9C217AEA-C569-ED49-AC18-33995BCABD5C}" type="slidenum">
              <a:t>‹#›</a:t>
            </a:fld>
            <a:endParaRPr lang="en-US"/>
          </a:p>
        </p:txBody>
      </p:sp>
    </p:spTree>
    <p:extLst>
      <p:ext uri="{BB962C8B-B14F-4D97-AF65-F5344CB8AC3E}">
        <p14:creationId xmlns:p14="http://schemas.microsoft.com/office/powerpoint/2010/main" val="22315656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 preserve="1">
  <p:cSld name="Title and body">
    <p:spTree>
      <p:nvGrpSpPr>
        <p:cNvPr id="1" name=""/>
        <p:cNvGrpSpPr/>
        <p:nvPr/>
      </p:nvGrpSpPr>
      <p:grpSpPr>
        <a:xfrm>
          <a:off x="0" y="0"/>
          <a:ext cx="0" cy="0"/>
          <a:chOff x="0" y="0"/>
          <a:chExt cx="0" cy="0"/>
        </a:xfrm>
      </p:grpSpPr>
      <p:sp>
        <p:nvSpPr>
          <p:cNvPr id="2" name="Google Shape;63;p15">
            <a:extLst>
              <a:ext uri="{FF2B5EF4-FFF2-40B4-BE49-F238E27FC236}">
                <a16:creationId xmlns:a16="http://schemas.microsoft.com/office/drawing/2014/main" id="{C3FBDE15-5A2C-18E2-2072-445E883F8D43}"/>
              </a:ext>
            </a:extLst>
          </p:cNvPr>
          <p:cNvSpPr txBox="1">
            <a:spLocks noGrp="1"/>
          </p:cNvSpPr>
          <p:nvPr>
            <p:ph type="body" idx="1"/>
          </p:nvPr>
        </p:nvSpPr>
        <p:spPr>
          <a:xfrm>
            <a:off x="352930" y="1828900"/>
            <a:ext cx="11360798" cy="3916795"/>
          </a:xfrm>
        </p:spPr>
        <p:txBody>
          <a:bodyPr lIns="91421" tIns="91421" rIns="91421" bIns="91421"/>
          <a:lstStyle>
            <a:lvl1pPr marL="609584" indent="-457190">
              <a:lnSpc>
                <a:spcPct val="115000"/>
              </a:lnSpc>
              <a:spcBef>
                <a:spcPts val="0"/>
              </a:spcBef>
              <a:buSzPts val="1800"/>
              <a:buFont typeface="Roboto"/>
              <a:buChar char="●"/>
              <a:defRPr>
                <a:latin typeface="Roboto"/>
                <a:ea typeface="Roboto"/>
                <a:cs typeface="Roboto"/>
              </a:defRPr>
            </a:lvl1pPr>
          </a:lstStyle>
          <a:p>
            <a:pPr lvl="0"/>
            <a:endParaRPr lang="en-US"/>
          </a:p>
        </p:txBody>
      </p:sp>
      <p:sp>
        <p:nvSpPr>
          <p:cNvPr id="3" name="Google Shape;64;p15">
            <a:extLst>
              <a:ext uri="{FF2B5EF4-FFF2-40B4-BE49-F238E27FC236}">
                <a16:creationId xmlns:a16="http://schemas.microsoft.com/office/drawing/2014/main" id="{921CFEA7-85C4-B803-BF7F-C44FEE7117CA}"/>
              </a:ext>
            </a:extLst>
          </p:cNvPr>
          <p:cNvSpPr txBox="1">
            <a:spLocks noGrp="1"/>
          </p:cNvSpPr>
          <p:nvPr>
            <p:ph type="sldNum" sz="quarter" idx="8"/>
          </p:nvPr>
        </p:nvSpPr>
        <p:spPr>
          <a:xfrm>
            <a:off x="5667542" y="6309753"/>
            <a:ext cx="731602" cy="524801"/>
          </a:xfrm>
        </p:spPr>
        <p:txBody>
          <a:bodyPr lIns="91421" tIns="91421" rIns="91421" bIns="91421" anchorCtr="1">
            <a:normAutofit/>
          </a:bodyPr>
          <a:lstStyle>
            <a:lvl1pPr algn="ctr">
              <a:defRPr sz="1333">
                <a:solidFill>
                  <a:srgbClr val="FFFFFF"/>
                </a:solidFill>
                <a:latin typeface="Roboto Medium"/>
                <a:ea typeface="Roboto Medium"/>
                <a:cs typeface="Roboto Medium"/>
              </a:defRPr>
            </a:lvl1pPr>
          </a:lstStyle>
          <a:p>
            <a:pPr lvl="0"/>
            <a:fld id="{C2C92B71-D915-634B-B410-DCEDEEB9804A}" type="slidenum">
              <a:t>‹#›</a:t>
            </a:fld>
            <a:endParaRPr lang="en-US"/>
          </a:p>
        </p:txBody>
      </p:sp>
      <p:sp>
        <p:nvSpPr>
          <p:cNvPr id="4" name="Google Shape;65;p15">
            <a:extLst>
              <a:ext uri="{FF2B5EF4-FFF2-40B4-BE49-F238E27FC236}">
                <a16:creationId xmlns:a16="http://schemas.microsoft.com/office/drawing/2014/main" id="{17EC1940-7B79-D410-D000-29C951C5A2BF}"/>
              </a:ext>
            </a:extLst>
          </p:cNvPr>
          <p:cNvSpPr txBox="1">
            <a:spLocks noGrp="1"/>
          </p:cNvSpPr>
          <p:nvPr>
            <p:ph type="title"/>
          </p:nvPr>
        </p:nvSpPr>
        <p:spPr>
          <a:xfrm>
            <a:off x="591004" y="365769"/>
            <a:ext cx="11360798" cy="690399"/>
          </a:xfrm>
        </p:spPr>
        <p:txBody>
          <a:bodyPr lIns="91421" tIns="91421" rIns="91421" bIns="0" anchor="t">
            <a:normAutofit/>
          </a:bodyPr>
          <a:lstStyle>
            <a:lvl1pPr>
              <a:lnSpc>
                <a:spcPct val="100000"/>
              </a:lnSpc>
              <a:defRPr>
                <a:latin typeface="Roboto Black"/>
                <a:ea typeface="Roboto Black"/>
                <a:cs typeface="Roboto Black"/>
              </a:defRPr>
            </a:lvl1pPr>
          </a:lstStyle>
          <a:p>
            <a:pPr lvl="0"/>
            <a:endParaRPr lang="en-US"/>
          </a:p>
        </p:txBody>
      </p:sp>
      <p:sp>
        <p:nvSpPr>
          <p:cNvPr id="5" name="Google Shape;66;p15">
            <a:extLst>
              <a:ext uri="{FF2B5EF4-FFF2-40B4-BE49-F238E27FC236}">
                <a16:creationId xmlns:a16="http://schemas.microsoft.com/office/drawing/2014/main" id="{7247355A-A038-C808-9892-D67E477D4C0A}"/>
              </a:ext>
            </a:extLst>
          </p:cNvPr>
          <p:cNvSpPr txBox="1">
            <a:spLocks noGrp="1"/>
          </p:cNvSpPr>
          <p:nvPr>
            <p:ph type="subTitle" idx="4294967295"/>
          </p:nvPr>
        </p:nvSpPr>
        <p:spPr>
          <a:xfrm>
            <a:off x="591004" y="1056196"/>
            <a:ext cx="11360798" cy="360803"/>
          </a:xfrm>
        </p:spPr>
        <p:txBody>
          <a:bodyPr lIns="91421" tIns="0" rIns="91421" bIns="0"/>
          <a:lstStyle>
            <a:lvl1pPr>
              <a:lnSpc>
                <a:spcPct val="100000"/>
              </a:lnSpc>
              <a:spcBef>
                <a:spcPts val="0"/>
              </a:spcBef>
              <a:buNone/>
              <a:defRPr sz="1867">
                <a:latin typeface="Roboto Medium"/>
                <a:ea typeface="Roboto Medium"/>
                <a:cs typeface="Roboto Medium"/>
              </a:defRPr>
            </a:lvl1pPr>
          </a:lstStyle>
          <a:p>
            <a:pPr lvl="0"/>
            <a:endParaRPr lang="en-US"/>
          </a:p>
        </p:txBody>
      </p:sp>
    </p:spTree>
    <p:extLst>
      <p:ext uri="{BB962C8B-B14F-4D97-AF65-F5344CB8AC3E}">
        <p14:creationId xmlns:p14="http://schemas.microsoft.com/office/powerpoint/2010/main" val="226734999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76_3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69148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2_section 1a">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B5B063-A867-3968-C82A-DF24DF3EF947}"/>
              </a:ext>
            </a:extLst>
          </p:cNvPr>
          <p:cNvSpPr txBox="1">
            <a:spLocks noGrp="1"/>
          </p:cNvSpPr>
          <p:nvPr>
            <p:ph type="title"/>
          </p:nvPr>
        </p:nvSpPr>
        <p:spPr>
          <a:xfrm>
            <a:off x="457200" y="146614"/>
            <a:ext cx="10375696" cy="685607"/>
          </a:xfrm>
        </p:spPr>
        <p:txBody>
          <a:bodyPr>
            <a:normAutofit/>
          </a:bodyPr>
          <a:lstStyle>
            <a:lvl1pPr>
              <a:defRPr/>
            </a:lvl1pPr>
          </a:lstStyle>
          <a:p>
            <a:pPr lvl="0"/>
            <a:r>
              <a:rPr lang="en-US"/>
              <a:t>Click to edit Master title style</a:t>
            </a:r>
          </a:p>
        </p:txBody>
      </p:sp>
    </p:spTree>
    <p:extLst>
      <p:ext uri="{BB962C8B-B14F-4D97-AF65-F5344CB8AC3E}">
        <p14:creationId xmlns:p14="http://schemas.microsoft.com/office/powerpoint/2010/main" val="1611302153"/>
      </p:ext>
    </p:extLst>
  </p:cSld>
  <p:clrMapOvr>
    <a:masterClrMapping/>
  </p:clrMapOvr>
  <p:hf sldNum="0"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28313-1283-7587-4749-799100968087}"/>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F402DA07-FD46-E179-B7C0-36AAF0BC51BD}"/>
              </a:ext>
            </a:extLst>
          </p:cNvPr>
          <p:cNvSpPr txBox="1">
            <a:spLocks noGrp="1"/>
          </p:cNvSpPr>
          <p:nvPr>
            <p:ph type="dt" sz="quarter" idx="7"/>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fld id="{295EF04C-90FF-5047-8195-BC5564613AAC}" type="datetime1">
              <a:rPr lang="en-US"/>
              <a:pPr lvl="0"/>
              <a:t>8/22/2024</a:t>
            </a:fld>
            <a:endParaRPr lang="en-US"/>
          </a:p>
        </p:txBody>
      </p:sp>
      <p:sp>
        <p:nvSpPr>
          <p:cNvPr id="4" name="Footer Placeholder 3">
            <a:extLst>
              <a:ext uri="{FF2B5EF4-FFF2-40B4-BE49-F238E27FC236}">
                <a16:creationId xmlns:a16="http://schemas.microsoft.com/office/drawing/2014/main" id="{23AEA900-FE0C-C0F9-20A9-CE747D812D84}"/>
              </a:ext>
            </a:extLst>
          </p:cNvPr>
          <p:cNvSpPr txBox="1">
            <a:spLocks noGrp="1"/>
          </p:cNvSpPr>
          <p:nvPr>
            <p:ph type="ftr" sz="quarter" idx="9"/>
          </p:nvPr>
        </p:nvSpPr>
        <p:spPr>
          <a:xfrm>
            <a:off x="0" y="0"/>
            <a:ext cx="0" cy="0"/>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en-US" sz="1800" b="0" i="0" u="none" strike="noStrike" kern="1200" cap="none" spc="0" baseline="0">
                <a:solidFill>
                  <a:srgbClr val="000000"/>
                </a:solidFill>
                <a:uFillTx/>
                <a:latin typeface="Calibri"/>
              </a:defRPr>
            </a:lvl1pPr>
          </a:lstStyle>
          <a:p>
            <a:pPr lvl="0"/>
            <a:endParaRPr lang="en-US"/>
          </a:p>
        </p:txBody>
      </p:sp>
      <p:sp>
        <p:nvSpPr>
          <p:cNvPr id="5" name="Slide Number Placeholder 4">
            <a:extLst>
              <a:ext uri="{FF2B5EF4-FFF2-40B4-BE49-F238E27FC236}">
                <a16:creationId xmlns:a16="http://schemas.microsoft.com/office/drawing/2014/main" id="{314575EB-A5C3-18F2-B660-9A6248F4D403}"/>
              </a:ext>
            </a:extLst>
          </p:cNvPr>
          <p:cNvSpPr txBox="1">
            <a:spLocks noGrp="1"/>
          </p:cNvSpPr>
          <p:nvPr>
            <p:ph type="sldNum" sz="quarter" idx="8"/>
          </p:nvPr>
        </p:nvSpPr>
        <p:spPr/>
        <p:txBody>
          <a:bodyPr/>
          <a:lstStyle>
            <a:lvl1pPr>
              <a:defRPr/>
            </a:lvl1pPr>
          </a:lstStyle>
          <a:p>
            <a:pPr lvl="0"/>
            <a:fld id="{821A0992-F26B-4E47-AD6D-22586ED33846}" type="slidenum">
              <a:t>‹#›</a:t>
            </a:fld>
            <a:endParaRPr lang="en-US"/>
          </a:p>
        </p:txBody>
      </p:sp>
    </p:spTree>
    <p:extLst>
      <p:ext uri="{BB962C8B-B14F-4D97-AF65-F5344CB8AC3E}">
        <p14:creationId xmlns:p14="http://schemas.microsoft.com/office/powerpoint/2010/main" val="32249337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58A2EC18-CAC5-10AE-5770-300812BFDCA8}"/>
              </a:ext>
            </a:extLst>
          </p:cNvPr>
          <p:cNvSpPr txBox="1">
            <a:spLocks noGrp="1"/>
          </p:cNvSpPr>
          <p:nvPr>
            <p:ph type="title"/>
          </p:nvPr>
        </p:nvSpPr>
        <p:spPr>
          <a:xfrm>
            <a:off x="1526874" y="1329830"/>
            <a:ext cx="2043711" cy="640701"/>
          </a:xfrm>
          <a:ln w="28575">
            <a:solidFill>
              <a:srgbClr val="F4ED19"/>
            </a:solidFill>
            <a:prstDash val="solid"/>
          </a:ln>
        </p:spPr>
        <p:txBody>
          <a:bodyPr anchorCtr="1"/>
          <a:lstStyle>
            <a:lvl1pPr algn="ctr">
              <a:lnSpc>
                <a:spcPct val="100000"/>
              </a:lnSpc>
              <a:defRPr sz="2400" cap="all" spc="100">
                <a:solidFill>
                  <a:srgbClr val="F4ED19"/>
                </a:solidFill>
              </a:defRPr>
            </a:lvl1pPr>
          </a:lstStyle>
          <a:p>
            <a:pPr lvl="0"/>
            <a:r>
              <a:rPr lang="en-US"/>
              <a:t>title</a:t>
            </a:r>
          </a:p>
        </p:txBody>
      </p:sp>
      <p:sp>
        <p:nvSpPr>
          <p:cNvPr id="3" name="Text Placeholder 10">
            <a:extLst>
              <a:ext uri="{FF2B5EF4-FFF2-40B4-BE49-F238E27FC236}">
                <a16:creationId xmlns:a16="http://schemas.microsoft.com/office/drawing/2014/main" id="{F7920BD3-9EC1-E1B0-FDC2-A6AA6922F77E}"/>
              </a:ext>
            </a:extLst>
          </p:cNvPr>
          <p:cNvSpPr txBox="1">
            <a:spLocks noGrp="1"/>
          </p:cNvSpPr>
          <p:nvPr>
            <p:ph type="body" idx="4294967295"/>
          </p:nvPr>
        </p:nvSpPr>
        <p:spPr>
          <a:xfrm>
            <a:off x="4412510" y="808357"/>
            <a:ext cx="6341208" cy="1682431"/>
          </a:xfrm>
        </p:spPr>
        <p:txBody>
          <a:bodyPr/>
          <a:lstStyle>
            <a:lvl1pPr marL="0" indent="0">
              <a:lnSpc>
                <a:spcPct val="125000"/>
              </a:lnSpc>
              <a:spcBef>
                <a:spcPts val="0"/>
              </a:spcBef>
              <a:buNone/>
              <a:defRPr sz="1600" spc="100"/>
            </a:lvl1pPr>
          </a:lstStyle>
          <a:p>
            <a:pPr lvl="0"/>
            <a:r>
              <a:rPr lang="en-US"/>
              <a:t>Click to add text</a:t>
            </a:r>
          </a:p>
        </p:txBody>
      </p:sp>
      <p:sp>
        <p:nvSpPr>
          <p:cNvPr id="4" name="Picture Placeholder 7">
            <a:extLst>
              <a:ext uri="{FF2B5EF4-FFF2-40B4-BE49-F238E27FC236}">
                <a16:creationId xmlns:a16="http://schemas.microsoft.com/office/drawing/2014/main" id="{7E8E389A-92C1-6E9E-7D8B-751D25D02993}"/>
              </a:ext>
            </a:extLst>
          </p:cNvPr>
          <p:cNvSpPr txBox="1">
            <a:spLocks noGrp="1"/>
          </p:cNvSpPr>
          <p:nvPr>
            <p:ph type="pic" idx="4294967295"/>
          </p:nvPr>
        </p:nvSpPr>
        <p:spPr>
          <a:xfrm>
            <a:off x="0" y="3234516"/>
            <a:ext cx="12191996" cy="3623483"/>
          </a:xfrm>
        </p:spPr>
        <p:txBody>
          <a:bodyPr anchorCtr="1"/>
          <a:lstStyle>
            <a:lvl1pPr marL="0" indent="0" algn="ctr">
              <a:buNone/>
              <a:defRPr/>
            </a:lvl1pPr>
          </a:lstStyle>
          <a:p>
            <a:pPr lvl="0"/>
            <a:r>
              <a:rPr lang="en-US"/>
              <a:t>Click to add photo</a:t>
            </a:r>
          </a:p>
        </p:txBody>
      </p:sp>
      <p:sp>
        <p:nvSpPr>
          <p:cNvPr id="5" name="Date Placeholder 3">
            <a:extLst>
              <a:ext uri="{FF2B5EF4-FFF2-40B4-BE49-F238E27FC236}">
                <a16:creationId xmlns:a16="http://schemas.microsoft.com/office/drawing/2014/main" id="{83D8C993-15EE-1285-A707-48DB8E1D2CBC}"/>
              </a:ext>
            </a:extLst>
          </p:cNvPr>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100" baseline="0">
                <a:solidFill>
                  <a:srgbClr val="FFFFFF"/>
                </a:solidFill>
                <a:effectLst>
                  <a:outerShdw dist="38096" dir="2700000">
                    <a:srgbClr val="000000"/>
                  </a:outerShdw>
                </a:effectLst>
                <a:uFillTx/>
                <a:latin typeface="Calibri"/>
              </a:defRPr>
            </a:lvl1pPr>
          </a:lstStyle>
          <a:p>
            <a:pPr lvl="0"/>
            <a:r>
              <a:rPr lang="en-US"/>
              <a:t>20XX</a:t>
            </a:r>
          </a:p>
        </p:txBody>
      </p:sp>
      <p:sp>
        <p:nvSpPr>
          <p:cNvPr id="6" name="Footer Placeholder 4">
            <a:extLst>
              <a:ext uri="{FF2B5EF4-FFF2-40B4-BE49-F238E27FC236}">
                <a16:creationId xmlns:a16="http://schemas.microsoft.com/office/drawing/2014/main" id="{F52D38A2-8585-3FF3-9034-D0F219B5A534}"/>
              </a:ext>
            </a:extLst>
          </p:cNvPr>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1" i="0" u="none" strike="noStrike" kern="1200" cap="all" spc="100" baseline="0">
                <a:solidFill>
                  <a:srgbClr val="FFFFFF"/>
                </a:solidFill>
                <a:effectLst>
                  <a:outerShdw dist="38096" dir="2700000">
                    <a:srgbClr val="000000"/>
                  </a:outerShdw>
                </a:effectLst>
                <a:uFillTx/>
                <a:latin typeface="Calibri Light"/>
              </a:defRPr>
            </a:lvl1pPr>
          </a:lstStyle>
          <a:p>
            <a:pPr lvl="0"/>
            <a:r>
              <a:rPr lang="en-US"/>
              <a:t>Pitch deck</a:t>
            </a:r>
          </a:p>
        </p:txBody>
      </p:sp>
      <p:sp>
        <p:nvSpPr>
          <p:cNvPr id="7" name="Slide Number Placeholder 5">
            <a:extLst>
              <a:ext uri="{FF2B5EF4-FFF2-40B4-BE49-F238E27FC236}">
                <a16:creationId xmlns:a16="http://schemas.microsoft.com/office/drawing/2014/main" id="{1A85103B-4E21-98B3-7EEF-51CA268CD3B6}"/>
              </a:ext>
            </a:extLst>
          </p:cNvPr>
          <p:cNvSpPr txBox="1">
            <a:spLocks noGrp="1"/>
          </p:cNvSpPr>
          <p:nvPr>
            <p:ph type="sldNum" sz="quarter" idx="8"/>
          </p:nvPr>
        </p:nvSpPr>
        <p:spPr>
          <a:xfrm>
            <a:off x="8610603" y="6356351"/>
            <a:ext cx="2743200" cy="365129"/>
          </a:xfrm>
        </p:spPr>
        <p:txBody>
          <a:bodyPr/>
          <a:lstStyle>
            <a:lvl1pPr>
              <a:defRPr spc="100">
                <a:solidFill>
                  <a:srgbClr val="FFFFFF"/>
                </a:solidFill>
                <a:effectLst>
                  <a:outerShdw dist="38096" dir="2700000">
                    <a:srgbClr val="000000"/>
                  </a:outerShdw>
                </a:effectLst>
              </a:defRPr>
            </a:lvl1pPr>
          </a:lstStyle>
          <a:p>
            <a:pPr lvl="0"/>
            <a:fld id="{01079A1A-3B7C-9848-A659-1A1B6D48036E}" type="slidenum">
              <a:t>‹#›</a:t>
            </a:fld>
            <a:endParaRPr lang="en-US"/>
          </a:p>
        </p:txBody>
      </p:sp>
    </p:spTree>
    <p:extLst>
      <p:ext uri="{BB962C8B-B14F-4D97-AF65-F5344CB8AC3E}">
        <p14:creationId xmlns:p14="http://schemas.microsoft.com/office/powerpoint/2010/main" val="235417433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3C94D-F486-C635-B182-4A302701B8E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2">
            <a:extLst>
              <a:ext uri="{FF2B5EF4-FFF2-40B4-BE49-F238E27FC236}">
                <a16:creationId xmlns:a16="http://schemas.microsoft.com/office/drawing/2014/main" id="{9ED6FA03-8E09-20BD-8A15-A206CFB68D41}"/>
              </a:ext>
            </a:extLst>
          </p:cNvPr>
          <p:cNvSpPr txBox="1">
            <a:spLocks noGrp="1"/>
          </p:cNvSpPr>
          <p:nvPr>
            <p:ph type="sldNum" sz="quarter" idx="8"/>
          </p:nvPr>
        </p:nvSpPr>
        <p:spPr/>
        <p:txBody>
          <a:bodyPr/>
          <a:lstStyle>
            <a:lvl1pPr>
              <a:defRPr/>
            </a:lvl1pPr>
          </a:lstStyle>
          <a:p>
            <a:pPr lvl="0"/>
            <a:fld id="{B2B87F31-6D75-5B45-9983-7F863331A74D}" type="slidenum">
              <a:t>‹#›</a:t>
            </a:fld>
            <a:endParaRPr lang="en-US"/>
          </a:p>
        </p:txBody>
      </p:sp>
    </p:spTree>
    <p:extLst>
      <p:ext uri="{BB962C8B-B14F-4D97-AF65-F5344CB8AC3E}">
        <p14:creationId xmlns:p14="http://schemas.microsoft.com/office/powerpoint/2010/main" val="3566780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209209468"/>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2"/>
        <p:cNvGrpSpPr/>
        <p:nvPr/>
      </p:nvGrpSpPr>
      <p:grpSpPr>
        <a:xfrm>
          <a:off x="0" y="0"/>
          <a:ext cx="0" cy="0"/>
          <a:chOff x="0" y="0"/>
          <a:chExt cx="0" cy="0"/>
        </a:xfrm>
      </p:grpSpPr>
      <p:sp>
        <p:nvSpPr>
          <p:cNvPr id="63" name="Google Shape;63;p15"/>
          <p:cNvSpPr txBox="1">
            <a:spLocks noGrp="1"/>
          </p:cNvSpPr>
          <p:nvPr>
            <p:ph type="body" idx="1"/>
          </p:nvPr>
        </p:nvSpPr>
        <p:spPr>
          <a:xfrm>
            <a:off x="352933" y="1828900"/>
            <a:ext cx="11360800" cy="3916800"/>
          </a:xfrm>
          <a:prstGeom prst="rect">
            <a:avLst/>
          </a:prstGeom>
          <a:noFill/>
          <a:ln>
            <a:noFill/>
          </a:ln>
        </p:spPr>
        <p:txBody>
          <a:bodyPr spcFirstLastPara="1" wrap="square" lIns="91425" tIns="91425" rIns="91425" bIns="91425" anchor="t" anchorCtr="0">
            <a:normAutofit/>
          </a:bodyPr>
          <a:lstStyle>
            <a:lvl1pPr marL="609585" lvl="0" indent="-457189" algn="l" rtl="0">
              <a:lnSpc>
                <a:spcPct val="115000"/>
              </a:lnSpc>
              <a:spcBef>
                <a:spcPts val="0"/>
              </a:spcBef>
              <a:spcAft>
                <a:spcPts val="0"/>
              </a:spcAft>
              <a:buSzPts val="1800"/>
              <a:buFont typeface="Roboto"/>
              <a:buChar char="●"/>
              <a:defRPr>
                <a:latin typeface="Roboto"/>
                <a:ea typeface="Roboto"/>
                <a:cs typeface="Roboto"/>
                <a:sym typeface="Roboto"/>
              </a:defRPr>
            </a:lvl1pPr>
            <a:lvl2pPr marL="1219170" lvl="1" indent="-423323" algn="l" rtl="0">
              <a:lnSpc>
                <a:spcPct val="115000"/>
              </a:lnSpc>
              <a:spcBef>
                <a:spcPts val="0"/>
              </a:spcBef>
              <a:spcAft>
                <a:spcPts val="0"/>
              </a:spcAft>
              <a:buSzPts val="1400"/>
              <a:buFont typeface="Roboto"/>
              <a:buChar char="○"/>
              <a:defRPr>
                <a:latin typeface="Roboto"/>
                <a:ea typeface="Roboto"/>
                <a:cs typeface="Roboto"/>
                <a:sym typeface="Roboto"/>
              </a:defRPr>
            </a:lvl2pPr>
            <a:lvl3pPr marL="1828754" lvl="2" indent="-423323" algn="l" rtl="0">
              <a:lnSpc>
                <a:spcPct val="115000"/>
              </a:lnSpc>
              <a:spcBef>
                <a:spcPts val="0"/>
              </a:spcBef>
              <a:spcAft>
                <a:spcPts val="0"/>
              </a:spcAft>
              <a:buSzPts val="1400"/>
              <a:buFont typeface="Roboto"/>
              <a:buChar char="■"/>
              <a:defRPr>
                <a:latin typeface="Roboto"/>
                <a:ea typeface="Roboto"/>
                <a:cs typeface="Roboto"/>
                <a:sym typeface="Roboto"/>
              </a:defRPr>
            </a:lvl3pPr>
            <a:lvl4pPr marL="2438339" lvl="3" indent="-423323" algn="l" rtl="0">
              <a:lnSpc>
                <a:spcPct val="115000"/>
              </a:lnSpc>
              <a:spcBef>
                <a:spcPts val="0"/>
              </a:spcBef>
              <a:spcAft>
                <a:spcPts val="0"/>
              </a:spcAft>
              <a:buSzPts val="1400"/>
              <a:buFont typeface="Roboto"/>
              <a:buChar char="●"/>
              <a:defRPr>
                <a:latin typeface="Roboto"/>
                <a:ea typeface="Roboto"/>
                <a:cs typeface="Roboto"/>
                <a:sym typeface="Roboto"/>
              </a:defRPr>
            </a:lvl4pPr>
            <a:lvl5pPr marL="3047924" lvl="4" indent="-423323" algn="l" rtl="0">
              <a:lnSpc>
                <a:spcPct val="115000"/>
              </a:lnSpc>
              <a:spcBef>
                <a:spcPts val="0"/>
              </a:spcBef>
              <a:spcAft>
                <a:spcPts val="0"/>
              </a:spcAft>
              <a:buSzPts val="1400"/>
              <a:buFont typeface="Roboto"/>
              <a:buChar char="○"/>
              <a:defRPr>
                <a:latin typeface="Roboto"/>
                <a:ea typeface="Roboto"/>
                <a:cs typeface="Roboto"/>
                <a:sym typeface="Roboto"/>
              </a:defRPr>
            </a:lvl5pPr>
            <a:lvl6pPr marL="3657509" lvl="5" indent="-423323" algn="l" rtl="0">
              <a:lnSpc>
                <a:spcPct val="115000"/>
              </a:lnSpc>
              <a:spcBef>
                <a:spcPts val="0"/>
              </a:spcBef>
              <a:spcAft>
                <a:spcPts val="0"/>
              </a:spcAft>
              <a:buSzPts val="1400"/>
              <a:buFont typeface="Roboto"/>
              <a:buChar char="■"/>
              <a:defRPr>
                <a:latin typeface="Roboto"/>
                <a:ea typeface="Roboto"/>
                <a:cs typeface="Roboto"/>
                <a:sym typeface="Roboto"/>
              </a:defRPr>
            </a:lvl6pPr>
            <a:lvl7pPr marL="4267093" lvl="6" indent="-423323" algn="l" rtl="0">
              <a:lnSpc>
                <a:spcPct val="115000"/>
              </a:lnSpc>
              <a:spcBef>
                <a:spcPts val="0"/>
              </a:spcBef>
              <a:spcAft>
                <a:spcPts val="0"/>
              </a:spcAft>
              <a:buSzPts val="1400"/>
              <a:buFont typeface="Roboto"/>
              <a:buChar char="●"/>
              <a:defRPr>
                <a:latin typeface="Roboto"/>
                <a:ea typeface="Roboto"/>
                <a:cs typeface="Roboto"/>
                <a:sym typeface="Roboto"/>
              </a:defRPr>
            </a:lvl7pPr>
            <a:lvl8pPr marL="4876678" lvl="7" indent="-423323" algn="l" rtl="0">
              <a:lnSpc>
                <a:spcPct val="115000"/>
              </a:lnSpc>
              <a:spcBef>
                <a:spcPts val="0"/>
              </a:spcBef>
              <a:spcAft>
                <a:spcPts val="0"/>
              </a:spcAft>
              <a:buSzPts val="1400"/>
              <a:buFont typeface="Roboto"/>
              <a:buChar char="○"/>
              <a:defRPr>
                <a:latin typeface="Roboto"/>
                <a:ea typeface="Roboto"/>
                <a:cs typeface="Roboto"/>
                <a:sym typeface="Roboto"/>
              </a:defRPr>
            </a:lvl8pPr>
            <a:lvl9pPr marL="5486263" lvl="8" indent="-423323" algn="l" rtl="0">
              <a:lnSpc>
                <a:spcPct val="115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64" name="Google Shape;64;p15"/>
          <p:cNvSpPr txBox="1">
            <a:spLocks noGrp="1"/>
          </p:cNvSpPr>
          <p:nvPr>
            <p:ph type="sldNum" idx="12"/>
          </p:nvPr>
        </p:nvSpPr>
        <p:spPr>
          <a:xfrm>
            <a:off x="5667544" y="6309756"/>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
        <p:nvSpPr>
          <p:cNvPr id="65" name="Google Shape;65;p15"/>
          <p:cNvSpPr txBox="1">
            <a:spLocks noGrp="1"/>
          </p:cNvSpPr>
          <p:nvPr>
            <p:ph type="title"/>
          </p:nvPr>
        </p:nvSpPr>
        <p:spPr>
          <a:xfrm>
            <a:off x="591000" y="365765"/>
            <a:ext cx="11360800" cy="690400"/>
          </a:xfrm>
          <a:prstGeom prst="rect">
            <a:avLst/>
          </a:prstGeom>
          <a:noFill/>
          <a:ln>
            <a:noFill/>
          </a:ln>
        </p:spPr>
        <p:txBody>
          <a:bodyPr spcFirstLastPara="1" wrap="square" lIns="91425" tIns="91425" rIns="91425" bIns="0" anchor="t" anchorCtr="0">
            <a:normAutofit/>
          </a:bodyPr>
          <a:lstStyle>
            <a:lvl1pPr lvl="0"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1pPr>
            <a:lvl2pPr lvl="1"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2pPr>
            <a:lvl3pPr lvl="2"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3pPr>
            <a:lvl4pPr lvl="3"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4pPr>
            <a:lvl5pPr lvl="4"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5pPr>
            <a:lvl6pPr lvl="5"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6pPr>
            <a:lvl7pPr lvl="6"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7pPr>
            <a:lvl8pPr lvl="7"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8pPr>
            <a:lvl9pPr lvl="8" algn="l" rtl="0">
              <a:lnSpc>
                <a:spcPct val="100000"/>
              </a:lnSpc>
              <a:spcBef>
                <a:spcPts val="0"/>
              </a:spcBef>
              <a:spcAft>
                <a:spcPts val="0"/>
              </a:spcAft>
              <a:buSzPts val="2400"/>
              <a:buFont typeface="Roboto Black"/>
              <a:buNone/>
              <a:defRPr sz="3200">
                <a:latin typeface="Roboto Black"/>
                <a:ea typeface="Roboto Black"/>
                <a:cs typeface="Roboto Black"/>
                <a:sym typeface="Roboto Black"/>
              </a:defRPr>
            </a:lvl9pPr>
          </a:lstStyle>
          <a:p>
            <a:endParaRPr/>
          </a:p>
        </p:txBody>
      </p:sp>
      <p:sp>
        <p:nvSpPr>
          <p:cNvPr id="66" name="Google Shape;66;p15"/>
          <p:cNvSpPr txBox="1">
            <a:spLocks noGrp="1"/>
          </p:cNvSpPr>
          <p:nvPr>
            <p:ph type="subTitle" idx="2"/>
          </p:nvPr>
        </p:nvSpPr>
        <p:spPr>
          <a:xfrm>
            <a:off x="591000" y="1056200"/>
            <a:ext cx="11360800" cy="360800"/>
          </a:xfrm>
          <a:prstGeom prst="rect">
            <a:avLst/>
          </a:prstGeom>
          <a:noFill/>
          <a:ln>
            <a:noFill/>
          </a:ln>
        </p:spPr>
        <p:txBody>
          <a:bodyPr spcFirstLastPara="1" wrap="square" lIns="91425" tIns="0" rIns="91425" bIns="0" anchor="t" anchorCtr="0">
            <a:normAutofit/>
          </a:bodyPr>
          <a:lstStyle>
            <a:lvl1pPr lvl="0" algn="l" rtl="0">
              <a:lnSpc>
                <a:spcPct val="100000"/>
              </a:lnSpc>
              <a:spcBef>
                <a:spcPts val="0"/>
              </a:spcBef>
              <a:spcAft>
                <a:spcPts val="0"/>
              </a:spcAft>
              <a:buClr>
                <a:schemeClr val="dk1"/>
              </a:buClr>
              <a:buSzPts val="1400"/>
              <a:buFont typeface="Roboto Medium"/>
              <a:buNone/>
              <a:defRPr sz="1867">
                <a:solidFill>
                  <a:schemeClr val="dk1"/>
                </a:solidFill>
                <a:latin typeface="Roboto Medium"/>
                <a:ea typeface="Roboto Medium"/>
                <a:cs typeface="Roboto Medium"/>
                <a:sym typeface="Roboto Medium"/>
              </a:defRPr>
            </a:lvl1pPr>
            <a:lvl2pPr lvl="1"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2pPr>
            <a:lvl3pPr lvl="2"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3pPr>
            <a:lvl4pPr lvl="3"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4pPr>
            <a:lvl5pPr lvl="4"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5pPr>
            <a:lvl6pPr lvl="5"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6pPr>
            <a:lvl7pPr lvl="6"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7pPr>
            <a:lvl8pPr lvl="7"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8pPr>
            <a:lvl9pPr lvl="8" algn="l" rtl="0">
              <a:lnSpc>
                <a:spcPct val="100000"/>
              </a:lnSpc>
              <a:spcBef>
                <a:spcPts val="0"/>
              </a:spcBef>
              <a:spcAft>
                <a:spcPts val="0"/>
              </a:spcAft>
              <a:buClr>
                <a:schemeClr val="dk1"/>
              </a:buClr>
              <a:buSzPts val="1400"/>
              <a:buFont typeface="Roboto Medium"/>
              <a:buNone/>
              <a:defRPr>
                <a:solidFill>
                  <a:schemeClr val="dk1"/>
                </a:solidFill>
                <a:latin typeface="Roboto Medium"/>
                <a:ea typeface="Roboto Medium"/>
                <a:cs typeface="Roboto Medium"/>
                <a:sym typeface="Roboto Medium"/>
              </a:defRPr>
            </a:lvl9pPr>
          </a:lstStyle>
          <a:p>
            <a:endParaRPr/>
          </a:p>
        </p:txBody>
      </p:sp>
    </p:spTree>
    <p:extLst>
      <p:ext uri="{BB962C8B-B14F-4D97-AF65-F5344CB8AC3E}">
        <p14:creationId xmlns:p14="http://schemas.microsoft.com/office/powerpoint/2010/main" val="2081160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B42D-2E4D-47A9-9B97-1EB9F99C55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3A8687-63C0-48AD-B026-516E43B7438F}"/>
              </a:ext>
            </a:extLst>
          </p:cNvPr>
          <p:cNvSpPr>
            <a:spLocks noGrp="1"/>
          </p:cNvSpPr>
          <p:nvPr>
            <p:ph type="dt" sz="half" idx="10"/>
          </p:nvPr>
        </p:nvSpPr>
        <p:spPr/>
        <p:txBody>
          <a:bodyPr/>
          <a:lstStyle/>
          <a:p>
            <a:fld id="{DA9DD278-BE48-4A35-8C36-F224F1ADD2F0}" type="datetimeFigureOut">
              <a:rPr lang="en-US" smtClean="0"/>
              <a:t>8/22/2024</a:t>
            </a:fld>
            <a:endParaRPr lang="en-US"/>
          </a:p>
        </p:txBody>
      </p:sp>
      <p:sp>
        <p:nvSpPr>
          <p:cNvPr id="4" name="Footer Placeholder 3">
            <a:extLst>
              <a:ext uri="{FF2B5EF4-FFF2-40B4-BE49-F238E27FC236}">
                <a16:creationId xmlns:a16="http://schemas.microsoft.com/office/drawing/2014/main" id="{BCEDC164-1E52-4B60-9F5C-2C2A30912E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DDAD77D-D800-4311-98C1-8B33436DE6A1}"/>
              </a:ext>
            </a:extLst>
          </p:cNvPr>
          <p:cNvSpPr>
            <a:spLocks noGrp="1"/>
          </p:cNvSpPr>
          <p:nvPr>
            <p:ph type="sldNum" sz="quarter" idx="12"/>
          </p:nvPr>
        </p:nvSpPr>
        <p:spPr/>
        <p:txBody>
          <a:bodyPr/>
          <a:lstStyle/>
          <a:p>
            <a:fld id="{B1B4B58C-1FEA-470D-B913-136B63915235}" type="slidenum">
              <a:rPr lang="en-US" smtClean="0"/>
              <a:t>‹#›</a:t>
            </a:fld>
            <a:endParaRPr lang="en-US"/>
          </a:p>
        </p:txBody>
      </p:sp>
    </p:spTree>
    <p:extLst>
      <p:ext uri="{BB962C8B-B14F-4D97-AF65-F5344CB8AC3E}">
        <p14:creationId xmlns:p14="http://schemas.microsoft.com/office/powerpoint/2010/main" val="1535240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721345"/>
            <a:ext cx="10363200" cy="1219760"/>
          </a:xfrm>
        </p:spPr>
        <p:txBody>
          <a:bodyPr>
            <a:normAutofit/>
          </a:bodyPr>
          <a:lstStyle>
            <a:lvl1pPr>
              <a:defRPr sz="5333" b="1">
                <a:solidFill>
                  <a:schemeClr val="tx2"/>
                </a:solidFill>
              </a:defRPr>
            </a:lvl1pPr>
          </a:lstStyle>
          <a:p>
            <a:r>
              <a:rPr lang="en-US"/>
              <a:t>Click to edit Master title style</a:t>
            </a:r>
          </a:p>
        </p:txBody>
      </p:sp>
      <p:sp>
        <p:nvSpPr>
          <p:cNvPr id="3" name="Subtitle 2"/>
          <p:cNvSpPr>
            <a:spLocks noGrp="1"/>
          </p:cNvSpPr>
          <p:nvPr>
            <p:ph type="subTitle" idx="1"/>
          </p:nvPr>
        </p:nvSpPr>
        <p:spPr>
          <a:xfrm>
            <a:off x="1828800" y="4998255"/>
            <a:ext cx="8534400" cy="985500"/>
          </a:xfrm>
        </p:spPr>
        <p:txBody>
          <a:bodyPr/>
          <a:lstStyle>
            <a:lvl1pPr marL="0" indent="0" algn="ctr">
              <a:buNone/>
              <a:defRPr>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pic>
        <p:nvPicPr>
          <p:cNvPr id="7" name="Picture 6" descr="CARB_logo.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412308" y="769655"/>
            <a:ext cx="3368549" cy="2523163"/>
          </a:xfrm>
          <a:prstGeom prst="rect">
            <a:avLst/>
          </a:prstGeom>
        </p:spPr>
      </p:pic>
      <p:sp>
        <p:nvSpPr>
          <p:cNvPr id="9" name="Slide Number Placeholder 5">
            <a:extLst>
              <a:ext uri="{FF2B5EF4-FFF2-40B4-BE49-F238E27FC236}">
                <a16:creationId xmlns:a16="http://schemas.microsoft.com/office/drawing/2014/main" id="{F7230DC1-E7D4-DA45-BA95-BD52D35E4661}"/>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3967713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8EB53072-5374-4B47-A3E5-8F716E4F203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4640098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3084" y="3594101"/>
            <a:ext cx="10363200" cy="1362075"/>
          </a:xfrm>
        </p:spPr>
        <p:txBody>
          <a:bodyPr anchor="t">
            <a:noAutofit/>
          </a:bodyPr>
          <a:lstStyle>
            <a:lvl1pPr algn="l">
              <a:defRPr sz="4800" b="1" cap="none">
                <a:solidFill>
                  <a:schemeClr val="tx2"/>
                </a:solidFill>
              </a:defRPr>
            </a:lvl1pPr>
          </a:lstStyle>
          <a:p>
            <a:r>
              <a:rPr lang="en-US"/>
              <a:t>Click to edit master title style</a:t>
            </a:r>
          </a:p>
        </p:txBody>
      </p:sp>
      <p:sp>
        <p:nvSpPr>
          <p:cNvPr id="3" name="Text Placeholder 2"/>
          <p:cNvSpPr>
            <a:spLocks noGrp="1"/>
          </p:cNvSpPr>
          <p:nvPr>
            <p:ph type="body" idx="1"/>
          </p:nvPr>
        </p:nvSpPr>
        <p:spPr>
          <a:xfrm>
            <a:off x="963084" y="2093913"/>
            <a:ext cx="10363200" cy="1500187"/>
          </a:xfrm>
        </p:spPr>
        <p:txBody>
          <a:bodyPr anchor="b">
            <a:normAutofit/>
          </a:bodyPr>
          <a:lstStyle>
            <a:lvl1pPr marL="0" indent="0">
              <a:buNone/>
              <a:defRPr sz="3467">
                <a:solidFill>
                  <a:schemeClr val="tx1"/>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BDCA29E5-B96F-7A48-B7B2-12E8D407D1CC}"/>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558313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467">
                <a:solidFill>
                  <a:schemeClr val="tx1"/>
                </a:solidFill>
              </a:defRPr>
            </a:lvl1pPr>
            <a:lvl2pPr>
              <a:defRPr sz="3200">
                <a:solidFill>
                  <a:schemeClr val="tx1"/>
                </a:solidFill>
              </a:defRPr>
            </a:lvl2pPr>
            <a:lvl3pPr>
              <a:defRPr sz="2933">
                <a:solidFill>
                  <a:schemeClr val="tx1"/>
                </a:solidFill>
              </a:defRPr>
            </a:lvl3pPr>
            <a:lvl4pPr>
              <a:defRPr sz="2667">
                <a:solidFill>
                  <a:schemeClr val="tx1"/>
                </a:solidFill>
              </a:defRPr>
            </a:lvl4pPr>
            <a:lvl5pPr>
              <a:defRPr sz="24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467"/>
            </a:lvl1pPr>
            <a:lvl2pPr>
              <a:defRPr sz="3200"/>
            </a:lvl2pPr>
            <a:lvl3pPr>
              <a:defRPr sz="2933"/>
            </a:lvl3pPr>
            <a:lvl4pPr>
              <a:defRPr sz="2667"/>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EABAD42-7D9C-D04C-B065-C5E17429017E}"/>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3716367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no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normAutofit/>
          </a:bodyPr>
          <a:lstStyle>
            <a:lvl1pPr marL="0" indent="0">
              <a:buNone/>
              <a:defRPr sz="2933"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933"/>
            </a:lvl1pPr>
            <a:lvl2pPr>
              <a:defRPr sz="2667"/>
            </a:lvl2pPr>
            <a:lvl3pPr>
              <a:defRPr sz="2400"/>
            </a:lvl3pPr>
            <a:lvl4pPr>
              <a:defRPr sz="2133"/>
            </a:lvl4pPr>
            <a:lvl5pPr>
              <a:defRPr sz="1867"/>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41E37C-C0EB-8C45-B654-543135F78C31}"/>
              </a:ext>
            </a:extLst>
          </p:cNvPr>
          <p:cNvSpPr>
            <a:spLocks noGrp="1"/>
          </p:cNvSpPr>
          <p:nvPr>
            <p:ph type="sldNum" sz="quarter" idx="10"/>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1371565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tx2"/>
                </a:solidFill>
              </a:defRPr>
            </a:lvl1pPr>
          </a:lstStyle>
          <a:p>
            <a:r>
              <a:rPr lang="en-US"/>
              <a:t>Click to edit Master title style</a:t>
            </a:r>
          </a:p>
        </p:txBody>
      </p:sp>
      <p:sp>
        <p:nvSpPr>
          <p:cNvPr id="4" name="Slide Number Placeholder 5">
            <a:extLst>
              <a:ext uri="{FF2B5EF4-FFF2-40B4-BE49-F238E27FC236}">
                <a16:creationId xmlns:a16="http://schemas.microsoft.com/office/drawing/2014/main" id="{19CADA5D-6FDA-B24C-83D9-E5082AE182B7}"/>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158160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F7C3E51-4674-2F43-8B71-BD7C2CBCD5B9}"/>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3225717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solidFill>
                  <a:schemeClr val="tx2"/>
                </a:solidFill>
              </a:defRPr>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733"/>
            </a:lvl1pPr>
            <a:lvl2pPr>
              <a:defRPr sz="3467"/>
            </a:lvl2pPr>
            <a:lvl3pPr>
              <a:defRPr sz="3200"/>
            </a:lvl3pPr>
            <a:lvl4pPr>
              <a:defRPr sz="2933"/>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91287D33-EC2B-2944-8039-CC086619573F}"/>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9816623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noAutofit/>
          </a:bodyPr>
          <a:lstStyle>
            <a:lvl1pPr algn="l">
              <a:defRPr sz="2933"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normAutofit/>
          </a:bodyPr>
          <a:lstStyle>
            <a:lvl1pPr marL="0" indent="0">
              <a:buNone/>
              <a:defRPr sz="34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normAutofit/>
          </a:bodyPr>
          <a:lstStyle>
            <a:lvl1pPr marL="0" indent="0">
              <a:buNone/>
              <a:defRPr sz="2133"/>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6" name="Slide Number Placeholder 5">
            <a:extLst>
              <a:ext uri="{FF2B5EF4-FFF2-40B4-BE49-F238E27FC236}">
                <a16:creationId xmlns:a16="http://schemas.microsoft.com/office/drawing/2014/main" id="{09899B4F-2F87-CB46-8E61-CEC948C1C22A}"/>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1555687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ver- Steel Blue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FF6FEB8B-176E-4039-90BF-B7D7266994CD}"/>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1503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ver- Dark w/Non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01F7C-ABA5-4B56-BF49-96256A5772CC}"/>
              </a:ext>
            </a:extLst>
          </p:cNvPr>
          <p:cNvSpPr>
            <a:spLocks noGrp="1"/>
          </p:cNvSpPr>
          <p:nvPr>
            <p:ph type="ctrTitle" hasCustomPrompt="1"/>
          </p:nvPr>
        </p:nvSpPr>
        <p:spPr>
          <a:xfrm>
            <a:off x="629262" y="1170039"/>
            <a:ext cx="7973963" cy="2258961"/>
          </a:xfrm>
        </p:spPr>
        <p:txBody>
          <a:bodyPr anchor="b">
            <a:normAutofit/>
          </a:bodyPr>
          <a:lstStyle>
            <a:lvl1pPr algn="l">
              <a:defRPr sz="4400">
                <a:solidFill>
                  <a:schemeClr val="tx2"/>
                </a:solidFill>
              </a:defRPr>
            </a:lvl1pPr>
          </a:lstStyle>
          <a:p>
            <a:r>
              <a:rPr lang="en-US"/>
              <a:t>Insert Name of </a:t>
            </a:r>
            <a:br>
              <a:rPr lang="en-US"/>
            </a:br>
            <a:r>
              <a:rPr lang="en-US"/>
              <a:t>Presentation here</a:t>
            </a:r>
          </a:p>
        </p:txBody>
      </p:sp>
      <p:sp>
        <p:nvSpPr>
          <p:cNvPr id="3" name="Subtitle 2">
            <a:extLst>
              <a:ext uri="{FF2B5EF4-FFF2-40B4-BE49-F238E27FC236}">
                <a16:creationId xmlns:a16="http://schemas.microsoft.com/office/drawing/2014/main" id="{DA38605F-DC13-4739-87DF-EE78068C42F9}"/>
              </a:ext>
            </a:extLst>
          </p:cNvPr>
          <p:cNvSpPr>
            <a:spLocks noGrp="1"/>
          </p:cNvSpPr>
          <p:nvPr>
            <p:ph type="subTitle" idx="1" hasCustomPrompt="1"/>
          </p:nvPr>
        </p:nvSpPr>
        <p:spPr>
          <a:xfrm>
            <a:off x="663675" y="3633994"/>
            <a:ext cx="8008377" cy="1353420"/>
          </a:xfrm>
        </p:spPr>
        <p:txBody>
          <a:bodyPr/>
          <a:lstStyle>
            <a:lvl1pPr marL="0" indent="0" algn="l">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Month XX, Year</a:t>
            </a:r>
          </a:p>
        </p:txBody>
      </p:sp>
      <p:cxnSp>
        <p:nvCxnSpPr>
          <p:cNvPr id="4" name="Straight Connector 3">
            <a:extLst>
              <a:ext uri="{FF2B5EF4-FFF2-40B4-BE49-F238E27FC236}">
                <a16:creationId xmlns:a16="http://schemas.microsoft.com/office/drawing/2014/main" id="{624D1591-FA8F-498A-8A61-B78CED5DC054}"/>
              </a:ext>
            </a:extLst>
          </p:cNvPr>
          <p:cNvCxnSpPr>
            <a:cxnSpLocks/>
          </p:cNvCxnSpPr>
          <p:nvPr userDrawn="1"/>
        </p:nvCxnSpPr>
        <p:spPr>
          <a:xfrm>
            <a:off x="672911" y="3527806"/>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20498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hank You Steel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8">
            <a:extLst>
              <a:ext uri="{FF2B5EF4-FFF2-40B4-BE49-F238E27FC236}">
                <a16:creationId xmlns:a16="http://schemas.microsoft.com/office/drawing/2014/main" id="{D973E366-D6FB-418D-8242-06C9EC4C8939}"/>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22" name="Straight Connector 21">
            <a:extLst>
              <a:ext uri="{FF2B5EF4-FFF2-40B4-BE49-F238E27FC236}">
                <a16:creationId xmlns:a16="http://schemas.microsoft.com/office/drawing/2014/main" id="{4E3F86D3-1CA5-4354-A133-0A6FDB938DAD}"/>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6" name="Picture Placeholder 29">
            <a:extLst>
              <a:ext uri="{FF2B5EF4-FFF2-40B4-BE49-F238E27FC236}">
                <a16:creationId xmlns:a16="http://schemas.microsoft.com/office/drawing/2014/main" id="{9B1AED20-5C97-43CB-A75D-6831541ED5B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2" name="TextBox 1">
            <a:extLst>
              <a:ext uri="{FF2B5EF4-FFF2-40B4-BE49-F238E27FC236}">
                <a16:creationId xmlns:a16="http://schemas.microsoft.com/office/drawing/2014/main" id="{09D05E41-D70D-41DD-BC18-6F95D29915FE}"/>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7" name="TextBox 6">
            <a:extLst>
              <a:ext uri="{FF2B5EF4-FFF2-40B4-BE49-F238E27FC236}">
                <a16:creationId xmlns:a16="http://schemas.microsoft.com/office/drawing/2014/main" id="{D48341DE-1B87-4781-8E8B-1B98250D318A}"/>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298815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hank You Dark 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390DB205-CDD7-4B9F-8522-488C4C2F2F74}"/>
              </a:ext>
            </a:extLst>
          </p:cNvPr>
          <p:cNvSpPr>
            <a:spLocks noGrp="1" noChangeAspect="1"/>
          </p:cNvSpPr>
          <p:nvPr>
            <p:ph type="pic" sz="quarter" idx="24" hasCustomPrompt="1"/>
          </p:nvPr>
        </p:nvSpPr>
        <p:spPr>
          <a:xfrm>
            <a:off x="700955" y="412318"/>
            <a:ext cx="1232453" cy="645086"/>
          </a:xfrm>
          <a:blipFill>
            <a:blip r:embed="rId3"/>
            <a:stretch>
              <a:fillRect/>
            </a:stretch>
          </a:blipFill>
          <a:effectLst>
            <a:outerShdw blurRad="50800" dist="38100" dir="2700000" algn="tl" rotWithShape="0">
              <a:prstClr val="black">
                <a:alpha val="10000"/>
              </a:prstClr>
            </a:outerShdw>
          </a:effectLst>
        </p:spPr>
        <p:txBody>
          <a:bodyPr/>
          <a:lstStyle>
            <a:lvl1pPr marL="0" indent="0">
              <a:buNone/>
              <a:defRPr/>
            </a:lvl1pPr>
          </a:lstStyle>
          <a:p>
            <a:r>
              <a:rPr lang="en-US"/>
              <a:t> </a:t>
            </a:r>
          </a:p>
        </p:txBody>
      </p:sp>
      <p:sp>
        <p:nvSpPr>
          <p:cNvPr id="7" name="Text Placeholder 8">
            <a:extLst>
              <a:ext uri="{FF2B5EF4-FFF2-40B4-BE49-F238E27FC236}">
                <a16:creationId xmlns:a16="http://schemas.microsoft.com/office/drawing/2014/main" id="{8B590FEF-F326-4683-B8C6-43B0311C685B}"/>
              </a:ext>
            </a:extLst>
          </p:cNvPr>
          <p:cNvSpPr>
            <a:spLocks noGrp="1"/>
          </p:cNvSpPr>
          <p:nvPr>
            <p:ph type="body" sz="quarter" idx="11" hasCustomPrompt="1"/>
          </p:nvPr>
        </p:nvSpPr>
        <p:spPr>
          <a:xfrm>
            <a:off x="700955" y="4089284"/>
            <a:ext cx="10020175" cy="758003"/>
          </a:xfrm>
        </p:spPr>
        <p:txBody>
          <a:bodyPr anchor="t">
            <a:normAutofit/>
          </a:bodyPr>
          <a:lstStyle>
            <a:lvl1pPr marL="0" indent="0">
              <a:buNone/>
              <a:defRPr sz="2400" b="1">
                <a:solidFill>
                  <a:schemeClr val="bg1"/>
                </a:solidFill>
                <a:latin typeface="+mn-lt"/>
                <a:ea typeface="Segoe UI Black" panose="020B0A02040204020203" pitchFamily="34" charset="0"/>
              </a:defRPr>
            </a:lvl1pPr>
            <a:lvl2pPr marL="457200" indent="0">
              <a:buNone/>
              <a:defRPr>
                <a:latin typeface="+mj-lt"/>
                <a:ea typeface="Segoe UI Black" panose="020B0A02040204020203" pitchFamily="34" charset="0"/>
              </a:defRPr>
            </a:lvl2pPr>
            <a:lvl3pPr marL="914400" indent="0">
              <a:buNone/>
              <a:defRPr>
                <a:latin typeface="+mj-lt"/>
                <a:ea typeface="Segoe UI Black" panose="020B0A02040204020203" pitchFamily="34" charset="0"/>
              </a:defRPr>
            </a:lvl3pPr>
            <a:lvl4pPr marL="1371600" indent="0">
              <a:buNone/>
              <a:defRPr>
                <a:latin typeface="+mj-lt"/>
                <a:ea typeface="Segoe UI Black" panose="020B0A02040204020203" pitchFamily="34" charset="0"/>
              </a:defRPr>
            </a:lvl4pPr>
            <a:lvl5pPr marL="1828800" indent="0">
              <a:buNone/>
              <a:defRPr>
                <a:latin typeface="+mj-lt"/>
                <a:ea typeface="Segoe UI Black" panose="020B0A02040204020203" pitchFamily="34" charset="0"/>
              </a:defRPr>
            </a:lvl5pPr>
          </a:lstStyle>
          <a:p>
            <a:pPr lvl="0"/>
            <a:r>
              <a:rPr lang="en-US"/>
              <a:t>Insert URL</a:t>
            </a:r>
          </a:p>
        </p:txBody>
      </p:sp>
      <p:cxnSp>
        <p:nvCxnSpPr>
          <p:cNvPr id="8" name="Straight Connector 7">
            <a:extLst>
              <a:ext uri="{FF2B5EF4-FFF2-40B4-BE49-F238E27FC236}">
                <a16:creationId xmlns:a16="http://schemas.microsoft.com/office/drawing/2014/main" id="{3627BDB7-E767-4CBD-BD9C-0907B354EF64}"/>
              </a:ext>
            </a:extLst>
          </p:cNvPr>
          <p:cNvCxnSpPr>
            <a:cxnSpLocks/>
          </p:cNvCxnSpPr>
          <p:nvPr userDrawn="1"/>
        </p:nvCxnSpPr>
        <p:spPr>
          <a:xfrm>
            <a:off x="700955" y="3291935"/>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FDA32E1-6489-4314-9684-2B4AEE555DE7}"/>
              </a:ext>
            </a:extLst>
          </p:cNvPr>
          <p:cNvSpPr txBox="1"/>
          <p:nvPr userDrawn="1"/>
        </p:nvSpPr>
        <p:spPr>
          <a:xfrm>
            <a:off x="700955" y="3429000"/>
            <a:ext cx="5854017" cy="523220"/>
          </a:xfrm>
          <a:prstGeom prst="rect">
            <a:avLst/>
          </a:prstGeom>
          <a:noFill/>
        </p:spPr>
        <p:txBody>
          <a:bodyPr wrap="square" rtlCol="0">
            <a:spAutoFit/>
          </a:bodyPr>
          <a:lstStyle/>
          <a:p>
            <a:r>
              <a:rPr lang="en-US" sz="2800">
                <a:solidFill>
                  <a:schemeClr val="bg1"/>
                </a:solidFill>
              </a:rPr>
              <a:t>For more information, please visit:</a:t>
            </a:r>
          </a:p>
        </p:txBody>
      </p:sp>
      <p:sp>
        <p:nvSpPr>
          <p:cNvPr id="12" name="TextBox 11">
            <a:extLst>
              <a:ext uri="{FF2B5EF4-FFF2-40B4-BE49-F238E27FC236}">
                <a16:creationId xmlns:a16="http://schemas.microsoft.com/office/drawing/2014/main" id="{8ECE8182-F0D0-4AAB-AA52-479C58ECC559}"/>
              </a:ext>
            </a:extLst>
          </p:cNvPr>
          <p:cNvSpPr txBox="1"/>
          <p:nvPr userDrawn="1"/>
        </p:nvSpPr>
        <p:spPr>
          <a:xfrm>
            <a:off x="700955" y="2381250"/>
            <a:ext cx="5854017" cy="830997"/>
          </a:xfrm>
          <a:prstGeom prst="rect">
            <a:avLst/>
          </a:prstGeom>
          <a:noFill/>
        </p:spPr>
        <p:txBody>
          <a:bodyPr wrap="square" rtlCol="0">
            <a:spAutoFit/>
          </a:bodyPr>
          <a:lstStyle/>
          <a:p>
            <a:r>
              <a:rPr lang="en-US" sz="4800" b="1">
                <a:solidFill>
                  <a:schemeClr val="bg1"/>
                </a:solidFill>
              </a:rPr>
              <a:t>THANK YOU!</a:t>
            </a:r>
          </a:p>
        </p:txBody>
      </p:sp>
    </p:spTree>
    <p:extLst>
      <p:ext uri="{BB962C8B-B14F-4D97-AF65-F5344CB8AC3E}">
        <p14:creationId xmlns:p14="http://schemas.microsoft.com/office/powerpoint/2010/main" val="18080357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Text Placeholder 9"/>
          <p:cNvSpPr>
            <a:spLocks noGrp="1"/>
          </p:cNvSpPr>
          <p:nvPr>
            <p:ph type="body" sz="quarter" idx="10"/>
          </p:nvPr>
        </p:nvSpPr>
        <p:spPr>
          <a:xfrm>
            <a:off x="390333" y="1343599"/>
            <a:ext cx="5301343" cy="5131845"/>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11" name="Text Placeholder 9"/>
          <p:cNvSpPr>
            <a:spLocks noGrp="1"/>
          </p:cNvSpPr>
          <p:nvPr>
            <p:ph type="body" sz="quarter" idx="11"/>
          </p:nvPr>
        </p:nvSpPr>
        <p:spPr>
          <a:xfrm>
            <a:off x="6472333" y="1334269"/>
            <a:ext cx="5301343" cy="5022082"/>
          </a:xfrm>
          <a:prstGeom prst="rect">
            <a:avLst/>
          </a:prstGeom>
        </p:spPr>
        <p:txBody>
          <a:bodyPr/>
          <a:lstStyle>
            <a:lvl1pPr>
              <a:defRPr sz="2400">
                <a:solidFill>
                  <a:schemeClr val="bg1"/>
                </a:solidFill>
              </a:defRPr>
            </a:lvl1pPr>
            <a:lvl2pPr>
              <a:defRPr sz="20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stStyle>
          <a:p>
            <a:pPr lvl="0"/>
            <a:r>
              <a:rPr lang="en-US"/>
              <a:t>Click to edit Master text styles</a:t>
            </a:r>
          </a:p>
          <a:p>
            <a:pPr lvl="1"/>
            <a:r>
              <a:rPr lang="en-US"/>
              <a:t>Second level</a:t>
            </a:r>
          </a:p>
        </p:txBody>
      </p:sp>
      <p:sp>
        <p:nvSpPr>
          <p:cNvPr id="6" name="Title 5"/>
          <p:cNvSpPr>
            <a:spLocks noGrp="1"/>
          </p:cNvSpPr>
          <p:nvPr>
            <p:ph type="title"/>
          </p:nvPr>
        </p:nvSpPr>
        <p:spPr>
          <a:xfrm>
            <a:off x="390333" y="102742"/>
            <a:ext cx="10179795" cy="867642"/>
          </a:xfrm>
          <a:prstGeom prst="rect">
            <a:avLst/>
          </a:prstGeom>
        </p:spPr>
        <p:txBody>
          <a:bodyPr anchor="b"/>
          <a:lstStyle>
            <a:lvl1pPr>
              <a:defRPr sz="2800" b="1" baseline="0">
                <a:solidFill>
                  <a:srgbClr val="7FCBF2"/>
                </a:solidFill>
                <a:latin typeface="+mj-lt"/>
              </a:defRPr>
            </a:lvl1pPr>
          </a:lstStyle>
          <a:p>
            <a:r>
              <a:rPr lang="en-US"/>
              <a:t>Click to edit Master title style</a:t>
            </a:r>
          </a:p>
        </p:txBody>
      </p:sp>
      <p:cxnSp>
        <p:nvCxnSpPr>
          <p:cNvPr id="3" name="Straight Connector 2"/>
          <p:cNvCxnSpPr/>
          <p:nvPr userDrawn="1"/>
        </p:nvCxnSpPr>
        <p:spPr>
          <a:xfrm>
            <a:off x="6048462" y="1343599"/>
            <a:ext cx="0" cy="5131845"/>
          </a:xfrm>
          <a:prstGeom prst="line">
            <a:avLst/>
          </a:prstGeom>
          <a:ln>
            <a:solidFill>
              <a:srgbClr val="7FCBF2"/>
            </a:solidFill>
          </a:ln>
        </p:spPr>
        <p:style>
          <a:lnRef idx="1">
            <a:schemeClr val="accent1"/>
          </a:lnRef>
          <a:fillRef idx="0">
            <a:schemeClr val="accent1"/>
          </a:fillRef>
          <a:effectRef idx="0">
            <a:schemeClr val="accent1"/>
          </a:effectRef>
          <a:fontRef idx="minor">
            <a:schemeClr val="tx1"/>
          </a:fontRef>
        </p:style>
      </p:cxnSp>
      <p:sp>
        <p:nvSpPr>
          <p:cNvPr id="7" name="Slide Number Placeholder 1"/>
          <p:cNvSpPr>
            <a:spLocks noGrp="1"/>
          </p:cNvSpPr>
          <p:nvPr>
            <p:ph type="sldNum" sz="quarter" idx="4"/>
          </p:nvPr>
        </p:nvSpPr>
        <p:spPr>
          <a:xfrm>
            <a:off x="9256552" y="6356350"/>
            <a:ext cx="2743200" cy="365125"/>
          </a:xfrm>
          <a:prstGeom prst="rect">
            <a:avLst/>
          </a:prstGeom>
        </p:spPr>
        <p:txBody>
          <a:bodyPr vert="horz" lIns="91440" tIns="45720" rIns="91440" bIns="45720" rtlCol="0" anchor="ctr"/>
          <a:lstStyle>
            <a:lvl1pPr algn="r">
              <a:defRPr sz="1050" b="1">
                <a:solidFill>
                  <a:schemeClr val="bg1"/>
                </a:solidFill>
              </a:defRPr>
            </a:lvl1pPr>
          </a:lstStyle>
          <a:p>
            <a:fld id="{E0290DDA-5B28-4CDD-921B-2223F77C0C78}" type="slidenum">
              <a:rPr lang="en-US" smtClean="0"/>
              <a:pPr/>
              <a:t>‹#›</a:t>
            </a:fld>
            <a:endParaRPr lang="en-US"/>
          </a:p>
        </p:txBody>
      </p:sp>
    </p:spTree>
    <p:extLst>
      <p:ext uri="{BB962C8B-B14F-4D97-AF65-F5344CB8AC3E}">
        <p14:creationId xmlns:p14="http://schemas.microsoft.com/office/powerpoint/2010/main" val="24315273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5692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Just Hea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8A214BBD-CDBA-4265-811E-F028E59049D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8471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General Us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5" name="Straight Connector 4">
            <a:extLst>
              <a:ext uri="{FF2B5EF4-FFF2-40B4-BE49-F238E27FC236}">
                <a16:creationId xmlns:a16="http://schemas.microsoft.com/office/drawing/2014/main" id="{AAE8144A-5995-42EC-B33B-185D18A34E6E}"/>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882344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lvl1pPr>
          </a:lstStyle>
          <a:p>
            <a:r>
              <a:rPr lang="en-US"/>
              <a:t>Click icon to add chart</a:t>
            </a:r>
          </a:p>
        </p:txBody>
      </p:sp>
      <p:cxnSp>
        <p:nvCxnSpPr>
          <p:cNvPr id="5" name="Straight Connector 4">
            <a:extLst>
              <a:ext uri="{FF2B5EF4-FFF2-40B4-BE49-F238E27FC236}">
                <a16:creationId xmlns:a16="http://schemas.microsoft.com/office/drawing/2014/main" id="{85930477-B6DA-4C8B-BBDC-57139DA6A4E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83616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Copy/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DE2DC473-4BAC-4157-B999-AD38F4410473}"/>
              </a:ext>
            </a:extLst>
          </p:cNvPr>
          <p:cNvSpPr>
            <a:spLocks noGrp="1"/>
          </p:cNvSpPr>
          <p:nvPr>
            <p:ph type="chart" sz="quarter" idx="13"/>
          </p:nvPr>
        </p:nvSpPr>
        <p:spPr>
          <a:xfrm>
            <a:off x="6232525" y="1828800"/>
            <a:ext cx="5577840" cy="4724400"/>
          </a:xfrm>
        </p:spPr>
        <p:txBody>
          <a:bodyPr tIns="731520" anchor="ctr">
            <a:normAutofit/>
          </a:bodyPr>
          <a:lstStyle>
            <a:lvl1pPr marL="0" indent="0" algn="ctr">
              <a:buNone/>
              <a:defRPr sz="1800"/>
            </a:lvl1pPr>
          </a:lstStyle>
          <a:p>
            <a:r>
              <a:rPr lang="en-US"/>
              <a:t>Click icon to add chart</a:t>
            </a:r>
          </a:p>
        </p:txBody>
      </p:sp>
      <p:cxnSp>
        <p:nvCxnSpPr>
          <p:cNvPr id="8" name="Straight Connector 7">
            <a:extLst>
              <a:ext uri="{FF2B5EF4-FFF2-40B4-BE49-F238E27FC236}">
                <a16:creationId xmlns:a16="http://schemas.microsoft.com/office/drawing/2014/main" id="{CDA3A72A-219B-40E5-91F4-1D545CCB09D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77895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Chart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cxnSp>
        <p:nvCxnSpPr>
          <p:cNvPr id="8" name="Straight Connector 7">
            <a:extLst>
              <a:ext uri="{FF2B5EF4-FFF2-40B4-BE49-F238E27FC236}">
                <a16:creationId xmlns:a16="http://schemas.microsoft.com/office/drawing/2014/main" id="{12909C87-CD63-44BF-B95D-54FCC69154B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38639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2 Char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lvl1pPr>
          </a:lstStyle>
          <a:p>
            <a:r>
              <a:rPr lang="en-US"/>
              <a:t>Click icon to add chart</a:t>
            </a:r>
          </a:p>
        </p:txBody>
      </p:sp>
      <p:cxnSp>
        <p:nvCxnSpPr>
          <p:cNvPr id="7" name="Straight Connector 6">
            <a:extLst>
              <a:ext uri="{FF2B5EF4-FFF2-40B4-BE49-F238E27FC236}">
                <a16:creationId xmlns:a16="http://schemas.microsoft.com/office/drawing/2014/main" id="{1EFD2073-327B-41A5-9DE5-922757A57354}"/>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9193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9" name="Picture Placeholder 8">
            <a:extLst>
              <a:ext uri="{FF2B5EF4-FFF2-40B4-BE49-F238E27FC236}">
                <a16:creationId xmlns:a16="http://schemas.microsoft.com/office/drawing/2014/main" id="{9B29C633-79F6-4C81-A440-4667E86BF5D1}"/>
              </a:ext>
            </a:extLst>
          </p:cNvPr>
          <p:cNvSpPr>
            <a:spLocks noGrp="1"/>
          </p:cNvSpPr>
          <p:nvPr>
            <p:ph type="pic" sz="quarter" idx="12"/>
          </p:nvPr>
        </p:nvSpPr>
        <p:spPr>
          <a:noFill/>
        </p:spPr>
        <p:txBody>
          <a:bodyPr tIns="731520" anchor="ctr">
            <a:normAutofit/>
          </a:bodyPr>
          <a:lstStyle>
            <a:lvl1pPr marL="0" indent="0" algn="ctr">
              <a:buNone/>
              <a:defRPr sz="1800"/>
            </a:lvl1pPr>
          </a:lstStyle>
          <a:p>
            <a:r>
              <a:rPr lang="en-US"/>
              <a:t>Click icon to add picture</a:t>
            </a:r>
          </a:p>
        </p:txBody>
      </p:sp>
      <p:cxnSp>
        <p:nvCxnSpPr>
          <p:cNvPr id="5" name="Straight Connector 4">
            <a:extLst>
              <a:ext uri="{FF2B5EF4-FFF2-40B4-BE49-F238E27FC236}">
                <a16:creationId xmlns:a16="http://schemas.microsoft.com/office/drawing/2014/main" id="{37ED7008-F85B-4680-AF5E-B0B1EA54DE6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910387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Copy/Pi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6233160"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11327410-D166-4268-A4B3-0A3D1077A54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76111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Pic + Sta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Picture Placeholder 8">
            <a:extLst>
              <a:ext uri="{FF2B5EF4-FFF2-40B4-BE49-F238E27FC236}">
                <a16:creationId xmlns:a16="http://schemas.microsoft.com/office/drawing/2014/main" id="{6065CE7E-F4C7-4553-A65D-E937BB41073A}"/>
              </a:ext>
            </a:extLst>
          </p:cNvPr>
          <p:cNvSpPr>
            <a:spLocks noGrp="1"/>
          </p:cNvSpPr>
          <p:nvPr>
            <p:ph type="pic" sz="quarter" idx="15"/>
          </p:nvPr>
        </p:nvSpPr>
        <p:spPr>
          <a:xfrm>
            <a:off x="381000" y="1828800"/>
            <a:ext cx="7671617" cy="4724399"/>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551F74E0-B33F-400B-B090-F09CB0BBFC2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8442842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Multi Stats">
    <p:spTree>
      <p:nvGrpSpPr>
        <p:cNvPr id="1" name=""/>
        <p:cNvGrpSpPr/>
        <p:nvPr/>
      </p:nvGrpSpPr>
      <p:grpSpPr>
        <a:xfrm>
          <a:off x="0" y="0"/>
          <a:ext cx="0" cy="0"/>
          <a:chOff x="0" y="0"/>
          <a:chExt cx="0" cy="0"/>
        </a:xfrm>
      </p:grpSpPr>
      <p:sp>
        <p:nvSpPr>
          <p:cNvPr id="11" name="Picture Placeholder 4">
            <a:extLst>
              <a:ext uri="{FF2B5EF4-FFF2-40B4-BE49-F238E27FC236}">
                <a16:creationId xmlns:a16="http://schemas.microsoft.com/office/drawing/2014/main" id="{C7A778BF-328E-41EC-A2BB-2DCD13921ADF}"/>
              </a:ext>
            </a:extLst>
          </p:cNvPr>
          <p:cNvSpPr>
            <a:spLocks noGrp="1"/>
          </p:cNvSpPr>
          <p:nvPr>
            <p:ph type="pic" sz="quarter" idx="15"/>
          </p:nvPr>
        </p:nvSpPr>
        <p:spPr>
          <a:xfrm>
            <a:off x="4267200"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2" name="Picture Placeholder 4">
            <a:extLst>
              <a:ext uri="{FF2B5EF4-FFF2-40B4-BE49-F238E27FC236}">
                <a16:creationId xmlns:a16="http://schemas.microsoft.com/office/drawing/2014/main" id="{77683012-2391-4612-923F-245D215B4CC7}"/>
              </a:ext>
            </a:extLst>
          </p:cNvPr>
          <p:cNvSpPr>
            <a:spLocks noGrp="1"/>
          </p:cNvSpPr>
          <p:nvPr>
            <p:ph type="pic" sz="quarter" idx="16"/>
          </p:nvPr>
        </p:nvSpPr>
        <p:spPr>
          <a:xfrm>
            <a:off x="8153400" y="2718619"/>
            <a:ext cx="3657600" cy="3834581"/>
          </a:xfrm>
          <a:noFill/>
        </p:spPr>
        <p:txBody>
          <a:bodyPr tIns="731520" anchor="ctr">
            <a:normAutofit/>
          </a:bodyPr>
          <a:lstStyle>
            <a:lvl1pPr marL="0" indent="0" algn="ctr">
              <a:buNone/>
              <a:defRPr sz="1800"/>
            </a:lvl1pPr>
          </a:lstStyle>
          <a:p>
            <a:r>
              <a:rPr lang="en-US"/>
              <a:t>Click icon to add picture</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153400" y="304800"/>
            <a:ext cx="3657600" cy="2262188"/>
          </a:xfrm>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3" name="Text Placeholder 17">
            <a:extLst>
              <a:ext uri="{FF2B5EF4-FFF2-40B4-BE49-F238E27FC236}">
                <a16:creationId xmlns:a16="http://schemas.microsoft.com/office/drawing/2014/main" id="{2B0EA08A-2BFE-478E-83F0-C774BE72555D}"/>
              </a:ext>
            </a:extLst>
          </p:cNvPr>
          <p:cNvSpPr>
            <a:spLocks noGrp="1"/>
          </p:cNvSpPr>
          <p:nvPr>
            <p:ph type="body" sz="quarter" idx="17" hasCustomPrompt="1"/>
          </p:nvPr>
        </p:nvSpPr>
        <p:spPr>
          <a:xfrm>
            <a:off x="4709344" y="4714568"/>
            <a:ext cx="2773311" cy="1838632"/>
          </a:xfrm>
          <a:solidFill>
            <a:schemeClr val="bg1"/>
          </a:solidFill>
        </p:spPr>
        <p:txBody>
          <a:bodyPr anchor="ctr"/>
          <a:lstStyle>
            <a:lvl1pPr marL="0" indent="0" algn="ctr">
              <a:buNone/>
              <a:defRPr sz="5400" b="1">
                <a:solidFill>
                  <a:schemeClr val="tx2"/>
                </a:solidFill>
                <a:latin typeface="+mj-lt"/>
              </a:defRPr>
            </a:lvl1pPr>
            <a:lvl2pPr marL="457200" indent="0" algn="ctr">
              <a:buNone/>
              <a:defRPr sz="2400"/>
            </a:lvl2pPr>
            <a:lvl3pPr marL="914400" indent="0" algn="ctr">
              <a:buNone/>
              <a:defRPr sz="1800">
                <a:solidFill>
                  <a:schemeClr val="bg2">
                    <a:lumMod val="5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4" name="Picture Placeholder 4">
            <a:extLst>
              <a:ext uri="{FF2B5EF4-FFF2-40B4-BE49-F238E27FC236}">
                <a16:creationId xmlns:a16="http://schemas.microsoft.com/office/drawing/2014/main" id="{E7A1AE26-D8C9-4460-A2FB-F1E5834C9726}"/>
              </a:ext>
            </a:extLst>
          </p:cNvPr>
          <p:cNvSpPr>
            <a:spLocks noGrp="1"/>
          </p:cNvSpPr>
          <p:nvPr>
            <p:ph type="pic" sz="quarter" idx="18"/>
          </p:nvPr>
        </p:nvSpPr>
        <p:spPr>
          <a:xfrm>
            <a:off x="388374" y="304800"/>
            <a:ext cx="3657600" cy="6248400"/>
          </a:xfrm>
          <a:noFill/>
        </p:spPr>
        <p:txBody>
          <a:bodyPr tIns="731520" anchor="ctr">
            <a:normAutofit/>
          </a:bodyPr>
          <a:lstStyle>
            <a:lvl1pPr marL="0" indent="0" algn="ctr">
              <a:buNone/>
              <a:defRPr sz="1600"/>
            </a:lvl1pPr>
          </a:lstStyle>
          <a:p>
            <a:r>
              <a:rPr lang="en-US"/>
              <a:t>Click icon to add picture</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0" y="639097"/>
            <a:ext cx="3562350" cy="2262188"/>
          </a:xfrm>
          <a:solidFill>
            <a:schemeClr val="tx2"/>
          </a:solidFill>
        </p:spPr>
        <p:txBody>
          <a:bodyPr lIns="457200"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1"/>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Tree>
    <p:extLst>
      <p:ext uri="{BB962C8B-B14F-4D97-AF65-F5344CB8AC3E}">
        <p14:creationId xmlns:p14="http://schemas.microsoft.com/office/powerpoint/2010/main" val="4212688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2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5577840"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7B0C6D47-3E46-4CD6-8A4C-74D55C666CA1}"/>
              </a:ext>
            </a:extLst>
          </p:cNvPr>
          <p:cNvSpPr>
            <a:spLocks noGrp="1"/>
          </p:cNvSpPr>
          <p:nvPr>
            <p:ph type="pic" sz="quarter" idx="13"/>
          </p:nvPr>
        </p:nvSpPr>
        <p:spPr>
          <a:xfrm>
            <a:off x="6226277" y="1828800"/>
            <a:ext cx="5577840" cy="4724400"/>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27BFDDA0-3749-4ADE-AF2A-D31D6FCD49E2}"/>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65722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ontent- 3 Pic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10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42672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E373A697-8557-4830-AE6B-AA78E7344E56}"/>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57990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3 Pics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380999" y="1828800"/>
            <a:ext cx="7543801"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cxnSp>
        <p:nvCxnSpPr>
          <p:cNvPr id="7" name="Straight Connector 6">
            <a:extLst>
              <a:ext uri="{FF2B5EF4-FFF2-40B4-BE49-F238E27FC236}">
                <a16:creationId xmlns:a16="http://schemas.microsoft.com/office/drawing/2014/main" id="{A421E0D1-6AB8-4577-8C66-51B07B1046B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10968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Comb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8153400" y="3737112"/>
            <a:ext cx="3657600" cy="2816087"/>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8153400" y="1828800"/>
            <a:ext cx="3657600" cy="1679713"/>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picture</a:t>
            </a:r>
          </a:p>
        </p:txBody>
      </p:sp>
      <p:sp>
        <p:nvSpPr>
          <p:cNvPr id="4" name="Chart Placeholder 3">
            <a:extLst>
              <a:ext uri="{FF2B5EF4-FFF2-40B4-BE49-F238E27FC236}">
                <a16:creationId xmlns:a16="http://schemas.microsoft.com/office/drawing/2014/main" id="{04E86AC8-6EE6-4849-AEED-52A9E3266106}"/>
              </a:ext>
            </a:extLst>
          </p:cNvPr>
          <p:cNvSpPr>
            <a:spLocks noGrp="1"/>
          </p:cNvSpPr>
          <p:nvPr>
            <p:ph type="chart" sz="quarter" idx="15"/>
          </p:nvPr>
        </p:nvSpPr>
        <p:spPr>
          <a:xfrm>
            <a:off x="381000" y="1828800"/>
            <a:ext cx="7550150" cy="4724400"/>
          </a:xfrm>
          <a:noFill/>
        </p:spPr>
        <p:txBody>
          <a:bodyPr tIns="731520" anchor="ctr">
            <a:normAutofit/>
          </a:bodyPr>
          <a:lstStyle>
            <a:lvl1pPr marL="0" indent="0" algn="ctr">
              <a:buNone/>
              <a:defRPr sz="1800"/>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7" name="Straight Connector 6">
            <a:extLst>
              <a:ext uri="{FF2B5EF4-FFF2-40B4-BE49-F238E27FC236}">
                <a16:creationId xmlns:a16="http://schemas.microsoft.com/office/drawing/2014/main" id="{8F1D3C26-7BAE-42FA-816D-EFE03DBBD8F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92734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Comb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5" name="Picture Placeholder 4">
            <a:extLst>
              <a:ext uri="{FF2B5EF4-FFF2-40B4-BE49-F238E27FC236}">
                <a16:creationId xmlns:a16="http://schemas.microsoft.com/office/drawing/2014/main" id="{5F4247B1-8451-437E-9F30-5A01C51EBBAC}"/>
              </a:ext>
            </a:extLst>
          </p:cNvPr>
          <p:cNvSpPr>
            <a:spLocks noGrp="1"/>
          </p:cNvSpPr>
          <p:nvPr>
            <p:ph type="pic" sz="quarter" idx="12"/>
          </p:nvPr>
        </p:nvSpPr>
        <p:spPr>
          <a:xfrm>
            <a:off x="4267199" y="1828800"/>
            <a:ext cx="7543801" cy="4724400"/>
          </a:xfrm>
          <a:noFill/>
        </p:spPr>
        <p:txBody>
          <a:bodyPr tIns="731520" anchor="ctr">
            <a:normAutofit/>
          </a:bodyPr>
          <a:lstStyle>
            <a:lvl1pPr marL="0" indent="0" algn="ctr">
              <a:buNone/>
              <a:defRPr sz="1800"/>
            </a:lvl1pPr>
          </a:lstStyle>
          <a:p>
            <a:r>
              <a:rPr lang="en-US"/>
              <a:t>Click icon to add picture</a:t>
            </a:r>
          </a:p>
        </p:txBody>
      </p:sp>
      <p:sp>
        <p:nvSpPr>
          <p:cNvPr id="8" name="Picture Placeholder 4">
            <a:extLst>
              <a:ext uri="{FF2B5EF4-FFF2-40B4-BE49-F238E27FC236}">
                <a16:creationId xmlns:a16="http://schemas.microsoft.com/office/drawing/2014/main" id="{A6A6A0E7-ED44-4367-80FF-7A4F35C55DDC}"/>
              </a:ext>
            </a:extLst>
          </p:cNvPr>
          <p:cNvSpPr>
            <a:spLocks noGrp="1"/>
          </p:cNvSpPr>
          <p:nvPr>
            <p:ph type="pic" sz="quarter" idx="13"/>
          </p:nvPr>
        </p:nvSpPr>
        <p:spPr>
          <a:xfrm>
            <a:off x="381000" y="3737112"/>
            <a:ext cx="3657600" cy="2816087"/>
          </a:xfrm>
          <a:noFill/>
        </p:spPr>
        <p:txBody>
          <a:bodyPr tIns="731520" anchor="ctr">
            <a:normAutofit/>
          </a:bodyPr>
          <a:lstStyle>
            <a:lvl1pPr marL="0" indent="0" algn="ctr">
              <a:buNone/>
              <a:defRPr sz="1800"/>
            </a:lvl1pPr>
          </a:lstStyle>
          <a:p>
            <a:r>
              <a:rPr lang="en-US"/>
              <a:t>Click icon to add picture</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3657600" cy="1679713"/>
          </a:xfrm>
          <a:noFill/>
        </p:spPr>
        <p:txBody>
          <a:bodyPr tIns="731520" anchor="ctr">
            <a:normAutofit/>
          </a:bodyPr>
          <a:lstStyle>
            <a:lvl1pPr marL="0" indent="0" algn="ctr">
              <a:buNone/>
              <a:defRPr sz="1800"/>
            </a:lvl1pPr>
          </a:lstStyle>
          <a:p>
            <a:r>
              <a:rPr lang="en-US"/>
              <a:t>Click icon to add picture</a:t>
            </a:r>
          </a:p>
        </p:txBody>
      </p:sp>
      <p:cxnSp>
        <p:nvCxnSpPr>
          <p:cNvPr id="7" name="Straight Connector 6">
            <a:extLst>
              <a:ext uri="{FF2B5EF4-FFF2-40B4-BE49-F238E27FC236}">
                <a16:creationId xmlns:a16="http://schemas.microsoft.com/office/drawing/2014/main" id="{F0424C2E-F60C-4E85-9B57-1556E55BDAED}"/>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416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peaker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a:xfrm>
            <a:off x="3116824" y="2120630"/>
            <a:ext cx="8694175" cy="855047"/>
          </a:xfrm>
        </p:spPr>
        <p:txBody>
          <a:bodyPr>
            <a:normAutofit/>
          </a:bodyPr>
          <a:lstStyle>
            <a:lvl1pPr>
              <a:defRPr sz="3600">
                <a:solidFill>
                  <a:schemeClr val="tx1"/>
                </a:solidFill>
                <a:latin typeface="+mj-lt"/>
              </a:defRPr>
            </a:lvl1pPr>
          </a:lstStyle>
          <a:p>
            <a:r>
              <a:rPr lang="en-US"/>
              <a:t>First </a:t>
            </a:r>
            <a:r>
              <a:rPr lang="en-US" err="1"/>
              <a:t>Lastname</a:t>
            </a:r>
            <a:endParaRPr lang="en-US"/>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2120631"/>
            <a:ext cx="2504768" cy="2468464"/>
          </a:xfrm>
          <a:noFill/>
        </p:spPr>
        <p:txBody>
          <a:bodyPr tIns="731520" anchor="ctr">
            <a:normAutofit/>
          </a:bodyPr>
          <a:lstStyle>
            <a:lvl1pPr marL="0" indent="0" algn="ctr">
              <a:buNone/>
              <a:defRPr sz="1800"/>
            </a:lvl1pPr>
          </a:lstStyle>
          <a:p>
            <a:r>
              <a:rPr lang="en-US"/>
              <a:t>Click icon to add picture</a:t>
            </a:r>
          </a:p>
        </p:txBody>
      </p:sp>
      <p:sp>
        <p:nvSpPr>
          <p:cNvPr id="4" name="Text Placeholder 3">
            <a:extLst>
              <a:ext uri="{FF2B5EF4-FFF2-40B4-BE49-F238E27FC236}">
                <a16:creationId xmlns:a16="http://schemas.microsoft.com/office/drawing/2014/main" id="{A1848585-8AC6-49B0-B22D-0B584F40597C}"/>
              </a:ext>
            </a:extLst>
          </p:cNvPr>
          <p:cNvSpPr>
            <a:spLocks noGrp="1"/>
          </p:cNvSpPr>
          <p:nvPr>
            <p:ph type="body" sz="quarter" idx="15" hasCustomPrompt="1"/>
          </p:nvPr>
        </p:nvSpPr>
        <p:spPr>
          <a:xfrm>
            <a:off x="3116263" y="3206736"/>
            <a:ext cx="7153531" cy="1434983"/>
          </a:xfrm>
        </p:spPr>
        <p:txBody>
          <a:bodyPr>
            <a:normAutofit/>
          </a:bodyPr>
          <a:lstStyle>
            <a:lvl1pPr marL="0" indent="0">
              <a:lnSpc>
                <a:spcPct val="100000"/>
              </a:lnSpc>
              <a:buNone/>
              <a:defRPr sz="2200">
                <a:solidFill>
                  <a:schemeClr val="tx2"/>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Title/Affiliation</a:t>
            </a:r>
          </a:p>
        </p:txBody>
      </p:sp>
      <p:sp>
        <p:nvSpPr>
          <p:cNvPr id="11" name="Rectangle 10">
            <a:extLst>
              <a:ext uri="{FF2B5EF4-FFF2-40B4-BE49-F238E27FC236}">
                <a16:creationId xmlns:a16="http://schemas.microsoft.com/office/drawing/2014/main" id="{C8DA70F1-F03E-4F29-82B2-AE36C7E86D7C}"/>
              </a:ext>
            </a:extLst>
          </p:cNvPr>
          <p:cNvSpPr/>
          <p:nvPr userDrawn="1"/>
        </p:nvSpPr>
        <p:spPr>
          <a:xfrm>
            <a:off x="11273970" y="3217019"/>
            <a:ext cx="537029" cy="537029"/>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lIns="0" tIns="502920" rIns="0" bIns="0" rtlCol="0" anchor="ctr"/>
          <a:lstStyle/>
          <a:p>
            <a:pPr algn="ctr"/>
            <a:r>
              <a:rPr lang="en-US" sz="9600">
                <a:latin typeface="Arial" panose="020B0604020202020204" pitchFamily="34" charset="0"/>
                <a:cs typeface="Arial" panose="020B0604020202020204" pitchFamily="34" charset="0"/>
              </a:rPr>
              <a:t>“</a:t>
            </a:r>
          </a:p>
        </p:txBody>
      </p:sp>
      <p:cxnSp>
        <p:nvCxnSpPr>
          <p:cNvPr id="15" name="Connector: Elbow 14">
            <a:extLst>
              <a:ext uri="{FF2B5EF4-FFF2-40B4-BE49-F238E27FC236}">
                <a16:creationId xmlns:a16="http://schemas.microsoft.com/office/drawing/2014/main" id="{44B8B28A-E44E-4F85-BA14-5CAE2C73C299}"/>
              </a:ext>
            </a:extLst>
          </p:cNvPr>
          <p:cNvCxnSpPr>
            <a:cxnSpLocks/>
          </p:cNvCxnSpPr>
          <p:nvPr userDrawn="1"/>
        </p:nvCxnSpPr>
        <p:spPr>
          <a:xfrm rot="5400000">
            <a:off x="10188104" y="4323747"/>
            <a:ext cx="1671484" cy="1047113"/>
          </a:xfrm>
          <a:prstGeom prst="bentConnector3">
            <a:avLst>
              <a:gd name="adj1" fmla="val 100294"/>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2" name="Text Placeholder 3">
            <a:extLst>
              <a:ext uri="{FF2B5EF4-FFF2-40B4-BE49-F238E27FC236}">
                <a16:creationId xmlns:a16="http://schemas.microsoft.com/office/drawing/2014/main" id="{5E032F1B-80CD-4C05-8418-067DF174A2E6}"/>
              </a:ext>
            </a:extLst>
          </p:cNvPr>
          <p:cNvSpPr>
            <a:spLocks noGrp="1"/>
          </p:cNvSpPr>
          <p:nvPr>
            <p:ph type="body" sz="quarter" idx="16" hasCustomPrompt="1"/>
          </p:nvPr>
        </p:nvSpPr>
        <p:spPr>
          <a:xfrm>
            <a:off x="381000" y="4965290"/>
            <a:ext cx="9888794" cy="1395820"/>
          </a:xfrm>
        </p:spPr>
        <p:txBody>
          <a:bodyPr anchor="ctr">
            <a:normAutofit/>
          </a:bodyPr>
          <a:lstStyle>
            <a:lvl1pPr marL="0" indent="0" algn="r">
              <a:buNone/>
              <a:defRPr sz="2400" i="1">
                <a:solidFill>
                  <a:schemeClr val="bg2">
                    <a:lumMod val="75000"/>
                  </a:schemeClr>
                </a:solidFill>
              </a:defRPr>
            </a:lvl1pPr>
            <a:lvl2pPr marL="457200" indent="0">
              <a:buNone/>
              <a:defRPr>
                <a:solidFill>
                  <a:schemeClr val="bg2">
                    <a:lumMod val="75000"/>
                  </a:schemeClr>
                </a:solidFill>
              </a:defRPr>
            </a:lvl2pPr>
            <a:lvl3pPr marL="914400" indent="0">
              <a:buNone/>
              <a:defRPr>
                <a:solidFill>
                  <a:schemeClr val="bg2">
                    <a:lumMod val="75000"/>
                  </a:schemeClr>
                </a:solidFill>
              </a:defRPr>
            </a:lvl3pPr>
            <a:lvl4pPr marL="1371600" indent="0">
              <a:buNone/>
              <a:defRPr>
                <a:solidFill>
                  <a:schemeClr val="bg2">
                    <a:lumMod val="75000"/>
                  </a:schemeClr>
                </a:solidFill>
              </a:defRPr>
            </a:lvl4pPr>
            <a:lvl5pPr marL="1828800" indent="0">
              <a:buNone/>
              <a:defRPr>
                <a:solidFill>
                  <a:schemeClr val="bg2">
                    <a:lumMod val="75000"/>
                  </a:schemeClr>
                </a:solidFill>
              </a:defRPr>
            </a:lvl5pPr>
          </a:lstStyle>
          <a:p>
            <a:pPr lvl="0"/>
            <a:r>
              <a:rPr lang="en-US"/>
              <a:t>Insert quote/slogan/concept/excerpt</a:t>
            </a:r>
          </a:p>
        </p:txBody>
      </p:sp>
      <p:cxnSp>
        <p:nvCxnSpPr>
          <p:cNvPr id="29" name="Straight Connector 28">
            <a:extLst>
              <a:ext uri="{FF2B5EF4-FFF2-40B4-BE49-F238E27FC236}">
                <a16:creationId xmlns:a16="http://schemas.microsoft.com/office/drawing/2014/main" id="{B9D336A9-E660-44BD-B776-EC0819CDBBF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6F0C1A3-524C-4BD6-A0B2-A41AC9B79776}"/>
              </a:ext>
            </a:extLst>
          </p:cNvPr>
          <p:cNvCxnSpPr>
            <a:cxnSpLocks/>
          </p:cNvCxnSpPr>
          <p:nvPr userDrawn="1"/>
        </p:nvCxnSpPr>
        <p:spPr>
          <a:xfrm>
            <a:off x="381000" y="4641719"/>
            <a:ext cx="2504768"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35" name="Text Placeholder 34">
            <a:extLst>
              <a:ext uri="{FF2B5EF4-FFF2-40B4-BE49-F238E27FC236}">
                <a16:creationId xmlns:a16="http://schemas.microsoft.com/office/drawing/2014/main" id="{0B7B4855-F1F6-4A04-8255-B7C7DC9B258E}"/>
              </a:ext>
            </a:extLst>
          </p:cNvPr>
          <p:cNvSpPr>
            <a:spLocks noGrp="1"/>
          </p:cNvSpPr>
          <p:nvPr>
            <p:ph type="body" sz="quarter" idx="17" hasCustomPrompt="1"/>
          </p:nvPr>
        </p:nvSpPr>
        <p:spPr>
          <a:xfrm>
            <a:off x="381000" y="571500"/>
            <a:ext cx="11430000" cy="1028699"/>
          </a:xfrm>
        </p:spPr>
        <p:txBody>
          <a:bodyPr anchor="b">
            <a:normAutofit/>
          </a:bodyPr>
          <a:lstStyle>
            <a:lvl1pPr marL="0" indent="0">
              <a:buNone/>
              <a:defRPr sz="3600" b="1">
                <a:solidFill>
                  <a:schemeClr val="tx1"/>
                </a:solidFill>
                <a:latin typeface="Century Gothic" panose="020B0502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title</a:t>
            </a:r>
          </a:p>
        </p:txBody>
      </p:sp>
    </p:spTree>
    <p:extLst>
      <p:ext uri="{BB962C8B-B14F-4D97-AF65-F5344CB8AC3E}">
        <p14:creationId xmlns:p14="http://schemas.microsoft.com/office/powerpoint/2010/main" val="30643090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Project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3383661"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934212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362890" y="2364900"/>
            <a:ext cx="246888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3383661"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3383661"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9342120" y="5159535"/>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9342120" y="5503797"/>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6362890" y="5155943"/>
            <a:ext cx="246888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6362890" y="5500205"/>
            <a:ext cx="246888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3383661"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934212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6362890" y="4796477"/>
            <a:ext cx="246888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54797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Project Team (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404432"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730294"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7382018"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5056156"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404432"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404432"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6" name="Text Placeholder 18">
            <a:extLst>
              <a:ext uri="{FF2B5EF4-FFF2-40B4-BE49-F238E27FC236}">
                <a16:creationId xmlns:a16="http://schemas.microsoft.com/office/drawing/2014/main" id="{9CDBFC8D-7730-40CF-B186-B30EA9EE2D4D}"/>
              </a:ext>
            </a:extLst>
          </p:cNvPr>
          <p:cNvSpPr>
            <a:spLocks noGrp="1"/>
          </p:cNvSpPr>
          <p:nvPr>
            <p:ph type="body" sz="quarter" idx="21" hasCustomPrompt="1"/>
          </p:nvPr>
        </p:nvSpPr>
        <p:spPr>
          <a:xfrm>
            <a:off x="2730294"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7" name="Text Placeholder 18">
            <a:extLst>
              <a:ext uri="{FF2B5EF4-FFF2-40B4-BE49-F238E27FC236}">
                <a16:creationId xmlns:a16="http://schemas.microsoft.com/office/drawing/2014/main" id="{D467025A-63E2-4FBE-AB2B-649863908ECC}"/>
              </a:ext>
            </a:extLst>
          </p:cNvPr>
          <p:cNvSpPr>
            <a:spLocks noGrp="1"/>
          </p:cNvSpPr>
          <p:nvPr>
            <p:ph type="body" sz="quarter" idx="22" hasCustomPrompt="1"/>
          </p:nvPr>
        </p:nvSpPr>
        <p:spPr>
          <a:xfrm>
            <a:off x="2730294"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8" name="Text Placeholder 18">
            <a:extLst>
              <a:ext uri="{FF2B5EF4-FFF2-40B4-BE49-F238E27FC236}">
                <a16:creationId xmlns:a16="http://schemas.microsoft.com/office/drawing/2014/main" id="{97870B90-262B-45CE-B60A-AD1EF5C44170}"/>
              </a:ext>
            </a:extLst>
          </p:cNvPr>
          <p:cNvSpPr>
            <a:spLocks noGrp="1"/>
          </p:cNvSpPr>
          <p:nvPr>
            <p:ph type="body" sz="quarter" idx="23" hasCustomPrompt="1"/>
          </p:nvPr>
        </p:nvSpPr>
        <p:spPr>
          <a:xfrm>
            <a:off x="7382018"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9" name="Text Placeholder 18">
            <a:extLst>
              <a:ext uri="{FF2B5EF4-FFF2-40B4-BE49-F238E27FC236}">
                <a16:creationId xmlns:a16="http://schemas.microsoft.com/office/drawing/2014/main" id="{6E20DE6D-D024-4C7C-BC1D-ED186F219231}"/>
              </a:ext>
            </a:extLst>
          </p:cNvPr>
          <p:cNvSpPr>
            <a:spLocks noGrp="1"/>
          </p:cNvSpPr>
          <p:nvPr>
            <p:ph type="body" sz="quarter" idx="24" hasCustomPrompt="1"/>
          </p:nvPr>
        </p:nvSpPr>
        <p:spPr>
          <a:xfrm>
            <a:off x="7382018"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30" name="Text Placeholder 18">
            <a:extLst>
              <a:ext uri="{FF2B5EF4-FFF2-40B4-BE49-F238E27FC236}">
                <a16:creationId xmlns:a16="http://schemas.microsoft.com/office/drawing/2014/main" id="{529C3EEF-6C4E-4CF7-B5DE-BB6282F7075C}"/>
              </a:ext>
            </a:extLst>
          </p:cNvPr>
          <p:cNvSpPr>
            <a:spLocks noGrp="1"/>
          </p:cNvSpPr>
          <p:nvPr>
            <p:ph type="body" sz="quarter" idx="25" hasCustomPrompt="1"/>
          </p:nvPr>
        </p:nvSpPr>
        <p:spPr>
          <a:xfrm>
            <a:off x="5056156"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31" name="Text Placeholder 18">
            <a:extLst>
              <a:ext uri="{FF2B5EF4-FFF2-40B4-BE49-F238E27FC236}">
                <a16:creationId xmlns:a16="http://schemas.microsoft.com/office/drawing/2014/main" id="{D7700E18-15B3-4681-A9DD-0C6F6DE7F964}"/>
              </a:ext>
            </a:extLst>
          </p:cNvPr>
          <p:cNvSpPr>
            <a:spLocks noGrp="1"/>
          </p:cNvSpPr>
          <p:nvPr>
            <p:ph type="body" sz="quarter" idx="26" hasCustomPrompt="1"/>
          </p:nvPr>
        </p:nvSpPr>
        <p:spPr>
          <a:xfrm>
            <a:off x="5056156"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41" name="Straight Connector 40">
            <a:extLst>
              <a:ext uri="{FF2B5EF4-FFF2-40B4-BE49-F238E27FC236}">
                <a16:creationId xmlns:a16="http://schemas.microsoft.com/office/drawing/2014/main" id="{B1EDC63C-5D8C-41FD-857B-B939F7450147}"/>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EE8E7E48-4A39-466D-A3D0-BF87AEFDAE01}"/>
              </a:ext>
            </a:extLst>
          </p:cNvPr>
          <p:cNvCxnSpPr>
            <a:cxnSpLocks/>
          </p:cNvCxnSpPr>
          <p:nvPr userDrawn="1"/>
        </p:nvCxnSpPr>
        <p:spPr>
          <a:xfrm>
            <a:off x="404432"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98EF327-4340-4E7B-8A30-8AEE034138FA}"/>
              </a:ext>
            </a:extLst>
          </p:cNvPr>
          <p:cNvCxnSpPr>
            <a:cxnSpLocks/>
          </p:cNvCxnSpPr>
          <p:nvPr userDrawn="1"/>
        </p:nvCxnSpPr>
        <p:spPr>
          <a:xfrm>
            <a:off x="2730294"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77EE5D-8EAB-42FD-B124-684E678427C0}"/>
              </a:ext>
            </a:extLst>
          </p:cNvPr>
          <p:cNvCxnSpPr>
            <a:cxnSpLocks/>
          </p:cNvCxnSpPr>
          <p:nvPr userDrawn="1"/>
        </p:nvCxnSpPr>
        <p:spPr>
          <a:xfrm>
            <a:off x="7382018"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CED4EC98-51CC-4C7E-AC85-1007A1234C38}"/>
              </a:ext>
            </a:extLst>
          </p:cNvPr>
          <p:cNvCxnSpPr>
            <a:cxnSpLocks/>
          </p:cNvCxnSpPr>
          <p:nvPr userDrawn="1"/>
        </p:nvCxnSpPr>
        <p:spPr>
          <a:xfrm>
            <a:off x="5056156"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
        <p:nvSpPr>
          <p:cNvPr id="21" name="Picture Placeholder 4">
            <a:extLst>
              <a:ext uri="{FF2B5EF4-FFF2-40B4-BE49-F238E27FC236}">
                <a16:creationId xmlns:a16="http://schemas.microsoft.com/office/drawing/2014/main" id="{6DC78B1C-D7D4-4EFD-8F70-796484576719}"/>
              </a:ext>
            </a:extLst>
          </p:cNvPr>
          <p:cNvSpPr>
            <a:spLocks noGrp="1"/>
          </p:cNvSpPr>
          <p:nvPr>
            <p:ph type="pic" sz="quarter" idx="27"/>
          </p:nvPr>
        </p:nvSpPr>
        <p:spPr>
          <a:xfrm>
            <a:off x="9707880" y="2364900"/>
            <a:ext cx="2103120" cy="2395332"/>
          </a:xfrm>
          <a:noFill/>
          <a:ln>
            <a:noFill/>
          </a:ln>
        </p:spPr>
        <p:txBody>
          <a:bodyPr tIns="731520" anchor="ctr">
            <a:normAutofit/>
          </a:bodyPr>
          <a:lstStyle>
            <a:lvl1pPr marL="0" indent="0" algn="ctr">
              <a:buNone/>
              <a:defRPr sz="1800"/>
            </a:lvl1pPr>
          </a:lstStyle>
          <a:p>
            <a:r>
              <a:rPr lang="en-US"/>
              <a:t>Click icon to add picture</a:t>
            </a:r>
          </a:p>
        </p:txBody>
      </p:sp>
      <p:sp>
        <p:nvSpPr>
          <p:cNvPr id="22" name="Text Placeholder 18">
            <a:extLst>
              <a:ext uri="{FF2B5EF4-FFF2-40B4-BE49-F238E27FC236}">
                <a16:creationId xmlns:a16="http://schemas.microsoft.com/office/drawing/2014/main" id="{BC8807EC-2533-4E51-9F7D-F2C4F2593D7A}"/>
              </a:ext>
            </a:extLst>
          </p:cNvPr>
          <p:cNvSpPr>
            <a:spLocks noGrp="1"/>
          </p:cNvSpPr>
          <p:nvPr>
            <p:ph type="body" sz="quarter" idx="28" hasCustomPrompt="1"/>
          </p:nvPr>
        </p:nvSpPr>
        <p:spPr>
          <a:xfrm>
            <a:off x="9707880" y="5159535"/>
            <a:ext cx="2103120" cy="188912"/>
          </a:xfrm>
        </p:spPr>
        <p:txBody>
          <a:bodyPr lIns="0">
            <a:noAutofit/>
          </a:bodyPr>
          <a:lstStyle>
            <a:lvl1pPr marL="0" indent="0">
              <a:buNone/>
              <a:defRPr sz="14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3" name="Text Placeholder 18">
            <a:extLst>
              <a:ext uri="{FF2B5EF4-FFF2-40B4-BE49-F238E27FC236}">
                <a16:creationId xmlns:a16="http://schemas.microsoft.com/office/drawing/2014/main" id="{1A9DE488-818F-4B47-B3DF-CEBB0199A037}"/>
              </a:ext>
            </a:extLst>
          </p:cNvPr>
          <p:cNvSpPr>
            <a:spLocks noGrp="1"/>
          </p:cNvSpPr>
          <p:nvPr>
            <p:ph type="body" sz="quarter" idx="29" hasCustomPrompt="1"/>
          </p:nvPr>
        </p:nvSpPr>
        <p:spPr>
          <a:xfrm>
            <a:off x="9707880" y="5503797"/>
            <a:ext cx="2103120" cy="461088"/>
          </a:xfrm>
        </p:spPr>
        <p:txBody>
          <a:bodyPr lIns="0">
            <a:noAutofit/>
          </a:bodyPr>
          <a:lstStyle>
            <a:lvl1pPr marL="0" indent="0">
              <a:buNone/>
              <a:defRPr sz="1100">
                <a:solidFill>
                  <a:schemeClr val="bg2">
                    <a:lumMod val="50000"/>
                  </a:schemeClr>
                </a:solidFill>
                <a:latin typeface="+mn-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24" name="Straight Connector 23">
            <a:extLst>
              <a:ext uri="{FF2B5EF4-FFF2-40B4-BE49-F238E27FC236}">
                <a16:creationId xmlns:a16="http://schemas.microsoft.com/office/drawing/2014/main" id="{ABED6E97-E8FA-44FA-8C25-A9C5D58C12F7}"/>
              </a:ext>
            </a:extLst>
          </p:cNvPr>
          <p:cNvCxnSpPr>
            <a:cxnSpLocks/>
          </p:cNvCxnSpPr>
          <p:nvPr userDrawn="1"/>
        </p:nvCxnSpPr>
        <p:spPr>
          <a:xfrm>
            <a:off x="9707880" y="4796477"/>
            <a:ext cx="2103120"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2737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Big Team">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p>
            <a:pPr lvl="0"/>
            <a:r>
              <a:rPr lang="en-US"/>
              <a:t>Click to edit title</a:t>
            </a:r>
          </a:p>
        </p:txBody>
      </p:sp>
      <p:sp>
        <p:nvSpPr>
          <p:cNvPr id="6" name="Text Placeholder 5">
            <a:extLst>
              <a:ext uri="{FF2B5EF4-FFF2-40B4-BE49-F238E27FC236}">
                <a16:creationId xmlns:a16="http://schemas.microsoft.com/office/drawing/2014/main" id="{76BE9174-5DED-44D3-9BE8-13881A7F2BE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13" name="Picture Placeholder 4">
            <a:extLst>
              <a:ext uri="{FF2B5EF4-FFF2-40B4-BE49-F238E27FC236}">
                <a16:creationId xmlns:a16="http://schemas.microsoft.com/office/drawing/2014/main" id="{AAE51A4C-6832-4DE8-A185-8E23CE910C03}"/>
              </a:ext>
            </a:extLst>
          </p:cNvPr>
          <p:cNvSpPr>
            <a:spLocks noGrp="1"/>
          </p:cNvSpPr>
          <p:nvPr>
            <p:ph type="pic" sz="quarter" idx="14"/>
          </p:nvPr>
        </p:nvSpPr>
        <p:spPr>
          <a:xfrm>
            <a:off x="381000"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7" name="Picture Placeholder 4">
            <a:extLst>
              <a:ext uri="{FF2B5EF4-FFF2-40B4-BE49-F238E27FC236}">
                <a16:creationId xmlns:a16="http://schemas.microsoft.com/office/drawing/2014/main" id="{12E3A3B0-84BD-413D-B49A-BEC3177777AE}"/>
              </a:ext>
            </a:extLst>
          </p:cNvPr>
          <p:cNvSpPr>
            <a:spLocks noGrp="1"/>
          </p:cNvSpPr>
          <p:nvPr>
            <p:ph type="pic" sz="quarter" idx="15"/>
          </p:nvPr>
        </p:nvSpPr>
        <p:spPr>
          <a:xfrm>
            <a:off x="2332547"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9" name="Picture Placeholder 4">
            <a:extLst>
              <a:ext uri="{FF2B5EF4-FFF2-40B4-BE49-F238E27FC236}">
                <a16:creationId xmlns:a16="http://schemas.microsoft.com/office/drawing/2014/main" id="{0F418052-0020-4FE1-B63C-B0D7615D4ED1}"/>
              </a:ext>
            </a:extLst>
          </p:cNvPr>
          <p:cNvSpPr>
            <a:spLocks noGrp="1"/>
          </p:cNvSpPr>
          <p:nvPr>
            <p:ph type="pic" sz="quarter" idx="16"/>
          </p:nvPr>
        </p:nvSpPr>
        <p:spPr>
          <a:xfrm>
            <a:off x="428409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0" name="Picture Placeholder 4">
            <a:extLst>
              <a:ext uri="{FF2B5EF4-FFF2-40B4-BE49-F238E27FC236}">
                <a16:creationId xmlns:a16="http://schemas.microsoft.com/office/drawing/2014/main" id="{0DFFDEBB-F5C3-4A59-9D3B-8C74DE14EC04}"/>
              </a:ext>
            </a:extLst>
          </p:cNvPr>
          <p:cNvSpPr>
            <a:spLocks noGrp="1"/>
          </p:cNvSpPr>
          <p:nvPr>
            <p:ph type="pic" sz="quarter" idx="17"/>
          </p:nvPr>
        </p:nvSpPr>
        <p:spPr>
          <a:xfrm>
            <a:off x="6235641"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1" name="Picture Placeholder 4">
            <a:extLst>
              <a:ext uri="{FF2B5EF4-FFF2-40B4-BE49-F238E27FC236}">
                <a16:creationId xmlns:a16="http://schemas.microsoft.com/office/drawing/2014/main" id="{E2DBD270-63E8-475C-A347-BEB1D1B36A36}"/>
              </a:ext>
            </a:extLst>
          </p:cNvPr>
          <p:cNvSpPr>
            <a:spLocks noGrp="1"/>
          </p:cNvSpPr>
          <p:nvPr>
            <p:ph type="pic" sz="quarter" idx="18"/>
          </p:nvPr>
        </p:nvSpPr>
        <p:spPr>
          <a:xfrm>
            <a:off x="8187188"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19" name="Text Placeholder 18">
            <a:extLst>
              <a:ext uri="{FF2B5EF4-FFF2-40B4-BE49-F238E27FC236}">
                <a16:creationId xmlns:a16="http://schemas.microsoft.com/office/drawing/2014/main" id="{464D6BB6-6F94-4584-882E-AED523E996D2}"/>
              </a:ext>
            </a:extLst>
          </p:cNvPr>
          <p:cNvSpPr>
            <a:spLocks noGrp="1"/>
          </p:cNvSpPr>
          <p:nvPr>
            <p:ph type="body" sz="quarter" idx="19" hasCustomPrompt="1"/>
          </p:nvPr>
        </p:nvSpPr>
        <p:spPr>
          <a:xfrm>
            <a:off x="38175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20" name="Text Placeholder 18">
            <a:extLst>
              <a:ext uri="{FF2B5EF4-FFF2-40B4-BE49-F238E27FC236}">
                <a16:creationId xmlns:a16="http://schemas.microsoft.com/office/drawing/2014/main" id="{4297364D-82B0-44E2-8A10-86C26E73A3A1}"/>
              </a:ext>
            </a:extLst>
          </p:cNvPr>
          <p:cNvSpPr>
            <a:spLocks noGrp="1"/>
          </p:cNvSpPr>
          <p:nvPr>
            <p:ph type="body" sz="quarter" idx="20" hasCustomPrompt="1"/>
          </p:nvPr>
        </p:nvSpPr>
        <p:spPr>
          <a:xfrm>
            <a:off x="38175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24" name="Picture Placeholder 4">
            <a:extLst>
              <a:ext uri="{FF2B5EF4-FFF2-40B4-BE49-F238E27FC236}">
                <a16:creationId xmlns:a16="http://schemas.microsoft.com/office/drawing/2014/main" id="{D11FD98C-5448-45A2-A0C9-72447F9D325B}"/>
              </a:ext>
            </a:extLst>
          </p:cNvPr>
          <p:cNvSpPr>
            <a:spLocks noGrp="1"/>
          </p:cNvSpPr>
          <p:nvPr>
            <p:ph type="pic" sz="quarter" idx="29"/>
          </p:nvPr>
        </p:nvSpPr>
        <p:spPr>
          <a:xfrm>
            <a:off x="10138734" y="1828800"/>
            <a:ext cx="1672266" cy="1386190"/>
          </a:xfrm>
          <a:noFill/>
          <a:ln>
            <a:noFill/>
          </a:ln>
        </p:spPr>
        <p:txBody>
          <a:bodyPr tIns="731520" anchor="ctr">
            <a:normAutofit/>
          </a:bodyPr>
          <a:lstStyle>
            <a:lvl1pPr marL="0" indent="0" algn="ctr">
              <a:buNone/>
              <a:defRPr sz="1400"/>
            </a:lvl1pPr>
          </a:lstStyle>
          <a:p>
            <a:r>
              <a:rPr lang="en-US"/>
              <a:t>Click icon to add picture</a:t>
            </a:r>
          </a:p>
        </p:txBody>
      </p:sp>
      <p:sp>
        <p:nvSpPr>
          <p:cNvPr id="41" name="Text Placeholder 18">
            <a:extLst>
              <a:ext uri="{FF2B5EF4-FFF2-40B4-BE49-F238E27FC236}">
                <a16:creationId xmlns:a16="http://schemas.microsoft.com/office/drawing/2014/main" id="{B0CDE989-10D2-4938-BCD4-F4C7062813E4}"/>
              </a:ext>
            </a:extLst>
          </p:cNvPr>
          <p:cNvSpPr>
            <a:spLocks noGrp="1"/>
          </p:cNvSpPr>
          <p:nvPr>
            <p:ph type="body" sz="quarter" idx="30" hasCustomPrompt="1"/>
          </p:nvPr>
        </p:nvSpPr>
        <p:spPr>
          <a:xfrm>
            <a:off x="2336393"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2" name="Text Placeholder 18">
            <a:extLst>
              <a:ext uri="{FF2B5EF4-FFF2-40B4-BE49-F238E27FC236}">
                <a16:creationId xmlns:a16="http://schemas.microsoft.com/office/drawing/2014/main" id="{6D33E218-962C-4DAD-A15C-4D53A1ED220B}"/>
              </a:ext>
            </a:extLst>
          </p:cNvPr>
          <p:cNvSpPr>
            <a:spLocks noGrp="1"/>
          </p:cNvSpPr>
          <p:nvPr>
            <p:ph type="body" sz="quarter" idx="31" hasCustomPrompt="1"/>
          </p:nvPr>
        </p:nvSpPr>
        <p:spPr>
          <a:xfrm>
            <a:off x="428447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3" name="Text Placeholder 18">
            <a:extLst>
              <a:ext uri="{FF2B5EF4-FFF2-40B4-BE49-F238E27FC236}">
                <a16:creationId xmlns:a16="http://schemas.microsoft.com/office/drawing/2014/main" id="{DB8C822B-8927-4BD5-BC23-58478D7CCA46}"/>
              </a:ext>
            </a:extLst>
          </p:cNvPr>
          <p:cNvSpPr>
            <a:spLocks noGrp="1"/>
          </p:cNvSpPr>
          <p:nvPr>
            <p:ph type="body" sz="quarter" idx="32" hasCustomPrompt="1"/>
          </p:nvPr>
        </p:nvSpPr>
        <p:spPr>
          <a:xfrm>
            <a:off x="6236018"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4" name="Text Placeholder 18">
            <a:extLst>
              <a:ext uri="{FF2B5EF4-FFF2-40B4-BE49-F238E27FC236}">
                <a16:creationId xmlns:a16="http://schemas.microsoft.com/office/drawing/2014/main" id="{68C8495B-5E84-48CA-A633-899147746B7C}"/>
              </a:ext>
            </a:extLst>
          </p:cNvPr>
          <p:cNvSpPr>
            <a:spLocks noGrp="1"/>
          </p:cNvSpPr>
          <p:nvPr>
            <p:ph type="body" sz="quarter" idx="33" hasCustomPrompt="1"/>
          </p:nvPr>
        </p:nvSpPr>
        <p:spPr>
          <a:xfrm>
            <a:off x="8187565"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5" name="Text Placeholder 18">
            <a:extLst>
              <a:ext uri="{FF2B5EF4-FFF2-40B4-BE49-F238E27FC236}">
                <a16:creationId xmlns:a16="http://schemas.microsoft.com/office/drawing/2014/main" id="{6620288C-B699-44F1-902A-99B5F9C12692}"/>
              </a:ext>
            </a:extLst>
          </p:cNvPr>
          <p:cNvSpPr>
            <a:spLocks noGrp="1"/>
          </p:cNvSpPr>
          <p:nvPr>
            <p:ph type="body" sz="quarter" idx="34" hasCustomPrompt="1"/>
          </p:nvPr>
        </p:nvSpPr>
        <p:spPr>
          <a:xfrm>
            <a:off x="10139111" y="3394976"/>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46" name="Text Placeholder 18">
            <a:extLst>
              <a:ext uri="{FF2B5EF4-FFF2-40B4-BE49-F238E27FC236}">
                <a16:creationId xmlns:a16="http://schemas.microsoft.com/office/drawing/2014/main" id="{7F39F23E-5457-4025-8200-9DCF267914BF}"/>
              </a:ext>
            </a:extLst>
          </p:cNvPr>
          <p:cNvSpPr>
            <a:spLocks noGrp="1"/>
          </p:cNvSpPr>
          <p:nvPr>
            <p:ph type="body" sz="quarter" idx="35" hasCustomPrompt="1"/>
          </p:nvPr>
        </p:nvSpPr>
        <p:spPr>
          <a:xfrm>
            <a:off x="2336393"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7" name="Text Placeholder 18">
            <a:extLst>
              <a:ext uri="{FF2B5EF4-FFF2-40B4-BE49-F238E27FC236}">
                <a16:creationId xmlns:a16="http://schemas.microsoft.com/office/drawing/2014/main" id="{CDC4DA34-25B4-42E5-82B3-93A11E25FC53}"/>
              </a:ext>
            </a:extLst>
          </p:cNvPr>
          <p:cNvSpPr>
            <a:spLocks noGrp="1"/>
          </p:cNvSpPr>
          <p:nvPr>
            <p:ph type="body" sz="quarter" idx="36" hasCustomPrompt="1"/>
          </p:nvPr>
        </p:nvSpPr>
        <p:spPr>
          <a:xfrm>
            <a:off x="428447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8" name="Text Placeholder 18">
            <a:extLst>
              <a:ext uri="{FF2B5EF4-FFF2-40B4-BE49-F238E27FC236}">
                <a16:creationId xmlns:a16="http://schemas.microsoft.com/office/drawing/2014/main" id="{2CEA894A-846B-4DBC-AC50-5B0FB599C136}"/>
              </a:ext>
            </a:extLst>
          </p:cNvPr>
          <p:cNvSpPr>
            <a:spLocks noGrp="1"/>
          </p:cNvSpPr>
          <p:nvPr>
            <p:ph type="body" sz="quarter" idx="37" hasCustomPrompt="1"/>
          </p:nvPr>
        </p:nvSpPr>
        <p:spPr>
          <a:xfrm>
            <a:off x="6236018"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49" name="Text Placeholder 18">
            <a:extLst>
              <a:ext uri="{FF2B5EF4-FFF2-40B4-BE49-F238E27FC236}">
                <a16:creationId xmlns:a16="http://schemas.microsoft.com/office/drawing/2014/main" id="{01DC45DC-A9EF-4356-92AD-0362EFA972E1}"/>
              </a:ext>
            </a:extLst>
          </p:cNvPr>
          <p:cNvSpPr>
            <a:spLocks noGrp="1"/>
          </p:cNvSpPr>
          <p:nvPr>
            <p:ph type="body" sz="quarter" idx="38" hasCustomPrompt="1"/>
          </p:nvPr>
        </p:nvSpPr>
        <p:spPr>
          <a:xfrm>
            <a:off x="8187565"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50" name="Text Placeholder 18">
            <a:extLst>
              <a:ext uri="{FF2B5EF4-FFF2-40B4-BE49-F238E27FC236}">
                <a16:creationId xmlns:a16="http://schemas.microsoft.com/office/drawing/2014/main" id="{6B432251-E7B9-4C27-BA9F-C6B7CAA21D41}"/>
              </a:ext>
            </a:extLst>
          </p:cNvPr>
          <p:cNvSpPr>
            <a:spLocks noGrp="1"/>
          </p:cNvSpPr>
          <p:nvPr>
            <p:ph type="body" sz="quarter" idx="39" hasCustomPrompt="1"/>
          </p:nvPr>
        </p:nvSpPr>
        <p:spPr>
          <a:xfrm>
            <a:off x="10139111" y="3684247"/>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75" name="Picture Placeholder 4">
            <a:extLst>
              <a:ext uri="{FF2B5EF4-FFF2-40B4-BE49-F238E27FC236}">
                <a16:creationId xmlns:a16="http://schemas.microsoft.com/office/drawing/2014/main" id="{BBF5A094-EA43-4E44-96CD-6C3474132A8B}"/>
              </a:ext>
            </a:extLst>
          </p:cNvPr>
          <p:cNvSpPr>
            <a:spLocks noGrp="1"/>
          </p:cNvSpPr>
          <p:nvPr>
            <p:ph type="pic" sz="quarter" idx="40"/>
          </p:nvPr>
        </p:nvSpPr>
        <p:spPr>
          <a:xfrm>
            <a:off x="381000"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6" name="Picture Placeholder 4">
            <a:extLst>
              <a:ext uri="{FF2B5EF4-FFF2-40B4-BE49-F238E27FC236}">
                <a16:creationId xmlns:a16="http://schemas.microsoft.com/office/drawing/2014/main" id="{22505DF2-90DF-44CC-97A2-D36213AF32A0}"/>
              </a:ext>
            </a:extLst>
          </p:cNvPr>
          <p:cNvSpPr>
            <a:spLocks noGrp="1"/>
          </p:cNvSpPr>
          <p:nvPr>
            <p:ph type="pic" sz="quarter" idx="41"/>
          </p:nvPr>
        </p:nvSpPr>
        <p:spPr>
          <a:xfrm>
            <a:off x="2332547"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7" name="Picture Placeholder 4">
            <a:extLst>
              <a:ext uri="{FF2B5EF4-FFF2-40B4-BE49-F238E27FC236}">
                <a16:creationId xmlns:a16="http://schemas.microsoft.com/office/drawing/2014/main" id="{2EA1C2AF-DFDC-4B7C-BFBC-07F57356138C}"/>
              </a:ext>
            </a:extLst>
          </p:cNvPr>
          <p:cNvSpPr>
            <a:spLocks noGrp="1"/>
          </p:cNvSpPr>
          <p:nvPr>
            <p:ph type="pic" sz="quarter" idx="42"/>
          </p:nvPr>
        </p:nvSpPr>
        <p:spPr>
          <a:xfrm>
            <a:off x="428409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8" name="Picture Placeholder 4">
            <a:extLst>
              <a:ext uri="{FF2B5EF4-FFF2-40B4-BE49-F238E27FC236}">
                <a16:creationId xmlns:a16="http://schemas.microsoft.com/office/drawing/2014/main" id="{D5C5843D-D698-43B6-ABB6-B9F27B182EF0}"/>
              </a:ext>
            </a:extLst>
          </p:cNvPr>
          <p:cNvSpPr>
            <a:spLocks noGrp="1"/>
          </p:cNvSpPr>
          <p:nvPr>
            <p:ph type="pic" sz="quarter" idx="43"/>
          </p:nvPr>
        </p:nvSpPr>
        <p:spPr>
          <a:xfrm>
            <a:off x="6235641"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79" name="Picture Placeholder 4">
            <a:extLst>
              <a:ext uri="{FF2B5EF4-FFF2-40B4-BE49-F238E27FC236}">
                <a16:creationId xmlns:a16="http://schemas.microsoft.com/office/drawing/2014/main" id="{58501016-1C45-4B09-8796-AA5402991F2F}"/>
              </a:ext>
            </a:extLst>
          </p:cNvPr>
          <p:cNvSpPr>
            <a:spLocks noGrp="1"/>
          </p:cNvSpPr>
          <p:nvPr>
            <p:ph type="pic" sz="quarter" idx="44"/>
          </p:nvPr>
        </p:nvSpPr>
        <p:spPr>
          <a:xfrm>
            <a:off x="8187188"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1" name="Text Placeholder 18">
            <a:extLst>
              <a:ext uri="{FF2B5EF4-FFF2-40B4-BE49-F238E27FC236}">
                <a16:creationId xmlns:a16="http://schemas.microsoft.com/office/drawing/2014/main" id="{0DFDDD51-B3E6-46B6-B91E-9AE73119E41F}"/>
              </a:ext>
            </a:extLst>
          </p:cNvPr>
          <p:cNvSpPr>
            <a:spLocks noGrp="1"/>
          </p:cNvSpPr>
          <p:nvPr>
            <p:ph type="body" sz="quarter" idx="45" hasCustomPrompt="1"/>
          </p:nvPr>
        </p:nvSpPr>
        <p:spPr>
          <a:xfrm>
            <a:off x="38175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82" name="Text Placeholder 18">
            <a:extLst>
              <a:ext uri="{FF2B5EF4-FFF2-40B4-BE49-F238E27FC236}">
                <a16:creationId xmlns:a16="http://schemas.microsoft.com/office/drawing/2014/main" id="{B1ECAE5B-08EA-40DE-A39C-54BD83C530E9}"/>
              </a:ext>
            </a:extLst>
          </p:cNvPr>
          <p:cNvSpPr>
            <a:spLocks noGrp="1"/>
          </p:cNvSpPr>
          <p:nvPr>
            <p:ph type="body" sz="quarter" idx="46" hasCustomPrompt="1"/>
          </p:nvPr>
        </p:nvSpPr>
        <p:spPr>
          <a:xfrm>
            <a:off x="38175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83" name="Picture Placeholder 4">
            <a:extLst>
              <a:ext uri="{FF2B5EF4-FFF2-40B4-BE49-F238E27FC236}">
                <a16:creationId xmlns:a16="http://schemas.microsoft.com/office/drawing/2014/main" id="{470F3C2F-24F4-43D9-8584-6F908CD03852}"/>
              </a:ext>
            </a:extLst>
          </p:cNvPr>
          <p:cNvSpPr>
            <a:spLocks noGrp="1"/>
          </p:cNvSpPr>
          <p:nvPr>
            <p:ph type="pic" sz="quarter" idx="47"/>
          </p:nvPr>
        </p:nvSpPr>
        <p:spPr>
          <a:xfrm>
            <a:off x="10138734" y="4236182"/>
            <a:ext cx="1672266" cy="1386400"/>
          </a:xfrm>
          <a:noFill/>
          <a:ln>
            <a:noFill/>
          </a:ln>
        </p:spPr>
        <p:txBody>
          <a:bodyPr tIns="731520" anchor="ctr">
            <a:normAutofit/>
          </a:bodyPr>
          <a:lstStyle>
            <a:lvl1pPr marL="0" indent="0" algn="ctr">
              <a:buNone/>
              <a:defRPr sz="1400"/>
            </a:lvl1pPr>
          </a:lstStyle>
          <a:p>
            <a:r>
              <a:rPr lang="en-US"/>
              <a:t>Click icon to add picture</a:t>
            </a:r>
          </a:p>
        </p:txBody>
      </p:sp>
      <p:sp>
        <p:nvSpPr>
          <p:cNvPr id="89" name="Text Placeholder 18">
            <a:extLst>
              <a:ext uri="{FF2B5EF4-FFF2-40B4-BE49-F238E27FC236}">
                <a16:creationId xmlns:a16="http://schemas.microsoft.com/office/drawing/2014/main" id="{D0376FB2-EC0B-4535-96EB-CB81DCB3CA27}"/>
              </a:ext>
            </a:extLst>
          </p:cNvPr>
          <p:cNvSpPr>
            <a:spLocks noGrp="1"/>
          </p:cNvSpPr>
          <p:nvPr>
            <p:ph type="body" sz="quarter" idx="48" hasCustomPrompt="1"/>
          </p:nvPr>
        </p:nvSpPr>
        <p:spPr>
          <a:xfrm>
            <a:off x="2336393"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0" name="Text Placeholder 18">
            <a:extLst>
              <a:ext uri="{FF2B5EF4-FFF2-40B4-BE49-F238E27FC236}">
                <a16:creationId xmlns:a16="http://schemas.microsoft.com/office/drawing/2014/main" id="{6B4C7AF3-E97D-4E58-9EEA-3BC797639049}"/>
              </a:ext>
            </a:extLst>
          </p:cNvPr>
          <p:cNvSpPr>
            <a:spLocks noGrp="1"/>
          </p:cNvSpPr>
          <p:nvPr>
            <p:ph type="body" sz="quarter" idx="49" hasCustomPrompt="1"/>
          </p:nvPr>
        </p:nvSpPr>
        <p:spPr>
          <a:xfrm>
            <a:off x="428447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1" name="Text Placeholder 18">
            <a:extLst>
              <a:ext uri="{FF2B5EF4-FFF2-40B4-BE49-F238E27FC236}">
                <a16:creationId xmlns:a16="http://schemas.microsoft.com/office/drawing/2014/main" id="{DFF6C7BA-EE07-42C9-8C64-2187E0777D70}"/>
              </a:ext>
            </a:extLst>
          </p:cNvPr>
          <p:cNvSpPr>
            <a:spLocks noGrp="1"/>
          </p:cNvSpPr>
          <p:nvPr>
            <p:ph type="body" sz="quarter" idx="50" hasCustomPrompt="1"/>
          </p:nvPr>
        </p:nvSpPr>
        <p:spPr>
          <a:xfrm>
            <a:off x="6236018"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2" name="Text Placeholder 18">
            <a:extLst>
              <a:ext uri="{FF2B5EF4-FFF2-40B4-BE49-F238E27FC236}">
                <a16:creationId xmlns:a16="http://schemas.microsoft.com/office/drawing/2014/main" id="{07E28D6F-6092-43D9-8714-80D6C73C610B}"/>
              </a:ext>
            </a:extLst>
          </p:cNvPr>
          <p:cNvSpPr>
            <a:spLocks noGrp="1"/>
          </p:cNvSpPr>
          <p:nvPr>
            <p:ph type="body" sz="quarter" idx="51" hasCustomPrompt="1"/>
          </p:nvPr>
        </p:nvSpPr>
        <p:spPr>
          <a:xfrm>
            <a:off x="8187565"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3" name="Text Placeholder 18">
            <a:extLst>
              <a:ext uri="{FF2B5EF4-FFF2-40B4-BE49-F238E27FC236}">
                <a16:creationId xmlns:a16="http://schemas.microsoft.com/office/drawing/2014/main" id="{2FFDB61B-B753-46DE-83F0-1C3637288BF7}"/>
              </a:ext>
            </a:extLst>
          </p:cNvPr>
          <p:cNvSpPr>
            <a:spLocks noGrp="1"/>
          </p:cNvSpPr>
          <p:nvPr>
            <p:ph type="body" sz="quarter" idx="52" hasCustomPrompt="1"/>
          </p:nvPr>
        </p:nvSpPr>
        <p:spPr>
          <a:xfrm>
            <a:off x="10139111" y="5802358"/>
            <a:ext cx="1866492" cy="178504"/>
          </a:xfrm>
        </p:spPr>
        <p:txBody>
          <a:bodyPr lIns="0">
            <a:noAutofit/>
          </a:bodyPr>
          <a:lstStyle>
            <a:lvl1pPr marL="0" indent="0">
              <a:buNone/>
              <a:defRPr sz="1100" b="1">
                <a:solidFill>
                  <a:schemeClr val="tx2"/>
                </a:solidFill>
                <a:latin typeface="+mj-lt"/>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First </a:t>
            </a:r>
            <a:r>
              <a:rPr lang="en-US" err="1"/>
              <a:t>Lastname</a:t>
            </a:r>
            <a:endParaRPr lang="en-US"/>
          </a:p>
        </p:txBody>
      </p:sp>
      <p:sp>
        <p:nvSpPr>
          <p:cNvPr id="94" name="Text Placeholder 18">
            <a:extLst>
              <a:ext uri="{FF2B5EF4-FFF2-40B4-BE49-F238E27FC236}">
                <a16:creationId xmlns:a16="http://schemas.microsoft.com/office/drawing/2014/main" id="{8D2E891C-532D-4119-8670-3BEC600C36DC}"/>
              </a:ext>
            </a:extLst>
          </p:cNvPr>
          <p:cNvSpPr>
            <a:spLocks noGrp="1"/>
          </p:cNvSpPr>
          <p:nvPr>
            <p:ph type="body" sz="quarter" idx="53" hasCustomPrompt="1"/>
          </p:nvPr>
        </p:nvSpPr>
        <p:spPr>
          <a:xfrm>
            <a:off x="2336393"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5" name="Text Placeholder 18">
            <a:extLst>
              <a:ext uri="{FF2B5EF4-FFF2-40B4-BE49-F238E27FC236}">
                <a16:creationId xmlns:a16="http://schemas.microsoft.com/office/drawing/2014/main" id="{6856F5CA-5435-4721-B44A-B2C58E2776A6}"/>
              </a:ext>
            </a:extLst>
          </p:cNvPr>
          <p:cNvSpPr>
            <a:spLocks noGrp="1"/>
          </p:cNvSpPr>
          <p:nvPr>
            <p:ph type="body" sz="quarter" idx="54" hasCustomPrompt="1"/>
          </p:nvPr>
        </p:nvSpPr>
        <p:spPr>
          <a:xfrm>
            <a:off x="428447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6" name="Text Placeholder 18">
            <a:extLst>
              <a:ext uri="{FF2B5EF4-FFF2-40B4-BE49-F238E27FC236}">
                <a16:creationId xmlns:a16="http://schemas.microsoft.com/office/drawing/2014/main" id="{9B11DBD6-7413-4761-BD6F-B96A3A6F3109}"/>
              </a:ext>
            </a:extLst>
          </p:cNvPr>
          <p:cNvSpPr>
            <a:spLocks noGrp="1"/>
          </p:cNvSpPr>
          <p:nvPr>
            <p:ph type="body" sz="quarter" idx="55" hasCustomPrompt="1"/>
          </p:nvPr>
        </p:nvSpPr>
        <p:spPr>
          <a:xfrm>
            <a:off x="6236018"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7" name="Text Placeholder 18">
            <a:extLst>
              <a:ext uri="{FF2B5EF4-FFF2-40B4-BE49-F238E27FC236}">
                <a16:creationId xmlns:a16="http://schemas.microsoft.com/office/drawing/2014/main" id="{22A73A65-88DD-42EF-A47D-43A9D1DA5B97}"/>
              </a:ext>
            </a:extLst>
          </p:cNvPr>
          <p:cNvSpPr>
            <a:spLocks noGrp="1"/>
          </p:cNvSpPr>
          <p:nvPr>
            <p:ph type="body" sz="quarter" idx="56" hasCustomPrompt="1"/>
          </p:nvPr>
        </p:nvSpPr>
        <p:spPr>
          <a:xfrm>
            <a:off x="8187565"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sp>
        <p:nvSpPr>
          <p:cNvPr id="98" name="Text Placeholder 18">
            <a:extLst>
              <a:ext uri="{FF2B5EF4-FFF2-40B4-BE49-F238E27FC236}">
                <a16:creationId xmlns:a16="http://schemas.microsoft.com/office/drawing/2014/main" id="{335142EF-6A8E-4680-B035-78CD1AC66BC3}"/>
              </a:ext>
            </a:extLst>
          </p:cNvPr>
          <p:cNvSpPr>
            <a:spLocks noGrp="1"/>
          </p:cNvSpPr>
          <p:nvPr>
            <p:ph type="body" sz="quarter" idx="57" hasCustomPrompt="1"/>
          </p:nvPr>
        </p:nvSpPr>
        <p:spPr>
          <a:xfrm>
            <a:off x="10139111" y="6091629"/>
            <a:ext cx="1866492" cy="371235"/>
          </a:xfrm>
        </p:spPr>
        <p:txBody>
          <a:bodyPr lIns="0">
            <a:noAutofit/>
          </a:bodyPr>
          <a:lstStyle>
            <a:lvl1pPr marL="0" indent="0">
              <a:buNone/>
              <a:defRPr lang="en-US" sz="1000" dirty="0">
                <a:solidFill>
                  <a:schemeClr val="bg2">
                    <a:lumMod val="50000"/>
                  </a:schemeClr>
                </a:solidFill>
              </a:defRPr>
            </a:lvl1pPr>
            <a:lvl2pPr>
              <a:defRPr sz="1400">
                <a:solidFill>
                  <a:schemeClr val="tx2"/>
                </a:solidFill>
                <a:latin typeface="+mj-lt"/>
              </a:defRPr>
            </a:lvl2pPr>
            <a:lvl3pPr>
              <a:defRPr sz="1400">
                <a:solidFill>
                  <a:schemeClr val="tx2"/>
                </a:solidFill>
                <a:latin typeface="+mj-lt"/>
              </a:defRPr>
            </a:lvl3pPr>
            <a:lvl4pPr>
              <a:defRPr sz="1400">
                <a:solidFill>
                  <a:schemeClr val="tx2"/>
                </a:solidFill>
                <a:latin typeface="+mj-lt"/>
              </a:defRPr>
            </a:lvl4pPr>
            <a:lvl5pPr>
              <a:defRPr sz="1400">
                <a:solidFill>
                  <a:schemeClr val="tx2"/>
                </a:solidFill>
                <a:latin typeface="+mj-lt"/>
              </a:defRPr>
            </a:lvl5pPr>
          </a:lstStyle>
          <a:p>
            <a:pPr lvl="0"/>
            <a:r>
              <a:rPr lang="en-US"/>
              <a:t>Title</a:t>
            </a:r>
          </a:p>
        </p:txBody>
      </p:sp>
      <p:cxnSp>
        <p:nvCxnSpPr>
          <p:cNvPr id="99" name="Straight Connector 98">
            <a:extLst>
              <a:ext uri="{FF2B5EF4-FFF2-40B4-BE49-F238E27FC236}">
                <a16:creationId xmlns:a16="http://schemas.microsoft.com/office/drawing/2014/main" id="{09D7ED6E-8458-4133-B25C-4CBAF700D25E}"/>
              </a:ext>
            </a:extLst>
          </p:cNvPr>
          <p:cNvCxnSpPr>
            <a:cxnSpLocks/>
          </p:cNvCxnSpPr>
          <p:nvPr userDrawn="1"/>
        </p:nvCxnSpPr>
        <p:spPr>
          <a:xfrm>
            <a:off x="381000"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4194BED3-6701-47C2-B1FD-F0131A2E75C5}"/>
              </a:ext>
            </a:extLst>
          </p:cNvPr>
          <p:cNvCxnSpPr>
            <a:cxnSpLocks/>
          </p:cNvCxnSpPr>
          <p:nvPr userDrawn="1"/>
        </p:nvCxnSpPr>
        <p:spPr>
          <a:xfrm>
            <a:off x="2331461"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94C23FCA-A0D7-41A2-A2FB-CDB6B8FC63CB}"/>
              </a:ext>
            </a:extLst>
          </p:cNvPr>
          <p:cNvCxnSpPr>
            <a:cxnSpLocks/>
          </p:cNvCxnSpPr>
          <p:nvPr userDrawn="1"/>
        </p:nvCxnSpPr>
        <p:spPr>
          <a:xfrm>
            <a:off x="428300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C25F3321-4DB0-43FD-8CFC-02D09007B362}"/>
              </a:ext>
            </a:extLst>
          </p:cNvPr>
          <p:cNvCxnSpPr>
            <a:cxnSpLocks/>
          </p:cNvCxnSpPr>
          <p:nvPr userDrawn="1"/>
        </p:nvCxnSpPr>
        <p:spPr>
          <a:xfrm>
            <a:off x="6234555"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BFC319E-5796-4E60-AD50-51BFB6820B8D}"/>
              </a:ext>
            </a:extLst>
          </p:cNvPr>
          <p:cNvCxnSpPr>
            <a:cxnSpLocks/>
          </p:cNvCxnSpPr>
          <p:nvPr userDrawn="1"/>
        </p:nvCxnSpPr>
        <p:spPr>
          <a:xfrm>
            <a:off x="8186102"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38D850E-4F17-4C7C-A69D-560AC05F33B6}"/>
              </a:ext>
            </a:extLst>
          </p:cNvPr>
          <p:cNvCxnSpPr>
            <a:cxnSpLocks/>
          </p:cNvCxnSpPr>
          <p:nvPr userDrawn="1"/>
        </p:nvCxnSpPr>
        <p:spPr>
          <a:xfrm>
            <a:off x="10137648" y="3254392"/>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380DF329-125D-4CC2-BBA2-EA246711CB58}"/>
              </a:ext>
            </a:extLst>
          </p:cNvPr>
          <p:cNvCxnSpPr>
            <a:cxnSpLocks/>
          </p:cNvCxnSpPr>
          <p:nvPr userDrawn="1"/>
        </p:nvCxnSpPr>
        <p:spPr>
          <a:xfrm>
            <a:off x="381000"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DDAF24F6-CD50-4412-9EED-A94047F94E18}"/>
              </a:ext>
            </a:extLst>
          </p:cNvPr>
          <p:cNvCxnSpPr>
            <a:cxnSpLocks/>
          </p:cNvCxnSpPr>
          <p:nvPr userDrawn="1"/>
        </p:nvCxnSpPr>
        <p:spPr>
          <a:xfrm>
            <a:off x="2331461"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D2A524FC-C50C-47D9-865F-A07E99E80C7C}"/>
              </a:ext>
            </a:extLst>
          </p:cNvPr>
          <p:cNvCxnSpPr>
            <a:cxnSpLocks/>
          </p:cNvCxnSpPr>
          <p:nvPr userDrawn="1"/>
        </p:nvCxnSpPr>
        <p:spPr>
          <a:xfrm>
            <a:off x="428300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22CBA07F-04FF-4B61-95C7-77E5F0AF34B7}"/>
              </a:ext>
            </a:extLst>
          </p:cNvPr>
          <p:cNvCxnSpPr>
            <a:cxnSpLocks/>
          </p:cNvCxnSpPr>
          <p:nvPr userDrawn="1"/>
        </p:nvCxnSpPr>
        <p:spPr>
          <a:xfrm>
            <a:off x="6234555"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5CA51649-F451-42FE-AFF9-85E5C8EF4A6A}"/>
              </a:ext>
            </a:extLst>
          </p:cNvPr>
          <p:cNvCxnSpPr>
            <a:cxnSpLocks/>
          </p:cNvCxnSpPr>
          <p:nvPr userDrawn="1"/>
        </p:nvCxnSpPr>
        <p:spPr>
          <a:xfrm>
            <a:off x="8186102"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9024DF6-4254-40FA-B5BA-0683ACE870BD}"/>
              </a:ext>
            </a:extLst>
          </p:cNvPr>
          <p:cNvCxnSpPr>
            <a:cxnSpLocks/>
          </p:cNvCxnSpPr>
          <p:nvPr userDrawn="1"/>
        </p:nvCxnSpPr>
        <p:spPr>
          <a:xfrm>
            <a:off x="10137648" y="5661986"/>
            <a:ext cx="1673352" cy="0"/>
          </a:xfrm>
          <a:prstGeom prst="line">
            <a:avLst/>
          </a:prstGeom>
          <a:ln w="857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B291A03-0B8B-40F9-AA17-16514CF563A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123724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k Content- 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54604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k Content- Just Header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4" name="Straight Connector 3">
            <a:extLst>
              <a:ext uri="{FF2B5EF4-FFF2-40B4-BE49-F238E27FC236}">
                <a16:creationId xmlns:a16="http://schemas.microsoft.com/office/drawing/2014/main" id="{132840BC-21B0-499A-9D86-D5011E0AF959}"/>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476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k Content- General Use">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263FB490-732E-4E7F-86DD-9A0258B37CA3}"/>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CF972857-5763-4F0E-B21A-08ABDB2203C3}"/>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742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k Content- Copy/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a:solidFill>
                  <a:schemeClr val="bg1"/>
                </a:solidFill>
              </a:defRPr>
            </a:lvl1pPr>
          </a:lstStyle>
          <a:p>
            <a:r>
              <a:rPr lang="en-US"/>
              <a:t>Click to edit title</a:t>
            </a:r>
          </a:p>
        </p:txBody>
      </p:sp>
      <p:sp>
        <p:nvSpPr>
          <p:cNvPr id="4" name="Content Placeholder 3">
            <a:extLst>
              <a:ext uri="{FF2B5EF4-FFF2-40B4-BE49-F238E27FC236}">
                <a16:creationId xmlns:a16="http://schemas.microsoft.com/office/drawing/2014/main" id="{22BF2DB7-EE11-416A-9DE6-926EAA187487}"/>
              </a:ext>
            </a:extLst>
          </p:cNvPr>
          <p:cNvSpPr>
            <a:spLocks noGrp="1"/>
          </p:cNvSpPr>
          <p:nvPr>
            <p:ph sz="quarter" idx="10" hasCustomPrompt="1"/>
          </p:nvPr>
        </p:nvSpPr>
        <p:spPr>
          <a:xfrm>
            <a:off x="381000" y="1828800"/>
            <a:ext cx="5577840" cy="472439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p>
        </p:txBody>
      </p:sp>
      <p:sp>
        <p:nvSpPr>
          <p:cNvPr id="7" name="Text Placeholder 5">
            <a:extLst>
              <a:ext uri="{FF2B5EF4-FFF2-40B4-BE49-F238E27FC236}">
                <a16:creationId xmlns:a16="http://schemas.microsoft.com/office/drawing/2014/main" id="{DDB53E48-9D7F-46FA-8CB9-FEE43C12851B}"/>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sp>
        <p:nvSpPr>
          <p:cNvPr id="8" name="Chart Placeholder 7">
            <a:extLst>
              <a:ext uri="{FF2B5EF4-FFF2-40B4-BE49-F238E27FC236}">
                <a16:creationId xmlns:a16="http://schemas.microsoft.com/office/drawing/2014/main" id="{F7E7C804-CEFA-4DE8-9C89-DEAE5091E930}"/>
              </a:ext>
            </a:extLst>
          </p:cNvPr>
          <p:cNvSpPr>
            <a:spLocks noGrp="1"/>
          </p:cNvSpPr>
          <p:nvPr>
            <p:ph type="chart" sz="quarter" idx="13"/>
          </p:nvPr>
        </p:nvSpPr>
        <p:spPr>
          <a:xfrm>
            <a:off x="6232525" y="1828800"/>
            <a:ext cx="5578475" cy="4724400"/>
          </a:xfrm>
        </p:spPr>
        <p:txBody>
          <a:bodyPr tIns="731520" anchor="ctr">
            <a:normAutofit/>
          </a:bodyPr>
          <a:lstStyle>
            <a:lvl1pPr marL="0" indent="0" algn="ctr">
              <a:buNone/>
              <a:defRPr sz="1800">
                <a:solidFill>
                  <a:schemeClr val="bg1"/>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Click icon to add chart</a:t>
            </a:r>
          </a:p>
        </p:txBody>
      </p:sp>
      <p:cxnSp>
        <p:nvCxnSpPr>
          <p:cNvPr id="6" name="Straight Connector 5">
            <a:extLst>
              <a:ext uri="{FF2B5EF4-FFF2-40B4-BE49-F238E27FC236}">
                <a16:creationId xmlns:a16="http://schemas.microsoft.com/office/drawing/2014/main" id="{4801C81A-9DB7-4A53-B891-D7A512A4945C}"/>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96806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k Content- Chart">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5" name="Text Placeholder 5">
            <a:extLst>
              <a:ext uri="{FF2B5EF4-FFF2-40B4-BE49-F238E27FC236}">
                <a16:creationId xmlns:a16="http://schemas.microsoft.com/office/drawing/2014/main" id="{BE7D228D-40A8-4030-8771-94DCA74ADA69}"/>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8BF46CD4-BB63-42F7-82BC-66C492FC540A}"/>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561285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k Content- Chart + Sta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7" name="Chart Placeholder 6">
            <a:extLst>
              <a:ext uri="{FF2B5EF4-FFF2-40B4-BE49-F238E27FC236}">
                <a16:creationId xmlns:a16="http://schemas.microsoft.com/office/drawing/2014/main" id="{14DD7B7C-92EE-45F2-BE31-DE908F3F3CCD}"/>
              </a:ext>
            </a:extLst>
          </p:cNvPr>
          <p:cNvSpPr>
            <a:spLocks noGrp="1"/>
          </p:cNvSpPr>
          <p:nvPr>
            <p:ph type="chart" sz="quarter" idx="12"/>
          </p:nvPr>
        </p:nvSpPr>
        <p:spPr>
          <a:xfrm>
            <a:off x="381000" y="1828801"/>
            <a:ext cx="7671619" cy="4724399"/>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18" name="Text Placeholder 17">
            <a:extLst>
              <a:ext uri="{FF2B5EF4-FFF2-40B4-BE49-F238E27FC236}">
                <a16:creationId xmlns:a16="http://schemas.microsoft.com/office/drawing/2014/main" id="{B379DE08-48A1-4782-90D6-70137FBB4DA1}"/>
              </a:ext>
            </a:extLst>
          </p:cNvPr>
          <p:cNvSpPr>
            <a:spLocks noGrp="1"/>
          </p:cNvSpPr>
          <p:nvPr>
            <p:ph type="body" sz="quarter" idx="13" hasCustomPrompt="1"/>
          </p:nvPr>
        </p:nvSpPr>
        <p:spPr>
          <a:xfrm>
            <a:off x="8248650" y="1828800"/>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19" name="Text Placeholder 17">
            <a:extLst>
              <a:ext uri="{FF2B5EF4-FFF2-40B4-BE49-F238E27FC236}">
                <a16:creationId xmlns:a16="http://schemas.microsoft.com/office/drawing/2014/main" id="{664C693B-208D-4CB6-839C-04E087304CAF}"/>
              </a:ext>
            </a:extLst>
          </p:cNvPr>
          <p:cNvSpPr>
            <a:spLocks noGrp="1"/>
          </p:cNvSpPr>
          <p:nvPr>
            <p:ph type="body" sz="quarter" idx="14" hasCustomPrompt="1"/>
          </p:nvPr>
        </p:nvSpPr>
        <p:spPr>
          <a:xfrm>
            <a:off x="8248650" y="4291781"/>
            <a:ext cx="3562350" cy="2262188"/>
          </a:xfrm>
        </p:spPr>
        <p:txBody>
          <a:bodyPr anchor="ctr"/>
          <a:lstStyle>
            <a:lvl1pPr marL="0" indent="0" algn="ctr">
              <a:buNone/>
              <a:defRPr sz="5400" b="1">
                <a:solidFill>
                  <a:srgbClr val="D0B787"/>
                </a:solidFill>
                <a:latin typeface="+mj-lt"/>
              </a:defRPr>
            </a:lvl1pPr>
            <a:lvl2pPr marL="457200" indent="0" algn="ctr">
              <a:buNone/>
              <a:defRPr sz="2400">
                <a:solidFill>
                  <a:schemeClr val="bg1"/>
                </a:solidFill>
              </a:defRPr>
            </a:lvl2pPr>
            <a:lvl3pPr marL="914400" indent="0" algn="ctr">
              <a:buNone/>
              <a:defRPr sz="1800">
                <a:solidFill>
                  <a:schemeClr val="bg2">
                    <a:lumMod val="90000"/>
                  </a:schemeClr>
                </a:solidFill>
              </a:defRPr>
            </a:lvl3pPr>
            <a:lvl4pPr marL="1371600" indent="0" algn="ctr">
              <a:buNone/>
              <a:defRPr/>
            </a:lvl4pPr>
            <a:lvl5pPr marL="1828800" indent="0" algn="ctr">
              <a:buNone/>
              <a:defRPr/>
            </a:lvl5pPr>
          </a:lstStyle>
          <a:p>
            <a:pPr lvl="0"/>
            <a:r>
              <a:rPr lang="en-US"/>
              <a:t>STAT</a:t>
            </a:r>
          </a:p>
          <a:p>
            <a:pPr lvl="1"/>
            <a:r>
              <a:rPr lang="en-US"/>
              <a:t>Detail 1</a:t>
            </a:r>
          </a:p>
          <a:p>
            <a:pPr lvl="2"/>
            <a:r>
              <a:rPr lang="en-US"/>
              <a:t>Detail 2</a:t>
            </a:r>
          </a:p>
        </p:txBody>
      </p:sp>
      <p:sp>
        <p:nvSpPr>
          <p:cNvPr id="8" name="Text Placeholder 5">
            <a:extLst>
              <a:ext uri="{FF2B5EF4-FFF2-40B4-BE49-F238E27FC236}">
                <a16:creationId xmlns:a16="http://schemas.microsoft.com/office/drawing/2014/main" id="{C7A625B0-9468-4C9F-A92D-C12FBA67B2FD}"/>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9" name="Straight Connector 8">
            <a:extLst>
              <a:ext uri="{FF2B5EF4-FFF2-40B4-BE49-F238E27FC236}">
                <a16:creationId xmlns:a16="http://schemas.microsoft.com/office/drawing/2014/main" id="{524FA242-4BC7-483D-9A03-8DEC35CCA375}"/>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264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Dk Content- 2 Charts">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178FE-9599-4E04-BC75-677789D3CD3B}"/>
              </a:ext>
            </a:extLst>
          </p:cNvPr>
          <p:cNvSpPr>
            <a:spLocks noGrp="1"/>
          </p:cNvSpPr>
          <p:nvPr>
            <p:ph type="title" hasCustomPrompt="1"/>
          </p:nvPr>
        </p:nvSpPr>
        <p:spPr/>
        <p:txBody>
          <a:bodyPr/>
          <a:lstStyle>
            <a:lvl1pPr>
              <a:defRPr b="1">
                <a:solidFill>
                  <a:schemeClr val="bg1"/>
                </a:solidFill>
                <a:latin typeface="Century Gothic" panose="020B0502020202020204" pitchFamily="34" charset="0"/>
              </a:defRPr>
            </a:lvl1pPr>
          </a:lstStyle>
          <a:p>
            <a:r>
              <a:rPr lang="en-US"/>
              <a:t>Click to edit title</a:t>
            </a:r>
          </a:p>
        </p:txBody>
      </p:sp>
      <p:sp>
        <p:nvSpPr>
          <p:cNvPr id="4" name="Chart Placeholder 3">
            <a:extLst>
              <a:ext uri="{FF2B5EF4-FFF2-40B4-BE49-F238E27FC236}">
                <a16:creationId xmlns:a16="http://schemas.microsoft.com/office/drawing/2014/main" id="{062FEA71-D657-4466-9F95-F6D5E0C38CD3}"/>
              </a:ext>
            </a:extLst>
          </p:cNvPr>
          <p:cNvSpPr>
            <a:spLocks noGrp="1"/>
          </p:cNvSpPr>
          <p:nvPr>
            <p:ph type="chart" sz="quarter" idx="14"/>
          </p:nvPr>
        </p:nvSpPr>
        <p:spPr>
          <a:xfrm>
            <a:off x="6232527"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8" name="Chart Placeholder 3">
            <a:extLst>
              <a:ext uri="{FF2B5EF4-FFF2-40B4-BE49-F238E27FC236}">
                <a16:creationId xmlns:a16="http://schemas.microsoft.com/office/drawing/2014/main" id="{5E45D6C0-1762-43E9-8AA8-3A37DC911B9B}"/>
              </a:ext>
            </a:extLst>
          </p:cNvPr>
          <p:cNvSpPr>
            <a:spLocks noGrp="1"/>
          </p:cNvSpPr>
          <p:nvPr>
            <p:ph type="chart" sz="quarter" idx="15"/>
          </p:nvPr>
        </p:nvSpPr>
        <p:spPr>
          <a:xfrm>
            <a:off x="388318" y="1828800"/>
            <a:ext cx="5578475" cy="4724400"/>
          </a:xfrm>
          <a:noFill/>
        </p:spPr>
        <p:txBody>
          <a:bodyPr tIns="731520" anchor="ctr">
            <a:normAutofit/>
          </a:bodyPr>
          <a:lstStyle>
            <a:lvl1pPr marL="0" indent="0" algn="ctr">
              <a:buNone/>
              <a:defRPr sz="1800">
                <a:solidFill>
                  <a:schemeClr val="bg1"/>
                </a:solidFill>
              </a:defRPr>
            </a:lvl1pPr>
          </a:lstStyle>
          <a:p>
            <a:r>
              <a:rPr lang="en-US"/>
              <a:t>Click icon to add chart</a:t>
            </a:r>
          </a:p>
        </p:txBody>
      </p:sp>
      <p:sp>
        <p:nvSpPr>
          <p:cNvPr id="7" name="Text Placeholder 5">
            <a:extLst>
              <a:ext uri="{FF2B5EF4-FFF2-40B4-BE49-F238E27FC236}">
                <a16:creationId xmlns:a16="http://schemas.microsoft.com/office/drawing/2014/main" id="{3EDF1CDA-17D8-4D84-88B8-124BF6AF2A16}"/>
              </a:ext>
            </a:extLst>
          </p:cNvPr>
          <p:cNvSpPr>
            <a:spLocks noGrp="1"/>
          </p:cNvSpPr>
          <p:nvPr>
            <p:ph type="body" sz="quarter" idx="11" hasCustomPrompt="1"/>
          </p:nvPr>
        </p:nvSpPr>
        <p:spPr>
          <a:xfrm>
            <a:off x="381000" y="304800"/>
            <a:ext cx="11430000" cy="265113"/>
          </a:xfrm>
        </p:spPr>
        <p:txBody>
          <a:bodyPr>
            <a:noAutofit/>
          </a:bodyPr>
          <a:lstStyle>
            <a:lvl1pPr marL="0" indent="0">
              <a:buNone/>
              <a:defRPr sz="1400">
                <a:solidFill>
                  <a:schemeClr val="bg2">
                    <a:lumMod val="75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Section Name — Additional Section Info</a:t>
            </a:r>
          </a:p>
        </p:txBody>
      </p:sp>
      <p:cxnSp>
        <p:nvCxnSpPr>
          <p:cNvPr id="6" name="Straight Connector 5">
            <a:extLst>
              <a:ext uri="{FF2B5EF4-FFF2-40B4-BE49-F238E27FC236}">
                <a16:creationId xmlns:a16="http://schemas.microsoft.com/office/drawing/2014/main" id="{6A31FFAC-FA0E-417B-843C-F8ED477889FB}"/>
              </a:ext>
            </a:extLst>
          </p:cNvPr>
          <p:cNvCxnSpPr>
            <a:cxnSpLocks/>
          </p:cNvCxnSpPr>
          <p:nvPr userDrawn="1"/>
        </p:nvCxnSpPr>
        <p:spPr>
          <a:xfrm>
            <a:off x="381000" y="1652824"/>
            <a:ext cx="1494503" cy="0"/>
          </a:xfrm>
          <a:prstGeom prst="line">
            <a:avLst/>
          </a:prstGeom>
          <a:ln w="85725">
            <a:solidFill>
              <a:srgbClr val="D0B78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560591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
    <p:spTree>
      <p:nvGrpSpPr>
        <p:cNvPr id="1" name=""/>
        <p:cNvGrpSpPr/>
        <p:nvPr/>
      </p:nvGrpSpPr>
      <p:grpSpPr>
        <a:xfrm>
          <a:off x="0" y="0"/>
          <a:ext cx="0" cy="0"/>
          <a:chOff x="0" y="0"/>
          <a:chExt cx="0" cy="0"/>
        </a:xfrm>
      </p:grpSpPr>
      <p:sp>
        <p:nvSpPr>
          <p:cNvPr id="8" name="Picture Placeholder 7"/>
          <p:cNvSpPr>
            <a:spLocks noGrp="1"/>
          </p:cNvSpPr>
          <p:nvPr>
            <p:ph type="pic" sz="quarter" idx="13" hasCustomPrompt="1"/>
          </p:nvPr>
        </p:nvSpPr>
        <p:spPr>
          <a:xfrm>
            <a:off x="0" y="-1"/>
            <a:ext cx="12193200" cy="6861600"/>
          </a:xfrm>
          <a:solidFill>
            <a:schemeClr val="accent3"/>
          </a:solidFill>
        </p:spPr>
        <p:txBody>
          <a:bodyPr lIns="144000" tIns="108000"/>
          <a:lstStyle>
            <a:lvl1pPr marL="0" indent="0" algn="ctr">
              <a:buNone/>
              <a:defRPr sz="1200">
                <a:solidFill>
                  <a:schemeClr val="bg1"/>
                </a:solidFill>
              </a:defRPr>
            </a:lvl1pPr>
          </a:lstStyle>
          <a:p>
            <a:r>
              <a:rPr lang="en-GB"/>
              <a:t>Click here and insert picture via Templafy</a:t>
            </a:r>
          </a:p>
        </p:txBody>
      </p:sp>
      <p:sp>
        <p:nvSpPr>
          <p:cNvPr id="2" name="Title 1"/>
          <p:cNvSpPr>
            <a:spLocks noGrp="1"/>
          </p:cNvSpPr>
          <p:nvPr>
            <p:ph type="ctrTitle" hasCustomPrompt="1"/>
          </p:nvPr>
        </p:nvSpPr>
        <p:spPr>
          <a:xfrm>
            <a:off x="500063" y="2492375"/>
            <a:ext cx="5595937"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0" name="Logo Placeholder 9"/>
          <p:cNvSpPr>
            <a:spLocks noGrp="1"/>
          </p:cNvSpPr>
          <p:nvPr>
            <p:ph type="body" sz="quarter" idx="14" hasCustomPrompt="1"/>
          </p:nvPr>
        </p:nvSpPr>
        <p:spPr>
          <a:xfrm>
            <a:off x="9784233" y="6057019"/>
            <a:ext cx="1905001" cy="426384"/>
          </a:xfrm>
          <a:blipFill>
            <a:blip r:embed="rId2"/>
            <a:stretch>
              <a:fillRect/>
            </a:stretch>
          </a:blipFill>
        </p:spPr>
        <p:txBody>
          <a:bodyPr/>
          <a:lstStyle>
            <a:lvl1pPr marL="0" indent="0">
              <a:buNone/>
              <a:defRPr sz="100">
                <a:noFill/>
              </a:defRPr>
            </a:lvl1pPr>
            <a:lvl2pPr>
              <a:defRPr sz="100"/>
            </a:lvl2pPr>
            <a:lvl3pPr>
              <a:defRPr sz="100"/>
            </a:lvl3pPr>
            <a:lvl4pPr>
              <a:defRPr sz="100"/>
            </a:lvl4pPr>
            <a:lvl5pPr>
              <a:defRPr sz="100"/>
            </a:lvl5pPr>
          </a:lstStyle>
          <a:p>
            <a:pPr lvl="0"/>
            <a:r>
              <a:rPr lang="en-GB" noProof="0"/>
              <a:t>.</a:t>
            </a:r>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6494976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itle B">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tx1"/>
                </a:solidFill>
              </a:defRPr>
            </a:lvl1pPr>
          </a:lstStyle>
          <a:p>
            <a:r>
              <a:rPr lang="en-GB"/>
              <a:t>Click to add title</a:t>
            </a:r>
          </a:p>
        </p:txBody>
      </p:sp>
      <p:sp>
        <p:nvSpPr>
          <p:cNvPr id="8" name="Picture Placeholder 7"/>
          <p:cNvSpPr>
            <a:spLocks noGrp="1"/>
          </p:cNvSpPr>
          <p:nvPr>
            <p:ph type="pic" sz="quarter" idx="13" hasCustomPrompt="1"/>
          </p:nvPr>
        </p:nvSpPr>
        <p:spPr>
          <a:xfrm>
            <a:off x="6218238" y="492125"/>
            <a:ext cx="5472112" cy="5145088"/>
          </a:xfrm>
          <a:noFill/>
        </p:spPr>
        <p:txBody>
          <a:bodyPr lIns="144000" tIns="108000"/>
          <a:lstStyle>
            <a:lvl1pPr marL="0" indent="0" algn="ctr">
              <a:buNone/>
              <a:defRPr sz="1200">
                <a:solidFill>
                  <a:schemeClr val="tx1"/>
                </a:solidFill>
              </a:defRPr>
            </a:lvl1pPr>
          </a:lstStyle>
          <a:p>
            <a:r>
              <a:rPr lang="en-GB"/>
              <a:t>Click here and insert picture via Templafy</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9669" y="6112252"/>
            <a:ext cx="2629369" cy="140506"/>
          </a:xfrm>
        </p:spPr>
        <p:txBody>
          <a:bodyPr/>
          <a:lstStyle>
            <a:lvl1pPr marL="0" indent="0">
              <a:buNone/>
              <a:defRPr sz="900">
                <a:solidFill>
                  <a:schemeClr val="tx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1726" y="6247262"/>
            <a:ext cx="2627312" cy="140910"/>
          </a:xfrm>
        </p:spPr>
        <p:txBody>
          <a:bodyPr wrap="none" lIns="0" tIns="0" rIns="0" bIns="0"/>
          <a:lstStyle>
            <a:lvl1pPr>
              <a:defRPr sz="900">
                <a:solidFill>
                  <a:schemeClr val="tx1"/>
                </a:solidFill>
              </a:defRPr>
            </a:lvl1pPr>
          </a:lstStyle>
          <a:p>
            <a:r>
              <a:rPr lang="en-US"/>
              <a:t>September 20, 2022</a:t>
            </a:r>
            <a:endParaRPr lang="en-GB"/>
          </a:p>
        </p:txBody>
      </p:sp>
      <p:pic>
        <p:nvPicPr>
          <p:cNvPr id="22" name="Picture 21">
            <a:extLst>
              <a:ext uri="{FF2B5EF4-FFF2-40B4-BE49-F238E27FC236}">
                <a16:creationId xmlns:a16="http://schemas.microsoft.com/office/drawing/2014/main" id="{9A7553E4-9495-4C62-83B3-76F11C412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5000" cy="425604"/>
          </a:xfrm>
          <a:prstGeom prst="rect">
            <a:avLst/>
          </a:prstGeom>
        </p:spPr>
      </p:pic>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77270647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Title C">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00063" y="2732088"/>
            <a:ext cx="5473700" cy="1816100"/>
          </a:xfrm>
        </p:spPr>
        <p:txBody>
          <a:bodyPr anchor="t"/>
          <a:lstStyle>
            <a:lvl1pPr algn="l">
              <a:defRPr sz="4000">
                <a:solidFill>
                  <a:schemeClr val="bg1"/>
                </a:solidFill>
              </a:defRPr>
            </a:lvl1pPr>
          </a:lstStyle>
          <a:p>
            <a:r>
              <a:rPr lang="en-GB"/>
              <a:t>Click to add title</a:t>
            </a:r>
          </a:p>
        </p:txBody>
      </p:sp>
      <p:sp>
        <p:nvSpPr>
          <p:cNvPr id="24" name="Text Placeholder 23">
            <a:extLst>
              <a:ext uri="{FF2B5EF4-FFF2-40B4-BE49-F238E27FC236}">
                <a16:creationId xmlns:a16="http://schemas.microsoft.com/office/drawing/2014/main" id="{0053EA21-14DD-464D-95CF-F4D04D57A477}"/>
              </a:ext>
            </a:extLst>
          </p:cNvPr>
          <p:cNvSpPr>
            <a:spLocks noGrp="1"/>
          </p:cNvSpPr>
          <p:nvPr>
            <p:ph type="body" sz="quarter" idx="18" hasCustomPrompt="1"/>
          </p:nvPr>
        </p:nvSpPr>
        <p:spPr>
          <a:xfrm>
            <a:off x="498940" y="6112252"/>
            <a:ext cx="2629369" cy="140506"/>
          </a:xfrm>
        </p:spPr>
        <p:txBody>
          <a:bodyPr/>
          <a:lstStyle>
            <a:lvl1pPr marL="0" indent="0">
              <a:buNone/>
              <a:defRPr sz="900">
                <a:solidFill>
                  <a:schemeClr val="bg1"/>
                </a:solidFill>
              </a:defRPr>
            </a:lvl1pPr>
          </a:lstStyle>
          <a:p>
            <a:pPr lvl="0"/>
            <a:r>
              <a:rPr lang="en-GB"/>
              <a:t>Insert presenter’s name and surname</a:t>
            </a:r>
          </a:p>
        </p:txBody>
      </p:sp>
      <p:sp>
        <p:nvSpPr>
          <p:cNvPr id="7" name="Date Placeholder 6">
            <a:extLst>
              <a:ext uri="{FF2B5EF4-FFF2-40B4-BE49-F238E27FC236}">
                <a16:creationId xmlns:a16="http://schemas.microsoft.com/office/drawing/2014/main" id="{68922A9B-8A21-4C62-B8E0-4E57BCB7F23C}"/>
              </a:ext>
            </a:extLst>
          </p:cNvPr>
          <p:cNvSpPr>
            <a:spLocks noGrp="1"/>
          </p:cNvSpPr>
          <p:nvPr>
            <p:ph type="dt" sz="half" idx="15"/>
          </p:nvPr>
        </p:nvSpPr>
        <p:spPr>
          <a:xfrm>
            <a:off x="500997" y="6247262"/>
            <a:ext cx="2627312" cy="140910"/>
          </a:xfrm>
        </p:spPr>
        <p:txBody>
          <a:bodyPr wrap="none" lIns="0" tIns="0" rIns="0" bIns="0"/>
          <a:lstStyle>
            <a:lvl1pPr>
              <a:defRPr sz="900">
                <a:solidFill>
                  <a:schemeClr val="bg1"/>
                </a:solidFill>
              </a:defRPr>
            </a:lvl1pPr>
          </a:lstStyle>
          <a:p>
            <a:r>
              <a:rPr lang="en-US"/>
              <a:t>September 20, 2022</a:t>
            </a:r>
            <a:endParaRPr lang="en-GB"/>
          </a:p>
        </p:txBody>
      </p:sp>
      <p:sp>
        <p:nvSpPr>
          <p:cNvPr id="19" name="Footer Placeholder 18" hidden="1">
            <a:extLst>
              <a:ext uri="{FF2B5EF4-FFF2-40B4-BE49-F238E27FC236}">
                <a16:creationId xmlns:a16="http://schemas.microsoft.com/office/drawing/2014/main" id="{EF117A4B-54AF-45DE-842B-8168C527210F}"/>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0" name="Slide Number Placeholder 19" hidden="1">
            <a:extLst>
              <a:ext uri="{FF2B5EF4-FFF2-40B4-BE49-F238E27FC236}">
                <a16:creationId xmlns:a16="http://schemas.microsoft.com/office/drawing/2014/main" id="{6BB5F837-CD41-4FEA-B45A-2B3A60DC7C20}"/>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pic>
        <p:nvPicPr>
          <p:cNvPr id="9" name="Logo">
            <a:extLst>
              <a:ext uri="{FF2B5EF4-FFF2-40B4-BE49-F238E27FC236}">
                <a16:creationId xmlns:a16="http://schemas.microsoft.com/office/drawing/2014/main" id="{7048F7A2-A910-4758-AA3D-CD67AF0CDE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86747" y="6057799"/>
            <a:ext cx="1904400" cy="425470"/>
          </a:xfrm>
          <a:prstGeom prst="rect">
            <a:avLst/>
          </a:prstGeom>
        </p:spPr>
      </p:pic>
    </p:spTree>
    <p:extLst>
      <p:ext uri="{BB962C8B-B14F-4D97-AF65-F5344CB8AC3E}">
        <p14:creationId xmlns:p14="http://schemas.microsoft.com/office/powerpoint/2010/main" val="426602413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Agenda A">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bg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0"/>
            <a:ext cx="954087"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0"/>
            <a:ext cx="4546601" cy="3701025"/>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bg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bg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bg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bg1"/>
                </a:solidFill>
              </a:defRPr>
            </a:lvl1pPr>
          </a:lstStyle>
          <a:p>
            <a:fld id="{43A204BC-C5BA-4EF4-ABC8-D45123A0C528}" type="slidenum">
              <a:rPr lang="en-GB" smtClean="0"/>
              <a:pPr/>
              <a:t>‹#›</a:t>
            </a:fld>
            <a:endParaRPr lang="en-GB"/>
          </a:p>
        </p:txBody>
      </p:sp>
      <p:pic>
        <p:nvPicPr>
          <p:cNvPr id="11" name="Picture 10">
            <a:extLst>
              <a:ext uri="{FF2B5EF4-FFF2-40B4-BE49-F238E27FC236}">
                <a16:creationId xmlns:a16="http://schemas.microsoft.com/office/drawing/2014/main" id="{11D98D28-9108-4EC2-92D0-619C856BF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6632139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genda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solidFill>
                  <a:schemeClr val="tx1"/>
                </a:solidFill>
              </a:defRPr>
            </a:lvl1pPr>
          </a:lstStyle>
          <a:p>
            <a:r>
              <a:rPr lang="en-GB" noProof="0"/>
              <a:t>Click to add agenda/contents</a:t>
            </a:r>
          </a:p>
        </p:txBody>
      </p:sp>
      <p:sp>
        <p:nvSpPr>
          <p:cNvPr id="7" name="Text Placeholder 2"/>
          <p:cNvSpPr>
            <a:spLocks noGrp="1"/>
          </p:cNvSpPr>
          <p:nvPr>
            <p:ph type="body" sz="quarter" idx="13" hasCustomPrompt="1"/>
          </p:nvPr>
        </p:nvSpPr>
        <p:spPr>
          <a:xfrm>
            <a:off x="500062" y="1943101"/>
            <a:ext cx="954087"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6pPr>
            <a:lvl7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8pPr>
            <a:lvl9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9pPr>
          </a:lstStyle>
          <a:p>
            <a:pPr lvl="0"/>
            <a:r>
              <a:rPr lang="en-GB" noProof="0"/>
              <a:t>1.00</a:t>
            </a:r>
          </a:p>
          <a:p>
            <a:pPr lvl="1"/>
            <a:r>
              <a:rPr lang="en-GB" noProof="0"/>
              <a:t>2.00</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15" name="Text Placeholder 2">
            <a:extLst>
              <a:ext uri="{FF2B5EF4-FFF2-40B4-BE49-F238E27FC236}">
                <a16:creationId xmlns:a16="http://schemas.microsoft.com/office/drawing/2014/main" id="{7C354DE8-B49E-4B51-91DD-A34B6B5B17F0}"/>
              </a:ext>
            </a:extLst>
          </p:cNvPr>
          <p:cNvSpPr>
            <a:spLocks noGrp="1"/>
          </p:cNvSpPr>
          <p:nvPr>
            <p:ph type="body" sz="quarter" idx="17" hasCustomPrompt="1"/>
          </p:nvPr>
        </p:nvSpPr>
        <p:spPr>
          <a:xfrm>
            <a:off x="1671637" y="1943101"/>
            <a:ext cx="4546601" cy="3696826"/>
          </a:xfrm>
        </p:spPr>
        <p:txBody>
          <a:bodyPr/>
          <a:lstStyle>
            <a:lvl1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1pPr>
            <a:lvl2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2pPr>
            <a:lvl3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3pPr>
            <a:lvl4pPr marL="0" indent="0">
              <a:lnSpc>
                <a:spcPct val="80000"/>
              </a:lnSpc>
              <a:spcBef>
                <a:spcPts val="0"/>
              </a:spcBef>
              <a:spcAft>
                <a:spcPts val="600"/>
              </a:spcAft>
              <a:buFont typeface="Arial" panose="020B0604020202020204" pitchFamily="34" charset="0"/>
              <a:buChar char="​"/>
              <a:defRPr sz="1600" b="0" i="0">
                <a:solidFill>
                  <a:schemeClr val="accent1"/>
                </a:solidFill>
                <a:latin typeface="+mn-lt"/>
              </a:defRPr>
            </a:lvl4pPr>
            <a:lvl5pPr marL="0" indent="0">
              <a:lnSpc>
                <a:spcPct val="80000"/>
              </a:lnSpc>
              <a:spcBef>
                <a:spcPts val="0"/>
              </a:spcBef>
              <a:spcAft>
                <a:spcPts val="600"/>
              </a:spcAft>
              <a:buFont typeface="Arial" panose="020B0604020202020204" pitchFamily="34" charset="0"/>
              <a:buChar char="​"/>
              <a:defRPr sz="1600" b="0" i="0">
                <a:solidFill>
                  <a:schemeClr val="tx1"/>
                </a:solidFill>
                <a:latin typeface="+mn-lt"/>
              </a:defRPr>
            </a:lvl5pPr>
            <a:lvl6pPr marL="0" indent="0">
              <a:lnSpc>
                <a:spcPct val="80000"/>
              </a:lnSpc>
              <a:spcBef>
                <a:spcPts val="0"/>
              </a:spcBef>
              <a:spcAft>
                <a:spcPts val="600"/>
              </a:spcAft>
              <a:buFont typeface="Arial" panose="020B0604020202020204" pitchFamily="34" charset="0"/>
              <a:buChar char="​"/>
              <a:defRPr sz="1600" b="0" i="0">
                <a:solidFill>
                  <a:schemeClr val="accent1"/>
                </a:solidFill>
              </a:defRPr>
            </a:lvl6pPr>
            <a:lvl7pPr marL="0" indent="0">
              <a:lnSpc>
                <a:spcPct val="80000"/>
              </a:lnSpc>
              <a:spcBef>
                <a:spcPts val="0"/>
              </a:spcBef>
              <a:spcAft>
                <a:spcPts val="600"/>
              </a:spcAft>
              <a:buFont typeface="Arial" panose="020B0604020202020204" pitchFamily="34" charset="0"/>
              <a:buChar char="​"/>
              <a:defRPr sz="1600" b="0" i="0">
                <a:solidFill>
                  <a:schemeClr val="tx1"/>
                </a:solidFill>
              </a:defRPr>
            </a:lvl7pPr>
            <a:lvl8pPr marL="0" indent="0">
              <a:lnSpc>
                <a:spcPct val="80000"/>
              </a:lnSpc>
              <a:spcBef>
                <a:spcPts val="0"/>
              </a:spcBef>
              <a:spcAft>
                <a:spcPts val="600"/>
              </a:spcAft>
              <a:buFont typeface="Arial" panose="020B0604020202020204" pitchFamily="34" charset="0"/>
              <a:buChar char="​"/>
              <a:defRPr sz="1600" b="0" i="0">
                <a:solidFill>
                  <a:schemeClr val="accent1"/>
                </a:solidFill>
              </a:defRPr>
            </a:lvl8pPr>
            <a:lvl9pPr marL="0" indent="0">
              <a:lnSpc>
                <a:spcPct val="80000"/>
              </a:lnSpc>
              <a:spcBef>
                <a:spcPts val="0"/>
              </a:spcBef>
              <a:spcAft>
                <a:spcPts val="600"/>
              </a:spcAft>
              <a:buFont typeface="Arial" panose="020B0604020202020204" pitchFamily="34" charset="0"/>
              <a:buChar char="​"/>
              <a:defRPr sz="1600" b="0" i="0">
                <a:solidFill>
                  <a:schemeClr val="tx1"/>
                </a:solidFill>
              </a:defRPr>
            </a:lvl9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a:p>
            <a:pPr lvl="5"/>
            <a:r>
              <a:rPr lang="en-GB" noProof="0"/>
              <a:t>6</a:t>
            </a:r>
          </a:p>
          <a:p>
            <a:pPr lvl="6"/>
            <a:r>
              <a:rPr lang="en-GB" noProof="0"/>
              <a:t>7</a:t>
            </a:r>
          </a:p>
          <a:p>
            <a:pPr lvl="7"/>
            <a:r>
              <a:rPr lang="en-GB" noProof="0"/>
              <a:t>8</a:t>
            </a:r>
          </a:p>
          <a:p>
            <a:pPr lvl="8"/>
            <a:r>
              <a:rPr lang="en-GB" noProof="0"/>
              <a:t>9</a:t>
            </a:r>
          </a:p>
        </p:txBody>
      </p:sp>
      <p:sp>
        <p:nvSpPr>
          <p:cNvPr id="8" name="Footer Placeholder 7">
            <a:extLst>
              <a:ext uri="{FF2B5EF4-FFF2-40B4-BE49-F238E27FC236}">
                <a16:creationId xmlns:a16="http://schemas.microsoft.com/office/drawing/2014/main" id="{E0622D19-DC71-4F90-AA62-D86E2AFEADC3}"/>
              </a:ext>
            </a:extLst>
          </p:cNvPr>
          <p:cNvSpPr>
            <a:spLocks noGrp="1"/>
          </p:cNvSpPr>
          <p:nvPr>
            <p:ph type="ftr" sz="quarter" idx="15"/>
          </p:nvPr>
        </p:nvSpPr>
        <p:spPr/>
        <p:txBody>
          <a:bodyPr/>
          <a:lstStyle>
            <a:lvl1pPr>
              <a:defRPr>
                <a:solidFill>
                  <a:schemeClr val="tx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80AFC17B-5A74-4635-AFC9-1AEF46863139}"/>
              </a:ext>
            </a:extLst>
          </p:cNvPr>
          <p:cNvSpPr>
            <a:spLocks noGrp="1"/>
          </p:cNvSpPr>
          <p:nvPr>
            <p:ph type="sldNum" sz="quarter" idx="16"/>
          </p:nvPr>
        </p:nvSpPr>
        <p:spPr/>
        <p:txBody>
          <a:bodyPr/>
          <a:lstStyle>
            <a:lvl1pPr>
              <a:defRPr>
                <a:solidFill>
                  <a:schemeClr val="tx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10320B85-9075-4BE3-80FE-A4FBA5B89417}"/>
              </a:ext>
            </a:extLst>
          </p:cNvPr>
          <p:cNvSpPr>
            <a:spLocks noGrp="1"/>
          </p:cNvSpPr>
          <p:nvPr>
            <p:ph type="dt" sz="half" idx="14"/>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3915079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ntroduction p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76334-9261-4B58-9174-1059920D6CE0}"/>
              </a:ext>
            </a:extLst>
          </p:cNvPr>
          <p:cNvSpPr>
            <a:spLocks noGrp="1"/>
          </p:cNvSpPr>
          <p:nvPr>
            <p:ph type="title" hasCustomPrompt="1"/>
          </p:nvPr>
        </p:nvSpPr>
        <p:spPr>
          <a:xfrm>
            <a:off x="500400" y="501649"/>
            <a:ext cx="5484476" cy="1990726"/>
          </a:xfrm>
        </p:spPr>
        <p:txBody>
          <a:bodyPr/>
          <a:lstStyle>
            <a:lvl1pPr marL="0" indent="0">
              <a:buFontTx/>
              <a:buNone/>
              <a:tabLst>
                <a:tab pos="936000" algn="l"/>
              </a:tabLst>
              <a:defRPr sz="4000"/>
            </a:lvl1pPr>
          </a:lstStyle>
          <a:p>
            <a:r>
              <a:rPr lang="en-GB" noProof="0"/>
              <a:t>Click to add title, tab for first line indent</a:t>
            </a:r>
            <a:endParaRPr lang="en-GB"/>
          </a:p>
        </p:txBody>
      </p:sp>
      <p:sp>
        <p:nvSpPr>
          <p:cNvPr id="3" name="Footer Placeholder 2">
            <a:extLst>
              <a:ext uri="{FF2B5EF4-FFF2-40B4-BE49-F238E27FC236}">
                <a16:creationId xmlns:a16="http://schemas.microsoft.com/office/drawing/2014/main" id="{B097E6BB-0526-4ECF-A7B6-F012FA93D06B}"/>
              </a:ext>
            </a:extLst>
          </p:cNvPr>
          <p:cNvSpPr>
            <a:spLocks noGrp="1"/>
          </p:cNvSpPr>
          <p:nvPr>
            <p:ph type="ftr" sz="quarter" idx="10"/>
          </p:nvPr>
        </p:nvSpPr>
        <p:spPr/>
        <p:txBody>
          <a:bodyPr/>
          <a:lstStyle/>
          <a:p>
            <a:r>
              <a:rPr lang="it-IT"/>
              <a:t>Carlo Bertani, Maersk, Inland Decarbonization Lead</a:t>
            </a:r>
            <a:endParaRPr lang="en-GB"/>
          </a:p>
        </p:txBody>
      </p:sp>
      <p:sp>
        <p:nvSpPr>
          <p:cNvPr id="4" name="Slide Number Placeholder 3">
            <a:extLst>
              <a:ext uri="{FF2B5EF4-FFF2-40B4-BE49-F238E27FC236}">
                <a16:creationId xmlns:a16="http://schemas.microsoft.com/office/drawing/2014/main" id="{08AE9849-36F9-4EC3-BE81-D2FC41D399AC}"/>
              </a:ext>
            </a:extLst>
          </p:cNvPr>
          <p:cNvSpPr>
            <a:spLocks noGrp="1"/>
          </p:cNvSpPr>
          <p:nvPr>
            <p:ph type="sldNum" sz="quarter" idx="11"/>
          </p:nvPr>
        </p:nvSpPr>
        <p:spPr/>
        <p:txBody>
          <a:bodyPr/>
          <a:lstStyle/>
          <a:p>
            <a:fld id="{43A204BC-C5BA-4EF4-ABC8-D45123A0C528}" type="slidenum">
              <a:rPr lang="en-GB" smtClean="0"/>
              <a:pPr/>
              <a:t>‹#›</a:t>
            </a:fld>
            <a:endParaRPr lang="en-GB"/>
          </a:p>
        </p:txBody>
      </p:sp>
      <p:sp>
        <p:nvSpPr>
          <p:cNvPr id="5" name="Date Placeholder 4">
            <a:extLst>
              <a:ext uri="{FF2B5EF4-FFF2-40B4-BE49-F238E27FC236}">
                <a16:creationId xmlns:a16="http://schemas.microsoft.com/office/drawing/2014/main" id="{2ECB67E9-4625-4D5C-A0BB-D895986FA297}"/>
              </a:ext>
            </a:extLst>
          </p:cNvPr>
          <p:cNvSpPr>
            <a:spLocks noGrp="1"/>
          </p:cNvSpPr>
          <p:nvPr>
            <p:ph type="dt" sz="half" idx="12"/>
          </p:nvPr>
        </p:nvSpPr>
        <p:spPr/>
        <p:txBody>
          <a:bodyPr/>
          <a:lstStyle/>
          <a:p>
            <a:r>
              <a:rPr lang="en-US"/>
              <a:t>September 20, 2022</a:t>
            </a:r>
            <a:endParaRPr lang="en-GB"/>
          </a:p>
        </p:txBody>
      </p:sp>
      <p:sp>
        <p:nvSpPr>
          <p:cNvPr id="9" name="Text Placeholder 8">
            <a:extLst>
              <a:ext uri="{FF2B5EF4-FFF2-40B4-BE49-F238E27FC236}">
                <a16:creationId xmlns:a16="http://schemas.microsoft.com/office/drawing/2014/main" id="{6CBAD38D-0859-4790-A878-F926B90F35CB}"/>
              </a:ext>
            </a:extLst>
          </p:cNvPr>
          <p:cNvSpPr>
            <a:spLocks noGrp="1"/>
          </p:cNvSpPr>
          <p:nvPr>
            <p:ph type="body" sz="quarter" idx="13"/>
          </p:nvPr>
        </p:nvSpPr>
        <p:spPr>
          <a:xfrm>
            <a:off x="4314825" y="3521075"/>
            <a:ext cx="7375525" cy="2116138"/>
          </a:xfrm>
        </p:spPr>
        <p:txBody>
          <a:bodyPr/>
          <a:lstStyle>
            <a:lvl1pPr marL="0" indent="0">
              <a:spcAft>
                <a:spcPts val="0"/>
              </a:spcAft>
              <a:buFont typeface="Arial" panose="020B0604020202020204" pitchFamily="34" charset="0"/>
              <a:buChar char="​"/>
              <a:defRPr sz="2400">
                <a:latin typeface="+mj-lt"/>
              </a:defRPr>
            </a:lvl1pPr>
            <a:lvl2pPr marL="0" indent="0">
              <a:spcBef>
                <a:spcPts val="0"/>
              </a:spcBef>
              <a:spcAft>
                <a:spcPts val="0"/>
              </a:spcAft>
              <a:buFont typeface="Arial" panose="020B0604020202020204" pitchFamily="34" charset="0"/>
              <a:buChar char="​"/>
              <a:defRPr sz="2400">
                <a:solidFill>
                  <a:schemeClr val="accent1"/>
                </a:solidFill>
                <a:latin typeface="+mj-lt"/>
              </a:defRPr>
            </a:lvl2pPr>
            <a:lvl3pPr marL="180000" indent="-180000">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9194703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309253650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88700"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0"/>
            <a:ext cx="6675437" cy="369411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1943100"/>
            <a:ext cx="3560763" cy="369411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2961292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wo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5550" y="1943099"/>
            <a:ext cx="5464800" cy="3694879"/>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971745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wo content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43100"/>
            <a:ext cx="35782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14825" y="1943100"/>
            <a:ext cx="7375525" cy="36948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9478638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and pictur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6675437" cy="930275"/>
          </a:xfrm>
        </p:spPr>
        <p:txBody>
          <a:bodyPr/>
          <a:lstStyle>
            <a:lvl1pPr>
              <a:defRPr/>
            </a:lvl1pPr>
          </a:lstStyle>
          <a:p>
            <a:r>
              <a:rPr lang="en-GB" noProof="0"/>
              <a:t>Click to add title</a:t>
            </a:r>
          </a:p>
        </p:txBody>
      </p:sp>
      <p:sp>
        <p:nvSpPr>
          <p:cNvPr id="7" name="Content Placeholder 2"/>
          <p:cNvSpPr>
            <a:spLocks noGrp="1"/>
          </p:cNvSpPr>
          <p:nvPr>
            <p:ph sz="quarter" idx="13" hasCustomPrompt="1"/>
          </p:nvPr>
        </p:nvSpPr>
        <p:spPr>
          <a:xfrm>
            <a:off x="500063" y="1943101"/>
            <a:ext cx="6675437" cy="1485900"/>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3" name="Picture Placeholder 3"/>
          <p:cNvSpPr>
            <a:spLocks noGrp="1"/>
          </p:cNvSpPr>
          <p:nvPr>
            <p:ph type="pic" sz="quarter" idx="14" hasCustomPrompt="1"/>
          </p:nvPr>
        </p:nvSpPr>
        <p:spPr>
          <a:xfrm>
            <a:off x="8129587" y="501650"/>
            <a:ext cx="3560763" cy="5135563"/>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
        <p:nvSpPr>
          <p:cNvPr id="10" name="Content Placeholder 2">
            <a:extLst>
              <a:ext uri="{FF2B5EF4-FFF2-40B4-BE49-F238E27FC236}">
                <a16:creationId xmlns:a16="http://schemas.microsoft.com/office/drawing/2014/main" id="{CA9E8C0B-1C97-4D16-9DD8-EB4FE101D0F5}"/>
              </a:ext>
            </a:extLst>
          </p:cNvPr>
          <p:cNvSpPr>
            <a:spLocks noGrp="1"/>
          </p:cNvSpPr>
          <p:nvPr>
            <p:ph sz="quarter" idx="18" hasCustomPrompt="1"/>
          </p:nvPr>
        </p:nvSpPr>
        <p:spPr>
          <a:xfrm>
            <a:off x="493714" y="4070350"/>
            <a:ext cx="6675436" cy="1566863"/>
          </a:xfrm>
        </p:spPr>
        <p:txBody>
          <a:bodyPr/>
          <a:lstStyle>
            <a:lvl1pPr>
              <a:defRPr/>
            </a:lvl1pPr>
          </a:lstStyle>
          <a:p>
            <a:pPr lvl="0"/>
            <a:r>
              <a:rPr lang="en-GB" noProof="0"/>
              <a:t>Click to add text</a:t>
            </a:r>
          </a:p>
          <a:p>
            <a:pPr lvl="1"/>
            <a:r>
              <a:rPr lang="en-GB" noProof="0"/>
              <a:t>Second level</a:t>
            </a:r>
          </a:p>
          <a:p>
            <a:pPr lvl="2"/>
            <a:r>
              <a:rPr lang="en-GB" noProof="0"/>
              <a:t>Third level</a:t>
            </a:r>
          </a:p>
          <a:p>
            <a:pPr lvl="3"/>
            <a:r>
              <a:rPr lang="en-GB" noProof="0"/>
              <a:t>Fourth level</a:t>
            </a:r>
          </a:p>
          <a:p>
            <a:pPr lvl="4"/>
            <a:r>
              <a:rPr lang="en-GB" noProof="0"/>
              <a:t>Fifth level</a:t>
            </a:r>
          </a:p>
        </p:txBody>
      </p:sp>
    </p:spTree>
    <p:extLst>
      <p:ext uri="{BB962C8B-B14F-4D97-AF65-F5344CB8AC3E}">
        <p14:creationId xmlns:p14="http://schemas.microsoft.com/office/powerpoint/2010/main" val="13525518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68500"/>
            <a:ext cx="3559175" cy="3669478"/>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203942381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Four content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2620800"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336073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6219989"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9" name="Content Placeholder 3">
            <a:extLst>
              <a:ext uri="{FF2B5EF4-FFF2-40B4-BE49-F238E27FC236}">
                <a16:creationId xmlns:a16="http://schemas.microsoft.com/office/drawing/2014/main" id="{8059DA8A-4391-4F2F-8A22-F32154823E87}"/>
              </a:ext>
            </a:extLst>
          </p:cNvPr>
          <p:cNvSpPr>
            <a:spLocks noGrp="1"/>
          </p:cNvSpPr>
          <p:nvPr>
            <p:ph sz="half" idx="17" hasCustomPrompt="1"/>
          </p:nvPr>
        </p:nvSpPr>
        <p:spPr>
          <a:xfrm>
            <a:off x="9069388" y="1950097"/>
            <a:ext cx="2619375" cy="3687881"/>
          </a:xfrm>
          <a:solidFill>
            <a:schemeClr val="bg1"/>
          </a:solidFill>
        </p:spPr>
        <p:txBody>
          <a:bodyPr/>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10007450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ulleted list with numbers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4" y="412442"/>
            <a:ext cx="11188800" cy="719138"/>
          </a:xfrm>
        </p:spPr>
        <p:txBody>
          <a:bodyPr/>
          <a:lstStyle>
            <a:lvl1pPr>
              <a:defRPr sz="2400"/>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accent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8" y="1943099"/>
            <a:ext cx="9302400" cy="3694113"/>
          </a:xfrm>
        </p:spPr>
        <p:txBody>
          <a:bodyPr/>
          <a:lstStyle>
            <a:lvl1pPr marL="0" indent="0">
              <a:spcAft>
                <a:spcPts val="2400"/>
              </a:spcAft>
              <a:buNone/>
              <a:defRPr lang="en-US" sz="2800" kern="1200" dirty="0" smtClean="0">
                <a:solidFill>
                  <a:schemeClr val="tx1"/>
                </a:solidFill>
                <a:latin typeface="+mj-lt"/>
                <a:ea typeface="+mn-ea"/>
                <a:cs typeface="+mn-cs"/>
              </a:defRPr>
            </a:lvl1pPr>
          </a:lstStyle>
          <a:p>
            <a:pPr lvl="0"/>
            <a:r>
              <a:rPr lang="en-GB" noProof="0"/>
              <a:t>Click to add text</a:t>
            </a:r>
            <a:endParaRPr lang="en-GB"/>
          </a:p>
        </p:txBody>
      </p:sp>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68935367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ulleted list with numbers B">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500064" y="1943099"/>
            <a:ext cx="715961"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a:t>01 -</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1454149" y="1943099"/>
            <a:ext cx="9301164" cy="3694113"/>
          </a:xfrm>
        </p:spPr>
        <p:txBody>
          <a:bodyPr/>
          <a:lstStyle>
            <a:lvl1pPr marL="0" indent="0">
              <a:spcAft>
                <a:spcPts val="2400"/>
              </a:spcAft>
              <a:buNone/>
              <a:defRPr lang="en-US" sz="2800" kern="1200" dirty="0" smtClean="0">
                <a:solidFill>
                  <a:schemeClr val="bg1"/>
                </a:solidFill>
                <a:latin typeface="+mj-lt"/>
                <a:ea typeface="+mn-ea"/>
                <a:cs typeface="+mn-cs"/>
              </a:defRPr>
            </a:lvl1pPr>
          </a:lstStyle>
          <a:p>
            <a:pPr lvl="0"/>
            <a:r>
              <a:rPr lang="en-GB" noProof="0"/>
              <a:t>Click to add text</a:t>
            </a:r>
            <a:endParaRPr lang="en-GB"/>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8366928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Highlight message">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A5975426-E16F-4D12-98B6-8FE2A0F7895B}"/>
              </a:ext>
            </a:extLst>
          </p:cNvPr>
          <p:cNvSpPr/>
          <p:nvPr userDrawn="1"/>
        </p:nvSpPr>
        <p:spPr>
          <a:xfrm>
            <a:off x="0" y="0"/>
            <a:ext cx="1219047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2" name="Title 1"/>
          <p:cNvSpPr>
            <a:spLocks noGrp="1"/>
          </p:cNvSpPr>
          <p:nvPr>
            <p:ph type="title" hasCustomPrompt="1"/>
          </p:nvPr>
        </p:nvSpPr>
        <p:spPr>
          <a:xfrm>
            <a:off x="500064" y="412442"/>
            <a:ext cx="11190286" cy="719138"/>
          </a:xfrm>
        </p:spPr>
        <p:txBody>
          <a:bodyPr/>
          <a:lstStyle>
            <a:lvl1pPr>
              <a:defRPr sz="2400">
                <a:solidFill>
                  <a:schemeClr val="bg1"/>
                </a:solidFill>
              </a:defRPr>
            </a:lvl1pPr>
          </a:lstStyle>
          <a:p>
            <a:r>
              <a:rPr lang="en-GB" noProof="0"/>
              <a:t>Click to add title</a:t>
            </a:r>
          </a:p>
        </p:txBody>
      </p:sp>
      <p:sp>
        <p:nvSpPr>
          <p:cNvPr id="12" name="Text Placeholder 2">
            <a:extLst>
              <a:ext uri="{FF2B5EF4-FFF2-40B4-BE49-F238E27FC236}">
                <a16:creationId xmlns:a16="http://schemas.microsoft.com/office/drawing/2014/main" id="{C5027FDC-6FFF-4553-A164-9D1EA73663FE}"/>
              </a:ext>
            </a:extLst>
          </p:cNvPr>
          <p:cNvSpPr>
            <a:spLocks noGrp="1"/>
          </p:cNvSpPr>
          <p:nvPr>
            <p:ph type="body" sz="quarter" idx="19" hasCustomPrompt="1"/>
          </p:nvPr>
        </p:nvSpPr>
        <p:spPr>
          <a:xfrm>
            <a:off x="323386" y="1943100"/>
            <a:ext cx="6615577" cy="2711450"/>
          </a:xfrm>
        </p:spPr>
        <p:txBody>
          <a:bodyPr/>
          <a:lstStyle>
            <a:lvl1pPr marL="0" indent="0">
              <a:buNone/>
              <a:defRPr lang="en-US" sz="23000" kern="1200" dirty="0" smtClean="0">
                <a:solidFill>
                  <a:schemeClr val="bg1"/>
                </a:solidFill>
                <a:latin typeface="+mj-lt"/>
                <a:ea typeface="+mn-ea"/>
                <a:cs typeface="+mn-cs"/>
              </a:defRPr>
            </a:lvl1pPr>
          </a:lstStyle>
          <a:p>
            <a:pPr lvl="0"/>
            <a:r>
              <a:rPr lang="en-GB"/>
              <a:t>62%</a:t>
            </a:r>
          </a:p>
        </p:txBody>
      </p:sp>
      <p:sp>
        <p:nvSpPr>
          <p:cNvPr id="14" name="Text Placeholder 3">
            <a:extLst>
              <a:ext uri="{FF2B5EF4-FFF2-40B4-BE49-F238E27FC236}">
                <a16:creationId xmlns:a16="http://schemas.microsoft.com/office/drawing/2014/main" id="{7049ABFC-94E9-40A1-97A7-B001CEAD3292}"/>
              </a:ext>
            </a:extLst>
          </p:cNvPr>
          <p:cNvSpPr>
            <a:spLocks noGrp="1"/>
          </p:cNvSpPr>
          <p:nvPr>
            <p:ph type="body" sz="quarter" idx="20" hasCustomPrompt="1"/>
          </p:nvPr>
        </p:nvSpPr>
        <p:spPr>
          <a:xfrm>
            <a:off x="4314825" y="5084763"/>
            <a:ext cx="7375525" cy="547687"/>
          </a:xfrm>
        </p:spPr>
        <p:txBody>
          <a:bodyPr/>
          <a:lstStyle>
            <a:lvl1pPr marL="0" marR="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lang="en-US" sz="3000" i="0" kern="1200" dirty="0" smtClean="0">
                <a:solidFill>
                  <a:schemeClr val="bg1"/>
                </a:solidFill>
                <a:latin typeface="Maersk Text Office Light" panose="00000400000000000000" pitchFamily="2" charset="0"/>
                <a:ea typeface="+mn-ea"/>
                <a:cs typeface="+mn-cs"/>
              </a:defRPr>
            </a:lvl1pPr>
          </a:lstStyle>
          <a:p>
            <a:pPr marL="0" marR="0" lvl="0" indent="0" algn="l"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noProof="0"/>
              <a:t>Click to add </a:t>
            </a:r>
            <a:r>
              <a:rPr lang="en-GB"/>
              <a:t>text</a:t>
            </a:r>
          </a:p>
        </p:txBody>
      </p:sp>
      <p:pic>
        <p:nvPicPr>
          <p:cNvPr id="24" name="Logo">
            <a:extLst>
              <a:ext uri="{FF2B5EF4-FFF2-40B4-BE49-F238E27FC236}">
                <a16:creationId xmlns:a16="http://schemas.microsoft.com/office/drawing/2014/main" id="{1E4FBBA8-C15E-48AA-A048-FDFD4E9C67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
        <p:nvSpPr>
          <p:cNvPr id="8" name="Footer Placeholder 7">
            <a:extLst>
              <a:ext uri="{FF2B5EF4-FFF2-40B4-BE49-F238E27FC236}">
                <a16:creationId xmlns:a16="http://schemas.microsoft.com/office/drawing/2014/main" id="{C56DACA2-719F-4647-9BA8-281A8F2BFCA5}"/>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9" name="Slide Number Placeholder 8">
            <a:extLst>
              <a:ext uri="{FF2B5EF4-FFF2-40B4-BE49-F238E27FC236}">
                <a16:creationId xmlns:a16="http://schemas.microsoft.com/office/drawing/2014/main" id="{DDAB2A36-6220-480C-B58F-CFF0A15787CF}"/>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p:txBody>
          <a:bodyPr/>
          <a:lstStyle/>
          <a:p>
            <a:r>
              <a:rPr lang="en-US"/>
              <a:t>September 20, 2022</a:t>
            </a:r>
            <a:endParaRPr lang="en-GB"/>
          </a:p>
        </p:txBody>
      </p:sp>
    </p:spTree>
    <p:extLst>
      <p:ext uri="{BB962C8B-B14F-4D97-AF65-F5344CB8AC3E}">
        <p14:creationId xmlns:p14="http://schemas.microsoft.com/office/powerpoint/2010/main" val="1128230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Several text boxe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6536757-24D6-4CE3-BC82-E594F5B33A4A}"/>
              </a:ext>
            </a:extLst>
          </p:cNvPr>
          <p:cNvSpPr>
            <a:spLocks noGrp="1"/>
          </p:cNvSpPr>
          <p:nvPr>
            <p:ph type="title" hasCustomPrompt="1"/>
          </p:nvPr>
        </p:nvSpPr>
        <p:spPr/>
        <p:txBody>
          <a:bodyPr/>
          <a:lstStyle>
            <a:lvl1pPr>
              <a:defRPr/>
            </a:lvl1pPr>
          </a:lstStyle>
          <a:p>
            <a:r>
              <a:rPr lang="en-US"/>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527716"/>
            <a:ext cx="5484812" cy="1753641"/>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spcBef>
                <a:spcPts val="0"/>
              </a:spcBef>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0350"/>
            <a:ext cx="5484812" cy="1566850"/>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chemeClr val="tx1"/>
                </a:solidFill>
              </a:defRPr>
            </a:lvl2pPr>
            <a:lvl3pPr marL="360000">
              <a:defRPr>
                <a:solidFill>
                  <a:schemeClr val="tx1"/>
                </a:solidFill>
              </a:defRPr>
            </a:lvl3pPr>
            <a:lvl5pPr>
              <a:defRPr>
                <a:solidFill>
                  <a:schemeClr val="tx1"/>
                </a:solidFill>
              </a:defRPr>
            </a:lvl5pPr>
          </a:lstStyle>
          <a:p>
            <a:pPr lvl="0"/>
            <a:r>
              <a:rPr lang="en-GB" noProof="0"/>
              <a:t>Click to add text</a:t>
            </a:r>
          </a:p>
          <a:p>
            <a:pPr lvl="1"/>
            <a:r>
              <a:rPr lang="en-GB" noProof="0"/>
              <a:t>2</a:t>
            </a:r>
          </a:p>
          <a:p>
            <a:pPr lvl="2"/>
            <a:r>
              <a:rPr lang="en-GB" noProof="0"/>
              <a:t>3</a:t>
            </a:r>
          </a:p>
          <a:p>
            <a:pPr lvl="3"/>
            <a:r>
              <a:rPr lang="en-GB" noProof="0"/>
              <a:t>4</a:t>
            </a:r>
          </a:p>
          <a:p>
            <a:pPr lvl="4"/>
            <a:r>
              <a:rPr lang="en-GB" noProof="0"/>
              <a:t>5</a:t>
            </a:r>
          </a:p>
          <a:p>
            <a:pPr lvl="5"/>
            <a:r>
              <a:rPr lang="en-GB" noProof="0"/>
              <a:t>6</a:t>
            </a:r>
            <a:endParaRPr lang="en-GB"/>
          </a:p>
        </p:txBody>
      </p:sp>
      <p:sp>
        <p:nvSpPr>
          <p:cNvPr id="4" name="Content Placeholder 4">
            <a:extLst>
              <a:ext uri="{FF2B5EF4-FFF2-40B4-BE49-F238E27FC236}">
                <a16:creationId xmlns:a16="http://schemas.microsoft.com/office/drawing/2014/main" id="{25700A65-5A8D-4928-8A10-F9DB7E931F98}"/>
              </a:ext>
            </a:extLst>
          </p:cNvPr>
          <p:cNvSpPr>
            <a:spLocks noGrp="1"/>
          </p:cNvSpPr>
          <p:nvPr>
            <p:ph sz="quarter" idx="25" hasCustomPrompt="1"/>
          </p:nvPr>
        </p:nvSpPr>
        <p:spPr>
          <a:xfrm>
            <a:off x="6225806" y="1527717"/>
            <a:ext cx="5467350" cy="2537993"/>
          </a:xfrm>
        </p:spPr>
        <p:txBody>
          <a:bodyPr tIns="72000"/>
          <a:lstStyle>
            <a:lvl1pPr>
              <a:defRPr sz="1100">
                <a:solidFill>
                  <a:schemeClr val="tx1"/>
                </a:solidFill>
              </a:defRPr>
            </a:lvl1pPr>
            <a:lvl2pPr>
              <a:defRPr sz="1100">
                <a:solidFill>
                  <a:schemeClr val="tx1"/>
                </a:solidFill>
              </a:defRPr>
            </a:lvl2pPr>
            <a:lvl3pPr>
              <a:defRPr sz="1100">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3" name="Text Placeholder 5">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6222999" y="4654550"/>
            <a:ext cx="4532313" cy="982663"/>
          </a:xfrm>
        </p:spPr>
        <p:txBody>
          <a:bodyPr tIns="0" numCol="2" spcCol="180000"/>
          <a:lstStyle>
            <a:lvl1pPr marL="0" indent="0">
              <a:spcAft>
                <a:spcPts val="0"/>
              </a:spcAft>
              <a:buClrTx/>
              <a:buFont typeface="Arial" panose="020B0604020202020204" pitchFamily="34" charset="0"/>
              <a:buChar char="​"/>
              <a:defRPr sz="1100" b="1">
                <a:solidFill>
                  <a:schemeClr val="accent1"/>
                </a:solidFill>
              </a:defRPr>
            </a:lvl1pPr>
            <a:lvl2pPr marL="0" indent="0">
              <a:lnSpc>
                <a:spcPct val="110000"/>
              </a:lnSpc>
              <a:spcBef>
                <a:spcPts val="0"/>
              </a:spcBef>
              <a:spcAft>
                <a:spcPts val="0"/>
              </a:spcAft>
              <a:buFont typeface="Arial" panose="020B0604020202020204" pitchFamily="34" charset="0"/>
              <a:buChar char="​"/>
              <a:defRPr sz="1100">
                <a:solidFill>
                  <a:srgbClr val="878787"/>
                </a:solidFill>
              </a:defRPr>
            </a:lvl2pPr>
            <a:lvl3pPr marL="180000">
              <a:lnSpc>
                <a:spcPct val="110000"/>
              </a:lnSpc>
              <a:spcBef>
                <a:spcPts val="0"/>
              </a:spcBef>
              <a:spcAft>
                <a:spcPts val="0"/>
              </a:spcAft>
              <a:defRPr sz="1100">
                <a:solidFill>
                  <a:srgbClr val="878787"/>
                </a:solidFill>
              </a:defRPr>
            </a:lvl3pPr>
          </a:lstStyle>
          <a:p>
            <a:pPr lvl="0"/>
            <a:r>
              <a:rPr lang="en-GB" noProof="0"/>
              <a:t>Click to add text</a:t>
            </a:r>
          </a:p>
          <a:p>
            <a:pPr lvl="1"/>
            <a:r>
              <a:rPr lang="en-GB" noProof="0"/>
              <a:t>1</a:t>
            </a:r>
          </a:p>
          <a:p>
            <a:pPr lvl="2"/>
            <a:r>
              <a:rPr lang="en-GB" noProof="0"/>
              <a:t>2</a:t>
            </a:r>
          </a:p>
          <a:p>
            <a:pPr lvl="3"/>
            <a:r>
              <a:rPr lang="en-GB" noProof="0"/>
              <a:t>3</a:t>
            </a:r>
            <a:endParaRPr lang="en-GB"/>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cxnSp>
        <p:nvCxnSpPr>
          <p:cNvPr id="27" name="Straight Connector 1">
            <a:extLst>
              <a:ext uri="{FF2B5EF4-FFF2-40B4-BE49-F238E27FC236}">
                <a16:creationId xmlns:a16="http://schemas.microsoft.com/office/drawing/2014/main" id="{7096DEC8-77C9-4DD3-9025-ECDC80F2146B}"/>
              </a:ext>
            </a:extLst>
          </p:cNvPr>
          <p:cNvCxnSpPr/>
          <p:nvPr userDrawn="1"/>
        </p:nvCxnSpPr>
        <p:spPr>
          <a:xfrm>
            <a:off x="500064" y="3521075"/>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90E9CF-510E-4225-A3BB-91F013987BD5}"/>
              </a:ext>
            </a:extLst>
          </p:cNvPr>
          <p:cNvCxnSpPr/>
          <p:nvPr userDrawn="1"/>
        </p:nvCxnSpPr>
        <p:spPr>
          <a:xfrm>
            <a:off x="6225806" y="1527717"/>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2" name="Straight Connector 3">
            <a:extLst>
              <a:ext uri="{FF2B5EF4-FFF2-40B4-BE49-F238E27FC236}">
                <a16:creationId xmlns:a16="http://schemas.microsoft.com/office/drawing/2014/main" id="{CA039D30-14CC-454E-9DA1-C777E3C44776}"/>
              </a:ext>
            </a:extLst>
          </p:cNvPr>
          <p:cNvCxnSpPr/>
          <p:nvPr userDrawn="1"/>
        </p:nvCxnSpPr>
        <p:spPr>
          <a:xfrm>
            <a:off x="6225806" y="4400550"/>
            <a:ext cx="54684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2C382236-11EE-4251-B331-C34A1F0BC3C7}"/>
              </a:ext>
            </a:extLst>
          </p:cNvPr>
          <p:cNvSpPr>
            <a:spLocks noGrp="1"/>
          </p:cNvSpPr>
          <p:nvPr>
            <p:ph type="dt" sz="half" idx="26"/>
          </p:nvPr>
        </p:nvSpPr>
        <p:spPr/>
        <p:txBody>
          <a:bodyPr/>
          <a:lstStyle/>
          <a:p>
            <a:r>
              <a:rPr lang="en-US"/>
              <a:t>September 20, 2022</a:t>
            </a:r>
            <a:endParaRPr lang="en-GB"/>
          </a:p>
        </p:txBody>
      </p:sp>
      <p:sp>
        <p:nvSpPr>
          <p:cNvPr id="6" name="Footer Placeholder 5">
            <a:extLst>
              <a:ext uri="{FF2B5EF4-FFF2-40B4-BE49-F238E27FC236}">
                <a16:creationId xmlns:a16="http://schemas.microsoft.com/office/drawing/2014/main" id="{3662E7F8-5569-4FBF-9D79-FD373EB71C09}"/>
              </a:ext>
            </a:extLst>
          </p:cNvPr>
          <p:cNvSpPr>
            <a:spLocks noGrp="1"/>
          </p:cNvSpPr>
          <p:nvPr>
            <p:ph type="ftr" sz="quarter" idx="27"/>
          </p:nvPr>
        </p:nvSpPr>
        <p:spPr/>
        <p:txBody>
          <a:bodyPr/>
          <a:lstStyle/>
          <a:p>
            <a:r>
              <a:rPr lang="it-IT"/>
              <a:t>Carlo Bertani, Maersk, Inland Decarbonization Lead</a:t>
            </a:r>
            <a:endParaRPr lang="en-GB"/>
          </a:p>
        </p:txBody>
      </p:sp>
      <p:sp>
        <p:nvSpPr>
          <p:cNvPr id="8" name="Slide Number Placeholder 7">
            <a:extLst>
              <a:ext uri="{FF2B5EF4-FFF2-40B4-BE49-F238E27FC236}">
                <a16:creationId xmlns:a16="http://schemas.microsoft.com/office/drawing/2014/main" id="{7D00A7CC-3278-4F1E-AD5C-F27447EEAE98}"/>
              </a:ext>
            </a:extLst>
          </p:cNvPr>
          <p:cNvSpPr>
            <a:spLocks noGrp="1"/>
          </p:cNvSpPr>
          <p:nvPr>
            <p:ph type="sldNum" sz="quarter" idx="28"/>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392109105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ext and picture ">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8131175" y="501650"/>
            <a:ext cx="3559176" cy="5135563"/>
          </a:xfrm>
          <a:noFill/>
          <a:ln>
            <a:noFill/>
          </a:ln>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8" name="Title 1">
            <a:extLst>
              <a:ext uri="{FF2B5EF4-FFF2-40B4-BE49-F238E27FC236}">
                <a16:creationId xmlns:a16="http://schemas.microsoft.com/office/drawing/2014/main" id="{E637B88C-6BF1-4846-8D23-5E4678D6149C}"/>
              </a:ext>
            </a:extLst>
          </p:cNvPr>
          <p:cNvSpPr>
            <a:spLocks noGrp="1"/>
          </p:cNvSpPr>
          <p:nvPr>
            <p:ph type="title" hasCustomPrompt="1"/>
          </p:nvPr>
        </p:nvSpPr>
        <p:spPr>
          <a:xfrm>
            <a:off x="500399" y="501649"/>
            <a:ext cx="6676689" cy="930275"/>
          </a:xfrm>
        </p:spPr>
        <p:txBody>
          <a:bodyPr/>
          <a:lstStyle>
            <a:lvl1pPr>
              <a:defRPr/>
            </a:lvl1pPr>
          </a:lstStyle>
          <a:p>
            <a:r>
              <a:rPr lang="en-GB" noProof="0"/>
              <a:t>Click to add title</a:t>
            </a:r>
            <a:endParaRPr lang="en-GB"/>
          </a:p>
        </p:txBody>
      </p:sp>
      <p:sp>
        <p:nvSpPr>
          <p:cNvPr id="9" name="Text Placeholder 2">
            <a:extLst>
              <a:ext uri="{FF2B5EF4-FFF2-40B4-BE49-F238E27FC236}">
                <a16:creationId xmlns:a16="http://schemas.microsoft.com/office/drawing/2014/main" id="{6EEC2DAD-CD0D-4A12-B275-257EC3F16D2C}"/>
              </a:ext>
            </a:extLst>
          </p:cNvPr>
          <p:cNvSpPr>
            <a:spLocks noGrp="1"/>
          </p:cNvSpPr>
          <p:nvPr>
            <p:ph type="body" sz="quarter" idx="22" hasCustomPrompt="1"/>
          </p:nvPr>
        </p:nvSpPr>
        <p:spPr>
          <a:xfrm>
            <a:off x="500063" y="1943100"/>
            <a:ext cx="4530725" cy="1577975"/>
          </a:xfrm>
        </p:spPr>
        <p:txBody>
          <a:bodyPr/>
          <a:lstStyle>
            <a:lvl1pPr>
              <a:defRPr sz="1100">
                <a:solidFill>
                  <a:schemeClr val="tx1"/>
                </a:solidFill>
              </a:defRPr>
            </a:lvl1pPr>
            <a:lvl2pPr marL="0" indent="0">
              <a:spcBef>
                <a:spcPts val="0"/>
              </a:spcBef>
              <a:buFont typeface="Arial" panose="020B0604020202020204" pitchFamily="34" charset="0"/>
              <a:buChar char="​"/>
              <a:defRPr sz="1100" b="1">
                <a:solidFill>
                  <a:schemeClr val="accent1"/>
                </a:solidFill>
              </a:defRPr>
            </a:lvl2pPr>
            <a:lvl3pPr marL="360000">
              <a:defRPr>
                <a:solidFill>
                  <a:schemeClr val="tx1"/>
                </a:solidFill>
              </a:defRPr>
            </a:lvl3pPr>
            <a:lvl5pPr>
              <a:defRPr>
                <a:solidFill>
                  <a:schemeClr val="tx1"/>
                </a:solidFill>
              </a:defRPr>
            </a:lvl5pPr>
          </a:lstStyle>
          <a:p>
            <a:pPr lvl="0"/>
            <a:r>
              <a:rPr lang="en-GB" noProof="0"/>
              <a:t>Click to add text</a:t>
            </a:r>
            <a:endParaRPr lang="en-GB"/>
          </a:p>
          <a:p>
            <a:pPr lvl="1"/>
            <a:r>
              <a:rPr lang="en-GB"/>
              <a:t>Second level</a:t>
            </a:r>
          </a:p>
          <a:p>
            <a:pPr lvl="2"/>
            <a:r>
              <a:rPr lang="en-GB"/>
              <a:t>Third level</a:t>
            </a:r>
          </a:p>
          <a:p>
            <a:pPr lvl="3"/>
            <a:r>
              <a:rPr lang="en-GB"/>
              <a:t>Fourth level</a:t>
            </a:r>
          </a:p>
          <a:p>
            <a:pPr lvl="4"/>
            <a:r>
              <a:rPr lang="en-GB"/>
              <a:t>Fifth level</a:t>
            </a:r>
          </a:p>
        </p:txBody>
      </p:sp>
      <p:sp>
        <p:nvSpPr>
          <p:cNvPr id="31" name="Text Placeholder 3">
            <a:extLst>
              <a:ext uri="{FF2B5EF4-FFF2-40B4-BE49-F238E27FC236}">
                <a16:creationId xmlns:a16="http://schemas.microsoft.com/office/drawing/2014/main" id="{E3EA61B2-2CC5-4483-A81E-CE7D1E113515}"/>
              </a:ext>
            </a:extLst>
          </p:cNvPr>
          <p:cNvSpPr>
            <a:spLocks noGrp="1"/>
          </p:cNvSpPr>
          <p:nvPr>
            <p:ph type="body" sz="quarter" idx="23" hasCustomPrompt="1"/>
          </p:nvPr>
        </p:nvSpPr>
        <p:spPr>
          <a:xfrm>
            <a:off x="500063" y="4078099"/>
            <a:ext cx="4532400" cy="230376"/>
          </a:xfrm>
        </p:spPr>
        <p:txBody>
          <a:bodyPr/>
          <a:lstStyle>
            <a:lvl1pPr marL="0" indent="0">
              <a:buFont typeface="Arial" panose="020B0604020202020204" pitchFamily="34" charset="0"/>
              <a:buChar char="​"/>
              <a:defRPr sz="1100" b="1">
                <a:solidFill>
                  <a:schemeClr val="accent1"/>
                </a:solidFill>
              </a:defRPr>
            </a:lvl1pPr>
            <a:lvl2pPr marL="180000" indent="-180000">
              <a:spcBef>
                <a:spcPts val="0"/>
              </a:spcBef>
              <a:buFont typeface="Arial" panose="020B0604020202020204" pitchFamily="34" charset="0"/>
              <a:buChar char="•"/>
              <a:defRPr sz="1100" b="0">
                <a:solidFill>
                  <a:srgbClr val="687A86"/>
                </a:solidFill>
              </a:defRPr>
            </a:lvl2pPr>
            <a:lvl3pPr marL="360000">
              <a:defRPr>
                <a:solidFill>
                  <a:srgbClr val="687A86"/>
                </a:solidFill>
              </a:defRPr>
            </a:lvl3pPr>
            <a:lvl5pPr>
              <a:defRPr>
                <a:solidFill>
                  <a:srgbClr val="687A86"/>
                </a:solidFill>
              </a:defRPr>
            </a:lvl5pPr>
          </a:lstStyle>
          <a:p>
            <a:pPr lvl="0"/>
            <a:r>
              <a:rPr lang="en-GB" noProof="0"/>
              <a:t>Click to add text</a:t>
            </a:r>
            <a:endParaRPr lang="en-GB"/>
          </a:p>
        </p:txBody>
      </p:sp>
      <p:sp>
        <p:nvSpPr>
          <p:cNvPr id="33" name="Text Placeholder 4">
            <a:extLst>
              <a:ext uri="{FF2B5EF4-FFF2-40B4-BE49-F238E27FC236}">
                <a16:creationId xmlns:a16="http://schemas.microsoft.com/office/drawing/2014/main" id="{A2424BA5-C278-45AB-B9F5-B85D4A3A86B9}"/>
              </a:ext>
            </a:extLst>
          </p:cNvPr>
          <p:cNvSpPr>
            <a:spLocks noGrp="1"/>
          </p:cNvSpPr>
          <p:nvPr>
            <p:ph type="body" sz="quarter" idx="24" hasCustomPrompt="1"/>
          </p:nvPr>
        </p:nvSpPr>
        <p:spPr>
          <a:xfrm>
            <a:off x="500063" y="4440055"/>
            <a:ext cx="3578225" cy="876454"/>
          </a:xfrm>
        </p:spPr>
        <p:txBody>
          <a:bodyPr tIns="90000" numCol="2" spcCol="180000"/>
          <a:lstStyle>
            <a:lvl1pPr marL="198000" indent="-198000">
              <a:spcAft>
                <a:spcPts val="300"/>
              </a:spcAft>
              <a:buClrTx/>
              <a:buFont typeface="+mj-lt"/>
              <a:buAutoNum type="arabicPeriod"/>
              <a:defRPr sz="1100">
                <a:solidFill>
                  <a:srgbClr val="878787"/>
                </a:solidFill>
              </a:defRPr>
            </a:lvl1pPr>
          </a:lstStyle>
          <a:p>
            <a:pPr lvl="0"/>
            <a:r>
              <a:rPr lang="en-GB" noProof="0"/>
              <a:t>Click to add text</a:t>
            </a:r>
            <a:endParaRPr lang="en-GB"/>
          </a:p>
        </p:txBody>
      </p:sp>
      <p:cxnSp>
        <p:nvCxnSpPr>
          <p:cNvPr id="12" name="Straight Connector 1">
            <a:extLst>
              <a:ext uri="{FF2B5EF4-FFF2-40B4-BE49-F238E27FC236}">
                <a16:creationId xmlns:a16="http://schemas.microsoft.com/office/drawing/2014/main" id="{CA039D30-14CC-454E-9DA1-C777E3C44776}"/>
              </a:ext>
            </a:extLst>
          </p:cNvPr>
          <p:cNvCxnSpPr/>
          <p:nvPr userDrawn="1"/>
        </p:nvCxnSpPr>
        <p:spPr>
          <a:xfrm>
            <a:off x="500064" y="4308475"/>
            <a:ext cx="5484811"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
            <a:extLst>
              <a:ext uri="{FF2B5EF4-FFF2-40B4-BE49-F238E27FC236}">
                <a16:creationId xmlns:a16="http://schemas.microsoft.com/office/drawing/2014/main" id="{EA3D1E53-A268-4438-A6D9-6DD6795760C6}"/>
              </a:ext>
            </a:extLst>
          </p:cNvPr>
          <p:cNvCxnSpPr/>
          <p:nvPr userDrawn="1"/>
        </p:nvCxnSpPr>
        <p:spPr>
          <a:xfrm>
            <a:off x="500064" y="5637213"/>
            <a:ext cx="5484811" cy="0"/>
          </a:xfrm>
          <a:prstGeom prst="line">
            <a:avLst/>
          </a:prstGeom>
          <a:ln w="12700">
            <a:solidFill>
              <a:srgbClr val="878787"/>
            </a:solidFill>
          </a:ln>
        </p:spPr>
        <p:style>
          <a:lnRef idx="1">
            <a:schemeClr val="accent1"/>
          </a:lnRef>
          <a:fillRef idx="0">
            <a:schemeClr val="accent1"/>
          </a:fillRef>
          <a:effectRef idx="0">
            <a:schemeClr val="accent1"/>
          </a:effectRef>
          <a:fontRef idx="minor">
            <a:schemeClr val="tx1"/>
          </a:fontRef>
        </p:style>
      </p:cxnSp>
      <p:sp>
        <p:nvSpPr>
          <p:cNvPr id="2" name="Date Placeholder 1" hidden="1">
            <a:extLst>
              <a:ext uri="{FF2B5EF4-FFF2-40B4-BE49-F238E27FC236}">
                <a16:creationId xmlns:a16="http://schemas.microsoft.com/office/drawing/2014/main" id="{83C375B8-9D52-48FF-B9DE-8BD6EEC3AB3E}"/>
              </a:ext>
            </a:extLst>
          </p:cNvPr>
          <p:cNvSpPr>
            <a:spLocks noGrp="1"/>
          </p:cNvSpPr>
          <p:nvPr>
            <p:ph type="dt" sz="half" idx="25"/>
          </p:nvPr>
        </p:nvSpPr>
        <p:spPr/>
        <p:txBody>
          <a:bodyPr/>
          <a:lstStyle/>
          <a:p>
            <a:r>
              <a:rPr lang="en-US"/>
              <a:t>September 20, 2022</a:t>
            </a:r>
            <a:endParaRPr lang="en-GB"/>
          </a:p>
        </p:txBody>
      </p:sp>
      <p:sp>
        <p:nvSpPr>
          <p:cNvPr id="4" name="Footer Placeholder 3">
            <a:extLst>
              <a:ext uri="{FF2B5EF4-FFF2-40B4-BE49-F238E27FC236}">
                <a16:creationId xmlns:a16="http://schemas.microsoft.com/office/drawing/2014/main" id="{2F4DD863-7BBE-4D3F-8B44-500AE483AC81}"/>
              </a:ext>
            </a:extLst>
          </p:cNvPr>
          <p:cNvSpPr>
            <a:spLocks noGrp="1"/>
          </p:cNvSpPr>
          <p:nvPr>
            <p:ph type="ftr" sz="quarter" idx="26"/>
          </p:nvPr>
        </p:nvSpPr>
        <p:spPr/>
        <p:txBody>
          <a:bodyPr/>
          <a:lstStyle/>
          <a:p>
            <a:r>
              <a:rPr lang="it-IT"/>
              <a:t>Carlo Bertani, Maersk, Inland Decarbonization Lead</a:t>
            </a:r>
            <a:endParaRPr lang="en-GB"/>
          </a:p>
        </p:txBody>
      </p:sp>
      <p:sp>
        <p:nvSpPr>
          <p:cNvPr id="6" name="Slide Number Placeholder 5">
            <a:extLst>
              <a:ext uri="{FF2B5EF4-FFF2-40B4-BE49-F238E27FC236}">
                <a16:creationId xmlns:a16="http://schemas.microsoft.com/office/drawing/2014/main" id="{2DEBACDB-2C17-4569-8330-7E4B0C324ABA}"/>
              </a:ext>
            </a:extLst>
          </p:cNvPr>
          <p:cNvSpPr>
            <a:spLocks noGrp="1"/>
          </p:cNvSpPr>
          <p:nvPr>
            <p:ph type="sldNum" sz="quarter" idx="27"/>
          </p:nvPr>
        </p:nvSpPr>
        <p:spPr/>
        <p:txBody>
          <a:bodyPr/>
          <a:lstStyle/>
          <a:p>
            <a:fld id="{43A204BC-C5BA-4EF4-ABC8-D45123A0C528}" type="slidenum">
              <a:rPr lang="en-GB" smtClean="0"/>
              <a:pPr/>
              <a:t>‹#›</a:t>
            </a:fld>
            <a:endParaRPr lang="en-GB"/>
          </a:p>
        </p:txBody>
      </p:sp>
    </p:spTree>
    <p:extLst>
      <p:ext uri="{BB962C8B-B14F-4D97-AF65-F5344CB8AC3E}">
        <p14:creationId xmlns:p14="http://schemas.microsoft.com/office/powerpoint/2010/main" val="145354688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Breaker">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2" y="3521074"/>
            <a:ext cx="10491787" cy="2116137"/>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pic>
        <p:nvPicPr>
          <p:cNvPr id="7" name="Picture 6">
            <a:extLst>
              <a:ext uri="{FF2B5EF4-FFF2-40B4-BE49-F238E27FC236}">
                <a16:creationId xmlns:a16="http://schemas.microsoft.com/office/drawing/2014/main" id="{555D39A8-1DFB-490B-B73E-DECDD50DB2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9676" y="6134617"/>
            <a:ext cx="1435438" cy="320697"/>
          </a:xfrm>
          <a:prstGeom prst="rect">
            <a:avLst/>
          </a:prstGeom>
        </p:spPr>
      </p:pic>
    </p:spTree>
    <p:extLst>
      <p:ext uri="{BB962C8B-B14F-4D97-AF65-F5344CB8AC3E}">
        <p14:creationId xmlns:p14="http://schemas.microsoft.com/office/powerpoint/2010/main" val="2515860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Breaker w. picture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3429000"/>
            <a:ext cx="5484812" cy="2208212"/>
          </a:xfrm>
        </p:spPr>
        <p:txBody>
          <a:bodyPr/>
          <a:lstStyle>
            <a:lvl1pPr>
              <a:defRPr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13" name="Text Placeholder 12">
            <a:extLst>
              <a:ext uri="{FF2B5EF4-FFF2-40B4-BE49-F238E27FC236}">
                <a16:creationId xmlns:a16="http://schemas.microsoft.com/office/drawing/2014/main" id="{396DE752-EA38-4814-AFA5-3A736D036BFE}"/>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283688659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Breaker w. picture B">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3429000"/>
            <a:ext cx="5484813"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BD99E0C0-56FA-4B2A-BB66-76081F6E2F70}"/>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192128490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Breaker w. picture C">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6223000" y="3429000"/>
            <a:ext cx="5467350" cy="2208212"/>
          </a:xfrm>
        </p:spPr>
        <p:txBody>
          <a:bodyPr/>
          <a:lstStyle>
            <a:lvl1pPr>
              <a:defRPr sz="4000" b="0">
                <a:solidFill>
                  <a:schemeClr val="bg1"/>
                </a:solidFill>
                <a:latin typeface="+mj-lt"/>
              </a:defRPr>
            </a:lvl1pPr>
          </a:lstStyle>
          <a:p>
            <a:r>
              <a:rPr lang="en-GB" noProof="0"/>
              <a:t>Click to add title</a:t>
            </a:r>
          </a:p>
        </p:txBody>
      </p:sp>
      <p:sp>
        <p:nvSpPr>
          <p:cNvPr id="9" name="Footer Placeholder 8">
            <a:extLst>
              <a:ext uri="{FF2B5EF4-FFF2-40B4-BE49-F238E27FC236}">
                <a16:creationId xmlns:a16="http://schemas.microsoft.com/office/drawing/2014/main" id="{A9A96F2B-17B8-409E-AEA9-1195DB57C00A}"/>
              </a:ext>
            </a:extLst>
          </p:cNvPr>
          <p:cNvSpPr>
            <a:spLocks noGrp="1"/>
          </p:cNvSpPr>
          <p:nvPr>
            <p:ph type="ftr" sz="quarter" idx="16"/>
          </p:nvPr>
        </p:nvSpPr>
        <p:spPr/>
        <p:txBody>
          <a:bodyPr/>
          <a:lstStyle>
            <a:lvl1pPr>
              <a:defRPr>
                <a:solidFill>
                  <a:schemeClr val="bg1"/>
                </a:solidFill>
              </a:defRPr>
            </a:lvl1pPr>
          </a:lstStyle>
          <a:p>
            <a:r>
              <a:rPr lang="it-IT"/>
              <a:t>Carlo Bertani, Maersk, Inland Decarbonization Lead</a:t>
            </a:r>
            <a:endParaRPr lang="en-GB"/>
          </a:p>
        </p:txBody>
      </p:sp>
      <p:sp>
        <p:nvSpPr>
          <p:cNvPr id="10" name="Slide Number Placeholder 9">
            <a:extLst>
              <a:ext uri="{FF2B5EF4-FFF2-40B4-BE49-F238E27FC236}">
                <a16:creationId xmlns:a16="http://schemas.microsoft.com/office/drawing/2014/main" id="{644E83C0-32E9-43EF-864A-C6C827731210}"/>
              </a:ext>
            </a:extLst>
          </p:cNvPr>
          <p:cNvSpPr>
            <a:spLocks noGrp="1"/>
          </p:cNvSpPr>
          <p:nvPr>
            <p:ph type="sldNum" sz="quarter" idx="17"/>
          </p:nvPr>
        </p:nvSpPr>
        <p:spPr/>
        <p:txBody>
          <a:bodyPr/>
          <a:lstStyle>
            <a:lvl1pPr>
              <a:defRPr>
                <a:solidFill>
                  <a:schemeClr val="bg1"/>
                </a:solidFill>
              </a:defRPr>
            </a:lvl1pPr>
          </a:lstStyle>
          <a:p>
            <a:fld id="{43A204BC-C5BA-4EF4-ABC8-D45123A0C528}" type="slidenum">
              <a:rPr lang="en-GB" smtClean="0"/>
              <a:pPr/>
              <a:t>‹#›</a:t>
            </a:fld>
            <a:endParaRPr lang="en-GB"/>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
        <p:nvSpPr>
          <p:cNvPr id="8" name="Text Placeholder 12">
            <a:extLst>
              <a:ext uri="{FF2B5EF4-FFF2-40B4-BE49-F238E27FC236}">
                <a16:creationId xmlns:a16="http://schemas.microsoft.com/office/drawing/2014/main" id="{E9CFB424-23CA-445E-B56D-C69541529484}"/>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Tree>
    <p:extLst>
      <p:ext uri="{BB962C8B-B14F-4D97-AF65-F5344CB8AC3E}">
        <p14:creationId xmlns:p14="http://schemas.microsoft.com/office/powerpoint/2010/main" val="3321890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Case story A">
    <p:bg>
      <p:bgPr>
        <a:solidFill>
          <a:schemeClr val="accent3"/>
        </a:solidFill>
        <a:effectLst/>
      </p:bgPr>
    </p:bg>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0" y="0"/>
            <a:ext cx="12193200" cy="6861600"/>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bg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3" y="2732088"/>
            <a:ext cx="5484812" cy="2125662"/>
          </a:xfrm>
        </p:spPr>
        <p:txBody>
          <a:bodyPr/>
          <a:lstStyle>
            <a:lvl1pPr>
              <a:defRPr sz="4000" b="0">
                <a:solidFill>
                  <a:schemeClr val="bg1"/>
                </a:solidFill>
                <a:latin typeface="+mj-lt"/>
              </a:defRPr>
            </a:lvl1pPr>
          </a:lstStyle>
          <a:p>
            <a:r>
              <a:rPr lang="en-GB" noProof="0"/>
              <a:t>Click to add title</a:t>
            </a:r>
          </a:p>
        </p:txBody>
      </p:sp>
      <p:sp>
        <p:nvSpPr>
          <p:cNvPr id="15" name="Content Placeholder 2">
            <a:extLst>
              <a:ext uri="{FF2B5EF4-FFF2-40B4-BE49-F238E27FC236}">
                <a16:creationId xmlns:a16="http://schemas.microsoft.com/office/drawing/2014/main" id="{248F43D1-063F-48C6-A5D5-90EFC34AB131}"/>
              </a:ext>
            </a:extLst>
          </p:cNvPr>
          <p:cNvSpPr>
            <a:spLocks noGrp="1"/>
          </p:cNvSpPr>
          <p:nvPr>
            <p:ph sz="quarter" idx="21" hasCustomPrompt="1"/>
          </p:nvPr>
        </p:nvSpPr>
        <p:spPr>
          <a:xfrm>
            <a:off x="500062" y="6278400"/>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12" name="Text Placeholder logo">
            <a:extLst>
              <a:ext uri="{FF2B5EF4-FFF2-40B4-BE49-F238E27FC236}">
                <a16:creationId xmlns:a16="http://schemas.microsoft.com/office/drawing/2014/main" id="{B9A1D87C-1728-4DC9-BEC9-168709C842AA}"/>
              </a:ext>
            </a:extLst>
          </p:cNvPr>
          <p:cNvSpPr>
            <a:spLocks noGrp="1"/>
          </p:cNvSpPr>
          <p:nvPr>
            <p:ph type="body" sz="quarter" idx="18" hasCustomPrompt="1"/>
          </p:nvPr>
        </p:nvSpPr>
        <p:spPr>
          <a:xfrm>
            <a:off x="10252534" y="6134616"/>
            <a:ext cx="1435437" cy="320697"/>
          </a:xfrm>
          <a:blipFill>
            <a:blip r:embed="rId2"/>
            <a:stretch>
              <a:fillRect/>
            </a:stretch>
          </a:blipFill>
        </p:spPr>
        <p:txBody>
          <a:bodyPr/>
          <a:lstStyle>
            <a:lvl1pPr marL="0" indent="0">
              <a:buNone/>
              <a:defRPr sz="100">
                <a:noFill/>
              </a:defRPr>
            </a:lvl1pPr>
          </a:lstStyle>
          <a:p>
            <a:pPr lvl="0"/>
            <a:r>
              <a:rPr lang="en-GB"/>
              <a:t>.</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11268716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ase story B">
    <p:spTree>
      <p:nvGrpSpPr>
        <p:cNvPr id="1" name=""/>
        <p:cNvGrpSpPr/>
        <p:nvPr/>
      </p:nvGrpSpPr>
      <p:grpSpPr>
        <a:xfrm>
          <a:off x="0" y="0"/>
          <a:ext cx="0" cy="0"/>
          <a:chOff x="0" y="0"/>
          <a:chExt cx="0" cy="0"/>
        </a:xfrm>
      </p:grpSpPr>
      <p:sp>
        <p:nvSpPr>
          <p:cNvPr id="7" name="Picture Placeholder 6"/>
          <p:cNvSpPr>
            <a:spLocks noGrp="1"/>
          </p:cNvSpPr>
          <p:nvPr>
            <p:ph type="pic" sz="quarter" idx="13" hasCustomPrompt="1"/>
          </p:nvPr>
        </p:nvSpPr>
        <p:spPr>
          <a:xfrm>
            <a:off x="6223000" y="500063"/>
            <a:ext cx="5467350" cy="5137151"/>
          </a:xfrm>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solidFill>
                  <a:schemeClr val="tx1"/>
                </a:solidFill>
              </a:defRPr>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2" name="Title 1"/>
          <p:cNvSpPr>
            <a:spLocks noGrp="1"/>
          </p:cNvSpPr>
          <p:nvPr>
            <p:ph type="title" hasCustomPrompt="1"/>
          </p:nvPr>
        </p:nvSpPr>
        <p:spPr>
          <a:xfrm>
            <a:off x="500062" y="2735263"/>
            <a:ext cx="5484813" cy="2365375"/>
          </a:xfrm>
        </p:spPr>
        <p:txBody>
          <a:bodyPr/>
          <a:lstStyle>
            <a:lvl1pPr>
              <a:defRPr sz="4000" b="0">
                <a:solidFill>
                  <a:schemeClr val="tx1"/>
                </a:solidFill>
                <a:latin typeface="+mj-lt"/>
              </a:defRPr>
            </a:lvl1pPr>
          </a:lstStyle>
          <a:p>
            <a:r>
              <a:rPr lang="en-GB" noProof="0"/>
              <a:t>Click to add title</a:t>
            </a:r>
          </a:p>
        </p:txBody>
      </p:sp>
      <p:sp>
        <p:nvSpPr>
          <p:cNvPr id="13" name="Content Placeholder 2">
            <a:extLst>
              <a:ext uri="{FF2B5EF4-FFF2-40B4-BE49-F238E27FC236}">
                <a16:creationId xmlns:a16="http://schemas.microsoft.com/office/drawing/2014/main" id="{F149FF58-D257-4EC7-B21D-296239E0971A}"/>
              </a:ext>
            </a:extLst>
          </p:cNvPr>
          <p:cNvSpPr>
            <a:spLocks noGrp="1"/>
          </p:cNvSpPr>
          <p:nvPr>
            <p:ph sz="quarter" idx="19" hasCustomPrompt="1"/>
          </p:nvPr>
        </p:nvSpPr>
        <p:spPr>
          <a:xfrm>
            <a:off x="500062" y="6278400"/>
            <a:ext cx="2862000" cy="133200"/>
          </a:xfrm>
        </p:spPr>
        <p:txBody>
          <a:bodyPr/>
          <a:lstStyle>
            <a:lvl1pPr marL="0" indent="0">
              <a:buNone/>
              <a:defRPr sz="900">
                <a:solidFill>
                  <a:srgbClr val="687A86"/>
                </a:solidFill>
              </a:defRPr>
            </a:lvl1pPr>
            <a:lvl2pPr marL="180000" indent="0">
              <a:buNone/>
              <a:defRPr/>
            </a:lvl2pPr>
          </a:lstStyle>
          <a:p>
            <a:pPr lvl="0"/>
            <a:r>
              <a:rPr lang="en-GB"/>
              <a:t>Insert case story</a:t>
            </a:r>
          </a:p>
        </p:txBody>
      </p:sp>
      <p:sp>
        <p:nvSpPr>
          <p:cNvPr id="9" name="Footer Placeholder 8" hidden="1">
            <a:extLst>
              <a:ext uri="{FF2B5EF4-FFF2-40B4-BE49-F238E27FC236}">
                <a16:creationId xmlns:a16="http://schemas.microsoft.com/office/drawing/2014/main" id="{A9A96F2B-17B8-409E-AEA9-1195DB57C00A}"/>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10" name="Slide Number Placeholder 9" hidden="1">
            <a:extLst>
              <a:ext uri="{FF2B5EF4-FFF2-40B4-BE49-F238E27FC236}">
                <a16:creationId xmlns:a16="http://schemas.microsoft.com/office/drawing/2014/main" id="{644E83C0-32E9-43EF-864A-C6C827731210}"/>
              </a:ext>
            </a:extLst>
          </p:cNvPr>
          <p:cNvSpPr>
            <a:spLocks noGrp="1"/>
          </p:cNvSpPr>
          <p:nvPr>
            <p:ph type="sldNum" sz="quarter" idx="17"/>
          </p:nvPr>
        </p:nvSpPr>
        <p:spPr>
          <a:xfrm>
            <a:off x="0" y="6858000"/>
            <a:ext cx="0" cy="0"/>
          </a:xfrm>
        </p:spPr>
        <p:txBody>
          <a:bodyPr/>
          <a:lstStyle>
            <a:lvl1pPr>
              <a:defRPr sz="100">
                <a:noFill/>
              </a:defRPr>
            </a:lvl1pPr>
          </a:lstStyle>
          <a:p>
            <a:endParaRPr lang="en-GB"/>
          </a:p>
          <a:p>
            <a:r>
              <a:rPr lang="en-GB"/>
              <a:t>.</a:t>
            </a:r>
          </a:p>
        </p:txBody>
      </p:sp>
      <p:sp>
        <p:nvSpPr>
          <p:cNvPr id="6" name="Date Placeholder 5" hidden="1">
            <a:extLst>
              <a:ext uri="{FF2B5EF4-FFF2-40B4-BE49-F238E27FC236}">
                <a16:creationId xmlns:a16="http://schemas.microsoft.com/office/drawing/2014/main" id="{08F8CACC-6EC3-45E4-B2E4-A9916C3AA0BC}"/>
              </a:ext>
            </a:extLst>
          </p:cNvPr>
          <p:cNvSpPr>
            <a:spLocks noGrp="1"/>
          </p:cNvSpPr>
          <p:nvPr>
            <p:ph type="dt" sz="half" idx="15"/>
          </p:nvPr>
        </p:nvSpPr>
        <p:spPr/>
        <p:txBody>
          <a:bodyPr/>
          <a:lstStyle>
            <a:lvl1pPr>
              <a:defRPr>
                <a:noFill/>
              </a:defRPr>
            </a:lvl1pPr>
          </a:lstStyle>
          <a:p>
            <a:r>
              <a:rPr lang="en-US"/>
              <a:t>September 20, 2022</a:t>
            </a:r>
            <a:endParaRPr lang="en-GB"/>
          </a:p>
        </p:txBody>
      </p:sp>
    </p:spTree>
    <p:extLst>
      <p:ext uri="{BB962C8B-B14F-4D97-AF65-F5344CB8AC3E}">
        <p14:creationId xmlns:p14="http://schemas.microsoft.com/office/powerpoint/2010/main" val="374751934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ase story C">
    <p:spTree>
      <p:nvGrpSpPr>
        <p:cNvPr id="1" name=""/>
        <p:cNvGrpSpPr/>
        <p:nvPr/>
      </p:nvGrpSpPr>
      <p:grpSpPr>
        <a:xfrm>
          <a:off x="0" y="0"/>
          <a:ext cx="0" cy="0"/>
          <a:chOff x="0" y="0"/>
          <a:chExt cx="0" cy="0"/>
        </a:xfrm>
      </p:grpSpPr>
      <p:sp>
        <p:nvSpPr>
          <p:cNvPr id="11" name="Background">
            <a:extLst>
              <a:ext uri="{FF2B5EF4-FFF2-40B4-BE49-F238E27FC236}">
                <a16:creationId xmlns:a16="http://schemas.microsoft.com/office/drawing/2014/main" id="{AF81BF6F-7D05-4852-828C-3879CADCF160}"/>
              </a:ext>
            </a:extLst>
          </p:cNvPr>
          <p:cNvSpPr/>
          <p:nvPr userDrawn="1"/>
        </p:nvSpPr>
        <p:spPr>
          <a:xfrm>
            <a:off x="0" y="0"/>
            <a:ext cx="12190476" cy="6858000"/>
          </a:xfrm>
          <a:prstGeom prst="rect">
            <a:avLst/>
          </a:prstGeom>
          <a:solidFill>
            <a:srgbClr val="ACACAC"/>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GB" sz="2000" noProof="0"/>
          </a:p>
        </p:txBody>
      </p:sp>
      <p:sp>
        <p:nvSpPr>
          <p:cNvPr id="17" name="Title 1">
            <a:extLst>
              <a:ext uri="{FF2B5EF4-FFF2-40B4-BE49-F238E27FC236}">
                <a16:creationId xmlns:a16="http://schemas.microsoft.com/office/drawing/2014/main" id="{D1FB8002-AF3C-460C-BA7E-9F5263B687BF}"/>
              </a:ext>
            </a:extLst>
          </p:cNvPr>
          <p:cNvSpPr>
            <a:spLocks noGrp="1"/>
          </p:cNvSpPr>
          <p:nvPr>
            <p:ph type="title" hasCustomPrompt="1"/>
          </p:nvPr>
        </p:nvSpPr>
        <p:spPr>
          <a:xfrm>
            <a:off x="500062" y="2732088"/>
            <a:ext cx="5484813" cy="2120712"/>
          </a:xfrm>
        </p:spPr>
        <p:txBody>
          <a:bodyPr/>
          <a:lstStyle>
            <a:lvl1pPr>
              <a:tabLst>
                <a:tab pos="936000" algn="l"/>
              </a:tabLst>
              <a:defRPr sz="4000" b="0">
                <a:solidFill>
                  <a:schemeClr val="bg1"/>
                </a:solidFill>
                <a:latin typeface="+mj-lt"/>
              </a:defRPr>
            </a:lvl1pPr>
          </a:lstStyle>
          <a:p>
            <a:r>
              <a:rPr lang="en-GB" noProof="0"/>
              <a:t>Click to add title, tab for first line indent</a:t>
            </a:r>
          </a:p>
        </p:txBody>
      </p:sp>
      <p:sp>
        <p:nvSpPr>
          <p:cNvPr id="21" name="Content Placeholder 2">
            <a:extLst>
              <a:ext uri="{FF2B5EF4-FFF2-40B4-BE49-F238E27FC236}">
                <a16:creationId xmlns:a16="http://schemas.microsoft.com/office/drawing/2014/main" id="{1BC693FA-5D05-4C1F-8558-FBF0F1B4B033}"/>
              </a:ext>
            </a:extLst>
          </p:cNvPr>
          <p:cNvSpPr>
            <a:spLocks noGrp="1"/>
          </p:cNvSpPr>
          <p:nvPr>
            <p:ph sz="quarter" idx="18" hasCustomPrompt="1"/>
          </p:nvPr>
        </p:nvSpPr>
        <p:spPr>
          <a:xfrm>
            <a:off x="500062" y="6250512"/>
            <a:ext cx="2862000" cy="133200"/>
          </a:xfrm>
        </p:spPr>
        <p:txBody>
          <a:bodyPr/>
          <a:lstStyle>
            <a:lvl1pPr marL="0" indent="0">
              <a:buNone/>
              <a:defRPr sz="900">
                <a:solidFill>
                  <a:schemeClr val="bg1"/>
                </a:solidFill>
              </a:defRPr>
            </a:lvl1pPr>
            <a:lvl2pPr marL="180000" indent="0">
              <a:buNone/>
              <a:defRPr/>
            </a:lvl2pPr>
          </a:lstStyle>
          <a:p>
            <a:pPr lvl="0"/>
            <a:r>
              <a:rPr lang="en-GB"/>
              <a:t>Insert case story</a:t>
            </a:r>
          </a:p>
        </p:txBody>
      </p:sp>
      <p:sp>
        <p:nvSpPr>
          <p:cNvPr id="22" name="Content Placeholder 3">
            <a:extLst>
              <a:ext uri="{FF2B5EF4-FFF2-40B4-BE49-F238E27FC236}">
                <a16:creationId xmlns:a16="http://schemas.microsoft.com/office/drawing/2014/main" id="{F804FBC7-9C3E-4D1D-B918-9B6E55CB4AFF}"/>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bg1"/>
                </a:solidFill>
                <a:latin typeface="+mj-lt"/>
              </a:defRPr>
            </a:lvl1pPr>
            <a:lvl2pPr marL="180000" indent="0">
              <a:buNone/>
              <a:defRPr/>
            </a:lvl2pPr>
          </a:lstStyle>
          <a:p>
            <a:pPr lvl="0"/>
            <a:r>
              <a:rPr lang="en-GB"/>
              <a:t>Click to add text</a:t>
            </a:r>
            <a:endParaRPr lang="en-US"/>
          </a:p>
        </p:txBody>
      </p:sp>
      <p:pic>
        <p:nvPicPr>
          <p:cNvPr id="13" name="Logo">
            <a:extLst>
              <a:ext uri="{FF2B5EF4-FFF2-40B4-BE49-F238E27FC236}">
                <a16:creationId xmlns:a16="http://schemas.microsoft.com/office/drawing/2014/main" id="{81AC2EDD-D666-4150-9ABF-DE1FAABE1B2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57214" y="6137500"/>
            <a:ext cx="1435438" cy="320697"/>
          </a:xfrm>
          <a:prstGeom prst="rect">
            <a:avLst/>
          </a:prstGeom>
        </p:spPr>
      </p:pic>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1173447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ase story D">
    <p:spTree>
      <p:nvGrpSpPr>
        <p:cNvPr id="1" name=""/>
        <p:cNvGrpSpPr/>
        <p:nvPr/>
      </p:nvGrpSpPr>
      <p:grpSpPr>
        <a:xfrm>
          <a:off x="0" y="0"/>
          <a:ext cx="0" cy="0"/>
          <a:chOff x="0" y="0"/>
          <a:chExt cx="0" cy="0"/>
        </a:xfrm>
      </p:grpSpPr>
      <p:sp>
        <p:nvSpPr>
          <p:cNvPr id="23" name="Picture Placeholder 3"/>
          <p:cNvSpPr>
            <a:spLocks noGrp="1"/>
          </p:cNvSpPr>
          <p:nvPr>
            <p:ph type="pic" sz="quarter" idx="14" hasCustomPrompt="1"/>
          </p:nvPr>
        </p:nvSpPr>
        <p:spPr>
          <a:xfrm>
            <a:off x="6223001" y="501650"/>
            <a:ext cx="5467350" cy="5135563"/>
          </a:xfrm>
          <a:noFill/>
        </p:spPr>
        <p:txBody>
          <a:bodyPr tIns="72000" anchor="t" anchorCtr="0"/>
          <a:lstStyle>
            <a:lvl1pPr marL="0" marR="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sz="1200"/>
            </a:lvl1pPr>
          </a:lstStyle>
          <a:p>
            <a:pPr marL="0" marR="0" lvl="0" indent="0" algn="ctr" defTabSz="914400" rtl="0" eaLnBrk="1" fontAlgn="auto" latinLnBrk="0" hangingPunct="1">
              <a:lnSpc>
                <a:spcPct val="90000"/>
              </a:lnSpc>
              <a:spcBef>
                <a:spcPts val="0"/>
              </a:spcBef>
              <a:spcAft>
                <a:spcPts val="600"/>
              </a:spcAft>
              <a:buClr>
                <a:schemeClr val="accent1"/>
              </a:buClr>
              <a:buSzTx/>
              <a:buFont typeface="Arial" panose="020B0604020202020204" pitchFamily="34" charset="0"/>
              <a:buNone/>
              <a:tabLst/>
              <a:defRPr/>
            </a:pPr>
            <a:r>
              <a:rPr lang="en-GB"/>
              <a:t>Click here and insert picture via Templafy</a:t>
            </a:r>
          </a:p>
        </p:txBody>
      </p:sp>
      <p:sp>
        <p:nvSpPr>
          <p:cNvPr id="31" name="Title 1">
            <a:extLst>
              <a:ext uri="{FF2B5EF4-FFF2-40B4-BE49-F238E27FC236}">
                <a16:creationId xmlns:a16="http://schemas.microsoft.com/office/drawing/2014/main" id="{740DA269-FA7A-44B3-BAB8-307D66285E09}"/>
              </a:ext>
            </a:extLst>
          </p:cNvPr>
          <p:cNvSpPr>
            <a:spLocks noGrp="1"/>
          </p:cNvSpPr>
          <p:nvPr>
            <p:ph type="title" hasCustomPrompt="1"/>
          </p:nvPr>
        </p:nvSpPr>
        <p:spPr>
          <a:xfrm>
            <a:off x="500062" y="2732088"/>
            <a:ext cx="5484813" cy="2125662"/>
          </a:xfrm>
        </p:spPr>
        <p:txBody>
          <a:bodyPr/>
          <a:lstStyle>
            <a:lvl1pPr>
              <a:tabLst>
                <a:tab pos="936000" algn="l"/>
              </a:tabLst>
              <a:defRPr sz="4000" b="0">
                <a:solidFill>
                  <a:schemeClr val="tx1"/>
                </a:solidFill>
                <a:latin typeface="+mj-lt"/>
              </a:defRPr>
            </a:lvl1pPr>
          </a:lstStyle>
          <a:p>
            <a:r>
              <a:rPr lang="en-GB" noProof="0"/>
              <a:t>Click to add title, tab for first line indent</a:t>
            </a:r>
          </a:p>
        </p:txBody>
      </p:sp>
      <p:sp>
        <p:nvSpPr>
          <p:cNvPr id="9" name="Content Placeholder 2">
            <a:extLst>
              <a:ext uri="{FF2B5EF4-FFF2-40B4-BE49-F238E27FC236}">
                <a16:creationId xmlns:a16="http://schemas.microsoft.com/office/drawing/2014/main" id="{A5760E0E-D53B-47E2-9695-6AA917F7B7A1}"/>
              </a:ext>
            </a:extLst>
          </p:cNvPr>
          <p:cNvSpPr>
            <a:spLocks noGrp="1"/>
          </p:cNvSpPr>
          <p:nvPr>
            <p:ph sz="quarter" idx="18" hasCustomPrompt="1"/>
          </p:nvPr>
        </p:nvSpPr>
        <p:spPr>
          <a:xfrm>
            <a:off x="500062" y="6252276"/>
            <a:ext cx="2862000" cy="133200"/>
          </a:xfrm>
        </p:spPr>
        <p:txBody>
          <a:bodyPr/>
          <a:lstStyle>
            <a:lvl1pPr marL="0" indent="0">
              <a:buNone/>
              <a:defRPr sz="900">
                <a:solidFill>
                  <a:schemeClr val="tx1"/>
                </a:solidFill>
              </a:defRPr>
            </a:lvl1pPr>
            <a:lvl2pPr marL="180000" indent="0">
              <a:buNone/>
              <a:defRPr/>
            </a:lvl2pPr>
          </a:lstStyle>
          <a:p>
            <a:pPr lvl="0"/>
            <a:r>
              <a:rPr lang="en-GB"/>
              <a:t>Insert case story</a:t>
            </a:r>
          </a:p>
        </p:txBody>
      </p:sp>
      <p:sp>
        <p:nvSpPr>
          <p:cNvPr id="12" name="Content Placeholder 3">
            <a:extLst>
              <a:ext uri="{FF2B5EF4-FFF2-40B4-BE49-F238E27FC236}">
                <a16:creationId xmlns:a16="http://schemas.microsoft.com/office/drawing/2014/main" id="{37DD9DDB-5F46-40A0-A8FA-05AFD85DDCF9}"/>
              </a:ext>
            </a:extLst>
          </p:cNvPr>
          <p:cNvSpPr>
            <a:spLocks noGrp="1"/>
          </p:cNvSpPr>
          <p:nvPr>
            <p:ph sz="quarter" idx="19" hasCustomPrompt="1"/>
          </p:nvPr>
        </p:nvSpPr>
        <p:spPr>
          <a:xfrm>
            <a:off x="500062" y="5084763"/>
            <a:ext cx="5486400" cy="273600"/>
          </a:xfrm>
        </p:spPr>
        <p:txBody>
          <a:bodyPr anchor="b" anchorCtr="0"/>
          <a:lstStyle>
            <a:lvl1pPr marL="0" indent="0">
              <a:buNone/>
              <a:defRPr sz="2400">
                <a:solidFill>
                  <a:schemeClr val="tx1"/>
                </a:solidFill>
                <a:latin typeface="+mj-lt"/>
              </a:defRPr>
            </a:lvl1pPr>
            <a:lvl2pPr marL="180000" indent="0">
              <a:buNone/>
              <a:defRPr/>
            </a:lvl2pPr>
          </a:lstStyle>
          <a:p>
            <a:pPr lvl="0"/>
            <a:r>
              <a:rPr lang="en-GB"/>
              <a:t>Click to add text</a:t>
            </a:r>
            <a:endParaRPr lang="en-US"/>
          </a:p>
        </p:txBody>
      </p:sp>
      <p:grpSp>
        <p:nvGrpSpPr>
          <p:cNvPr id="16" name="Group logo">
            <a:extLst>
              <a:ext uri="{FF2B5EF4-FFF2-40B4-BE49-F238E27FC236}">
                <a16:creationId xmlns:a16="http://schemas.microsoft.com/office/drawing/2014/main" id="{F096A198-57B0-402E-B8FD-71C5BF944700}"/>
              </a:ext>
            </a:extLst>
          </p:cNvPr>
          <p:cNvGrpSpPr>
            <a:grpSpLocks noChangeAspect="1"/>
          </p:cNvGrpSpPr>
          <p:nvPr userDrawn="1"/>
        </p:nvGrpSpPr>
        <p:grpSpPr bwMode="auto">
          <a:xfrm>
            <a:off x="10256489" y="6137500"/>
            <a:ext cx="1436163" cy="320400"/>
            <a:chOff x="6478" y="3868"/>
            <a:chExt cx="892" cy="199"/>
          </a:xfrm>
        </p:grpSpPr>
        <p:sp>
          <p:nvSpPr>
            <p:cNvPr id="17" name="Freeform 5">
              <a:extLst>
                <a:ext uri="{FF2B5EF4-FFF2-40B4-BE49-F238E27FC236}">
                  <a16:creationId xmlns:a16="http://schemas.microsoft.com/office/drawing/2014/main" id="{9735D8F0-DF96-4E27-BA61-1D988B869192}"/>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a:extLst>
                <a:ext uri="{FF2B5EF4-FFF2-40B4-BE49-F238E27FC236}">
                  <a16:creationId xmlns:a16="http://schemas.microsoft.com/office/drawing/2014/main" id="{1497644D-7612-422C-AF4D-1E0DD385458D}"/>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a:extLst>
                <a:ext uri="{FF2B5EF4-FFF2-40B4-BE49-F238E27FC236}">
                  <a16:creationId xmlns:a16="http://schemas.microsoft.com/office/drawing/2014/main" id="{A6B732CD-52AC-420B-8B09-36FD5C70C89F}"/>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a:extLst>
                <a:ext uri="{FF2B5EF4-FFF2-40B4-BE49-F238E27FC236}">
                  <a16:creationId xmlns:a16="http://schemas.microsoft.com/office/drawing/2014/main" id="{C85937AE-5276-446F-AB67-7B60605D469B}"/>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a:extLst>
                <a:ext uri="{FF2B5EF4-FFF2-40B4-BE49-F238E27FC236}">
                  <a16:creationId xmlns:a16="http://schemas.microsoft.com/office/drawing/2014/main" id="{1142013A-0C22-460F-9469-E0A34D93C5A3}"/>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a:extLst>
                <a:ext uri="{FF2B5EF4-FFF2-40B4-BE49-F238E27FC236}">
                  <a16:creationId xmlns:a16="http://schemas.microsoft.com/office/drawing/2014/main" id="{0F3AFC74-3794-4E77-9F20-A4B649553CE2}"/>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1">
              <a:extLst>
                <a:ext uri="{FF2B5EF4-FFF2-40B4-BE49-F238E27FC236}">
                  <a16:creationId xmlns:a16="http://schemas.microsoft.com/office/drawing/2014/main" id="{1D726B94-52B6-40D9-90FC-C0F4F1324043}"/>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2">
              <a:extLst>
                <a:ext uri="{FF2B5EF4-FFF2-40B4-BE49-F238E27FC236}">
                  <a16:creationId xmlns:a16="http://schemas.microsoft.com/office/drawing/2014/main" id="{04D1092F-9F78-4F84-96C4-3D628BA8E4A5}"/>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6" name="Date Placeholder 5" hidden="1">
            <a:extLst>
              <a:ext uri="{FF2B5EF4-FFF2-40B4-BE49-F238E27FC236}">
                <a16:creationId xmlns:a16="http://schemas.microsoft.com/office/drawing/2014/main" id="{BC8FE318-906F-4EA5-9B25-B9CA26679122}"/>
              </a:ext>
            </a:extLst>
          </p:cNvPr>
          <p:cNvSpPr>
            <a:spLocks noGrp="1"/>
          </p:cNvSpPr>
          <p:nvPr>
            <p:ph type="dt" sz="half" idx="15"/>
          </p:nvPr>
        </p:nvSpPr>
        <p:spPr>
          <a:xfrm>
            <a:off x="0" y="6858000"/>
            <a:ext cx="0" cy="0"/>
          </a:xfrm>
        </p:spPr>
        <p:txBody>
          <a:bodyPr/>
          <a:lstStyle/>
          <a:p>
            <a:r>
              <a:rPr lang="en-US"/>
              <a:t>September 20, 2022</a:t>
            </a:r>
            <a:endParaRPr lang="en-GB"/>
          </a:p>
        </p:txBody>
      </p:sp>
      <p:sp>
        <p:nvSpPr>
          <p:cNvPr id="27" name="Footer Placeholder 18" hidden="1">
            <a:extLst>
              <a:ext uri="{FF2B5EF4-FFF2-40B4-BE49-F238E27FC236}">
                <a16:creationId xmlns:a16="http://schemas.microsoft.com/office/drawing/2014/main" id="{7BC00E8E-7767-4CBC-8922-35975B938062}"/>
              </a:ext>
            </a:extLst>
          </p:cNvPr>
          <p:cNvSpPr>
            <a:spLocks noGrp="1"/>
          </p:cNvSpPr>
          <p:nvPr>
            <p:ph type="ftr" sz="quarter" idx="16"/>
          </p:nvPr>
        </p:nvSpPr>
        <p:spPr>
          <a:xfrm>
            <a:off x="0" y="6858000"/>
            <a:ext cx="0" cy="0"/>
          </a:xfrm>
        </p:spPr>
        <p:txBody>
          <a:bodyPr/>
          <a:lstStyle>
            <a:lvl1pPr>
              <a:defRPr sz="100">
                <a:noFill/>
              </a:defRPr>
            </a:lvl1pPr>
          </a:lstStyle>
          <a:p>
            <a:r>
              <a:rPr lang="it-IT"/>
              <a:t>Carlo Bertani, Maersk, Inland Decarbonization Lead</a:t>
            </a:r>
            <a:endParaRPr lang="en-GB"/>
          </a:p>
        </p:txBody>
      </p:sp>
      <p:sp>
        <p:nvSpPr>
          <p:cNvPr id="28" name="Slide Number Placeholder 19" hidden="1">
            <a:extLst>
              <a:ext uri="{FF2B5EF4-FFF2-40B4-BE49-F238E27FC236}">
                <a16:creationId xmlns:a16="http://schemas.microsoft.com/office/drawing/2014/main" id="{768E6C0E-9500-4A30-831D-49B7D31ACD26}"/>
              </a:ext>
            </a:extLst>
          </p:cNvPr>
          <p:cNvSpPr>
            <a:spLocks noGrp="1"/>
          </p:cNvSpPr>
          <p:nvPr>
            <p:ph type="sldNum" sz="quarter" idx="17"/>
          </p:nvPr>
        </p:nvSpPr>
        <p:spPr>
          <a:xfrm>
            <a:off x="0" y="6858000"/>
            <a:ext cx="0" cy="0"/>
          </a:xfrm>
        </p:spPr>
        <p:txBody>
          <a:bodyPr/>
          <a:lstStyle>
            <a:lvl1pPr>
              <a:defRPr sz="100">
                <a:noFill/>
              </a:defRPr>
            </a:lvl1pPr>
          </a:lstStyle>
          <a:p>
            <a:r>
              <a:rPr lang="en-GB"/>
              <a:t>.</a:t>
            </a:r>
          </a:p>
        </p:txBody>
      </p:sp>
    </p:spTree>
    <p:extLst>
      <p:ext uri="{BB962C8B-B14F-4D97-AF65-F5344CB8AC3E}">
        <p14:creationId xmlns:p14="http://schemas.microsoft.com/office/powerpoint/2010/main" val="39684958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wo content grey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49"/>
            <a:ext cx="1119028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399" y="1950097"/>
            <a:ext cx="54844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6224788" y="1950097"/>
            <a:ext cx="5465562"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402449515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wo content grey B">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500400" y="1950098"/>
            <a:ext cx="356040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7201" y="1950097"/>
            <a:ext cx="7363150" cy="3686400"/>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
        <p:nvSpPr>
          <p:cNvPr id="5" name="Title 4">
            <a:extLst>
              <a:ext uri="{FF2B5EF4-FFF2-40B4-BE49-F238E27FC236}">
                <a16:creationId xmlns:a16="http://schemas.microsoft.com/office/drawing/2014/main" id="{CC0AB295-B1DB-4A8F-98EB-8D0294F0974A}"/>
              </a:ext>
            </a:extLst>
          </p:cNvPr>
          <p:cNvSpPr>
            <a:spLocks noGrp="1"/>
          </p:cNvSpPr>
          <p:nvPr>
            <p:ph type="title" hasCustomPrompt="1"/>
          </p:nvPr>
        </p:nvSpPr>
        <p:spPr/>
        <p:txBody>
          <a:bodyPr/>
          <a:lstStyle>
            <a:lvl1pPr>
              <a:defRPr/>
            </a:lvl1pPr>
          </a:lstStyle>
          <a:p>
            <a:r>
              <a:rPr lang="en-GB"/>
              <a:t>Click to add title</a:t>
            </a:r>
          </a:p>
        </p:txBody>
      </p:sp>
    </p:spTree>
    <p:extLst>
      <p:ext uri="{BB962C8B-B14F-4D97-AF65-F5344CB8AC3E}">
        <p14:creationId xmlns:p14="http://schemas.microsoft.com/office/powerpoint/2010/main" val="10729025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hree content gre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00063" y="501650"/>
            <a:ext cx="11209537" cy="930275"/>
          </a:xfrm>
        </p:spPr>
        <p:txBody>
          <a:bodyPr/>
          <a:lstStyle>
            <a:lvl1pPr>
              <a:defRPr/>
            </a:lvl1pPr>
          </a:lstStyle>
          <a:p>
            <a:r>
              <a:rPr lang="en-GB"/>
              <a:t>Click to add title</a:t>
            </a:r>
          </a:p>
        </p:txBody>
      </p:sp>
      <p:sp>
        <p:nvSpPr>
          <p:cNvPr id="3" name="Content Placeholder 2"/>
          <p:cNvSpPr>
            <a:spLocks noGrp="1"/>
          </p:cNvSpPr>
          <p:nvPr>
            <p:ph sz="half" idx="1" hasCustomPrompt="1"/>
          </p:nvPr>
        </p:nvSpPr>
        <p:spPr>
          <a:xfrm>
            <a:off x="500063"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p:cNvSpPr>
            <a:spLocks noGrp="1"/>
          </p:cNvSpPr>
          <p:nvPr>
            <p:ph sz="half" idx="2" hasCustomPrompt="1"/>
          </p:nvPr>
        </p:nvSpPr>
        <p:spPr>
          <a:xfrm>
            <a:off x="4326138" y="1950097"/>
            <a:ext cx="3560736"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8" name="Content Placeholder 3">
            <a:extLst>
              <a:ext uri="{FF2B5EF4-FFF2-40B4-BE49-F238E27FC236}">
                <a16:creationId xmlns:a16="http://schemas.microsoft.com/office/drawing/2014/main" id="{43327ACD-F89A-484C-8B15-F2161D2D5BCB}"/>
              </a:ext>
            </a:extLst>
          </p:cNvPr>
          <p:cNvSpPr>
            <a:spLocks noGrp="1"/>
          </p:cNvSpPr>
          <p:nvPr>
            <p:ph sz="half" idx="13" hasCustomPrompt="1"/>
          </p:nvPr>
        </p:nvSpPr>
        <p:spPr>
          <a:xfrm>
            <a:off x="8131175" y="1950097"/>
            <a:ext cx="3559175" cy="3687881"/>
          </a:xfrm>
          <a:solidFill>
            <a:schemeClr val="bg2"/>
          </a:solidFill>
        </p:spPr>
        <p:txBody>
          <a:bodyPr lIns="237600" tIns="237600" rIns="237600" bIns="237600"/>
          <a:lstStyle>
            <a:lvl1pPr>
              <a:defRPr/>
            </a:lvl1pPr>
          </a:lstStyle>
          <a:p>
            <a:pPr lvl="0"/>
            <a:r>
              <a:rPr lang="en-GB"/>
              <a:t>Click to add text</a:t>
            </a:r>
          </a:p>
          <a:p>
            <a:pPr lvl="1"/>
            <a:r>
              <a:rPr lang="en-GB"/>
              <a:t>Second level</a:t>
            </a:r>
          </a:p>
          <a:p>
            <a:pPr lvl="2"/>
            <a:r>
              <a:rPr lang="en-GB"/>
              <a:t>Third level</a:t>
            </a:r>
          </a:p>
          <a:p>
            <a:pPr lvl="3"/>
            <a:r>
              <a:rPr lang="en-GB"/>
              <a:t>Fourth level</a:t>
            </a:r>
          </a:p>
          <a:p>
            <a:pPr lvl="4"/>
            <a:r>
              <a:rPr lang="en-GB"/>
              <a:t>Fifth level</a:t>
            </a:r>
          </a:p>
        </p:txBody>
      </p:sp>
      <p:sp>
        <p:nvSpPr>
          <p:cNvPr id="12" name="Footer Placeholder 11">
            <a:extLst>
              <a:ext uri="{FF2B5EF4-FFF2-40B4-BE49-F238E27FC236}">
                <a16:creationId xmlns:a16="http://schemas.microsoft.com/office/drawing/2014/main" id="{18C6ED01-FBEF-43FA-9DEC-6C188F0B9998}"/>
              </a:ext>
            </a:extLst>
          </p:cNvPr>
          <p:cNvSpPr>
            <a:spLocks noGrp="1"/>
          </p:cNvSpPr>
          <p:nvPr>
            <p:ph type="ftr" sz="quarter" idx="15"/>
          </p:nvPr>
        </p:nvSpPr>
        <p:spPr/>
        <p:txBody>
          <a:bodyPr/>
          <a:lstStyle/>
          <a:p>
            <a:r>
              <a:rPr lang="it-IT"/>
              <a:t>Carlo Bertani, Maersk, Inland Decarbonization Lead</a:t>
            </a:r>
            <a:endParaRPr lang="en-GB"/>
          </a:p>
        </p:txBody>
      </p:sp>
      <p:sp>
        <p:nvSpPr>
          <p:cNvPr id="13" name="Slide Number Placeholder 12">
            <a:extLst>
              <a:ext uri="{FF2B5EF4-FFF2-40B4-BE49-F238E27FC236}">
                <a16:creationId xmlns:a16="http://schemas.microsoft.com/office/drawing/2014/main" id="{E56BDAC3-1A7D-4E21-85A0-10315A7DA9F4}"/>
              </a:ext>
            </a:extLst>
          </p:cNvPr>
          <p:cNvSpPr>
            <a:spLocks noGrp="1"/>
          </p:cNvSpPr>
          <p:nvPr>
            <p:ph type="sldNum" sz="quarter" idx="16"/>
          </p:nvPr>
        </p:nvSpPr>
        <p:spPr/>
        <p:txBody>
          <a:bodyPr/>
          <a:lstStyle/>
          <a:p>
            <a:fld id="{43A204BC-C5BA-4EF4-ABC8-D45123A0C528}" type="slidenum">
              <a:rPr lang="en-GB" smtClean="0"/>
              <a:pPr/>
              <a:t>‹#›</a:t>
            </a:fld>
            <a:endParaRPr lang="en-GB"/>
          </a:p>
        </p:txBody>
      </p:sp>
      <p:sp>
        <p:nvSpPr>
          <p:cNvPr id="11" name="Date Placeholder 10" hidden="1">
            <a:extLst>
              <a:ext uri="{FF2B5EF4-FFF2-40B4-BE49-F238E27FC236}">
                <a16:creationId xmlns:a16="http://schemas.microsoft.com/office/drawing/2014/main" id="{C8F53383-3780-4626-A2BE-E67BBD0A1DFE}"/>
              </a:ext>
            </a:extLst>
          </p:cNvPr>
          <p:cNvSpPr>
            <a:spLocks noGrp="1"/>
          </p:cNvSpPr>
          <p:nvPr>
            <p:ph type="dt" sz="half" idx="14"/>
          </p:nvPr>
        </p:nvSpPr>
        <p:spPr/>
        <p:txBody>
          <a:bodyPr/>
          <a:lstStyle/>
          <a:p>
            <a:r>
              <a:rPr lang="en-US"/>
              <a:t>September 20, 2022</a:t>
            </a:r>
            <a:endParaRPr lang="en-GB"/>
          </a:p>
        </p:txBody>
      </p:sp>
    </p:spTree>
    <p:extLst>
      <p:ext uri="{BB962C8B-B14F-4D97-AF65-F5344CB8AC3E}">
        <p14:creationId xmlns:p14="http://schemas.microsoft.com/office/powerpoint/2010/main" val="3501463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7.emf"/><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6.emf"/><Relationship Id="rId5" Type="http://schemas.openxmlformats.org/officeDocument/2006/relationships/slideLayout" Target="../slideLayouts/slideLayout34.xml"/><Relationship Id="rId10" Type="http://schemas.openxmlformats.org/officeDocument/2006/relationships/theme" Target="../theme/theme2.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3.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4.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21" Type="http://schemas.openxmlformats.org/officeDocument/2006/relationships/slideLayout" Target="../slideLayouts/slideLayout91.xml"/><Relationship Id="rId34" Type="http://schemas.openxmlformats.org/officeDocument/2006/relationships/slideLayout" Target="../slideLayouts/slideLayout104.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33" Type="http://schemas.openxmlformats.org/officeDocument/2006/relationships/slideLayout" Target="../slideLayouts/slideLayout103.xml"/><Relationship Id="rId38" Type="http://schemas.openxmlformats.org/officeDocument/2006/relationships/theme" Target="../theme/theme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29" Type="http://schemas.openxmlformats.org/officeDocument/2006/relationships/slideLayout" Target="../slideLayouts/slideLayout99.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32" Type="http://schemas.openxmlformats.org/officeDocument/2006/relationships/slideLayout" Target="../slideLayouts/slideLayout102.xml"/><Relationship Id="rId37" Type="http://schemas.openxmlformats.org/officeDocument/2006/relationships/slideLayout" Target="../slideLayouts/slideLayout107.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slideLayout" Target="../slideLayouts/slideLayout98.xml"/><Relationship Id="rId36" Type="http://schemas.openxmlformats.org/officeDocument/2006/relationships/slideLayout" Target="../slideLayouts/slideLayout106.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31" Type="http://schemas.openxmlformats.org/officeDocument/2006/relationships/slideLayout" Target="../slideLayouts/slideLayout101.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 Id="rId30" Type="http://schemas.openxmlformats.org/officeDocument/2006/relationships/slideLayout" Target="../slideLayouts/slideLayout100.xml"/><Relationship Id="rId35" Type="http://schemas.openxmlformats.org/officeDocument/2006/relationships/slideLayout" Target="../slideLayouts/slideLayout105.xml"/><Relationship Id="rId8" Type="http://schemas.openxmlformats.org/officeDocument/2006/relationships/slideLayout" Target="../slideLayouts/slideLayout78.xml"/><Relationship Id="rId3" Type="http://schemas.openxmlformats.org/officeDocument/2006/relationships/slideLayout" Target="../slideLayouts/slideLayout7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slideLayout" Target="../slideLayouts/slideLayout120.xml"/><Relationship Id="rId18" Type="http://schemas.openxmlformats.org/officeDocument/2006/relationships/slideLayout" Target="../slideLayouts/slideLayout125.xml"/><Relationship Id="rId26" Type="http://schemas.openxmlformats.org/officeDocument/2006/relationships/slideLayout" Target="../slideLayouts/slideLayout133.xml"/><Relationship Id="rId3" Type="http://schemas.openxmlformats.org/officeDocument/2006/relationships/slideLayout" Target="../slideLayouts/slideLayout110.xml"/><Relationship Id="rId21" Type="http://schemas.openxmlformats.org/officeDocument/2006/relationships/slideLayout" Target="../slideLayouts/slideLayout128.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17" Type="http://schemas.openxmlformats.org/officeDocument/2006/relationships/slideLayout" Target="../slideLayouts/slideLayout124.xml"/><Relationship Id="rId25" Type="http://schemas.openxmlformats.org/officeDocument/2006/relationships/slideLayout" Target="../slideLayouts/slideLayout132.xml"/><Relationship Id="rId2" Type="http://schemas.openxmlformats.org/officeDocument/2006/relationships/slideLayout" Target="../slideLayouts/slideLayout109.xml"/><Relationship Id="rId16" Type="http://schemas.openxmlformats.org/officeDocument/2006/relationships/slideLayout" Target="../slideLayouts/slideLayout123.xml"/><Relationship Id="rId20" Type="http://schemas.openxmlformats.org/officeDocument/2006/relationships/slideLayout" Target="../slideLayouts/slideLayout127.xml"/><Relationship Id="rId29" Type="http://schemas.openxmlformats.org/officeDocument/2006/relationships/slideLayout" Target="../slideLayouts/slideLayout136.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24" Type="http://schemas.openxmlformats.org/officeDocument/2006/relationships/slideLayout" Target="../slideLayouts/slideLayout131.xml"/><Relationship Id="rId5" Type="http://schemas.openxmlformats.org/officeDocument/2006/relationships/slideLayout" Target="../slideLayouts/slideLayout112.xml"/><Relationship Id="rId15" Type="http://schemas.openxmlformats.org/officeDocument/2006/relationships/slideLayout" Target="../slideLayouts/slideLayout122.xml"/><Relationship Id="rId23" Type="http://schemas.openxmlformats.org/officeDocument/2006/relationships/slideLayout" Target="../slideLayouts/slideLayout130.xml"/><Relationship Id="rId28" Type="http://schemas.openxmlformats.org/officeDocument/2006/relationships/slideLayout" Target="../slideLayouts/slideLayout135.xml"/><Relationship Id="rId10" Type="http://schemas.openxmlformats.org/officeDocument/2006/relationships/slideLayout" Target="../slideLayouts/slideLayout117.xml"/><Relationship Id="rId19" Type="http://schemas.openxmlformats.org/officeDocument/2006/relationships/slideLayout" Target="../slideLayouts/slideLayout126.xml"/><Relationship Id="rId31" Type="http://schemas.openxmlformats.org/officeDocument/2006/relationships/image" Target="../media/image1.png"/><Relationship Id="rId4" Type="http://schemas.openxmlformats.org/officeDocument/2006/relationships/slideLayout" Target="../slideLayouts/slideLayout111.xml"/><Relationship Id="rId9" Type="http://schemas.openxmlformats.org/officeDocument/2006/relationships/slideLayout" Target="../slideLayouts/slideLayout116.xml"/><Relationship Id="rId14" Type="http://schemas.openxmlformats.org/officeDocument/2006/relationships/slideLayout" Target="../slideLayouts/slideLayout121.xml"/><Relationship Id="rId22" Type="http://schemas.openxmlformats.org/officeDocument/2006/relationships/slideLayout" Target="../slideLayouts/slideLayout129.xml"/><Relationship Id="rId27" Type="http://schemas.openxmlformats.org/officeDocument/2006/relationships/slideLayout" Target="../slideLayouts/slideLayout134.xml"/><Relationship Id="rId30"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897" r:id="rId1"/>
    <p:sldLayoutId id="2147483835" r:id="rId2"/>
    <p:sldLayoutId id="2147483836" r:id="rId3"/>
    <p:sldLayoutId id="2147483901" r:id="rId4"/>
    <p:sldLayoutId id="2147483907" r:id="rId5"/>
    <p:sldLayoutId id="2147483908" r:id="rId6"/>
    <p:sldLayoutId id="2147483839" r:id="rId7"/>
    <p:sldLayoutId id="2147483837" r:id="rId8"/>
    <p:sldLayoutId id="2147483902" r:id="rId9"/>
    <p:sldLayoutId id="2147483904" r:id="rId10"/>
    <p:sldLayoutId id="2147483900" r:id="rId11"/>
    <p:sldLayoutId id="2147483903" r:id="rId12"/>
    <p:sldLayoutId id="2147483905" r:id="rId13"/>
    <p:sldLayoutId id="2147483760" r:id="rId14"/>
    <p:sldLayoutId id="2147483745" r:id="rId15"/>
    <p:sldLayoutId id="2147483910" r:id="rId16"/>
    <p:sldLayoutId id="2147483909" r:id="rId17"/>
    <p:sldLayoutId id="2147483906" r:id="rId18"/>
    <p:sldLayoutId id="2147483966" r:id="rId19"/>
    <p:sldLayoutId id="2147483899" r:id="rId20"/>
    <p:sldLayoutId id="2147483967" r:id="rId21"/>
    <p:sldLayoutId id="2147483898" r:id="rId22"/>
    <p:sldLayoutId id="2147483840" r:id="rId23"/>
    <p:sldLayoutId id="2147483841" r:id="rId24"/>
    <p:sldLayoutId id="2147483842" r:id="rId25"/>
    <p:sldLayoutId id="2147483843" r:id="rId26"/>
    <p:sldLayoutId id="2147483856" r:id="rId27"/>
    <p:sldLayoutId id="2147483857" r:id="rId28"/>
    <p:sldLayoutId id="2147483869" r:id="rId29"/>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50000"/>
            <a:lum/>
          </a:blip>
          <a:srcRect/>
          <a:stretch>
            <a:fillRect t="-1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92FD2C4-B8F5-FA45-9303-1234DBAACE6D}"/>
              </a:ext>
            </a:extLst>
          </p:cNvPr>
          <p:cNvPicPr>
            <a:picLocks noChangeAspect="1"/>
          </p:cNvPicPr>
          <p:nvPr userDrawn="1"/>
        </p:nvPicPr>
        <p:blipFill>
          <a:blip r:embed="rId12"/>
          <a:stretch>
            <a:fillRect/>
          </a:stretch>
        </p:blipFill>
        <p:spPr>
          <a:xfrm>
            <a:off x="609601" y="6235330"/>
            <a:ext cx="1825748" cy="406324"/>
          </a:xfrm>
          <a:prstGeom prst="rect">
            <a:avLst/>
          </a:prstGeom>
        </p:spPr>
      </p:pic>
      <p:sp>
        <p:nvSpPr>
          <p:cNvPr id="7" name="Slide Number Placeholder 5">
            <a:extLst>
              <a:ext uri="{FF2B5EF4-FFF2-40B4-BE49-F238E27FC236}">
                <a16:creationId xmlns:a16="http://schemas.microsoft.com/office/drawing/2014/main" id="{915977C6-32E1-6542-946A-CE79D196BEF3}"/>
              </a:ext>
            </a:extLst>
          </p:cNvPr>
          <p:cNvSpPr>
            <a:spLocks noGrp="1"/>
          </p:cNvSpPr>
          <p:nvPr>
            <p:ph type="sldNum" sz="quarter" idx="4"/>
          </p:nvPr>
        </p:nvSpPr>
        <p:spPr>
          <a:xfrm>
            <a:off x="10358475" y="6356352"/>
            <a:ext cx="1223925" cy="365125"/>
          </a:xfrm>
          <a:prstGeom prst="rect">
            <a:avLst/>
          </a:prstGeom>
        </p:spPr>
        <p:txBody>
          <a:bodyPr vert="horz" lIns="91440" tIns="45720" rIns="91440" bIns="45720" rtlCol="0" anchor="ctr"/>
          <a:lstStyle>
            <a:lvl1pPr algn="r" fontAlgn="auto">
              <a:spcBef>
                <a:spcPts val="0"/>
              </a:spcBef>
              <a:spcAft>
                <a:spcPts val="0"/>
              </a:spcAft>
              <a:defRPr sz="1333" b="0" i="0" smtClean="0">
                <a:solidFill>
                  <a:schemeClr val="tx2"/>
                </a:solidFill>
                <a:latin typeface="Avenir LT Std 55 Roman" panose="020B0503020203020204" pitchFamily="34" charset="77"/>
                <a:ea typeface="+mn-ea"/>
                <a:cs typeface="+mn-cs"/>
              </a:defRPr>
            </a:lvl1pPr>
          </a:lstStyle>
          <a:p>
            <a:pPr>
              <a:defRPr/>
            </a:pPr>
            <a:fld id="{F01DF9B2-7F23-5B4A-9BBE-C5890CF05FB0}" type="slidenum">
              <a:rPr lang="en-US" smtClean="0"/>
              <a:pPr>
                <a:defRPr/>
              </a:pPr>
              <a:t>‹#›</a:t>
            </a:fld>
            <a:endParaRPr lang="en-US"/>
          </a:p>
        </p:txBody>
      </p:sp>
    </p:spTree>
    <p:extLst>
      <p:ext uri="{BB962C8B-B14F-4D97-AF65-F5344CB8AC3E}">
        <p14:creationId xmlns:p14="http://schemas.microsoft.com/office/powerpoint/2010/main" val="2051066560"/>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Lst>
  <p:hf hdr="0" dt="0"/>
  <p:txStyles>
    <p:titleStyle>
      <a:lvl1pPr algn="ctr" defTabSz="609585" rtl="0" eaLnBrk="1" latinLnBrk="0" hangingPunct="1">
        <a:spcBef>
          <a:spcPct val="0"/>
        </a:spcBef>
        <a:buNone/>
        <a:defRPr sz="4800" b="1" i="0" kern="1200">
          <a:solidFill>
            <a:schemeClr val="tx2"/>
          </a:solidFill>
          <a:latin typeface="Avenir LT Std 55 Roman" panose="020B0503020203020204" pitchFamily="34" charset="77"/>
          <a:ea typeface="+mj-ea"/>
          <a:cs typeface="+mj-cs"/>
        </a:defRPr>
      </a:lvl1pPr>
    </p:titleStyle>
    <p:bodyStyle>
      <a:lvl1pPr marL="457189" indent="-457189" algn="l" defTabSz="609585" rtl="0" eaLnBrk="1" latinLnBrk="0" hangingPunct="1">
        <a:spcBef>
          <a:spcPct val="20000"/>
        </a:spcBef>
        <a:buFont typeface="Arial"/>
        <a:buChar char="•"/>
        <a:defRPr sz="3467" b="0" i="0" kern="1200">
          <a:solidFill>
            <a:schemeClr val="tx1"/>
          </a:solidFill>
          <a:latin typeface="Avenir LT Std 55 Roman" panose="020B0503020203020204" pitchFamily="34" charset="77"/>
          <a:ea typeface="+mn-ea"/>
          <a:cs typeface="+mn-cs"/>
        </a:defRPr>
      </a:lvl1pPr>
      <a:lvl2pPr marL="990575" indent="-380990" algn="l" defTabSz="609585" rtl="0" eaLnBrk="1" latinLnBrk="0" hangingPunct="1">
        <a:spcBef>
          <a:spcPct val="20000"/>
        </a:spcBef>
        <a:buFont typeface="Arial"/>
        <a:buChar char="•"/>
        <a:defRPr sz="3200" b="0" i="0" kern="1200">
          <a:solidFill>
            <a:schemeClr val="tx1"/>
          </a:solidFill>
          <a:latin typeface="Avenir LT Std 55 Roman" panose="020B0503020203020204" pitchFamily="34" charset="77"/>
          <a:ea typeface="+mn-ea"/>
          <a:cs typeface="+mn-cs"/>
        </a:defRPr>
      </a:lvl2pPr>
      <a:lvl3pPr marL="1523962" indent="-304792" algn="l" defTabSz="609585" rtl="0" eaLnBrk="1" latinLnBrk="0" hangingPunct="1">
        <a:spcBef>
          <a:spcPct val="20000"/>
        </a:spcBef>
        <a:buFont typeface="Arial"/>
        <a:buChar char="•"/>
        <a:defRPr sz="2933" b="0" i="0" kern="1200">
          <a:solidFill>
            <a:schemeClr val="tx1"/>
          </a:solidFill>
          <a:latin typeface="Avenir LT Std 55 Roman" panose="020B0503020203020204" pitchFamily="34" charset="77"/>
          <a:ea typeface="+mn-ea"/>
          <a:cs typeface="+mn-cs"/>
        </a:defRPr>
      </a:lvl3pPr>
      <a:lvl4pPr marL="2133547" indent="-304792" algn="l" defTabSz="609585" rtl="0" eaLnBrk="1" latinLnBrk="0" hangingPunct="1">
        <a:spcBef>
          <a:spcPct val="20000"/>
        </a:spcBef>
        <a:buFont typeface="Arial"/>
        <a:buChar char="•"/>
        <a:defRPr sz="2667" b="0" i="0" kern="1200">
          <a:solidFill>
            <a:schemeClr val="tx1"/>
          </a:solidFill>
          <a:latin typeface="Avenir LT Std 55 Roman" panose="020B0503020203020204" pitchFamily="34" charset="77"/>
          <a:ea typeface="+mn-ea"/>
          <a:cs typeface="+mn-cs"/>
        </a:defRPr>
      </a:lvl4pPr>
      <a:lvl5pPr marL="2743131" indent="-304792" algn="l" defTabSz="609585" rtl="0" eaLnBrk="1" latinLnBrk="0" hangingPunct="1">
        <a:spcBef>
          <a:spcPct val="20000"/>
        </a:spcBef>
        <a:buFont typeface="Arial"/>
        <a:buChar char="•"/>
        <a:defRPr sz="2400" b="0" i="0" kern="1200">
          <a:solidFill>
            <a:schemeClr val="tx1"/>
          </a:solidFill>
          <a:latin typeface="Avenir LT Std 55 Roman" panose="020B0503020203020204" pitchFamily="34" charset="77"/>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613719" y="1"/>
            <a:ext cx="10972800" cy="1606378"/>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613719" y="1825625"/>
            <a:ext cx="10972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441D16-0DD2-44EA-BEF0-8C26FEA772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AB6D7-E177-4FBD-AE7A-588147D83318}" type="datetimeFigureOut">
              <a:rPr lang="en-US" smtClean="0"/>
              <a:t>8/22/2024</a:t>
            </a:fld>
            <a:endParaRPr lang="en-US"/>
          </a:p>
        </p:txBody>
      </p:sp>
      <p:sp>
        <p:nvSpPr>
          <p:cNvPr id="6" name="Slide Number Placeholder 5">
            <a:extLst>
              <a:ext uri="{FF2B5EF4-FFF2-40B4-BE49-F238E27FC236}">
                <a16:creationId xmlns:a16="http://schemas.microsoft.com/office/drawing/2014/main" id="{FC488C42-D417-4E4B-A8C9-A90DEA148A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B5A060-41A4-4482-AEFE-3CE82652AD42}" type="slidenum">
              <a:rPr lang="en-US" smtClean="0"/>
              <a:t>‹#›</a:t>
            </a:fld>
            <a:endParaRPr lang="en-US"/>
          </a:p>
        </p:txBody>
      </p:sp>
    </p:spTree>
    <p:extLst>
      <p:ext uri="{BB962C8B-B14F-4D97-AF65-F5344CB8AC3E}">
        <p14:creationId xmlns:p14="http://schemas.microsoft.com/office/powerpoint/2010/main" val="1022588222"/>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Lst>
  <p:txStyles>
    <p:titleStyle>
      <a:lvl1pPr algn="l" defTabSz="914400" rtl="0" eaLnBrk="1" latinLnBrk="0" hangingPunct="1">
        <a:lnSpc>
          <a:spcPct val="90000"/>
        </a:lnSpc>
        <a:spcBef>
          <a:spcPct val="0"/>
        </a:spcBef>
        <a:buNone/>
        <a:defRPr sz="4000" b="1" kern="1200">
          <a:solidFill>
            <a:schemeClr val="tx2"/>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505D64-C7B2-4140-B500-2C6A71B08D6C}"/>
              </a:ext>
            </a:extLst>
          </p:cNvPr>
          <p:cNvSpPr>
            <a:spLocks noGrp="1"/>
          </p:cNvSpPr>
          <p:nvPr>
            <p:ph type="title"/>
          </p:nvPr>
        </p:nvSpPr>
        <p:spPr>
          <a:xfrm>
            <a:off x="381000" y="570450"/>
            <a:ext cx="11430000" cy="1029750"/>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E9D6D92F-5205-4DB6-9397-B576B8E1277B}"/>
              </a:ext>
            </a:extLst>
          </p:cNvPr>
          <p:cNvSpPr>
            <a:spLocks noGrp="1"/>
          </p:cNvSpPr>
          <p:nvPr>
            <p:ph type="body" idx="1"/>
          </p:nvPr>
        </p:nvSpPr>
        <p:spPr>
          <a:xfrm>
            <a:off x="381000" y="1828800"/>
            <a:ext cx="11430000" cy="47243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49268138"/>
      </p:ext>
    </p:extLst>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70" r:id="rId5"/>
    <p:sldLayoutId id="2147483968" r:id="rId6"/>
    <p:sldLayoutId id="2147483969"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7" r:id="rId20"/>
    <p:sldLayoutId id="2147483948" r:id="rId21"/>
    <p:sldLayoutId id="2147483949" r:id="rId22"/>
    <p:sldLayoutId id="2147483950" r:id="rId23"/>
    <p:sldLayoutId id="2147483951" r:id="rId24"/>
    <p:sldLayoutId id="2147483952" r:id="rId25"/>
    <p:sldLayoutId id="2147483953" r:id="rId26"/>
    <p:sldLayoutId id="2147483954" r:id="rId27"/>
  </p:sldLayoutIdLst>
  <p:txStyles>
    <p:titleStyle>
      <a:lvl1pPr algn="l" defTabSz="914400" rtl="0" eaLnBrk="1" latinLnBrk="0" hangingPunct="1">
        <a:lnSpc>
          <a:spcPct val="90000"/>
        </a:lnSpc>
        <a:spcBef>
          <a:spcPct val="0"/>
        </a:spcBef>
        <a:buNone/>
        <a:defRPr sz="3200" b="1" kern="1200">
          <a:solidFill>
            <a:schemeClr val="tx1"/>
          </a:solidFill>
          <a:latin typeface="Century Gothic" panose="020B050202020202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52">
          <p15:clr>
            <a:srgbClr val="F26B43"/>
          </p15:clr>
        </p15:guide>
        <p15:guide id="2" pos="240">
          <p15:clr>
            <a:srgbClr val="F26B43"/>
          </p15:clr>
        </p15:guide>
        <p15:guide id="3" orient="horz" pos="1008">
          <p15:clr>
            <a:srgbClr val="F26B43"/>
          </p15:clr>
        </p15:guide>
        <p15:guide id="4" orient="horz" pos="4128">
          <p15:clr>
            <a:srgbClr val="F26B43"/>
          </p15:clr>
        </p15:guide>
        <p15:guide id="5" pos="3840">
          <p15:clr>
            <a:srgbClr val="F26B43"/>
          </p15:clr>
        </p15:guide>
        <p15:guide id="6" pos="7440">
          <p15:clr>
            <a:srgbClr val="F26B43"/>
          </p15:clr>
        </p15:guide>
        <p15:guide id="7" orient="horz" pos="360">
          <p15:clr>
            <a:srgbClr val="F26B43"/>
          </p15:clr>
        </p15:guide>
        <p15:guide id="8" orient="horz" pos="19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00399" y="1943739"/>
            <a:ext cx="11189951" cy="3689618"/>
          </a:xfrm>
          <a:prstGeom prst="rect">
            <a:avLst/>
          </a:prstGeom>
        </p:spPr>
        <p:txBody>
          <a:bodyPr vert="horz" lIns="0" tIns="0" rIns="0" bIns="0" rtlCol="0">
            <a:noAutofit/>
          </a:bodyPr>
          <a:lstStyle/>
          <a:p>
            <a:pPr lvl="0"/>
            <a:r>
              <a:rPr lang="en-GB" noProof="0"/>
              <a:t>Level 1</a:t>
            </a:r>
          </a:p>
          <a:p>
            <a:pPr lvl="1"/>
            <a:r>
              <a:rPr lang="en-GB" noProof="0"/>
              <a:t>Level 2</a:t>
            </a:r>
          </a:p>
          <a:p>
            <a:pPr lvl="2"/>
            <a:r>
              <a:rPr lang="en-GB" noProof="0"/>
              <a:t>Level 3</a:t>
            </a:r>
          </a:p>
          <a:p>
            <a:pPr lvl="3"/>
            <a:r>
              <a:rPr lang="en-GB" noProof="0"/>
              <a:t>Level 4, Subhead</a:t>
            </a:r>
          </a:p>
          <a:p>
            <a:pPr lvl="4"/>
            <a:r>
              <a:rPr lang="en-GB" noProof="0"/>
              <a:t>Level 5, headline</a:t>
            </a:r>
          </a:p>
          <a:p>
            <a:pPr lvl="5"/>
            <a:r>
              <a:rPr lang="en-GB" noProof="0"/>
              <a:t>Level 6, headline</a:t>
            </a:r>
          </a:p>
          <a:p>
            <a:pPr lvl="6"/>
            <a:r>
              <a:rPr lang="en-GB" noProof="0"/>
              <a:t>Level 7, note</a:t>
            </a:r>
          </a:p>
          <a:p>
            <a:pPr lvl="7"/>
            <a:r>
              <a:rPr lang="en-GB" noProof="0"/>
              <a:t>Level 8</a:t>
            </a:r>
          </a:p>
          <a:p>
            <a:pPr lvl="8"/>
            <a:r>
              <a:rPr lang="en-GB" noProof="0"/>
              <a:t>Infographic</a:t>
            </a:r>
          </a:p>
        </p:txBody>
      </p:sp>
      <p:sp>
        <p:nvSpPr>
          <p:cNvPr id="7" name="Title Placeholder 6">
            <a:extLst>
              <a:ext uri="{FF2B5EF4-FFF2-40B4-BE49-F238E27FC236}">
                <a16:creationId xmlns:a16="http://schemas.microsoft.com/office/drawing/2014/main" id="{C9392247-CE23-49BB-A39E-64C7575BE478}"/>
              </a:ext>
            </a:extLst>
          </p:cNvPr>
          <p:cNvSpPr>
            <a:spLocks noGrp="1"/>
          </p:cNvSpPr>
          <p:nvPr>
            <p:ph type="title"/>
          </p:nvPr>
        </p:nvSpPr>
        <p:spPr>
          <a:xfrm>
            <a:off x="500399" y="501649"/>
            <a:ext cx="11189951" cy="930275"/>
          </a:xfrm>
          <a:prstGeom prst="rect">
            <a:avLst/>
          </a:prstGeom>
        </p:spPr>
        <p:txBody>
          <a:bodyPr vert="horz" lIns="0" tIns="0" rIns="0" bIns="0" rtlCol="0" anchor="t" anchorCtr="0">
            <a:noAutofit/>
          </a:bodyPr>
          <a:lstStyle/>
          <a:p>
            <a:endParaRPr lang="en-GB"/>
          </a:p>
        </p:txBody>
      </p:sp>
      <p:sp>
        <p:nvSpPr>
          <p:cNvPr id="88" name="Footer Placeholder 87">
            <a:extLst>
              <a:ext uri="{FF2B5EF4-FFF2-40B4-BE49-F238E27FC236}">
                <a16:creationId xmlns:a16="http://schemas.microsoft.com/office/drawing/2014/main" id="{E21F396F-4C1D-4B71-97C4-1BDE0CB2C01A}"/>
              </a:ext>
            </a:extLst>
          </p:cNvPr>
          <p:cNvSpPr>
            <a:spLocks noGrp="1"/>
          </p:cNvSpPr>
          <p:nvPr userDrawn="1">
            <p:ph type="ftr" sz="quarter" idx="3"/>
          </p:nvPr>
        </p:nvSpPr>
        <p:spPr>
          <a:xfrm>
            <a:off x="1219200" y="6278621"/>
            <a:ext cx="3285369" cy="185427"/>
          </a:xfrm>
          <a:prstGeom prst="rect">
            <a:avLst/>
          </a:prstGeom>
        </p:spPr>
        <p:txBody>
          <a:bodyPr vert="horz" wrap="none" lIns="0" tIns="0" rIns="0" bIns="0" rtlCol="0" anchor="t"/>
          <a:lstStyle>
            <a:lvl1pPr algn="l">
              <a:defRPr sz="700">
                <a:solidFill>
                  <a:schemeClr val="tx1"/>
                </a:solidFill>
              </a:defRPr>
            </a:lvl1pPr>
          </a:lstStyle>
          <a:p>
            <a:r>
              <a:rPr lang="it-IT"/>
              <a:t>Carlo Bertani, Maersk, Inland Decarbonization Lead</a:t>
            </a:r>
            <a:endParaRPr lang="en-GB"/>
          </a:p>
        </p:txBody>
      </p:sp>
      <p:sp>
        <p:nvSpPr>
          <p:cNvPr id="89" name="Slide Number Placeholder 88">
            <a:extLst>
              <a:ext uri="{FF2B5EF4-FFF2-40B4-BE49-F238E27FC236}">
                <a16:creationId xmlns:a16="http://schemas.microsoft.com/office/drawing/2014/main" id="{A67AAF6D-173F-4FC5-B3DD-15256B6A2F34}"/>
              </a:ext>
            </a:extLst>
          </p:cNvPr>
          <p:cNvSpPr>
            <a:spLocks noGrp="1"/>
          </p:cNvSpPr>
          <p:nvPr userDrawn="1">
            <p:ph type="sldNum" sz="quarter" idx="4"/>
          </p:nvPr>
        </p:nvSpPr>
        <p:spPr>
          <a:xfrm>
            <a:off x="502197" y="6278622"/>
            <a:ext cx="412039" cy="185426"/>
          </a:xfrm>
          <a:prstGeom prst="rect">
            <a:avLst/>
          </a:prstGeom>
        </p:spPr>
        <p:txBody>
          <a:bodyPr vert="horz" wrap="none" lIns="0" tIns="0" rIns="0" bIns="0" rtlCol="0" anchor="t"/>
          <a:lstStyle>
            <a:lvl1pPr algn="l">
              <a:defRPr sz="700">
                <a:solidFill>
                  <a:schemeClr val="tx1"/>
                </a:solidFill>
              </a:defRPr>
            </a:lvl1pPr>
          </a:lstStyle>
          <a:p>
            <a:fld id="{43A204BC-C5BA-4EF4-ABC8-D45123A0C528}" type="slidenum">
              <a:rPr lang="en-GB" smtClean="0"/>
              <a:pPr/>
              <a:t>‹#›</a:t>
            </a:fld>
            <a:endParaRPr lang="en-GB"/>
          </a:p>
        </p:txBody>
      </p:sp>
      <p:grpSp>
        <p:nvGrpSpPr>
          <p:cNvPr id="95" name="Group 4">
            <a:extLst>
              <a:ext uri="{FF2B5EF4-FFF2-40B4-BE49-F238E27FC236}">
                <a16:creationId xmlns:a16="http://schemas.microsoft.com/office/drawing/2014/main" id="{255E078E-B243-42A1-B589-8CC503A66B45}"/>
              </a:ext>
            </a:extLst>
          </p:cNvPr>
          <p:cNvGrpSpPr>
            <a:grpSpLocks noChangeAspect="1"/>
          </p:cNvGrpSpPr>
          <p:nvPr userDrawn="1"/>
        </p:nvGrpSpPr>
        <p:grpSpPr bwMode="auto">
          <a:xfrm>
            <a:off x="10256489" y="6137500"/>
            <a:ext cx="1436163" cy="320400"/>
            <a:chOff x="6478" y="3868"/>
            <a:chExt cx="892" cy="199"/>
          </a:xfrm>
        </p:grpSpPr>
        <p:sp>
          <p:nvSpPr>
            <p:cNvPr id="97" name="Freeform 5">
              <a:extLst>
                <a:ext uri="{FF2B5EF4-FFF2-40B4-BE49-F238E27FC236}">
                  <a16:creationId xmlns:a16="http://schemas.microsoft.com/office/drawing/2014/main" id="{28F624D4-6986-4E93-887C-A0690C5C4A23}"/>
                </a:ext>
              </a:extLst>
            </p:cNvPr>
            <p:cNvSpPr>
              <a:spLocks/>
            </p:cNvSpPr>
            <p:nvPr userDrawn="1"/>
          </p:nvSpPr>
          <p:spPr bwMode="auto">
            <a:xfrm>
              <a:off x="6749" y="3923"/>
              <a:ext cx="104" cy="88"/>
            </a:xfrm>
            <a:custGeom>
              <a:avLst/>
              <a:gdLst>
                <a:gd name="T0" fmla="*/ 0 w 104"/>
                <a:gd name="T1" fmla="*/ 88 h 88"/>
                <a:gd name="T2" fmla="*/ 0 w 104"/>
                <a:gd name="T3" fmla="*/ 0 h 88"/>
                <a:gd name="T4" fmla="*/ 23 w 104"/>
                <a:gd name="T5" fmla="*/ 0 h 88"/>
                <a:gd name="T6" fmla="*/ 52 w 104"/>
                <a:gd name="T7" fmla="*/ 66 h 88"/>
                <a:gd name="T8" fmla="*/ 81 w 104"/>
                <a:gd name="T9" fmla="*/ 0 h 88"/>
                <a:gd name="T10" fmla="*/ 104 w 104"/>
                <a:gd name="T11" fmla="*/ 0 h 88"/>
                <a:gd name="T12" fmla="*/ 104 w 104"/>
                <a:gd name="T13" fmla="*/ 88 h 88"/>
                <a:gd name="T14" fmla="*/ 85 w 104"/>
                <a:gd name="T15" fmla="*/ 88 h 88"/>
                <a:gd name="T16" fmla="*/ 85 w 104"/>
                <a:gd name="T17" fmla="*/ 37 h 88"/>
                <a:gd name="T18" fmla="*/ 62 w 104"/>
                <a:gd name="T19" fmla="*/ 88 h 88"/>
                <a:gd name="T20" fmla="*/ 42 w 104"/>
                <a:gd name="T21" fmla="*/ 88 h 88"/>
                <a:gd name="T22" fmla="*/ 19 w 104"/>
                <a:gd name="T23" fmla="*/ 38 h 88"/>
                <a:gd name="T24" fmla="*/ 19 w 104"/>
                <a:gd name="T25" fmla="*/ 88 h 88"/>
                <a:gd name="T26" fmla="*/ 0 w 104"/>
                <a:gd name="T2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4" h="88">
                  <a:moveTo>
                    <a:pt x="0" y="88"/>
                  </a:moveTo>
                  <a:lnTo>
                    <a:pt x="0" y="0"/>
                  </a:lnTo>
                  <a:lnTo>
                    <a:pt x="23" y="0"/>
                  </a:lnTo>
                  <a:lnTo>
                    <a:pt x="52" y="66"/>
                  </a:lnTo>
                  <a:lnTo>
                    <a:pt x="81" y="0"/>
                  </a:lnTo>
                  <a:lnTo>
                    <a:pt x="104" y="0"/>
                  </a:lnTo>
                  <a:lnTo>
                    <a:pt x="104" y="88"/>
                  </a:lnTo>
                  <a:lnTo>
                    <a:pt x="85" y="88"/>
                  </a:lnTo>
                  <a:lnTo>
                    <a:pt x="85" y="37"/>
                  </a:lnTo>
                  <a:lnTo>
                    <a:pt x="62" y="88"/>
                  </a:lnTo>
                  <a:lnTo>
                    <a:pt x="42" y="88"/>
                  </a:lnTo>
                  <a:lnTo>
                    <a:pt x="19" y="38"/>
                  </a:lnTo>
                  <a:lnTo>
                    <a:pt x="19"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8" name="Freeform 6">
              <a:extLst>
                <a:ext uri="{FF2B5EF4-FFF2-40B4-BE49-F238E27FC236}">
                  <a16:creationId xmlns:a16="http://schemas.microsoft.com/office/drawing/2014/main" id="{78D85899-D3DF-418A-8091-4FB0F6F8A222}"/>
                </a:ext>
              </a:extLst>
            </p:cNvPr>
            <p:cNvSpPr>
              <a:spLocks noEditPoints="1"/>
            </p:cNvSpPr>
            <p:nvPr userDrawn="1"/>
          </p:nvSpPr>
          <p:spPr bwMode="auto">
            <a:xfrm>
              <a:off x="6861" y="3923"/>
              <a:ext cx="106" cy="88"/>
            </a:xfrm>
            <a:custGeom>
              <a:avLst/>
              <a:gdLst>
                <a:gd name="T0" fmla="*/ 23 w 106"/>
                <a:gd name="T1" fmla="*/ 88 h 88"/>
                <a:gd name="T2" fmla="*/ 0 w 106"/>
                <a:gd name="T3" fmla="*/ 88 h 88"/>
                <a:gd name="T4" fmla="*/ 40 w 106"/>
                <a:gd name="T5" fmla="*/ 0 h 88"/>
                <a:gd name="T6" fmla="*/ 67 w 106"/>
                <a:gd name="T7" fmla="*/ 0 h 88"/>
                <a:gd name="T8" fmla="*/ 106 w 106"/>
                <a:gd name="T9" fmla="*/ 88 h 88"/>
                <a:gd name="T10" fmla="*/ 84 w 106"/>
                <a:gd name="T11" fmla="*/ 88 h 88"/>
                <a:gd name="T12" fmla="*/ 76 w 106"/>
                <a:gd name="T13" fmla="*/ 71 h 88"/>
                <a:gd name="T14" fmla="*/ 30 w 106"/>
                <a:gd name="T15" fmla="*/ 71 h 88"/>
                <a:gd name="T16" fmla="*/ 23 w 106"/>
                <a:gd name="T17" fmla="*/ 88 h 88"/>
                <a:gd name="T18" fmla="*/ 69 w 106"/>
                <a:gd name="T19" fmla="*/ 54 h 88"/>
                <a:gd name="T20" fmla="*/ 53 w 106"/>
                <a:gd name="T21" fmla="*/ 17 h 88"/>
                <a:gd name="T22" fmla="*/ 38 w 106"/>
                <a:gd name="T23" fmla="*/ 54 h 88"/>
                <a:gd name="T24" fmla="*/ 69 w 106"/>
                <a:gd name="T25" fmla="*/ 5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88">
                  <a:moveTo>
                    <a:pt x="23" y="88"/>
                  </a:moveTo>
                  <a:lnTo>
                    <a:pt x="0" y="88"/>
                  </a:lnTo>
                  <a:lnTo>
                    <a:pt x="40" y="0"/>
                  </a:lnTo>
                  <a:lnTo>
                    <a:pt x="67" y="0"/>
                  </a:lnTo>
                  <a:lnTo>
                    <a:pt x="106" y="88"/>
                  </a:lnTo>
                  <a:lnTo>
                    <a:pt x="84" y="88"/>
                  </a:lnTo>
                  <a:lnTo>
                    <a:pt x="76" y="71"/>
                  </a:lnTo>
                  <a:lnTo>
                    <a:pt x="30" y="71"/>
                  </a:lnTo>
                  <a:lnTo>
                    <a:pt x="23" y="88"/>
                  </a:lnTo>
                  <a:close/>
                  <a:moveTo>
                    <a:pt x="69" y="54"/>
                  </a:moveTo>
                  <a:lnTo>
                    <a:pt x="53" y="17"/>
                  </a:lnTo>
                  <a:lnTo>
                    <a:pt x="38" y="54"/>
                  </a:lnTo>
                  <a:lnTo>
                    <a:pt x="69" y="5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9" name="Freeform 7">
              <a:extLst>
                <a:ext uri="{FF2B5EF4-FFF2-40B4-BE49-F238E27FC236}">
                  <a16:creationId xmlns:a16="http://schemas.microsoft.com/office/drawing/2014/main" id="{49738F52-8D2A-4C28-8FB7-92D64EFA8449}"/>
                </a:ext>
              </a:extLst>
            </p:cNvPr>
            <p:cNvSpPr>
              <a:spLocks/>
            </p:cNvSpPr>
            <p:nvPr userDrawn="1"/>
          </p:nvSpPr>
          <p:spPr bwMode="auto">
            <a:xfrm>
              <a:off x="6976" y="3923"/>
              <a:ext cx="84" cy="88"/>
            </a:xfrm>
            <a:custGeom>
              <a:avLst/>
              <a:gdLst>
                <a:gd name="T0" fmla="*/ 0 w 84"/>
                <a:gd name="T1" fmla="*/ 88 h 88"/>
                <a:gd name="T2" fmla="*/ 0 w 84"/>
                <a:gd name="T3" fmla="*/ 0 h 88"/>
                <a:gd name="T4" fmla="*/ 83 w 84"/>
                <a:gd name="T5" fmla="*/ 0 h 88"/>
                <a:gd name="T6" fmla="*/ 83 w 84"/>
                <a:gd name="T7" fmla="*/ 18 h 88"/>
                <a:gd name="T8" fmla="*/ 20 w 84"/>
                <a:gd name="T9" fmla="*/ 18 h 88"/>
                <a:gd name="T10" fmla="*/ 20 w 84"/>
                <a:gd name="T11" fmla="*/ 35 h 88"/>
                <a:gd name="T12" fmla="*/ 75 w 84"/>
                <a:gd name="T13" fmla="*/ 35 h 88"/>
                <a:gd name="T14" fmla="*/ 75 w 84"/>
                <a:gd name="T15" fmla="*/ 53 h 88"/>
                <a:gd name="T16" fmla="*/ 20 w 84"/>
                <a:gd name="T17" fmla="*/ 53 h 88"/>
                <a:gd name="T18" fmla="*/ 20 w 84"/>
                <a:gd name="T19" fmla="*/ 71 h 88"/>
                <a:gd name="T20" fmla="*/ 84 w 84"/>
                <a:gd name="T21" fmla="*/ 71 h 88"/>
                <a:gd name="T22" fmla="*/ 84 w 84"/>
                <a:gd name="T23" fmla="*/ 88 h 88"/>
                <a:gd name="T24" fmla="*/ 0 w 84"/>
                <a:gd name="T2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4" h="88">
                  <a:moveTo>
                    <a:pt x="0" y="88"/>
                  </a:moveTo>
                  <a:lnTo>
                    <a:pt x="0" y="0"/>
                  </a:lnTo>
                  <a:lnTo>
                    <a:pt x="83" y="0"/>
                  </a:lnTo>
                  <a:lnTo>
                    <a:pt x="83" y="18"/>
                  </a:lnTo>
                  <a:lnTo>
                    <a:pt x="20" y="18"/>
                  </a:lnTo>
                  <a:lnTo>
                    <a:pt x="20" y="35"/>
                  </a:lnTo>
                  <a:lnTo>
                    <a:pt x="75" y="35"/>
                  </a:lnTo>
                  <a:lnTo>
                    <a:pt x="75" y="53"/>
                  </a:lnTo>
                  <a:lnTo>
                    <a:pt x="20" y="53"/>
                  </a:lnTo>
                  <a:lnTo>
                    <a:pt x="20" y="71"/>
                  </a:lnTo>
                  <a:lnTo>
                    <a:pt x="84" y="71"/>
                  </a:lnTo>
                  <a:lnTo>
                    <a:pt x="84"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0" name="Freeform 8">
              <a:extLst>
                <a:ext uri="{FF2B5EF4-FFF2-40B4-BE49-F238E27FC236}">
                  <a16:creationId xmlns:a16="http://schemas.microsoft.com/office/drawing/2014/main" id="{645BA9F4-DF1F-44D7-A473-6FAC6F284330}"/>
                </a:ext>
              </a:extLst>
            </p:cNvPr>
            <p:cNvSpPr>
              <a:spLocks noEditPoints="1"/>
            </p:cNvSpPr>
            <p:nvPr userDrawn="1"/>
          </p:nvSpPr>
          <p:spPr bwMode="auto">
            <a:xfrm>
              <a:off x="7076" y="3923"/>
              <a:ext cx="85" cy="88"/>
            </a:xfrm>
            <a:custGeom>
              <a:avLst/>
              <a:gdLst>
                <a:gd name="T0" fmla="*/ 0 w 94"/>
                <a:gd name="T1" fmla="*/ 96 h 96"/>
                <a:gd name="T2" fmla="*/ 0 w 94"/>
                <a:gd name="T3" fmla="*/ 0 h 96"/>
                <a:gd name="T4" fmla="*/ 77 w 94"/>
                <a:gd name="T5" fmla="*/ 0 h 96"/>
                <a:gd name="T6" fmla="*/ 93 w 94"/>
                <a:gd name="T7" fmla="*/ 16 h 96"/>
                <a:gd name="T8" fmla="*/ 93 w 94"/>
                <a:gd name="T9" fmla="*/ 48 h 96"/>
                <a:gd name="T10" fmla="*/ 74 w 94"/>
                <a:gd name="T11" fmla="*/ 63 h 96"/>
                <a:gd name="T12" fmla="*/ 72 w 94"/>
                <a:gd name="T13" fmla="*/ 63 h 96"/>
                <a:gd name="T14" fmla="*/ 94 w 94"/>
                <a:gd name="T15" fmla="*/ 96 h 96"/>
                <a:gd name="T16" fmla="*/ 69 w 94"/>
                <a:gd name="T17" fmla="*/ 96 h 96"/>
                <a:gd name="T18" fmla="*/ 48 w 94"/>
                <a:gd name="T19" fmla="*/ 63 h 96"/>
                <a:gd name="T20" fmla="*/ 23 w 94"/>
                <a:gd name="T21" fmla="*/ 63 h 96"/>
                <a:gd name="T22" fmla="*/ 23 w 94"/>
                <a:gd name="T23" fmla="*/ 96 h 96"/>
                <a:gd name="T24" fmla="*/ 0 w 94"/>
                <a:gd name="T25" fmla="*/ 96 h 96"/>
                <a:gd name="T26" fmla="*/ 23 w 94"/>
                <a:gd name="T27" fmla="*/ 44 h 96"/>
                <a:gd name="T28" fmla="*/ 71 w 94"/>
                <a:gd name="T29" fmla="*/ 44 h 96"/>
                <a:gd name="T30" fmla="*/ 71 w 94"/>
                <a:gd name="T31" fmla="*/ 19 h 96"/>
                <a:gd name="T32" fmla="*/ 23 w 94"/>
                <a:gd name="T33" fmla="*/ 19 h 96"/>
                <a:gd name="T34" fmla="*/ 23 w 94"/>
                <a:gd name="T35" fmla="*/ 44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4" h="96">
                  <a:moveTo>
                    <a:pt x="0" y="96"/>
                  </a:moveTo>
                  <a:cubicBezTo>
                    <a:pt x="0" y="0"/>
                    <a:pt x="0" y="0"/>
                    <a:pt x="0" y="0"/>
                  </a:cubicBezTo>
                  <a:cubicBezTo>
                    <a:pt x="77" y="0"/>
                    <a:pt x="77" y="0"/>
                    <a:pt x="77" y="0"/>
                  </a:cubicBezTo>
                  <a:cubicBezTo>
                    <a:pt x="87" y="0"/>
                    <a:pt x="93" y="6"/>
                    <a:pt x="93" y="16"/>
                  </a:cubicBezTo>
                  <a:cubicBezTo>
                    <a:pt x="93" y="48"/>
                    <a:pt x="93" y="48"/>
                    <a:pt x="93" y="48"/>
                  </a:cubicBezTo>
                  <a:cubicBezTo>
                    <a:pt x="93" y="56"/>
                    <a:pt x="87" y="63"/>
                    <a:pt x="74" y="63"/>
                  </a:cubicBezTo>
                  <a:cubicBezTo>
                    <a:pt x="73" y="63"/>
                    <a:pt x="72" y="63"/>
                    <a:pt x="72" y="63"/>
                  </a:cubicBezTo>
                  <a:cubicBezTo>
                    <a:pt x="94" y="96"/>
                    <a:pt x="94" y="96"/>
                    <a:pt x="94" y="96"/>
                  </a:cubicBezTo>
                  <a:cubicBezTo>
                    <a:pt x="69" y="96"/>
                    <a:pt x="69" y="96"/>
                    <a:pt x="69" y="96"/>
                  </a:cubicBezTo>
                  <a:cubicBezTo>
                    <a:pt x="48" y="63"/>
                    <a:pt x="48" y="63"/>
                    <a:pt x="48" y="63"/>
                  </a:cubicBezTo>
                  <a:cubicBezTo>
                    <a:pt x="23" y="63"/>
                    <a:pt x="23" y="63"/>
                    <a:pt x="23" y="63"/>
                  </a:cubicBezTo>
                  <a:cubicBezTo>
                    <a:pt x="23" y="96"/>
                    <a:pt x="23" y="96"/>
                    <a:pt x="23" y="96"/>
                  </a:cubicBezTo>
                  <a:lnTo>
                    <a:pt x="0" y="96"/>
                  </a:lnTo>
                  <a:close/>
                  <a:moveTo>
                    <a:pt x="23" y="44"/>
                  </a:moveTo>
                  <a:cubicBezTo>
                    <a:pt x="71" y="44"/>
                    <a:pt x="71" y="44"/>
                    <a:pt x="71" y="44"/>
                  </a:cubicBezTo>
                  <a:cubicBezTo>
                    <a:pt x="71" y="19"/>
                    <a:pt x="71" y="19"/>
                    <a:pt x="71" y="19"/>
                  </a:cubicBezTo>
                  <a:cubicBezTo>
                    <a:pt x="23" y="19"/>
                    <a:pt x="23" y="19"/>
                    <a:pt x="23" y="19"/>
                  </a:cubicBezTo>
                  <a:cubicBezTo>
                    <a:pt x="23" y="44"/>
                    <a:pt x="23" y="44"/>
                    <a:pt x="23" y="44"/>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1" name="Freeform 9">
              <a:extLst>
                <a:ext uri="{FF2B5EF4-FFF2-40B4-BE49-F238E27FC236}">
                  <a16:creationId xmlns:a16="http://schemas.microsoft.com/office/drawing/2014/main" id="{EC290DBF-B2E4-4B81-BFB4-65201D8017E4}"/>
                </a:ext>
              </a:extLst>
            </p:cNvPr>
            <p:cNvSpPr>
              <a:spLocks/>
            </p:cNvSpPr>
            <p:nvPr userDrawn="1"/>
          </p:nvSpPr>
          <p:spPr bwMode="auto">
            <a:xfrm>
              <a:off x="7177" y="3923"/>
              <a:ext cx="84" cy="88"/>
            </a:xfrm>
            <a:custGeom>
              <a:avLst/>
              <a:gdLst>
                <a:gd name="T0" fmla="*/ 23 w 92"/>
                <a:gd name="T1" fmla="*/ 96 h 96"/>
                <a:gd name="T2" fmla="*/ 15 w 92"/>
                <a:gd name="T3" fmla="*/ 96 h 96"/>
                <a:gd name="T4" fmla="*/ 0 w 92"/>
                <a:gd name="T5" fmla="*/ 82 h 96"/>
                <a:gd name="T6" fmla="*/ 0 w 92"/>
                <a:gd name="T7" fmla="*/ 70 h 96"/>
                <a:gd name="T8" fmla="*/ 23 w 92"/>
                <a:gd name="T9" fmla="*/ 70 h 96"/>
                <a:gd name="T10" fmla="*/ 23 w 92"/>
                <a:gd name="T11" fmla="*/ 77 h 96"/>
                <a:gd name="T12" fmla="*/ 70 w 92"/>
                <a:gd name="T13" fmla="*/ 77 h 96"/>
                <a:gd name="T14" fmla="*/ 70 w 92"/>
                <a:gd name="T15" fmla="*/ 57 h 96"/>
                <a:gd name="T16" fmla="*/ 16 w 92"/>
                <a:gd name="T17" fmla="*/ 57 h 96"/>
                <a:gd name="T18" fmla="*/ 1 w 92"/>
                <a:gd name="T19" fmla="*/ 43 h 96"/>
                <a:gd name="T20" fmla="*/ 1 w 92"/>
                <a:gd name="T21" fmla="*/ 15 h 96"/>
                <a:gd name="T22" fmla="*/ 16 w 92"/>
                <a:gd name="T23" fmla="*/ 0 h 96"/>
                <a:gd name="T24" fmla="*/ 78 w 92"/>
                <a:gd name="T25" fmla="*/ 0 h 96"/>
                <a:gd name="T26" fmla="*/ 92 w 92"/>
                <a:gd name="T27" fmla="*/ 16 h 96"/>
                <a:gd name="T28" fmla="*/ 92 w 92"/>
                <a:gd name="T29" fmla="*/ 27 h 96"/>
                <a:gd name="T30" fmla="*/ 70 w 92"/>
                <a:gd name="T31" fmla="*/ 27 h 96"/>
                <a:gd name="T32" fmla="*/ 70 w 92"/>
                <a:gd name="T33" fmla="*/ 19 h 96"/>
                <a:gd name="T34" fmla="*/ 23 w 92"/>
                <a:gd name="T35" fmla="*/ 19 h 96"/>
                <a:gd name="T36" fmla="*/ 23 w 92"/>
                <a:gd name="T37" fmla="*/ 38 h 96"/>
                <a:gd name="T38" fmla="*/ 77 w 92"/>
                <a:gd name="T39" fmla="*/ 38 h 96"/>
                <a:gd name="T40" fmla="*/ 92 w 92"/>
                <a:gd name="T41" fmla="*/ 54 h 96"/>
                <a:gd name="T42" fmla="*/ 92 w 92"/>
                <a:gd name="T43" fmla="*/ 81 h 96"/>
                <a:gd name="T44" fmla="*/ 77 w 92"/>
                <a:gd name="T45" fmla="*/ 96 h 96"/>
                <a:gd name="T46" fmla="*/ 23 w 92"/>
                <a:gd name="T47"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2" h="96">
                  <a:moveTo>
                    <a:pt x="23" y="96"/>
                  </a:moveTo>
                  <a:cubicBezTo>
                    <a:pt x="15" y="96"/>
                    <a:pt x="15" y="96"/>
                    <a:pt x="15" y="96"/>
                  </a:cubicBezTo>
                  <a:cubicBezTo>
                    <a:pt x="5" y="96"/>
                    <a:pt x="0" y="90"/>
                    <a:pt x="0" y="82"/>
                  </a:cubicBezTo>
                  <a:cubicBezTo>
                    <a:pt x="0" y="70"/>
                    <a:pt x="0" y="70"/>
                    <a:pt x="0" y="70"/>
                  </a:cubicBezTo>
                  <a:cubicBezTo>
                    <a:pt x="23" y="70"/>
                    <a:pt x="23" y="70"/>
                    <a:pt x="23" y="70"/>
                  </a:cubicBezTo>
                  <a:cubicBezTo>
                    <a:pt x="23" y="77"/>
                    <a:pt x="23" y="77"/>
                    <a:pt x="23" y="77"/>
                  </a:cubicBezTo>
                  <a:cubicBezTo>
                    <a:pt x="70" y="77"/>
                    <a:pt x="70" y="77"/>
                    <a:pt x="70" y="77"/>
                  </a:cubicBezTo>
                  <a:cubicBezTo>
                    <a:pt x="70" y="57"/>
                    <a:pt x="70" y="57"/>
                    <a:pt x="70" y="57"/>
                  </a:cubicBezTo>
                  <a:cubicBezTo>
                    <a:pt x="70" y="57"/>
                    <a:pt x="24" y="57"/>
                    <a:pt x="16" y="57"/>
                  </a:cubicBezTo>
                  <a:cubicBezTo>
                    <a:pt x="7" y="57"/>
                    <a:pt x="1" y="51"/>
                    <a:pt x="1" y="43"/>
                  </a:cubicBezTo>
                  <a:cubicBezTo>
                    <a:pt x="1" y="15"/>
                    <a:pt x="1" y="15"/>
                    <a:pt x="1" y="15"/>
                  </a:cubicBezTo>
                  <a:cubicBezTo>
                    <a:pt x="1" y="6"/>
                    <a:pt x="8" y="0"/>
                    <a:pt x="16" y="0"/>
                  </a:cubicBezTo>
                  <a:cubicBezTo>
                    <a:pt x="24" y="0"/>
                    <a:pt x="78" y="0"/>
                    <a:pt x="78" y="0"/>
                  </a:cubicBezTo>
                  <a:cubicBezTo>
                    <a:pt x="86" y="0"/>
                    <a:pt x="92" y="6"/>
                    <a:pt x="92" y="16"/>
                  </a:cubicBezTo>
                  <a:cubicBezTo>
                    <a:pt x="92" y="25"/>
                    <a:pt x="92" y="27"/>
                    <a:pt x="92" y="27"/>
                  </a:cubicBezTo>
                  <a:cubicBezTo>
                    <a:pt x="70" y="27"/>
                    <a:pt x="70" y="27"/>
                    <a:pt x="70" y="27"/>
                  </a:cubicBezTo>
                  <a:cubicBezTo>
                    <a:pt x="70" y="19"/>
                    <a:pt x="70" y="19"/>
                    <a:pt x="70" y="19"/>
                  </a:cubicBezTo>
                  <a:cubicBezTo>
                    <a:pt x="23" y="19"/>
                    <a:pt x="23" y="19"/>
                    <a:pt x="23" y="19"/>
                  </a:cubicBezTo>
                  <a:cubicBezTo>
                    <a:pt x="23" y="38"/>
                    <a:pt x="23" y="38"/>
                    <a:pt x="23" y="38"/>
                  </a:cubicBezTo>
                  <a:cubicBezTo>
                    <a:pt x="77" y="38"/>
                    <a:pt x="77" y="38"/>
                    <a:pt x="77" y="38"/>
                  </a:cubicBezTo>
                  <a:cubicBezTo>
                    <a:pt x="85" y="38"/>
                    <a:pt x="92" y="44"/>
                    <a:pt x="92" y="54"/>
                  </a:cubicBezTo>
                  <a:cubicBezTo>
                    <a:pt x="92" y="81"/>
                    <a:pt x="92" y="81"/>
                    <a:pt x="92" y="81"/>
                  </a:cubicBezTo>
                  <a:cubicBezTo>
                    <a:pt x="92" y="90"/>
                    <a:pt x="87" y="96"/>
                    <a:pt x="77" y="96"/>
                  </a:cubicBezTo>
                  <a:cubicBezTo>
                    <a:pt x="68" y="96"/>
                    <a:pt x="23" y="96"/>
                    <a:pt x="23" y="96"/>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2" name="Freeform 10">
              <a:extLst>
                <a:ext uri="{FF2B5EF4-FFF2-40B4-BE49-F238E27FC236}">
                  <a16:creationId xmlns:a16="http://schemas.microsoft.com/office/drawing/2014/main" id="{8B539F7E-96A0-4BA9-9D11-BACEE5DEB3F7}"/>
                </a:ext>
              </a:extLst>
            </p:cNvPr>
            <p:cNvSpPr>
              <a:spLocks/>
            </p:cNvSpPr>
            <p:nvPr userDrawn="1"/>
          </p:nvSpPr>
          <p:spPr bwMode="auto">
            <a:xfrm>
              <a:off x="7280" y="3923"/>
              <a:ext cx="90" cy="88"/>
            </a:xfrm>
            <a:custGeom>
              <a:avLst/>
              <a:gdLst>
                <a:gd name="T0" fmla="*/ 0 w 90"/>
                <a:gd name="T1" fmla="*/ 88 h 88"/>
                <a:gd name="T2" fmla="*/ 0 w 90"/>
                <a:gd name="T3" fmla="*/ 0 h 88"/>
                <a:gd name="T4" fmla="*/ 21 w 90"/>
                <a:gd name="T5" fmla="*/ 0 h 88"/>
                <a:gd name="T6" fmla="*/ 21 w 90"/>
                <a:gd name="T7" fmla="*/ 36 h 88"/>
                <a:gd name="T8" fmla="*/ 60 w 90"/>
                <a:gd name="T9" fmla="*/ 0 h 88"/>
                <a:gd name="T10" fmla="*/ 88 w 90"/>
                <a:gd name="T11" fmla="*/ 0 h 88"/>
                <a:gd name="T12" fmla="*/ 42 w 90"/>
                <a:gd name="T13" fmla="*/ 42 h 88"/>
                <a:gd name="T14" fmla="*/ 90 w 90"/>
                <a:gd name="T15" fmla="*/ 88 h 88"/>
                <a:gd name="T16" fmla="*/ 61 w 90"/>
                <a:gd name="T17" fmla="*/ 88 h 88"/>
                <a:gd name="T18" fmla="*/ 21 w 90"/>
                <a:gd name="T19" fmla="*/ 48 h 88"/>
                <a:gd name="T20" fmla="*/ 21 w 90"/>
                <a:gd name="T21" fmla="*/ 88 h 88"/>
                <a:gd name="T22" fmla="*/ 0 w 90"/>
                <a:gd name="T23"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 h="88">
                  <a:moveTo>
                    <a:pt x="0" y="88"/>
                  </a:moveTo>
                  <a:lnTo>
                    <a:pt x="0" y="0"/>
                  </a:lnTo>
                  <a:lnTo>
                    <a:pt x="21" y="0"/>
                  </a:lnTo>
                  <a:lnTo>
                    <a:pt x="21" y="36"/>
                  </a:lnTo>
                  <a:lnTo>
                    <a:pt x="60" y="0"/>
                  </a:lnTo>
                  <a:lnTo>
                    <a:pt x="88" y="0"/>
                  </a:lnTo>
                  <a:lnTo>
                    <a:pt x="42" y="42"/>
                  </a:lnTo>
                  <a:lnTo>
                    <a:pt x="90" y="88"/>
                  </a:lnTo>
                  <a:lnTo>
                    <a:pt x="61" y="88"/>
                  </a:lnTo>
                  <a:lnTo>
                    <a:pt x="21" y="48"/>
                  </a:lnTo>
                  <a:lnTo>
                    <a:pt x="21" y="88"/>
                  </a:lnTo>
                  <a:lnTo>
                    <a:pt x="0" y="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3" name="Freeform 11">
              <a:extLst>
                <a:ext uri="{FF2B5EF4-FFF2-40B4-BE49-F238E27FC236}">
                  <a16:creationId xmlns:a16="http://schemas.microsoft.com/office/drawing/2014/main" id="{111170EC-B87D-481F-8FDC-276480533F84}"/>
                </a:ext>
              </a:extLst>
            </p:cNvPr>
            <p:cNvSpPr>
              <a:spLocks/>
            </p:cNvSpPr>
            <p:nvPr userDrawn="1"/>
          </p:nvSpPr>
          <p:spPr bwMode="auto">
            <a:xfrm>
              <a:off x="6478" y="3868"/>
              <a:ext cx="187" cy="199"/>
            </a:xfrm>
            <a:custGeom>
              <a:avLst/>
              <a:gdLst>
                <a:gd name="T0" fmla="*/ 206 w 206"/>
                <a:gd name="T1" fmla="*/ 193 h 218"/>
                <a:gd name="T2" fmla="*/ 181 w 206"/>
                <a:gd name="T3" fmla="*/ 218 h 218"/>
                <a:gd name="T4" fmla="*/ 24 w 206"/>
                <a:gd name="T5" fmla="*/ 218 h 218"/>
                <a:gd name="T6" fmla="*/ 0 w 206"/>
                <a:gd name="T7" fmla="*/ 193 h 218"/>
                <a:gd name="T8" fmla="*/ 0 w 206"/>
                <a:gd name="T9" fmla="*/ 25 h 218"/>
                <a:gd name="T10" fmla="*/ 24 w 206"/>
                <a:gd name="T11" fmla="*/ 0 h 218"/>
                <a:gd name="T12" fmla="*/ 181 w 206"/>
                <a:gd name="T13" fmla="*/ 0 h 218"/>
                <a:gd name="T14" fmla="*/ 206 w 206"/>
                <a:gd name="T15" fmla="*/ 25 h 218"/>
                <a:gd name="T16" fmla="*/ 206 w 206"/>
                <a:gd name="T17" fmla="*/ 193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 h="218">
                  <a:moveTo>
                    <a:pt x="206" y="193"/>
                  </a:moveTo>
                  <a:cubicBezTo>
                    <a:pt x="206" y="207"/>
                    <a:pt x="195" y="218"/>
                    <a:pt x="181" y="218"/>
                  </a:cubicBezTo>
                  <a:cubicBezTo>
                    <a:pt x="24" y="218"/>
                    <a:pt x="24" y="218"/>
                    <a:pt x="24" y="218"/>
                  </a:cubicBezTo>
                  <a:cubicBezTo>
                    <a:pt x="11" y="218"/>
                    <a:pt x="0" y="207"/>
                    <a:pt x="0" y="193"/>
                  </a:cubicBezTo>
                  <a:cubicBezTo>
                    <a:pt x="0" y="25"/>
                    <a:pt x="0" y="25"/>
                    <a:pt x="0" y="25"/>
                  </a:cubicBezTo>
                  <a:cubicBezTo>
                    <a:pt x="0" y="11"/>
                    <a:pt x="11" y="0"/>
                    <a:pt x="24" y="0"/>
                  </a:cubicBezTo>
                  <a:cubicBezTo>
                    <a:pt x="181" y="0"/>
                    <a:pt x="181" y="0"/>
                    <a:pt x="181" y="0"/>
                  </a:cubicBezTo>
                  <a:cubicBezTo>
                    <a:pt x="195" y="0"/>
                    <a:pt x="206" y="11"/>
                    <a:pt x="206" y="25"/>
                  </a:cubicBezTo>
                  <a:lnTo>
                    <a:pt x="206" y="193"/>
                  </a:lnTo>
                  <a:close/>
                </a:path>
              </a:pathLst>
            </a:custGeom>
            <a:solidFill>
              <a:srgbClr val="42B0D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4" name="Freeform 12">
              <a:extLst>
                <a:ext uri="{FF2B5EF4-FFF2-40B4-BE49-F238E27FC236}">
                  <a16:creationId xmlns:a16="http://schemas.microsoft.com/office/drawing/2014/main" id="{06361CD5-F024-4F59-A5DB-73C2182D5422}"/>
                </a:ext>
              </a:extLst>
            </p:cNvPr>
            <p:cNvSpPr>
              <a:spLocks/>
            </p:cNvSpPr>
            <p:nvPr userDrawn="1"/>
          </p:nvSpPr>
          <p:spPr bwMode="auto">
            <a:xfrm>
              <a:off x="6488" y="3883"/>
              <a:ext cx="166" cy="164"/>
            </a:xfrm>
            <a:custGeom>
              <a:avLst/>
              <a:gdLst>
                <a:gd name="T0" fmla="*/ 114 w 166"/>
                <a:gd name="T1" fmla="*/ 79 h 164"/>
                <a:gd name="T2" fmla="*/ 150 w 166"/>
                <a:gd name="T3" fmla="*/ 32 h 164"/>
                <a:gd name="T4" fmla="*/ 150 w 166"/>
                <a:gd name="T5" fmla="*/ 32 h 164"/>
                <a:gd name="T6" fmla="*/ 96 w 166"/>
                <a:gd name="T7" fmla="*/ 59 h 164"/>
                <a:gd name="T8" fmla="*/ 83 w 166"/>
                <a:gd name="T9" fmla="*/ 0 h 164"/>
                <a:gd name="T10" fmla="*/ 83 w 166"/>
                <a:gd name="T11" fmla="*/ 0 h 164"/>
                <a:gd name="T12" fmla="*/ 70 w 166"/>
                <a:gd name="T13" fmla="*/ 59 h 164"/>
                <a:gd name="T14" fmla="*/ 16 w 166"/>
                <a:gd name="T15" fmla="*/ 32 h 164"/>
                <a:gd name="T16" fmla="*/ 16 w 166"/>
                <a:gd name="T17" fmla="*/ 32 h 164"/>
                <a:gd name="T18" fmla="*/ 53 w 166"/>
                <a:gd name="T19" fmla="*/ 79 h 164"/>
                <a:gd name="T20" fmla="*/ 0 w 166"/>
                <a:gd name="T21" fmla="*/ 105 h 164"/>
                <a:gd name="T22" fmla="*/ 0 w 166"/>
                <a:gd name="T23" fmla="*/ 105 h 164"/>
                <a:gd name="T24" fmla="*/ 59 w 166"/>
                <a:gd name="T25" fmla="*/ 105 h 164"/>
                <a:gd name="T26" fmla="*/ 46 w 166"/>
                <a:gd name="T27" fmla="*/ 164 h 164"/>
                <a:gd name="T28" fmla="*/ 46 w 166"/>
                <a:gd name="T29" fmla="*/ 164 h 164"/>
                <a:gd name="T30" fmla="*/ 83 w 166"/>
                <a:gd name="T31" fmla="*/ 117 h 164"/>
                <a:gd name="T32" fmla="*/ 120 w 166"/>
                <a:gd name="T33" fmla="*/ 164 h 164"/>
                <a:gd name="T34" fmla="*/ 121 w 166"/>
                <a:gd name="T35" fmla="*/ 164 h 164"/>
                <a:gd name="T36" fmla="*/ 107 w 166"/>
                <a:gd name="T37" fmla="*/ 105 h 164"/>
                <a:gd name="T38" fmla="*/ 166 w 166"/>
                <a:gd name="T39" fmla="*/ 105 h 164"/>
                <a:gd name="T40" fmla="*/ 166 w 166"/>
                <a:gd name="T41" fmla="*/ 105 h 164"/>
                <a:gd name="T42" fmla="*/ 114 w 166"/>
                <a:gd name="T43" fmla="*/ 79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6" h="164">
                  <a:moveTo>
                    <a:pt x="114" y="79"/>
                  </a:moveTo>
                  <a:lnTo>
                    <a:pt x="150" y="32"/>
                  </a:lnTo>
                  <a:lnTo>
                    <a:pt x="150" y="32"/>
                  </a:lnTo>
                  <a:lnTo>
                    <a:pt x="96" y="59"/>
                  </a:lnTo>
                  <a:lnTo>
                    <a:pt x="83" y="0"/>
                  </a:lnTo>
                  <a:lnTo>
                    <a:pt x="83" y="0"/>
                  </a:lnTo>
                  <a:lnTo>
                    <a:pt x="70" y="59"/>
                  </a:lnTo>
                  <a:lnTo>
                    <a:pt x="16" y="32"/>
                  </a:lnTo>
                  <a:lnTo>
                    <a:pt x="16" y="32"/>
                  </a:lnTo>
                  <a:lnTo>
                    <a:pt x="53" y="79"/>
                  </a:lnTo>
                  <a:lnTo>
                    <a:pt x="0" y="105"/>
                  </a:lnTo>
                  <a:lnTo>
                    <a:pt x="0" y="105"/>
                  </a:lnTo>
                  <a:lnTo>
                    <a:pt x="59" y="105"/>
                  </a:lnTo>
                  <a:lnTo>
                    <a:pt x="46" y="164"/>
                  </a:lnTo>
                  <a:lnTo>
                    <a:pt x="46" y="164"/>
                  </a:lnTo>
                  <a:lnTo>
                    <a:pt x="83" y="117"/>
                  </a:lnTo>
                  <a:lnTo>
                    <a:pt x="120" y="164"/>
                  </a:lnTo>
                  <a:lnTo>
                    <a:pt x="121" y="164"/>
                  </a:lnTo>
                  <a:lnTo>
                    <a:pt x="107" y="105"/>
                  </a:lnTo>
                  <a:lnTo>
                    <a:pt x="166" y="105"/>
                  </a:lnTo>
                  <a:lnTo>
                    <a:pt x="166" y="105"/>
                  </a:lnTo>
                  <a:lnTo>
                    <a:pt x="114" y="7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Date Placeholder 1" hidden="1">
            <a:extLst>
              <a:ext uri="{FF2B5EF4-FFF2-40B4-BE49-F238E27FC236}">
                <a16:creationId xmlns:a16="http://schemas.microsoft.com/office/drawing/2014/main" id="{61512BDD-E313-4203-808B-6ECBEE0B5BB4}"/>
              </a:ext>
            </a:extLst>
          </p:cNvPr>
          <p:cNvSpPr>
            <a:spLocks noGrp="1"/>
          </p:cNvSpPr>
          <p:nvPr userDrawn="1">
            <p:ph type="dt" sz="half" idx="2"/>
          </p:nvPr>
        </p:nvSpPr>
        <p:spPr>
          <a:xfrm>
            <a:off x="0" y="6858000"/>
            <a:ext cx="0" cy="0"/>
          </a:xfrm>
          <a:prstGeom prst="rect">
            <a:avLst/>
          </a:prstGeom>
        </p:spPr>
        <p:txBody>
          <a:bodyPr vert="horz" lIns="91440" tIns="45720" rIns="91440" bIns="45720" rtlCol="0" anchor="ctr"/>
          <a:lstStyle>
            <a:lvl1pPr algn="l">
              <a:defRPr sz="100">
                <a:noFill/>
              </a:defRPr>
            </a:lvl1pPr>
          </a:lstStyle>
          <a:p>
            <a:r>
              <a:rPr lang="en-US"/>
              <a:t>September 20, 2022</a:t>
            </a:r>
            <a:endParaRPr lang="en-GB"/>
          </a:p>
        </p:txBody>
      </p:sp>
      <p:grpSp>
        <p:nvGrpSpPr>
          <p:cNvPr id="114" name="Group 113" hidden="1">
            <a:extLst>
              <a:ext uri="{FF2B5EF4-FFF2-40B4-BE49-F238E27FC236}">
                <a16:creationId xmlns:a16="http://schemas.microsoft.com/office/drawing/2014/main" id="{A709D695-914B-4705-8AC6-A94C2721C5E6}"/>
              </a:ext>
            </a:extLst>
          </p:cNvPr>
          <p:cNvGrpSpPr/>
          <p:nvPr userDrawn="1"/>
        </p:nvGrpSpPr>
        <p:grpSpPr>
          <a:xfrm>
            <a:off x="500062" y="501647"/>
            <a:ext cx="11194852" cy="5862641"/>
            <a:chOff x="500062" y="501647"/>
            <a:chExt cx="11194852" cy="5862641"/>
          </a:xfrm>
        </p:grpSpPr>
        <p:sp>
          <p:nvSpPr>
            <p:cNvPr id="115" name="Rectangle 114">
              <a:extLst>
                <a:ext uri="{FF2B5EF4-FFF2-40B4-BE49-F238E27FC236}">
                  <a16:creationId xmlns:a16="http://schemas.microsoft.com/office/drawing/2014/main" id="{D94117C3-ACEB-4551-92D6-E8776CE33870}"/>
                </a:ext>
              </a:extLst>
            </p:cNvPr>
            <p:cNvSpPr/>
            <p:nvPr/>
          </p:nvSpPr>
          <p:spPr>
            <a:xfrm>
              <a:off x="50462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6" name="Rectangle 115">
              <a:extLst>
                <a:ext uri="{FF2B5EF4-FFF2-40B4-BE49-F238E27FC236}">
                  <a16:creationId xmlns:a16="http://schemas.microsoft.com/office/drawing/2014/main" id="{DB4EA52B-9F03-4154-94D6-DCF629E0A517}"/>
                </a:ext>
              </a:extLst>
            </p:cNvPr>
            <p:cNvSpPr/>
            <p:nvPr/>
          </p:nvSpPr>
          <p:spPr>
            <a:xfrm>
              <a:off x="1456839"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7" name="Rectangle 116">
              <a:extLst>
                <a:ext uri="{FF2B5EF4-FFF2-40B4-BE49-F238E27FC236}">
                  <a16:creationId xmlns:a16="http://schemas.microsoft.com/office/drawing/2014/main" id="{ADABCB14-BA75-4B31-8404-F842D634C5FA}"/>
                </a:ext>
              </a:extLst>
            </p:cNvPr>
            <p:cNvSpPr/>
            <p:nvPr/>
          </p:nvSpPr>
          <p:spPr>
            <a:xfrm>
              <a:off x="8122316"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8" name="Rectangle 117">
              <a:extLst>
                <a:ext uri="{FF2B5EF4-FFF2-40B4-BE49-F238E27FC236}">
                  <a16:creationId xmlns:a16="http://schemas.microsoft.com/office/drawing/2014/main" id="{222E1F28-617C-42B1-A6FF-BB511F216035}"/>
                </a:ext>
              </a:extLst>
            </p:cNvPr>
            <p:cNvSpPr/>
            <p:nvPr/>
          </p:nvSpPr>
          <p:spPr>
            <a:xfrm>
              <a:off x="9074527"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19" name="Rectangle 118">
              <a:extLst>
                <a:ext uri="{FF2B5EF4-FFF2-40B4-BE49-F238E27FC236}">
                  <a16:creationId xmlns:a16="http://schemas.microsoft.com/office/drawing/2014/main" id="{E69EDA3C-B72E-4595-A9E9-C52463512844}"/>
                </a:ext>
              </a:extLst>
            </p:cNvPr>
            <p:cNvSpPr/>
            <p:nvPr/>
          </p:nvSpPr>
          <p:spPr>
            <a:xfrm>
              <a:off x="10026738"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0" name="Rectangle 119">
              <a:extLst>
                <a:ext uri="{FF2B5EF4-FFF2-40B4-BE49-F238E27FC236}">
                  <a16:creationId xmlns:a16="http://schemas.microsoft.com/office/drawing/2014/main" id="{289C1C4C-D89D-4FF0-935C-26D17097F22D}"/>
                </a:ext>
              </a:extLst>
            </p:cNvPr>
            <p:cNvSpPr/>
            <p:nvPr/>
          </p:nvSpPr>
          <p:spPr>
            <a:xfrm>
              <a:off x="109789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1" name="Rectangle 120">
              <a:extLst>
                <a:ext uri="{FF2B5EF4-FFF2-40B4-BE49-F238E27FC236}">
                  <a16:creationId xmlns:a16="http://schemas.microsoft.com/office/drawing/2014/main" id="{A520FBBD-719C-461F-A18E-15DEEF9344D5}"/>
                </a:ext>
              </a:extLst>
            </p:cNvPr>
            <p:cNvSpPr/>
            <p:nvPr/>
          </p:nvSpPr>
          <p:spPr>
            <a:xfrm>
              <a:off x="7170105"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2" name="Rectangle 121">
              <a:extLst>
                <a:ext uri="{FF2B5EF4-FFF2-40B4-BE49-F238E27FC236}">
                  <a16:creationId xmlns:a16="http://schemas.microsoft.com/office/drawing/2014/main" id="{B8152350-997B-4F9F-AF5B-0640D5A22D60}"/>
                </a:ext>
              </a:extLst>
            </p:cNvPr>
            <p:cNvSpPr/>
            <p:nvPr/>
          </p:nvSpPr>
          <p:spPr>
            <a:xfrm>
              <a:off x="6217894"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3" name="Rectangle 122">
              <a:extLst>
                <a:ext uri="{FF2B5EF4-FFF2-40B4-BE49-F238E27FC236}">
                  <a16:creationId xmlns:a16="http://schemas.microsoft.com/office/drawing/2014/main" id="{CE7E2C06-3591-4F16-A6C9-26D03AFE7A9F}"/>
                </a:ext>
              </a:extLst>
            </p:cNvPr>
            <p:cNvSpPr/>
            <p:nvPr/>
          </p:nvSpPr>
          <p:spPr>
            <a:xfrm>
              <a:off x="5265683"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4" name="Rectangle 123">
              <a:extLst>
                <a:ext uri="{FF2B5EF4-FFF2-40B4-BE49-F238E27FC236}">
                  <a16:creationId xmlns:a16="http://schemas.microsoft.com/office/drawing/2014/main" id="{4D92D19D-15E4-4E02-9555-F731FC602CCC}"/>
                </a:ext>
              </a:extLst>
            </p:cNvPr>
            <p:cNvSpPr/>
            <p:nvPr/>
          </p:nvSpPr>
          <p:spPr>
            <a:xfrm>
              <a:off x="4313472"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5" name="Rectangle 124">
              <a:extLst>
                <a:ext uri="{FF2B5EF4-FFF2-40B4-BE49-F238E27FC236}">
                  <a16:creationId xmlns:a16="http://schemas.microsoft.com/office/drawing/2014/main" id="{8A5793D9-80BF-4104-A4AB-DD353A2513BA}"/>
                </a:ext>
              </a:extLst>
            </p:cNvPr>
            <p:cNvSpPr/>
            <p:nvPr/>
          </p:nvSpPr>
          <p:spPr>
            <a:xfrm>
              <a:off x="3361261"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6" name="Rectangle 125">
              <a:extLst>
                <a:ext uri="{FF2B5EF4-FFF2-40B4-BE49-F238E27FC236}">
                  <a16:creationId xmlns:a16="http://schemas.microsoft.com/office/drawing/2014/main" id="{9298F0B0-8A2D-4275-9CBC-81577EF8011C}"/>
                </a:ext>
              </a:extLst>
            </p:cNvPr>
            <p:cNvSpPr/>
            <p:nvPr/>
          </p:nvSpPr>
          <p:spPr>
            <a:xfrm>
              <a:off x="2409050" y="501649"/>
              <a:ext cx="715964" cy="5862639"/>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7" name="Rectangle 126">
              <a:extLst>
                <a:ext uri="{FF2B5EF4-FFF2-40B4-BE49-F238E27FC236}">
                  <a16:creationId xmlns:a16="http://schemas.microsoft.com/office/drawing/2014/main" id="{C6FF5141-D9A4-40D9-AE0A-9FAA2ECE1656}"/>
                </a:ext>
              </a:extLst>
            </p:cNvPr>
            <p:cNvSpPr/>
            <p:nvPr/>
          </p:nvSpPr>
          <p:spPr>
            <a:xfrm>
              <a:off x="500062" y="194373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8" name="Rectangle 127">
              <a:extLst>
                <a:ext uri="{FF2B5EF4-FFF2-40B4-BE49-F238E27FC236}">
                  <a16:creationId xmlns:a16="http://schemas.microsoft.com/office/drawing/2014/main" id="{F254B338-3EBA-4D36-86E8-9C09EF7C02B8}"/>
                </a:ext>
              </a:extLst>
            </p:cNvPr>
            <p:cNvSpPr/>
            <p:nvPr/>
          </p:nvSpPr>
          <p:spPr>
            <a:xfrm>
              <a:off x="500062" y="273316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29" name="Rectangle 128">
              <a:extLst>
                <a:ext uri="{FF2B5EF4-FFF2-40B4-BE49-F238E27FC236}">
                  <a16:creationId xmlns:a16="http://schemas.microsoft.com/office/drawing/2014/main" id="{FE8AE6C3-0AFF-40F6-88C7-3A7C8A014488}"/>
                </a:ext>
              </a:extLst>
            </p:cNvPr>
            <p:cNvSpPr/>
            <p:nvPr/>
          </p:nvSpPr>
          <p:spPr>
            <a:xfrm>
              <a:off x="500062" y="3522599"/>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0" name="Rectangle 129">
              <a:extLst>
                <a:ext uri="{FF2B5EF4-FFF2-40B4-BE49-F238E27FC236}">
                  <a16:creationId xmlns:a16="http://schemas.microsoft.com/office/drawing/2014/main" id="{53E9EF65-B326-497A-9EE0-EFC57318F203}"/>
                </a:ext>
              </a:extLst>
            </p:cNvPr>
            <p:cNvSpPr/>
            <p:nvPr/>
          </p:nvSpPr>
          <p:spPr>
            <a:xfrm>
              <a:off x="500062" y="4309364"/>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1" name="Rectangle 130">
              <a:extLst>
                <a:ext uri="{FF2B5EF4-FFF2-40B4-BE49-F238E27FC236}">
                  <a16:creationId xmlns:a16="http://schemas.microsoft.com/office/drawing/2014/main" id="{BA518688-2A30-4B00-97FA-A9EA1D196D35}"/>
                </a:ext>
              </a:extLst>
            </p:cNvPr>
            <p:cNvSpPr/>
            <p:nvPr/>
          </p:nvSpPr>
          <p:spPr>
            <a:xfrm>
              <a:off x="500062" y="5084795"/>
              <a:ext cx="11190287" cy="54864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sp>
          <p:nvSpPr>
            <p:cNvPr id="132" name="Rectangle 131">
              <a:extLst>
                <a:ext uri="{FF2B5EF4-FFF2-40B4-BE49-F238E27FC236}">
                  <a16:creationId xmlns:a16="http://schemas.microsoft.com/office/drawing/2014/main" id="{1F693842-B64A-4087-9E5F-5199914B2E05}"/>
                </a:ext>
              </a:extLst>
            </p:cNvPr>
            <p:cNvSpPr/>
            <p:nvPr/>
          </p:nvSpPr>
          <p:spPr>
            <a:xfrm>
              <a:off x="500063" y="501647"/>
              <a:ext cx="11190287" cy="930975"/>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37600" tIns="237600" rIns="237600" bIns="237600" rtlCol="0" anchor="ctr"/>
            <a:lstStyle/>
            <a:p>
              <a:pPr algn="ctr"/>
              <a:endParaRPr lang="en-US" sz="2000" noProof="0"/>
            </a:p>
          </p:txBody>
        </p:sp>
      </p:grpSp>
      <p:sp>
        <p:nvSpPr>
          <p:cNvPr id="4" name="MSIPCMContentMarking" descr="{&quot;HashCode&quot;:87132588,&quot;Placement&quot;:&quot;Footer&quot;,&quot;Top&quot;:519.343,&quot;Left&quot;:0.0,&quot;SlideWidth&quot;:960,&quot;SlideHeight&quot;:540}">
            <a:extLst>
              <a:ext uri="{FF2B5EF4-FFF2-40B4-BE49-F238E27FC236}">
                <a16:creationId xmlns:a16="http://schemas.microsoft.com/office/drawing/2014/main" id="{5AA47086-A955-4DC6-AD77-48D21BC57C95}"/>
              </a:ext>
            </a:extLst>
          </p:cNvPr>
          <p:cNvSpPr txBox="1"/>
          <p:nvPr userDrawn="1"/>
        </p:nvSpPr>
        <p:spPr>
          <a:xfrm>
            <a:off x="0" y="6595656"/>
            <a:ext cx="1437012" cy="262344"/>
          </a:xfrm>
          <a:prstGeom prst="rect">
            <a:avLst/>
          </a:prstGeom>
          <a:noFill/>
        </p:spPr>
        <p:txBody>
          <a:bodyPr vert="horz" wrap="square" lIns="0" tIns="0" rIns="0" bIns="0" rtlCol="0" anchor="ctr" anchorCtr="1">
            <a:spAutoFit/>
          </a:bodyPr>
          <a:lstStyle/>
          <a:p>
            <a:pPr algn="l">
              <a:spcBef>
                <a:spcPts val="0"/>
              </a:spcBef>
              <a:spcAft>
                <a:spcPts val="0"/>
              </a:spcAft>
            </a:pPr>
            <a:r>
              <a:rPr lang="en-US" sz="1000">
                <a:solidFill>
                  <a:srgbClr val="000000"/>
                </a:solidFill>
                <a:latin typeface="Calibri" panose="020F0502020204030204" pitchFamily="34" charset="0"/>
              </a:rPr>
              <a:t>Classification: Internal</a:t>
            </a:r>
          </a:p>
        </p:txBody>
      </p:sp>
    </p:spTree>
    <p:extLst>
      <p:ext uri="{BB962C8B-B14F-4D97-AF65-F5344CB8AC3E}">
        <p14:creationId xmlns:p14="http://schemas.microsoft.com/office/powerpoint/2010/main" val="3593367758"/>
      </p:ext>
    </p:extLst>
  </p:cSld>
  <p:clrMap bg1="lt1" tx1="dk1" bg2="lt2" tx2="dk2" accent1="accent1" accent2="accent2" accent3="accent3" accent4="accent4" accent5="accent5" accent6="accent6" hlink="hlink" folHlink="folHlink"/>
  <p:sldLayoutIdLst>
    <p:sldLayoutId id="2147483956" r:id="rId1"/>
    <p:sldLayoutId id="2147483957" r:id="rId2"/>
    <p:sldLayoutId id="2147483958" r:id="rId3"/>
    <p:sldLayoutId id="2147483959" r:id="rId4"/>
    <p:sldLayoutId id="2147483960" r:id="rId5"/>
    <p:sldLayoutId id="2147483961" r:id="rId6"/>
    <p:sldLayoutId id="2147483962" r:id="rId7"/>
    <p:sldLayoutId id="2147483963" r:id="rId8"/>
    <p:sldLayoutId id="2147483964" r:id="rId9"/>
    <p:sldLayoutId id="2147483807" r:id="rId10"/>
    <p:sldLayoutId id="2147483965" r:id="rId11"/>
    <p:sldLayoutId id="2147483896" r:id="rId12"/>
    <p:sldLayoutId id="2147483810" r:id="rId13"/>
    <p:sldLayoutId id="2147483811" r:id="rId14"/>
    <p:sldLayoutId id="2147483812" r:id="rId15"/>
    <p:sldLayoutId id="2147483813" r:id="rId16"/>
    <p:sldLayoutId id="2147483814" r:id="rId17"/>
    <p:sldLayoutId id="2147483815" r:id="rId18"/>
    <p:sldLayoutId id="2147483816" r:id="rId19"/>
    <p:sldLayoutId id="2147483817" r:id="rId20"/>
    <p:sldLayoutId id="2147483844" r:id="rId21"/>
    <p:sldLayoutId id="2147483845" r:id="rId22"/>
    <p:sldLayoutId id="2147483846" r:id="rId23"/>
    <p:sldLayoutId id="2147483847" r:id="rId24"/>
    <p:sldLayoutId id="2147483848" r:id="rId25"/>
    <p:sldLayoutId id="2147483849" r:id="rId26"/>
    <p:sldLayoutId id="2147483850" r:id="rId27"/>
    <p:sldLayoutId id="2147483851" r:id="rId28"/>
    <p:sldLayoutId id="2147483852" r:id="rId29"/>
    <p:sldLayoutId id="2147483853" r:id="rId30"/>
    <p:sldLayoutId id="2147483854" r:id="rId31"/>
    <p:sldLayoutId id="2147483855" r:id="rId32"/>
    <p:sldLayoutId id="2147483830" r:id="rId33"/>
    <p:sldLayoutId id="2147483831" r:id="rId34"/>
    <p:sldLayoutId id="2147483832" r:id="rId35"/>
    <p:sldLayoutId id="2147483833" r:id="rId36"/>
    <p:sldLayoutId id="2147483834" r:id="rId37"/>
  </p:sldLayoutIdLst>
  <p:hf sldNum="0" hdr="0" dt="0"/>
  <p:txStyles>
    <p:titleStyle>
      <a:lvl1pPr algn="l" defTabSz="914400" rtl="0" eaLnBrk="1" latinLnBrk="0" hangingPunct="1">
        <a:lnSpc>
          <a:spcPct val="100000"/>
        </a:lnSpc>
        <a:spcBef>
          <a:spcPct val="0"/>
        </a:spcBef>
        <a:buNone/>
        <a:defRPr sz="2800" kern="120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1400" kern="1200">
          <a:solidFill>
            <a:schemeClr val="tx1"/>
          </a:solidFill>
          <a:latin typeface="+mn-lt"/>
          <a:ea typeface="+mn-ea"/>
          <a:cs typeface="+mn-cs"/>
        </a:defRPr>
      </a:lvl1pPr>
      <a:lvl2pPr marL="36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250" kern="1200">
          <a:solidFill>
            <a:schemeClr val="tx1"/>
          </a:solidFill>
          <a:latin typeface="+mn-lt"/>
          <a:ea typeface="+mn-ea"/>
          <a:cs typeface="+mn-cs"/>
        </a:defRPr>
      </a:lvl2pPr>
      <a:lvl3pPr marL="540000" indent="-180000" algn="l" defTabSz="914400" rtl="0" eaLnBrk="1" latinLnBrk="0" hangingPunct="1">
        <a:lnSpc>
          <a:spcPct val="100000"/>
        </a:lnSpc>
        <a:spcBef>
          <a:spcPts val="30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3pPr>
      <a:lvl4pPr marL="0" indent="0" algn="l" defTabSz="914400" rtl="0" eaLnBrk="1" latinLnBrk="0" hangingPunct="1">
        <a:lnSpc>
          <a:spcPct val="100000"/>
        </a:lnSpc>
        <a:spcBef>
          <a:spcPts val="0"/>
        </a:spcBef>
        <a:spcAft>
          <a:spcPts val="600"/>
        </a:spcAft>
        <a:buFont typeface="Arial" panose="020B0604020202020204" pitchFamily="34" charset="0"/>
        <a:buChar char="​"/>
        <a:defRPr sz="1600" b="1" kern="1200">
          <a:solidFill>
            <a:schemeClr val="accent1"/>
          </a:solidFill>
          <a:latin typeface="+mn-lt"/>
          <a:ea typeface="+mn-ea"/>
          <a:cs typeface="+mn-cs"/>
        </a:defRPr>
      </a:lvl4pPr>
      <a:lvl5pPr marL="0" indent="0" algn="l" defTabSz="914400" rtl="0" eaLnBrk="1" latinLnBrk="0" hangingPunct="1">
        <a:lnSpc>
          <a:spcPct val="100000"/>
        </a:lnSpc>
        <a:spcBef>
          <a:spcPts val="0"/>
        </a:spcBef>
        <a:spcAft>
          <a:spcPts val="600"/>
        </a:spcAft>
        <a:buFont typeface="Arial" panose="020B0604020202020204" pitchFamily="34" charset="0"/>
        <a:buChar char="​"/>
        <a:tabLst/>
        <a:defRPr sz="1600" i="0" kern="1200">
          <a:solidFill>
            <a:schemeClr val="tx1"/>
          </a:solidFill>
          <a:latin typeface="+mn-lt"/>
          <a:ea typeface="+mn-ea"/>
          <a:cs typeface="+mn-cs"/>
        </a:defRPr>
      </a:lvl5pPr>
      <a:lvl6pPr marL="0" indent="0" algn="l" defTabSz="914400" rtl="0" eaLnBrk="1" latinLnBrk="0" hangingPunct="1">
        <a:lnSpc>
          <a:spcPct val="100000"/>
        </a:lnSpc>
        <a:spcBef>
          <a:spcPts val="0"/>
        </a:spcBef>
        <a:spcAft>
          <a:spcPts val="600"/>
        </a:spcAft>
        <a:buClr>
          <a:schemeClr val="accent1"/>
        </a:buClr>
        <a:buFont typeface="Arial" panose="020B0604020202020204" pitchFamily="34" charset="0"/>
        <a:buChar char="​"/>
        <a:defRPr sz="2350" i="1" kern="1200">
          <a:solidFill>
            <a:schemeClr val="tx1"/>
          </a:solidFill>
          <a:latin typeface="Maersk Headline Office" panose="00000500000000000000" pitchFamily="2" charset="0"/>
          <a:ea typeface="+mn-ea"/>
          <a:cs typeface="+mn-cs"/>
        </a:defRPr>
      </a:lvl6pPr>
      <a:lvl7pPr marL="0" indent="0" algn="l" defTabSz="914400" rtl="0" eaLnBrk="1" latinLnBrk="0" hangingPunct="1">
        <a:lnSpc>
          <a:spcPct val="100000"/>
        </a:lnSpc>
        <a:spcBef>
          <a:spcPts val="0"/>
        </a:spcBef>
        <a:spcAft>
          <a:spcPts val="600"/>
        </a:spcAft>
        <a:buFont typeface="Arial" panose="020B0604020202020204" pitchFamily="34" charset="0"/>
        <a:buChar char="​"/>
        <a:defRPr sz="600" b="0" kern="1200" baseline="0">
          <a:solidFill>
            <a:schemeClr val="tx2"/>
          </a:solidFill>
          <a:latin typeface="+mn-lt"/>
          <a:ea typeface="+mn-ea"/>
          <a:cs typeface="+mn-cs"/>
        </a:defRPr>
      </a:lvl7pPr>
      <a:lvl8pPr marL="0" indent="0" algn="l" defTabSz="914400" rtl="0" eaLnBrk="1" latinLnBrk="0" hangingPunct="1">
        <a:lnSpc>
          <a:spcPct val="100000"/>
        </a:lnSpc>
        <a:spcBef>
          <a:spcPts val="0"/>
        </a:spcBef>
        <a:spcAft>
          <a:spcPts val="600"/>
        </a:spcAft>
        <a:buFont typeface="Arial" panose="020B0604020202020204" pitchFamily="34" charset="0"/>
        <a:buChar char="​"/>
        <a:defRPr sz="500" b="0" kern="1200">
          <a:solidFill>
            <a:schemeClr val="tx2"/>
          </a:solidFill>
          <a:latin typeface="+mn-lt"/>
          <a:ea typeface="+mn-ea"/>
          <a:cs typeface="+mn-cs"/>
        </a:defRPr>
      </a:lvl8pPr>
      <a:lvl9pPr marL="0" indent="0" algn="l" defTabSz="914400" rtl="0" eaLnBrk="1" latinLnBrk="0" hangingPunct="1">
        <a:lnSpc>
          <a:spcPct val="100000"/>
        </a:lnSpc>
        <a:spcBef>
          <a:spcPts val="0"/>
        </a:spcBef>
        <a:spcAft>
          <a:spcPts val="0"/>
        </a:spcAft>
        <a:buFont typeface="Arial" panose="020B0604020202020204" pitchFamily="34" charset="0"/>
        <a:buChar char="​"/>
        <a:defRPr sz="6000" kern="1200" baseline="0">
          <a:solidFill>
            <a:schemeClr val="accent1"/>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68">
          <p15:clr>
            <a:srgbClr val="F26B43"/>
          </p15:clr>
        </p15:guide>
        <p15:guide id="3" orient="horz" pos="315">
          <p15:clr>
            <a:srgbClr val="F26B43"/>
          </p15:clr>
        </p15:guide>
        <p15:guide id="4" orient="horz" pos="4009">
          <p15:clr>
            <a:srgbClr val="F26B43"/>
          </p15:clr>
        </p15:guide>
        <p15:guide id="5" pos="917">
          <p15:clr>
            <a:srgbClr val="F26B43"/>
          </p15:clr>
        </p15:guide>
        <p15:guide id="6" pos="1368">
          <p15:clr>
            <a:srgbClr val="F26B43"/>
          </p15:clr>
        </p15:guide>
        <p15:guide id="7" pos="5116">
          <p15:clr>
            <a:srgbClr val="F26B43"/>
          </p15:clr>
        </p15:guide>
        <p15:guide id="8" pos="5567">
          <p15:clr>
            <a:srgbClr val="F26B43"/>
          </p15:clr>
        </p15:guide>
        <p15:guide id="9" pos="5716">
          <p15:clr>
            <a:srgbClr val="F26B43"/>
          </p15:clr>
        </p15:guide>
        <p15:guide id="10" pos="6167">
          <p15:clr>
            <a:srgbClr val="F26B43"/>
          </p15:clr>
        </p15:guide>
        <p15:guide id="11" pos="6316">
          <p15:clr>
            <a:srgbClr val="F26B43"/>
          </p15:clr>
        </p15:guide>
        <p15:guide id="12" pos="6767">
          <p15:clr>
            <a:srgbClr val="F26B43"/>
          </p15:clr>
        </p15:guide>
        <p15:guide id="13" pos="6915">
          <p15:clr>
            <a:srgbClr val="F26B43"/>
          </p15:clr>
        </p15:guide>
        <p15:guide id="15" pos="4516">
          <p15:clr>
            <a:srgbClr val="F26B43"/>
          </p15:clr>
        </p15:guide>
        <p15:guide id="16" pos="4967">
          <p15:clr>
            <a:srgbClr val="F26B43"/>
          </p15:clr>
        </p15:guide>
        <p15:guide id="17" pos="3916">
          <p15:clr>
            <a:srgbClr val="F26B43"/>
          </p15:clr>
        </p15:guide>
        <p15:guide id="18" pos="4367">
          <p15:clr>
            <a:srgbClr val="F26B43"/>
          </p15:clr>
        </p15:guide>
        <p15:guide id="19" pos="3316">
          <p15:clr>
            <a:srgbClr val="F26B43"/>
          </p15:clr>
        </p15:guide>
        <p15:guide id="20" pos="3767">
          <p15:clr>
            <a:srgbClr val="F26B43"/>
          </p15:clr>
        </p15:guide>
        <p15:guide id="21" pos="2717">
          <p15:clr>
            <a:srgbClr val="F26B43"/>
          </p15:clr>
        </p15:guide>
        <p15:guide id="22" pos="3168">
          <p15:clr>
            <a:srgbClr val="F26B43"/>
          </p15:clr>
        </p15:guide>
        <p15:guide id="23" pos="2117">
          <p15:clr>
            <a:srgbClr val="F26B43"/>
          </p15:clr>
        </p15:guide>
        <p15:guide id="24" pos="2568">
          <p15:clr>
            <a:srgbClr val="F26B43"/>
          </p15:clr>
        </p15:guide>
        <p15:guide id="25" pos="1517">
          <p15:clr>
            <a:srgbClr val="F26B43"/>
          </p15:clr>
        </p15:guide>
        <p15:guide id="26" pos="1968">
          <p15:clr>
            <a:srgbClr val="F26B43"/>
          </p15:clr>
        </p15:guide>
        <p15:guide id="28" pos="7363">
          <p15:clr>
            <a:srgbClr val="F26B43"/>
          </p15:clr>
        </p15:guide>
        <p15:guide id="29" orient="horz" pos="1224">
          <p15:clr>
            <a:srgbClr val="F26B43"/>
          </p15:clr>
        </p15:guide>
        <p15:guide id="30" orient="horz" pos="1570">
          <p15:clr>
            <a:srgbClr val="F26B43"/>
          </p15:clr>
        </p15:guide>
        <p15:guide id="31" orient="horz" pos="1721">
          <p15:clr>
            <a:srgbClr val="F26B43"/>
          </p15:clr>
        </p15:guide>
        <p15:guide id="32" orient="horz" pos="2067">
          <p15:clr>
            <a:srgbClr val="F26B43"/>
          </p15:clr>
        </p15:guide>
        <p15:guide id="33" orient="horz" pos="2218">
          <p15:clr>
            <a:srgbClr val="F26B43"/>
          </p15:clr>
        </p15:guide>
        <p15:guide id="34" orient="horz" pos="2564">
          <p15:clr>
            <a:srgbClr val="F26B43"/>
          </p15:clr>
        </p15:guide>
        <p15:guide id="35" orient="horz" pos="2714">
          <p15:clr>
            <a:srgbClr val="F26B43"/>
          </p15:clr>
        </p15:guide>
        <p15:guide id="36" orient="horz" pos="3060">
          <p15:clr>
            <a:srgbClr val="F26B43"/>
          </p15:clr>
        </p15:guide>
        <p15:guide id="37" orient="horz" pos="3203">
          <p15:clr>
            <a:srgbClr val="F26B43"/>
          </p15:clr>
        </p15:guide>
        <p15:guide id="38" orient="horz" pos="3548">
          <p15:clr>
            <a:srgbClr val="F26B43"/>
          </p15:clr>
        </p15:guide>
        <p15:guide id="39" pos="315">
          <p15:clr>
            <a:srgbClr val="F26B43"/>
          </p15:clr>
        </p15:guide>
        <p15:guide id="40" pos="7364">
          <p15:clr>
            <a:srgbClr val="F26B43"/>
          </p15:clr>
        </p15:guide>
        <p15:guide id="41" orient="horz" pos="902">
          <p15:clr>
            <a:srgbClr val="F26B43"/>
          </p15:clr>
        </p15:guide>
        <p15:guide id="42" orient="horz" pos="2160">
          <p15:clr>
            <a:srgbClr val="000000"/>
          </p15:clr>
        </p15:guide>
        <p15:guide id="43" pos="3840">
          <p15:clr>
            <a:srgbClr val="000000"/>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1"/>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029B73B-080F-A24E-185B-32F3BF52EDED}"/>
              </a:ext>
            </a:extLst>
          </p:cNvPr>
          <p:cNvSpPr txBox="1">
            <a:spLocks noGrp="1"/>
          </p:cNvSpPr>
          <p:nvPr>
            <p:ph type="title"/>
          </p:nvPr>
        </p:nvSpPr>
        <p:spPr>
          <a:xfrm>
            <a:off x="381003" y="285750"/>
            <a:ext cx="9045628" cy="429146"/>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p>
        </p:txBody>
      </p:sp>
      <p:sp>
        <p:nvSpPr>
          <p:cNvPr id="3" name="Text Placeholder 2">
            <a:extLst>
              <a:ext uri="{FF2B5EF4-FFF2-40B4-BE49-F238E27FC236}">
                <a16:creationId xmlns:a16="http://schemas.microsoft.com/office/drawing/2014/main" id="{E6758356-11C5-A2CC-4DA7-5D11D8500D58}"/>
              </a:ext>
            </a:extLst>
          </p:cNvPr>
          <p:cNvSpPr txBox="1">
            <a:spLocks noGrp="1"/>
          </p:cNvSpPr>
          <p:nvPr>
            <p:ph type="body" idx="1"/>
          </p:nvPr>
        </p:nvSpPr>
        <p:spPr>
          <a:xfrm>
            <a:off x="381003" y="1276346"/>
            <a:ext cx="11077571" cy="4742069"/>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114755DB-821E-C5B4-2FA1-5509DB3864FA}"/>
              </a:ext>
            </a:extLst>
          </p:cNvPr>
          <p:cNvSpPr txBox="1">
            <a:spLocks noGrp="1"/>
          </p:cNvSpPr>
          <p:nvPr>
            <p:ph type="sldNum" sz="quarter" idx="4"/>
          </p:nvPr>
        </p:nvSpPr>
        <p:spPr>
          <a:xfrm>
            <a:off x="9248954"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657E3049-CE58-4B45-ADFA-1F3D9002ADDA}" type="slidenum">
              <a:t>‹#›</a:t>
            </a:fld>
            <a:endParaRPr lang="en-US"/>
          </a:p>
        </p:txBody>
      </p:sp>
    </p:spTree>
    <p:extLst>
      <p:ext uri="{BB962C8B-B14F-4D97-AF65-F5344CB8AC3E}">
        <p14:creationId xmlns:p14="http://schemas.microsoft.com/office/powerpoint/2010/main" val="4250070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993" r:id="rId5"/>
    <p:sldLayoutId id="2147483994"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995" r:id="rId16"/>
    <p:sldLayoutId id="2147483996"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997" r:id="rId29"/>
  </p:sldLayoutIdLst>
  <p:txStyles>
    <p:titleStyle>
      <a:lvl1pPr marL="0" marR="0" lvl="0" indent="0" algn="l" defTabSz="914400" rtl="0" fontAlgn="auto" hangingPunct="1">
        <a:lnSpc>
          <a:spcPct val="90000"/>
        </a:lnSpc>
        <a:spcBef>
          <a:spcPts val="0"/>
        </a:spcBef>
        <a:spcAft>
          <a:spcPts val="0"/>
        </a:spcAft>
        <a:buNone/>
        <a:tabLst/>
        <a:defRPr lang="en-US" sz="3200" b="1" i="0" u="none" strike="noStrike" kern="1200" cap="none" spc="0" baseline="0">
          <a:solidFill>
            <a:srgbClr val="FFFFFF"/>
          </a:solidFill>
          <a:uFillTx/>
          <a:latin typeface="Calibri"/>
        </a:defRPr>
      </a:lvl1pPr>
    </p:titleStyle>
    <p:bodyStyle>
      <a:lvl1pPr marL="285750" marR="0" lvl="0" indent="-285750" algn="l" defTabSz="914400" rtl="0" fontAlgn="auto" hangingPunct="1">
        <a:lnSpc>
          <a:spcPct val="90000"/>
        </a:lnSpc>
        <a:spcBef>
          <a:spcPts val="1000"/>
        </a:spcBef>
        <a:spcAft>
          <a:spcPts val="0"/>
        </a:spcAft>
        <a:buSzPct val="90000"/>
        <a:buFont typeface="System Font Regular"/>
        <a:buChar char="&gt;"/>
        <a:tabLst/>
        <a:defRPr lang="en-US" sz="1800" b="0" i="0" u="none" strike="noStrike" kern="1200" cap="none" spc="0" baseline="0">
          <a:solidFill>
            <a:srgbClr val="000000"/>
          </a:solidFill>
          <a:uFillTx/>
          <a:latin typeface="Calibri"/>
        </a:defRPr>
      </a:lvl1pPr>
      <a:lvl2pPr marL="742950" marR="0" lvl="1"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2pPr>
      <a:lvl3pPr marL="1200150" marR="0" lvl="2"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3pPr>
      <a:lvl4pPr marL="1657350" marR="0" lvl="3"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4pPr>
      <a:lvl5pPr marL="2114549" marR="0" lvl="4" indent="-285750" algn="l" defTabSz="914400" rtl="0" fontAlgn="auto" hangingPunct="1">
        <a:lnSpc>
          <a:spcPct val="90000"/>
        </a:lnSpc>
        <a:spcBef>
          <a:spcPts val="500"/>
        </a:spcBef>
        <a:spcAft>
          <a:spcPts val="0"/>
        </a:spcAft>
        <a:buSzPct val="9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7FFE627F_F30D09AE.xml"/><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14.xml"/></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4.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14.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catc.ca.gov/meetings-events/equity-advisory-roundtable-meeting"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hyperlink" Target="https://catc.ca.gov/meetings-events/commission-meetings-2023"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www.metro.net/710-hub"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46.emf"/><Relationship Id="rId13" Type="http://schemas.openxmlformats.org/officeDocument/2006/relationships/image" Target="../media/image30.png"/><Relationship Id="rId3" Type="http://schemas.openxmlformats.org/officeDocument/2006/relationships/image" Target="../media/image41.emf"/><Relationship Id="rId7" Type="http://schemas.openxmlformats.org/officeDocument/2006/relationships/image" Target="../media/image45.emf"/><Relationship Id="rId12"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44.emf"/><Relationship Id="rId11" Type="http://schemas.openxmlformats.org/officeDocument/2006/relationships/image" Target="../media/image47.png"/><Relationship Id="rId5" Type="http://schemas.openxmlformats.org/officeDocument/2006/relationships/image" Target="../media/image43.emf"/><Relationship Id="rId10" Type="http://schemas.openxmlformats.org/officeDocument/2006/relationships/hyperlink" Target="https://www.metro.net/projects/lb-ela-corridor-plan/" TargetMode="External"/><Relationship Id="rId4" Type="http://schemas.openxmlformats.org/officeDocument/2006/relationships/image" Target="../media/image42.emf"/><Relationship Id="rId9" Type="http://schemas.openxmlformats.org/officeDocument/2006/relationships/hyperlink" Target="mailto:710corridor@metro.net"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8.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323439"/>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a:solidFill>
                <a:schemeClr val="bg1"/>
              </a:solidFill>
              <a:ea typeface="+mn-lt"/>
              <a:cs typeface="+mn-lt"/>
            </a:endParaRPr>
          </a:p>
          <a:p>
            <a:r>
              <a:rPr lang="en-US" sz="2000" b="1">
                <a:solidFill>
                  <a:schemeClr val="bg1"/>
                </a:solidFill>
                <a:ea typeface="+mn-lt"/>
                <a:cs typeface="+mn-lt"/>
              </a:rPr>
              <a:t>Zero-Emission Truck Working Group</a:t>
            </a:r>
            <a:endParaRPr lang="en-US">
              <a:solidFill>
                <a:schemeClr val="bg1"/>
              </a:solidFill>
              <a:ea typeface="+mn-lt"/>
              <a:cs typeface="+mn-lt"/>
            </a:endParaRPr>
          </a:p>
          <a:p>
            <a:r>
              <a:rPr lang="en-US" sz="2000" b="1">
                <a:solidFill>
                  <a:schemeClr val="bg1"/>
                </a:solidFill>
              </a:rPr>
              <a:t>Meeting #14</a:t>
            </a:r>
            <a:endParaRPr lang="en-US">
              <a:solidFill>
                <a:schemeClr val="bg1"/>
              </a:solidFill>
              <a:cs typeface="Calibri"/>
            </a:endParaRPr>
          </a:p>
          <a:p>
            <a:r>
              <a:rPr lang="en-US" sz="2000">
                <a:solidFill>
                  <a:schemeClr val="bg1"/>
                </a:solidFill>
              </a:rPr>
              <a:t>March 21, 2023</a:t>
            </a:r>
            <a:endParaRPr lang="en-US" sz="2000">
              <a:solidFill>
                <a:schemeClr val="bg1"/>
              </a:solidFill>
              <a:cs typeface="Calibri"/>
            </a:endParaRPr>
          </a:p>
        </p:txBody>
      </p:sp>
    </p:spTree>
    <p:extLst>
      <p:ext uri="{BB962C8B-B14F-4D97-AF65-F5344CB8AC3E}">
        <p14:creationId xmlns:p14="http://schemas.microsoft.com/office/powerpoint/2010/main" val="8606445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p:txBody>
          <a:bodyPr/>
          <a:lstStyle/>
          <a:p>
            <a:r>
              <a:rPr lang="en-US"/>
              <a:t>Meeting Objectives</a:t>
            </a:r>
          </a:p>
        </p:txBody>
      </p:sp>
      <p:sp>
        <p:nvSpPr>
          <p:cNvPr id="3" name="Content Placeholder 2">
            <a:extLst>
              <a:ext uri="{FF2B5EF4-FFF2-40B4-BE49-F238E27FC236}">
                <a16:creationId xmlns:a16="http://schemas.microsoft.com/office/drawing/2014/main" id="{45D5787C-6825-4FFD-A6D3-4D7ECCD903FD}"/>
              </a:ext>
            </a:extLst>
          </p:cNvPr>
          <p:cNvSpPr>
            <a:spLocks noGrp="1"/>
          </p:cNvSpPr>
          <p:nvPr>
            <p:ph idx="1"/>
          </p:nvPr>
        </p:nvSpPr>
        <p:spPr>
          <a:xfrm>
            <a:off x="380999" y="1167890"/>
            <a:ext cx="10774681" cy="3677065"/>
          </a:xfrm>
        </p:spPr>
        <p:txBody>
          <a:bodyPr vert="horz" lIns="91440" tIns="45720" rIns="91440" bIns="45720" rtlCol="0" anchor="t">
            <a:noAutofit/>
          </a:bodyPr>
          <a:lstStyle/>
          <a:p>
            <a:pPr marL="0" indent="0">
              <a:lnSpc>
                <a:spcPct val="100000"/>
              </a:lnSpc>
              <a:spcAft>
                <a:spcPts val="1200"/>
              </a:spcAft>
              <a:buNone/>
            </a:pPr>
            <a:r>
              <a:rPr lang="en-US" sz="2800" b="1">
                <a:solidFill>
                  <a:schemeClr val="accent1"/>
                </a:solidFill>
              </a:rPr>
              <a:t>During this meeting, the working group will:</a:t>
            </a: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09222" y="1793757"/>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cs typeface="Calibri"/>
              </a:rPr>
              <a:t>Receive information on LACI's </a:t>
            </a:r>
            <a:r>
              <a:rPr lang="en-US" sz="2000">
                <a:ea typeface="+mn-lt"/>
                <a:cs typeface="+mn-lt"/>
              </a:rPr>
              <a:t>Community Project Funding Award for a drayage truck charging station</a:t>
            </a:r>
            <a:endParaRPr lang="en-US" sz="2000">
              <a:cs typeface="Calibri"/>
            </a:endParaRPr>
          </a:p>
          <a:p>
            <a:pPr marL="0" indent="0">
              <a:buNone/>
            </a:pPr>
            <a:endParaRPr lang="en-US" sz="2000">
              <a:ea typeface="+mn-lt"/>
              <a:cs typeface="+mn-lt"/>
            </a:endParaRPr>
          </a:p>
          <a:p>
            <a:r>
              <a:rPr lang="en-US" sz="2000">
                <a:ea typeface="+mn-lt"/>
                <a:cs typeface="+mn-lt"/>
              </a:rPr>
              <a:t>Participate in a discussion on support for regional and local partners</a:t>
            </a:r>
          </a:p>
          <a:p>
            <a:endParaRPr lang="en-US" sz="2000">
              <a:ea typeface="+mn-lt"/>
              <a:cs typeface="+mn-lt"/>
            </a:endParaRPr>
          </a:p>
          <a:p>
            <a:r>
              <a:rPr lang="en-US" sz="2000">
                <a:ea typeface="+mn-lt"/>
                <a:cs typeface="+mn-lt"/>
              </a:rPr>
              <a:t>Discuss results from the Mobile Source Reduction Committee's recent RFI outlining potential sites for charging infrastructure</a:t>
            </a:r>
          </a:p>
          <a:p>
            <a:endParaRPr lang="en-US" sz="2000">
              <a:ea typeface="+mn-lt"/>
              <a:cs typeface="+mn-lt"/>
            </a:endParaRPr>
          </a:p>
          <a:p>
            <a:r>
              <a:rPr lang="en-US" sz="2000">
                <a:ea typeface="+mn-lt"/>
                <a:cs typeface="+mn-lt"/>
              </a:rPr>
              <a:t>Receive information on LACI's First to Last Mile: Creating an Integrated Goods Movement Charging Network around the I-710 Corridor</a:t>
            </a:r>
            <a:endParaRPr lang="en-US" sz="2000">
              <a:cs typeface="Calibri"/>
            </a:endParaRPr>
          </a:p>
          <a:p>
            <a:pPr marL="0" indent="0">
              <a:buNone/>
            </a:pPr>
            <a:endParaRPr lang="en-US" sz="2400">
              <a:ea typeface="Calibri" panose="020F0502020204030204"/>
              <a:cs typeface="Calibri"/>
            </a:endParaRPr>
          </a:p>
        </p:txBody>
      </p:sp>
    </p:spTree>
    <p:extLst>
      <p:ext uri="{BB962C8B-B14F-4D97-AF65-F5344CB8AC3E}">
        <p14:creationId xmlns:p14="http://schemas.microsoft.com/office/powerpoint/2010/main" val="2150667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1474250"/>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Agenda Item #1:</a:t>
            </a:r>
          </a:p>
          <a:p>
            <a:pPr marL="1026795" indent="-1026795" algn="ctr">
              <a:lnSpc>
                <a:spcPct val="120000"/>
              </a:lnSpc>
              <a:tabLst>
                <a:tab pos="852488" algn="l"/>
              </a:tabLst>
            </a:pPr>
            <a:r>
              <a:rPr lang="en-US" sz="4000" b="1">
                <a:solidFill>
                  <a:srgbClr val="FFFFFF"/>
                </a:solidFill>
                <a:latin typeface="Calibri" panose="020F0502020204030204"/>
                <a:cs typeface="Calibri"/>
              </a:rPr>
              <a:t>Metro Update</a:t>
            </a:r>
            <a:endParaRPr lang="en-US">
              <a:cs typeface="Calibri"/>
            </a:endParaRPr>
          </a:p>
        </p:txBody>
      </p:sp>
    </p:spTree>
    <p:extLst>
      <p:ext uri="{BB962C8B-B14F-4D97-AF65-F5344CB8AC3E}">
        <p14:creationId xmlns:p14="http://schemas.microsoft.com/office/powerpoint/2010/main" val="1671837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232756" y="40294"/>
            <a:ext cx="9227127" cy="756285"/>
          </a:xfrm>
        </p:spPr>
        <p:txBody>
          <a:bodyPr/>
          <a:lstStyle/>
          <a:p>
            <a:br>
              <a:rPr lang="en-US">
                <a:cs typeface="Calibri"/>
              </a:rPr>
            </a:br>
            <a:r>
              <a:rPr lang="en-US">
                <a:cs typeface="Calibri"/>
              </a:rPr>
              <a:t>ZET Program Recap – Metro Board Direction</a:t>
            </a:r>
            <a:br>
              <a:rPr lang="en-US" sz="3200" b="1">
                <a:cs typeface="Calibri"/>
              </a:rPr>
            </a:br>
            <a:endParaRPr lang="en-US"/>
          </a:p>
        </p:txBody>
      </p:sp>
      <p:sp>
        <p:nvSpPr>
          <p:cNvPr id="3" name="Content Placeholder 2">
            <a:extLst>
              <a:ext uri="{FF2B5EF4-FFF2-40B4-BE49-F238E27FC236}">
                <a16:creationId xmlns:a16="http://schemas.microsoft.com/office/drawing/2014/main" id="{E4BC555C-5E27-1A42-BD01-51F182DBF2D1}"/>
              </a:ext>
            </a:extLst>
          </p:cNvPr>
          <p:cNvSpPr>
            <a:spLocks noGrp="1"/>
          </p:cNvSpPr>
          <p:nvPr>
            <p:ph idx="1"/>
          </p:nvPr>
        </p:nvSpPr>
        <p:spPr>
          <a:xfrm>
            <a:off x="381000" y="1175954"/>
            <a:ext cx="11077575" cy="4742065"/>
          </a:xfrm>
        </p:spPr>
        <p:txBody>
          <a:bodyPr vert="horz" lIns="91440" tIns="45720" rIns="91440" bIns="45720" rtlCol="0" anchor="t">
            <a:normAutofit fontScale="92500" lnSpcReduction="20000"/>
          </a:bodyPr>
          <a:lstStyle/>
          <a:p>
            <a:r>
              <a:rPr lang="en-US" sz="2200" b="1"/>
              <a:t>Metro Board Direction and desired outcomes</a:t>
            </a:r>
            <a:endParaRPr lang="en-US" sz="2200" b="1">
              <a:cs typeface="Calibri"/>
            </a:endParaRPr>
          </a:p>
          <a:p>
            <a:pPr marL="512445" indent="-229870">
              <a:buFont typeface="Arial" panose="020B0604020202020204" pitchFamily="34" charset="0"/>
              <a:buChar char="•"/>
            </a:pPr>
            <a:r>
              <a:rPr lang="en-US" sz="2200"/>
              <a:t>$200 million minimum funding target </a:t>
            </a:r>
            <a:endParaRPr lang="en-US" sz="2200">
              <a:cs typeface="Calibri" panose="020F0502020204030204"/>
            </a:endParaRPr>
          </a:p>
          <a:p>
            <a:pPr marL="512445" indent="-229870">
              <a:buFont typeface="Arial" panose="020B0604020202020204" pitchFamily="34" charset="0"/>
              <a:buChar char="•"/>
            </a:pPr>
            <a:r>
              <a:rPr lang="en-US" sz="2200"/>
              <a:t>Leverage $50 million local matches with private, regional, state, and federal funding</a:t>
            </a:r>
            <a:endParaRPr lang="en-US" sz="2200">
              <a:cs typeface="Calibri" panose="020F0502020204030204"/>
            </a:endParaRPr>
          </a:p>
          <a:p>
            <a:pPr marL="512445" indent="-229870">
              <a:buFont typeface="Arial" panose="020B0604020202020204" pitchFamily="34" charset="0"/>
              <a:buChar char="•"/>
            </a:pPr>
            <a:r>
              <a:rPr lang="en-US" sz="2200"/>
              <a:t>Accelerated ZE deployment in the I-710 South (now Long Beach-East LA) Corridor</a:t>
            </a:r>
            <a:endParaRPr lang="en-US" sz="2200">
              <a:cs typeface="Calibri" panose="020F0502020204030204"/>
            </a:endParaRPr>
          </a:p>
          <a:p>
            <a:pPr marL="512445" indent="-229870">
              <a:buFont typeface="Arial" panose="020B0604020202020204" pitchFamily="34" charset="0"/>
              <a:buChar char="•"/>
            </a:pPr>
            <a:r>
              <a:rPr lang="en-US" sz="2200"/>
              <a:t>Collaboration with regional stakeholders</a:t>
            </a:r>
            <a:endParaRPr lang="en-US" sz="2200">
              <a:cs typeface="Calibri" panose="020F0502020204030204"/>
            </a:endParaRPr>
          </a:p>
          <a:p>
            <a:pPr marL="512445" indent="-229870">
              <a:buFont typeface="Arial" panose="020B0604020202020204" pitchFamily="34" charset="0"/>
              <a:buChar char="•"/>
            </a:pPr>
            <a:r>
              <a:rPr lang="en-US" sz="2200">
                <a:cs typeface="Calibri" panose="020F0502020204030204"/>
              </a:rPr>
              <a:t>Independent, accelerated process from overall 710 (LB-ELA) Task Force Investment Plan process</a:t>
            </a:r>
          </a:p>
          <a:p>
            <a:pPr marL="512445">
              <a:buFont typeface="Arial" panose="020B0604020202020204" pitchFamily="34" charset="0"/>
              <a:buChar char="•"/>
            </a:pPr>
            <a:endParaRPr lang="en-US" sz="2200" b="1"/>
          </a:p>
          <a:p>
            <a:pPr marL="282575" indent="-282575">
              <a:buFont typeface="Calibri" panose="020F0502020204030204" pitchFamily="34" charset="0"/>
              <a:buChar char="&gt;"/>
            </a:pPr>
            <a:r>
              <a:rPr lang="en-US" sz="2200" b="1"/>
              <a:t>Strategies to accomplish outcomes</a:t>
            </a:r>
            <a:endParaRPr lang="en-US" sz="2200" b="1">
              <a:cs typeface="Calibri"/>
            </a:endParaRPr>
          </a:p>
          <a:p>
            <a:pPr marL="512445" indent="-229870">
              <a:buFont typeface="Arial" panose="020B0604020202020204" pitchFamily="34" charset="0"/>
              <a:buChar char="•"/>
            </a:pPr>
            <a:r>
              <a:rPr lang="en-US" sz="2200"/>
              <a:t>Identify discretionary grant opportunities</a:t>
            </a:r>
            <a:endParaRPr lang="en-US" sz="2200">
              <a:cs typeface="Calibri" panose="020F0502020204030204"/>
            </a:endParaRPr>
          </a:p>
          <a:p>
            <a:pPr marL="512445" indent="-229870">
              <a:buFont typeface="Arial" panose="020B0604020202020204" pitchFamily="34" charset="0"/>
              <a:buChar char="•"/>
            </a:pPr>
            <a:r>
              <a:rPr lang="en-US" sz="2200"/>
              <a:t>Convene and collaborate with community and regional stakeholders</a:t>
            </a:r>
            <a:endParaRPr lang="en-US" sz="2200">
              <a:cs typeface="Calibri" panose="020F0502020204030204"/>
            </a:endParaRPr>
          </a:p>
          <a:p>
            <a:pPr marL="512445" indent="-229870">
              <a:buFont typeface="Arial" panose="020B0604020202020204" pitchFamily="34" charset="0"/>
              <a:buChar char="•"/>
            </a:pPr>
            <a:r>
              <a:rPr lang="en-US" sz="2200"/>
              <a:t>Develop a scope of work for the ZET Program</a:t>
            </a:r>
            <a:endParaRPr lang="en-US" sz="2200">
              <a:cs typeface="Calibri" panose="020F0502020204030204"/>
            </a:endParaRPr>
          </a:p>
          <a:p>
            <a:pPr marL="512445" indent="-229870">
              <a:buFont typeface="Arial" panose="020B0604020202020204" pitchFamily="34" charset="0"/>
              <a:buChar char="•"/>
            </a:pPr>
            <a:r>
              <a:rPr lang="en-US" sz="2200"/>
              <a:t>Identify regional funding partners</a:t>
            </a:r>
            <a:endParaRPr lang="en-US" sz="2200">
              <a:cs typeface="Calibri" panose="020F0502020204030204"/>
            </a:endParaRPr>
          </a:p>
          <a:p>
            <a:pPr marL="512445" indent="-229870">
              <a:buFont typeface="Arial" panose="020B0604020202020204" pitchFamily="34" charset="0"/>
              <a:buChar char="•"/>
            </a:pPr>
            <a:r>
              <a:rPr lang="en-US" sz="2200"/>
              <a:t>Identify near and long-term opportunities</a:t>
            </a:r>
            <a:endParaRPr lang="en-US" sz="2200">
              <a:cs typeface="Calibri" panose="020F0502020204030204"/>
            </a:endParaRPr>
          </a:p>
          <a:p>
            <a:pPr marL="512445" indent="-229870">
              <a:buFont typeface="Arial" panose="020B0604020202020204" pitchFamily="34" charset="0"/>
              <a:buChar char="•"/>
            </a:pPr>
            <a:r>
              <a:rPr lang="en-US" sz="2200">
                <a:ea typeface="+mn-lt"/>
                <a:cs typeface="+mn-lt"/>
              </a:rPr>
              <a:t>Identify policy and legislative barriers to implementation</a:t>
            </a:r>
            <a:endParaRPr lang="en-US" sz="2200">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indent="-229870">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a:p>
            <a:pPr marL="512445">
              <a:buFont typeface="Arial" panose="020B0604020202020204" pitchFamily="34" charset="0"/>
              <a:buChar char="•"/>
            </a:pPr>
            <a:endParaRPr lang="en-US">
              <a:cs typeface="Calibri" panose="020F0502020204030204"/>
            </a:endParaRPr>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12</a:t>
            </a:fld>
            <a:endParaRPr lang="en-US"/>
          </a:p>
        </p:txBody>
      </p:sp>
    </p:spTree>
    <p:extLst>
      <p:ext uri="{BB962C8B-B14F-4D97-AF65-F5344CB8AC3E}">
        <p14:creationId xmlns:p14="http://schemas.microsoft.com/office/powerpoint/2010/main" val="18814333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8469509" cy="523220"/>
          </a:xfrm>
          <a:prstGeom prst="rect">
            <a:avLst/>
          </a:prstGeom>
          <a:noFill/>
        </p:spPr>
        <p:txBody>
          <a:bodyPr wrap="square" lIns="91440" tIns="45720" rIns="91440" bIns="45720" rtlCol="0" anchor="t">
            <a:spAutoFit/>
          </a:bodyPr>
          <a:lstStyle/>
          <a:p>
            <a:r>
              <a:rPr lang="en-US" sz="2800" b="1">
                <a:solidFill>
                  <a:schemeClr val="bg1"/>
                </a:solidFill>
              </a:rPr>
              <a:t>ZET Meeting #13 Recap</a:t>
            </a:r>
            <a:endParaRPr lang="en-US" sz="2800" b="1">
              <a:solidFill>
                <a:schemeClr val="bg1"/>
              </a:solidFill>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Held virtually via Zoom on</a:t>
            </a:r>
            <a:r>
              <a:rPr lang="en-US" sz="2400">
                <a:solidFill>
                  <a:srgbClr val="000000"/>
                </a:solidFill>
              </a:rPr>
              <a:t> Tuesday, February 21, 2022</a:t>
            </a:r>
            <a:endParaRPr lang="en-US" sz="2400">
              <a:solidFill>
                <a:srgbClr val="000000"/>
              </a:solidFill>
              <a:ea typeface="Calibri" panose="020F0502020204030204"/>
              <a:cs typeface="Calibri"/>
            </a:endParaRPr>
          </a:p>
          <a:p>
            <a:pPr>
              <a:lnSpc>
                <a:spcPct val="100000"/>
              </a:lnSpc>
              <a:spcBef>
                <a:spcPts val="600"/>
              </a:spcBef>
              <a:buFont typeface="Calibri" panose="020F0502020204030204" pitchFamily="34" charset="0"/>
              <a:buChar char="&gt;"/>
              <a:defRPr/>
            </a:pPr>
            <a:r>
              <a:rPr lang="en-US" sz="2400">
                <a:cs typeface="Calibri"/>
              </a:rPr>
              <a:t>25 participants (21 Participants, 4 CLC members)</a:t>
            </a:r>
            <a:endParaRPr lang="en-US" sz="2400">
              <a:ea typeface="Calibri"/>
              <a:cs typeface="Calibri"/>
            </a:endParaRPr>
          </a:p>
          <a:p>
            <a:pPr marL="0" indent="0">
              <a:buNone/>
              <a:defRPr/>
            </a:pPr>
            <a:r>
              <a:rPr lang="en-US" sz="2400" b="1">
                <a:solidFill>
                  <a:srgbClr val="2AB4C8"/>
                </a:solidFill>
                <a:cs typeface="Calibri"/>
              </a:rPr>
              <a:t>Key Takeaways</a:t>
            </a:r>
            <a:endParaRPr lang="en-US" sz="2400" b="1" i="0" u="none" strike="noStrike" kern="1200" cap="none" spc="0" normalizeH="0" baseline="0" noProof="0">
              <a:ln>
                <a:noFill/>
              </a:ln>
              <a:solidFill>
                <a:srgbClr val="2AB4C8"/>
              </a:solidFill>
              <a:effectLst/>
              <a:uLnTx/>
              <a:uFillTx/>
              <a:ea typeface="Calibri"/>
              <a:cs typeface="Calibri"/>
            </a:endParaRPr>
          </a:p>
          <a:p>
            <a:pPr>
              <a:defRPr/>
            </a:pPr>
            <a:r>
              <a:rPr lang="en-US" sz="2400">
                <a:ea typeface="+mn-lt"/>
                <a:cs typeface="+mn-lt"/>
              </a:rPr>
              <a:t>Determined next steps to</a:t>
            </a:r>
            <a:r>
              <a:rPr lang="en-US" sz="2400">
                <a:solidFill>
                  <a:srgbClr val="FF0000"/>
                </a:solidFill>
                <a:ea typeface="+mn-lt"/>
                <a:cs typeface="+mn-lt"/>
              </a:rPr>
              <a:t> </a:t>
            </a:r>
            <a:r>
              <a:rPr lang="en-US" sz="2400">
                <a:ea typeface="+mn-lt"/>
                <a:cs typeface="+mn-lt"/>
              </a:rPr>
              <a:t>implement Metro's Vision for regional charging facilities, including identifying a polygon of potential locations for facilities, determining land ownership, coordinating with utilities, mapping out existing truck movements, and identifying sensitive receptors.</a:t>
            </a:r>
            <a:endParaRPr lang="en-US">
              <a:ea typeface="+mn-lt"/>
              <a:cs typeface="+mn-lt"/>
            </a:endParaRPr>
          </a:p>
          <a:p>
            <a:pPr>
              <a:defRPr/>
            </a:pPr>
            <a:r>
              <a:rPr lang="en-US" sz="2400">
                <a:cs typeface="Calibri" panose="020F0502020204030204"/>
              </a:rPr>
              <a:t>Metro to determine funding opportunities on the horizon, to include several opportunities with immediate funding to support ZET</a:t>
            </a:r>
          </a:p>
          <a:p>
            <a:pPr>
              <a:defRPr/>
            </a:pPr>
            <a:r>
              <a:rPr lang="en-US" sz="2400">
                <a:ea typeface="+mn-lt"/>
                <a:cs typeface="+mn-lt"/>
              </a:rPr>
              <a:t>Metro to consider conducting a focus group with small fleets and truck operators to gain an understanding of their perspective </a:t>
            </a:r>
          </a:p>
          <a:p>
            <a:pPr>
              <a:lnSpc>
                <a:spcPct val="100000"/>
              </a:lnSpc>
              <a:spcBef>
                <a:spcPts val="0"/>
              </a:spcBef>
              <a:buFont typeface="System Font Regular"/>
              <a:buChar char="&gt;"/>
              <a:defRPr/>
            </a:pPr>
            <a:endParaRPr lang="en-US" sz="2400">
              <a:ea typeface="Calibri"/>
              <a:cs typeface="Calibri"/>
            </a:endParaRPr>
          </a:p>
          <a:p>
            <a:pPr>
              <a:buFont typeface="System Font Regular"/>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13</a:t>
            </a:fld>
            <a:endParaRPr lang="en-US" sz="1200">
              <a:solidFill>
                <a:schemeClr val="tx1">
                  <a:tint val="75000"/>
                </a:schemeClr>
              </a:solidFill>
            </a:endParaRPr>
          </a:p>
        </p:txBody>
      </p:sp>
    </p:spTree>
    <p:extLst>
      <p:ext uri="{BB962C8B-B14F-4D97-AF65-F5344CB8AC3E}">
        <p14:creationId xmlns:p14="http://schemas.microsoft.com/office/powerpoint/2010/main" val="3180051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Oval 28">
            <a:extLst>
              <a:ext uri="{FF2B5EF4-FFF2-40B4-BE49-F238E27FC236}">
                <a16:creationId xmlns:a16="http://schemas.microsoft.com/office/drawing/2014/main" id="{402C558A-F770-4B17-80B9-54B8821746E4}"/>
              </a:ext>
            </a:extLst>
          </p:cNvPr>
          <p:cNvSpPr/>
          <p:nvPr/>
        </p:nvSpPr>
        <p:spPr>
          <a:xfrm>
            <a:off x="195209" y="6123818"/>
            <a:ext cx="554804" cy="5548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229F2A-F175-58DA-AA98-20D7DB17B1A0}"/>
              </a:ext>
            </a:extLst>
          </p:cNvPr>
          <p:cNvSpPr>
            <a:spLocks noGrp="1"/>
          </p:cNvSpPr>
          <p:nvPr>
            <p:ph type="title"/>
          </p:nvPr>
        </p:nvSpPr>
        <p:spPr>
          <a:xfrm>
            <a:off x="195209" y="106998"/>
            <a:ext cx="9148342" cy="703074"/>
          </a:xfrm>
        </p:spPr>
        <p:txBody>
          <a:bodyPr/>
          <a:lstStyle/>
          <a:p>
            <a:br>
              <a:rPr lang="en-US">
                <a:cs typeface="Calibri"/>
              </a:rPr>
            </a:br>
            <a:r>
              <a:rPr lang="en-US">
                <a:cs typeface="Calibri"/>
              </a:rPr>
              <a:t>ZET Program Principles – Overview </a:t>
            </a:r>
            <a:br>
              <a:rPr lang="en-US" sz="3200" b="1">
                <a:cs typeface="Calibri"/>
              </a:rPr>
            </a:br>
            <a:endParaRPr lang="en-US"/>
          </a:p>
        </p:txBody>
      </p:sp>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smtClean="0"/>
              <a:pPr/>
              <a:t>14</a:t>
            </a:fld>
            <a:endParaRPr lang="en-US"/>
          </a:p>
        </p:txBody>
      </p:sp>
      <p:sp>
        <p:nvSpPr>
          <p:cNvPr id="5" name="Rectangle: Rounded Corners 4">
            <a:extLst>
              <a:ext uri="{FF2B5EF4-FFF2-40B4-BE49-F238E27FC236}">
                <a16:creationId xmlns:a16="http://schemas.microsoft.com/office/drawing/2014/main" id="{55F2CBF7-5602-4EB0-8E8A-C1A187BEA217}"/>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7" name="Rectangle: Rounded Corners 6">
            <a:extLst>
              <a:ext uri="{FF2B5EF4-FFF2-40B4-BE49-F238E27FC236}">
                <a16:creationId xmlns:a16="http://schemas.microsoft.com/office/drawing/2014/main" id="{A0D5308C-CC7A-444B-BC7A-129ABDADD640}"/>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9" name="Rectangle: Rounded Corners 8">
            <a:extLst>
              <a:ext uri="{FF2B5EF4-FFF2-40B4-BE49-F238E27FC236}">
                <a16:creationId xmlns:a16="http://schemas.microsoft.com/office/drawing/2014/main" id="{00C93F84-D15D-4601-BCE0-A0836BB626A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1" name="Rectangle: Rounded Corners 10">
            <a:extLst>
              <a:ext uri="{FF2B5EF4-FFF2-40B4-BE49-F238E27FC236}">
                <a16:creationId xmlns:a16="http://schemas.microsoft.com/office/drawing/2014/main" id="{D7D00A19-34F2-4EA7-9E78-42CDF26B3A89}"/>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3" name="Rectangle: Rounded Corners 12">
            <a:extLst>
              <a:ext uri="{FF2B5EF4-FFF2-40B4-BE49-F238E27FC236}">
                <a16:creationId xmlns:a16="http://schemas.microsoft.com/office/drawing/2014/main" id="{5F9CFCFB-A86E-48C5-B2B8-3D9CE16860BD}"/>
              </a:ext>
            </a:extLst>
          </p:cNvPr>
          <p:cNvSpPr/>
          <p:nvPr/>
        </p:nvSpPr>
        <p:spPr>
          <a:xfrm>
            <a:off x="2988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4" name="TextBox 13">
            <a:extLst>
              <a:ext uri="{FF2B5EF4-FFF2-40B4-BE49-F238E27FC236}">
                <a16:creationId xmlns:a16="http://schemas.microsoft.com/office/drawing/2014/main" id="{AC9B5A6D-B3D8-4F5E-A994-DF29FEFA4A18}"/>
              </a:ext>
            </a:extLst>
          </p:cNvPr>
          <p:cNvSpPr txBox="1"/>
          <p:nvPr/>
        </p:nvSpPr>
        <p:spPr>
          <a:xfrm>
            <a:off x="300396" y="4494487"/>
            <a:ext cx="2854858" cy="1692771"/>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lvl="0" algn="ctr">
              <a:lnSpc>
                <a:spcPct val="100000"/>
              </a:lnSpc>
              <a:spcBef>
                <a:spcPts val="0"/>
              </a:spcBef>
              <a:spcAft>
                <a:spcPts val="600"/>
              </a:spcAft>
              <a:buNone/>
            </a:pPr>
            <a:r>
              <a:rPr lang="en-US" sz="1600" b="0" u="none" strike="noStrike" noProof="0"/>
              <a:t>t</a:t>
            </a:r>
            <a:r>
              <a:rPr lang="en-US" sz="1600" u="none" strike="noStrike" noProof="0"/>
              <a:t>hat ensures community benefits and access to opportunity through the </a:t>
            </a:r>
            <a:br>
              <a:rPr lang="en-US" sz="1600" u="none" strike="noStrike" noProof="0"/>
            </a:br>
            <a:r>
              <a:rPr lang="en-US" sz="1600" u="none" strike="noStrike" noProof="0"/>
              <a:t>pursuit and implementation of ZE Technology.</a:t>
            </a:r>
            <a:endParaRPr lang="en-US" sz="2400" u="none" strike="sngStrike" noProof="0"/>
          </a:p>
        </p:txBody>
      </p:sp>
      <p:sp>
        <p:nvSpPr>
          <p:cNvPr id="15" name="Rectangle: Rounded Corners 14">
            <a:extLst>
              <a:ext uri="{FF2B5EF4-FFF2-40B4-BE49-F238E27FC236}">
                <a16:creationId xmlns:a16="http://schemas.microsoft.com/office/drawing/2014/main" id="{0A8A0E23-8145-44EB-A04F-394BD50705B0}"/>
              </a:ext>
            </a:extLst>
          </p:cNvPr>
          <p:cNvSpPr/>
          <p:nvPr/>
        </p:nvSpPr>
        <p:spPr>
          <a:xfrm>
            <a:off x="323588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7" name="Rectangle: Rounded Corners 16">
            <a:extLst>
              <a:ext uri="{FF2B5EF4-FFF2-40B4-BE49-F238E27FC236}">
                <a16:creationId xmlns:a16="http://schemas.microsoft.com/office/drawing/2014/main" id="{EF361820-0A44-4658-B05A-E31499A5C6AE}"/>
              </a:ext>
            </a:extLst>
          </p:cNvPr>
          <p:cNvSpPr/>
          <p:nvPr/>
        </p:nvSpPr>
        <p:spPr>
          <a:xfrm>
            <a:off x="6172938"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9" name="Rectangle: Rounded Corners 18">
            <a:extLst>
              <a:ext uri="{FF2B5EF4-FFF2-40B4-BE49-F238E27FC236}">
                <a16:creationId xmlns:a16="http://schemas.microsoft.com/office/drawing/2014/main" id="{A92C6241-1F10-4E5B-B9FA-1F6A7D4E9455}"/>
              </a:ext>
            </a:extLst>
          </p:cNvPr>
          <p:cNvSpPr/>
          <p:nvPr/>
        </p:nvSpPr>
        <p:spPr>
          <a:xfrm>
            <a:off x="9144822" y="4151974"/>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0" name="TextBox 19">
            <a:extLst>
              <a:ext uri="{FF2B5EF4-FFF2-40B4-BE49-F238E27FC236}">
                <a16:creationId xmlns:a16="http://schemas.microsoft.com/office/drawing/2014/main" id="{E3B9412E-1114-41C9-BDC2-ABFEDA5377C7}"/>
              </a:ext>
            </a:extLst>
          </p:cNvPr>
          <p:cNvSpPr txBox="1"/>
          <p:nvPr/>
        </p:nvSpPr>
        <p:spPr>
          <a:xfrm>
            <a:off x="3258664" y="1605543"/>
            <a:ext cx="2836376" cy="2015936"/>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u="none" strike="noStrike" kern="1200">
                <a:latin typeface="+mn-lt"/>
                <a:ea typeface="+mn-ea"/>
                <a:cs typeface="+mn-cs"/>
              </a:rPr>
              <a:t>to maximize the buying power and benefit of investment while supporting community engagement and effective outreach. </a:t>
            </a:r>
            <a:endParaRPr lang="en-US" sz="2400" u="none" strike="noStrike" kern="1200" noProof="0">
              <a:latin typeface="+mn-lt"/>
              <a:ea typeface="+mn-ea"/>
              <a:cs typeface="+mn-cs"/>
            </a:endParaRPr>
          </a:p>
        </p:txBody>
      </p:sp>
      <p:sp>
        <p:nvSpPr>
          <p:cNvPr id="21" name="Oval 20">
            <a:extLst>
              <a:ext uri="{FF2B5EF4-FFF2-40B4-BE49-F238E27FC236}">
                <a16:creationId xmlns:a16="http://schemas.microsoft.com/office/drawing/2014/main" id="{B42D366A-31BE-46A5-A86A-8B3F8D8C319A}"/>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22" name="Oval 21">
            <a:extLst>
              <a:ext uri="{FF2B5EF4-FFF2-40B4-BE49-F238E27FC236}">
                <a16:creationId xmlns:a16="http://schemas.microsoft.com/office/drawing/2014/main" id="{F4F15819-497D-4692-8B67-157C179AD747}"/>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23" name="Oval 22">
            <a:extLst>
              <a:ext uri="{FF2B5EF4-FFF2-40B4-BE49-F238E27FC236}">
                <a16:creationId xmlns:a16="http://schemas.microsoft.com/office/drawing/2014/main" id="{ACFC7A99-0140-4695-95D2-467E793E66CE}"/>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24" name="Oval 23">
            <a:extLst>
              <a:ext uri="{FF2B5EF4-FFF2-40B4-BE49-F238E27FC236}">
                <a16:creationId xmlns:a16="http://schemas.microsoft.com/office/drawing/2014/main" id="{41F0C2A8-BFB5-44DA-9FBE-DAA94E5DB745}"/>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25" name="Oval 24">
            <a:extLst>
              <a:ext uri="{FF2B5EF4-FFF2-40B4-BE49-F238E27FC236}">
                <a16:creationId xmlns:a16="http://schemas.microsoft.com/office/drawing/2014/main" id="{805E4E19-5BA3-4E8B-90BD-074EFF82A1B8}"/>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26" name="Oval 25">
            <a:extLst>
              <a:ext uri="{FF2B5EF4-FFF2-40B4-BE49-F238E27FC236}">
                <a16:creationId xmlns:a16="http://schemas.microsoft.com/office/drawing/2014/main" id="{CC0CEDE3-3FBD-4C7C-B64B-631A148B0512}"/>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27" name="Oval 26">
            <a:extLst>
              <a:ext uri="{FF2B5EF4-FFF2-40B4-BE49-F238E27FC236}">
                <a16:creationId xmlns:a16="http://schemas.microsoft.com/office/drawing/2014/main" id="{64559C18-DD24-4917-9AE2-DCA25C242953}"/>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28" name="Oval 27">
            <a:extLst>
              <a:ext uri="{FF2B5EF4-FFF2-40B4-BE49-F238E27FC236}">
                <a16:creationId xmlns:a16="http://schemas.microsoft.com/office/drawing/2014/main" id="{457CCED9-6F9A-4E5F-B1CD-B4B7A54DFE1D}"/>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
        <p:nvSpPr>
          <p:cNvPr id="12" name="TextBox 11">
            <a:extLst>
              <a:ext uri="{FF2B5EF4-FFF2-40B4-BE49-F238E27FC236}">
                <a16:creationId xmlns:a16="http://schemas.microsoft.com/office/drawing/2014/main" id="{7D144270-4549-461C-A921-302325B6B9C8}"/>
              </a:ext>
            </a:extLst>
          </p:cNvPr>
          <p:cNvSpPr txBox="1"/>
          <p:nvPr/>
        </p:nvSpPr>
        <p:spPr>
          <a:xfrm>
            <a:off x="6155229" y="1601864"/>
            <a:ext cx="2815828"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Coordination</a:t>
            </a:r>
            <a:r>
              <a:rPr lang="en-US" sz="2400" u="none" strike="noStrike" noProof="0">
                <a:solidFill>
                  <a:schemeClr val="accent1">
                    <a:lumMod val="75000"/>
                  </a:schemeClr>
                </a:solidFill>
              </a:rPr>
              <a:t> </a:t>
            </a:r>
          </a:p>
          <a:p>
            <a:pPr lvl="0" algn="ctr">
              <a:lnSpc>
                <a:spcPct val="100000"/>
              </a:lnSpc>
              <a:spcBef>
                <a:spcPts val="0"/>
              </a:spcBef>
              <a:spcAft>
                <a:spcPts val="600"/>
              </a:spcAft>
              <a:buNone/>
            </a:pPr>
            <a:r>
              <a:rPr lang="en-US" sz="1600"/>
              <a:t>w</a:t>
            </a:r>
            <a:r>
              <a:rPr lang="en-US" sz="1600" u="none" strike="noStrike" noProof="0"/>
              <a:t>ith regional and funding partners, government agencies, and key stakeholders. </a:t>
            </a:r>
            <a:endParaRPr lang="en-US" sz="2400" u="none" strike="noStrike" noProof="0"/>
          </a:p>
        </p:txBody>
      </p:sp>
      <p:sp>
        <p:nvSpPr>
          <p:cNvPr id="6" name="TextBox 5">
            <a:extLst>
              <a:ext uri="{FF2B5EF4-FFF2-40B4-BE49-F238E27FC236}">
                <a16:creationId xmlns:a16="http://schemas.microsoft.com/office/drawing/2014/main" id="{BA201C6A-C44C-4790-BCC8-9E7E3209505C}"/>
              </a:ext>
            </a:extLst>
          </p:cNvPr>
          <p:cNvSpPr txBox="1"/>
          <p:nvPr/>
        </p:nvSpPr>
        <p:spPr>
          <a:xfrm>
            <a:off x="298838" y="1601865"/>
            <a:ext cx="2836376" cy="1277273"/>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Maximize leverage of seed funding</a:t>
            </a:r>
          </a:p>
          <a:p>
            <a:pPr lvl="0" algn="ctr">
              <a:lnSpc>
                <a:spcPct val="100000"/>
              </a:lnSpc>
              <a:spcBef>
                <a:spcPts val="0"/>
              </a:spcBef>
              <a:spcAft>
                <a:spcPts val="600"/>
              </a:spcAft>
              <a:buNone/>
            </a:pPr>
            <a:r>
              <a:rPr lang="en-US" sz="1600" b="0" u="none" strike="noStrike" noProof="0"/>
              <a:t>by collaborating with regional partners and funding agencies.</a:t>
            </a:r>
            <a:endParaRPr lang="en-US" sz="2000" b="0" u="none" strike="noStrike" noProof="0"/>
          </a:p>
        </p:txBody>
      </p:sp>
      <p:sp>
        <p:nvSpPr>
          <p:cNvPr id="18" name="TextBox 17">
            <a:extLst>
              <a:ext uri="{FF2B5EF4-FFF2-40B4-BE49-F238E27FC236}">
                <a16:creationId xmlns:a16="http://schemas.microsoft.com/office/drawing/2014/main" id="{74343699-3524-46F0-9E8A-573FD36B094D}"/>
              </a:ext>
            </a:extLst>
          </p:cNvPr>
          <p:cNvSpPr txBox="1"/>
          <p:nvPr/>
        </p:nvSpPr>
        <p:spPr>
          <a:xfrm>
            <a:off x="9168447" y="4492659"/>
            <a:ext cx="2839564" cy="1938992"/>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Legislative Platform </a:t>
            </a:r>
          </a:p>
          <a:p>
            <a:pPr lvl="0" algn="ctr">
              <a:lnSpc>
                <a:spcPct val="100000"/>
              </a:lnSpc>
              <a:spcBef>
                <a:spcPts val="0"/>
              </a:spcBef>
              <a:spcAft>
                <a:spcPts val="600"/>
              </a:spcAft>
              <a:buNone/>
            </a:pPr>
            <a:r>
              <a:rPr lang="en-US" sz="1600" u="none" strike="noStrike" noProof="0"/>
              <a:t>designed to support the accelerated, equitable deployment of ZE technology by reducing barriers and increasing incentives to adoption.</a:t>
            </a:r>
            <a:endParaRPr lang="en-US" sz="2400" u="none" strike="sngStrike" noProof="0"/>
          </a:p>
        </p:txBody>
      </p:sp>
      <p:sp>
        <p:nvSpPr>
          <p:cNvPr id="8" name="TextBox 7">
            <a:extLst>
              <a:ext uri="{FF2B5EF4-FFF2-40B4-BE49-F238E27FC236}">
                <a16:creationId xmlns:a16="http://schemas.microsoft.com/office/drawing/2014/main" id="{2BFA7CC5-57B2-471F-9263-57CAFA5ACBD5}"/>
              </a:ext>
            </a:extLst>
          </p:cNvPr>
          <p:cNvSpPr txBox="1"/>
          <p:nvPr/>
        </p:nvSpPr>
        <p:spPr>
          <a:xfrm>
            <a:off x="9128269" y="1598091"/>
            <a:ext cx="2860112"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u="none" strike="noStrike" noProof="0"/>
              <a:t>that centers corridor residents and stakeholders throughout the development process.</a:t>
            </a:r>
            <a:endParaRPr lang="en-US" sz="2000" u="none" strike="sngStrike" noProof="0"/>
          </a:p>
        </p:txBody>
      </p:sp>
      <p:sp>
        <p:nvSpPr>
          <p:cNvPr id="10" name="TextBox 9">
            <a:extLst>
              <a:ext uri="{FF2B5EF4-FFF2-40B4-BE49-F238E27FC236}">
                <a16:creationId xmlns:a16="http://schemas.microsoft.com/office/drawing/2014/main" id="{F3205EE6-98CB-4A77-AA66-54EF2092E0D5}"/>
              </a:ext>
            </a:extLst>
          </p:cNvPr>
          <p:cNvSpPr txBox="1"/>
          <p:nvPr/>
        </p:nvSpPr>
        <p:spPr>
          <a:xfrm>
            <a:off x="3250367" y="4465116"/>
            <a:ext cx="2839564" cy="1938992"/>
          </a:xfrm>
          <a:prstGeom prst="rect">
            <a:avLst/>
          </a:prstGeom>
          <a:noFill/>
        </p:spPr>
        <p:txBody>
          <a:bodyPr wrap="square">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solidFill>
                  <a:schemeClr val="accent1">
                    <a:lumMod val="75000"/>
                  </a:schemeClr>
                </a:solidFill>
              </a:rPr>
            </a:br>
            <a:r>
              <a:rPr lang="en-US" sz="1600" u="none" strike="noStrike" noProof="0"/>
              <a:t>by creating </a:t>
            </a:r>
            <a:r>
              <a:rPr lang="en-US" sz="1600" u="none" strike="noStrike" kern="1200">
                <a:latin typeface="+mn-lt"/>
                <a:ea typeface="+mn-ea"/>
                <a:cs typeface="+mn-cs"/>
              </a:rPr>
              <a:t>economic opportunities, improving air quality, and reducing long-standing health impacts generated by diesel trucks.</a:t>
            </a:r>
            <a:endParaRPr lang="en-US" sz="3200" u="none" strike="noStrike" kern="1200" noProof="0">
              <a:latin typeface="+mn-lt"/>
              <a:ea typeface="+mn-ea"/>
              <a:cs typeface="+mn-cs"/>
            </a:endParaRPr>
          </a:p>
        </p:txBody>
      </p:sp>
      <p:sp>
        <p:nvSpPr>
          <p:cNvPr id="16" name="TextBox 15">
            <a:extLst>
              <a:ext uri="{FF2B5EF4-FFF2-40B4-BE49-F238E27FC236}">
                <a16:creationId xmlns:a16="http://schemas.microsoft.com/office/drawing/2014/main" id="{C9E28DC9-1867-49BB-9DF9-B1A26B23E685}"/>
              </a:ext>
            </a:extLst>
          </p:cNvPr>
          <p:cNvSpPr txBox="1"/>
          <p:nvPr/>
        </p:nvSpPr>
        <p:spPr>
          <a:xfrm>
            <a:off x="6148818" y="4489066"/>
            <a:ext cx="2841630" cy="1215717"/>
          </a:xfrm>
          <a:prstGeom prst="rect">
            <a:avLst/>
          </a:prstGeom>
          <a:noFill/>
        </p:spPr>
        <p:txBody>
          <a:bodyPr wrap="square">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lvl="0" algn="ctr">
              <a:lnSpc>
                <a:spcPct val="100000"/>
              </a:lnSpc>
              <a:spcBef>
                <a:spcPts val="0"/>
              </a:spcBef>
              <a:spcAft>
                <a:spcPts val="600"/>
              </a:spcAft>
              <a:buNone/>
            </a:pPr>
            <a:r>
              <a:rPr lang="en-US" sz="1600" b="0" u="none" strike="noStrike" noProof="0"/>
              <a:t>ensured</a:t>
            </a:r>
            <a:r>
              <a:rPr lang="en-US" sz="1600" u="none" strike="noStrike" kern="1200">
                <a:latin typeface="+mn-lt"/>
                <a:ea typeface="+mn-ea"/>
                <a:cs typeface="+mn-cs"/>
              </a:rPr>
              <a:t> by performance metrics that evaluate sustainable outcomes.</a:t>
            </a:r>
            <a:endParaRPr lang="en-US" sz="2400" u="none" strike="noStrike" kern="1200" noProof="0">
              <a:latin typeface="+mn-lt"/>
              <a:ea typeface="+mn-ea"/>
              <a:cs typeface="+mn-cs"/>
            </a:endParaRPr>
          </a:p>
        </p:txBody>
      </p:sp>
    </p:spTree>
    <p:extLst>
      <p:ext uri="{BB962C8B-B14F-4D97-AF65-F5344CB8AC3E}">
        <p14:creationId xmlns:p14="http://schemas.microsoft.com/office/powerpoint/2010/main" val="407771793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332362" y="-4451"/>
            <a:ext cx="9317234" cy="954107"/>
          </a:xfrm>
          <a:prstGeom prst="rect">
            <a:avLst/>
          </a:prstGeom>
          <a:noFill/>
        </p:spPr>
        <p:txBody>
          <a:bodyPr wrap="square" lIns="91440" tIns="45720" rIns="91440" bIns="45720" rtlCol="0" anchor="t">
            <a:spAutoFit/>
          </a:bodyPr>
          <a:lstStyle/>
          <a:p>
            <a:r>
              <a:rPr lang="en-US" sz="2800" b="1">
                <a:solidFill>
                  <a:schemeClr val="bg1"/>
                </a:solidFill>
              </a:rPr>
              <a:t>Metro Vision -</a:t>
            </a:r>
            <a:br>
              <a:rPr lang="en-US" sz="2800" b="1"/>
            </a:br>
            <a:r>
              <a:rPr lang="en-US" sz="2800" b="1">
                <a:solidFill>
                  <a:schemeClr val="bg1"/>
                </a:solidFill>
              </a:rPr>
              <a:t>Regional Zero-Emissions MD/HD Truck Charging Facility/ies </a:t>
            </a:r>
            <a:endParaRPr lang="en-US">
              <a:solidFill>
                <a:schemeClr val="bg1"/>
              </a:solidFill>
              <a:cs typeface="Calibri" panose="020F0502020204030204"/>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algn="r"/>
            <a:fld id="{2429C633-AF9B-9840-B7F1-7587910FEF71}" type="slidenum">
              <a:rPr lang="en-US" sz="1200">
                <a:solidFill>
                  <a:schemeClr val="tx1">
                    <a:tint val="75000"/>
                  </a:schemeClr>
                </a:solidFill>
              </a:rPr>
              <a:pPr algn="r"/>
              <a:t>15</a:t>
            </a:fld>
            <a:endParaRPr lang="en-US" sz="1200">
              <a:solidFill>
                <a:schemeClr val="tx1">
                  <a:tint val="75000"/>
                </a:schemeClr>
              </a:solidFill>
            </a:endParaRPr>
          </a:p>
        </p:txBody>
      </p:sp>
      <p:pic>
        <p:nvPicPr>
          <p:cNvPr id="6" name="Picture 6" descr="Diagram&#10;&#10;Description automatically generated">
            <a:extLst>
              <a:ext uri="{FF2B5EF4-FFF2-40B4-BE49-F238E27FC236}">
                <a16:creationId xmlns:a16="http://schemas.microsoft.com/office/drawing/2014/main" id="{3B2EC5D0-FF62-E93B-766D-06304618737D}"/>
              </a:ext>
            </a:extLst>
          </p:cNvPr>
          <p:cNvPicPr>
            <a:picLocks noGrp="1" noChangeAspect="1"/>
          </p:cNvPicPr>
          <p:nvPr>
            <p:ph idx="1"/>
          </p:nvPr>
        </p:nvPicPr>
        <p:blipFill>
          <a:blip r:embed="rId3"/>
          <a:stretch>
            <a:fillRect/>
          </a:stretch>
        </p:blipFill>
        <p:spPr>
          <a:xfrm>
            <a:off x="2993899" y="975842"/>
            <a:ext cx="6205946" cy="5707981"/>
          </a:xfrm>
        </p:spPr>
      </p:pic>
    </p:spTree>
    <p:extLst>
      <p:ext uri="{BB962C8B-B14F-4D97-AF65-F5344CB8AC3E}">
        <p14:creationId xmlns:p14="http://schemas.microsoft.com/office/powerpoint/2010/main" val="69817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093AE-FED4-4AA9-8B17-1947ADAF7427}"/>
              </a:ext>
            </a:extLst>
          </p:cNvPr>
          <p:cNvSpPr>
            <a:spLocks noGrp="1"/>
          </p:cNvSpPr>
          <p:nvPr>
            <p:ph type="title"/>
          </p:nvPr>
        </p:nvSpPr>
        <p:spPr>
          <a:xfrm>
            <a:off x="101958" y="285749"/>
            <a:ext cx="9571520" cy="439877"/>
          </a:xfrm>
        </p:spPr>
        <p:txBody>
          <a:bodyPr/>
          <a:lstStyle/>
          <a:p>
            <a:r>
              <a:rPr lang="en-US"/>
              <a:t>Key Findings &amp; Next Steps</a:t>
            </a:r>
            <a:endParaRPr lang="en-US">
              <a:cs typeface="Calibri"/>
            </a:endParaRPr>
          </a:p>
        </p:txBody>
      </p:sp>
      <p:sp>
        <p:nvSpPr>
          <p:cNvPr id="4" name="Slide Number Placeholder 3">
            <a:extLst>
              <a:ext uri="{FF2B5EF4-FFF2-40B4-BE49-F238E27FC236}">
                <a16:creationId xmlns:a16="http://schemas.microsoft.com/office/drawing/2014/main" id="{8AEA60D0-F984-4A2D-802F-B72764CEE20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381F9DCD-0574-60EE-19B7-FB32C37790A3}"/>
              </a:ext>
            </a:extLst>
          </p:cNvPr>
          <p:cNvSpPr txBox="1"/>
          <p:nvPr/>
        </p:nvSpPr>
        <p:spPr>
          <a:xfrm>
            <a:off x="517407" y="1909703"/>
            <a:ext cx="70367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cs typeface="Calibri"/>
            </a:endParaRPr>
          </a:p>
        </p:txBody>
      </p:sp>
      <p:sp>
        <p:nvSpPr>
          <p:cNvPr id="9" name="Content Placeholder 2">
            <a:extLst>
              <a:ext uri="{FF2B5EF4-FFF2-40B4-BE49-F238E27FC236}">
                <a16:creationId xmlns:a16="http://schemas.microsoft.com/office/drawing/2014/main" id="{98FE120B-2E56-52F3-9B17-1B55E9C803F5}"/>
              </a:ext>
            </a:extLst>
          </p:cNvPr>
          <p:cNvSpPr txBox="1">
            <a:spLocks/>
          </p:cNvSpPr>
          <p:nvPr/>
        </p:nvSpPr>
        <p:spPr>
          <a:xfrm>
            <a:off x="462884" y="1675701"/>
            <a:ext cx="11265371" cy="4742065"/>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a:ea typeface="Calibri" panose="020F0502020204030204"/>
              <a:cs typeface="Calibri"/>
            </a:endParaRPr>
          </a:p>
          <a:p>
            <a:pPr marL="0" indent="0">
              <a:buNone/>
            </a:pPr>
            <a:endParaRPr lang="en-US" sz="2400">
              <a:ea typeface="Calibri" panose="020F0502020204030204"/>
              <a:cs typeface="Calibri"/>
            </a:endParaRPr>
          </a:p>
        </p:txBody>
      </p:sp>
      <p:graphicFrame>
        <p:nvGraphicFramePr>
          <p:cNvPr id="5" name="Table 4">
            <a:extLst>
              <a:ext uri="{FF2B5EF4-FFF2-40B4-BE49-F238E27FC236}">
                <a16:creationId xmlns:a16="http://schemas.microsoft.com/office/drawing/2014/main" id="{1027DC4E-1E54-40A6-D31F-1242C67425A3}"/>
              </a:ext>
            </a:extLst>
          </p:cNvPr>
          <p:cNvGraphicFramePr>
            <a:graphicFrameLocks noGrp="1"/>
          </p:cNvGraphicFramePr>
          <p:nvPr>
            <p:extLst>
              <p:ext uri="{D42A27DB-BD31-4B8C-83A1-F6EECF244321}">
                <p14:modId xmlns:p14="http://schemas.microsoft.com/office/powerpoint/2010/main" val="2358787114"/>
              </p:ext>
            </p:extLst>
          </p:nvPr>
        </p:nvGraphicFramePr>
        <p:xfrm>
          <a:off x="187344" y="1022358"/>
          <a:ext cx="11755950" cy="5759757"/>
        </p:xfrm>
        <a:graphic>
          <a:graphicData uri="http://schemas.openxmlformats.org/drawingml/2006/table">
            <a:tbl>
              <a:tblPr firstRow="1" bandRow="1">
                <a:tableStyleId>{69CF1AB2-1976-4502-BF36-3FF5EA218861}</a:tableStyleId>
              </a:tblPr>
              <a:tblGrid>
                <a:gridCol w="1757429">
                  <a:extLst>
                    <a:ext uri="{9D8B030D-6E8A-4147-A177-3AD203B41FA5}">
                      <a16:colId xmlns:a16="http://schemas.microsoft.com/office/drawing/2014/main" val="1259697612"/>
                    </a:ext>
                  </a:extLst>
                </a:gridCol>
                <a:gridCol w="9998521">
                  <a:extLst>
                    <a:ext uri="{9D8B030D-6E8A-4147-A177-3AD203B41FA5}">
                      <a16:colId xmlns:a16="http://schemas.microsoft.com/office/drawing/2014/main" val="3793692231"/>
                    </a:ext>
                  </a:extLst>
                </a:gridCol>
              </a:tblGrid>
              <a:tr h="2366747">
                <a:tc>
                  <a:txBody>
                    <a:bodyPr/>
                    <a:lstStyle/>
                    <a:p>
                      <a:pPr fontAlgn="b"/>
                      <a:r>
                        <a:rPr lang="en-US" sz="2000" b="1">
                          <a:effectLst/>
                        </a:rPr>
                        <a:t>Metro Vision </a:t>
                      </a:r>
                    </a:p>
                    <a:p>
                      <a:pPr fontAlgn="b"/>
                      <a:r>
                        <a:rPr lang="en-US" sz="2000" b="1">
                          <a:effectLst/>
                        </a:rPr>
                        <a:t>for regional ZET charging facilities</a:t>
                      </a:r>
                    </a:p>
                  </a:txBody>
                  <a:tcPr marL="9525" marR="9525" marT="9525" anchor="ctr"/>
                </a:tc>
                <a:tc>
                  <a:txBody>
                    <a:bodyPr/>
                    <a:lstStyle/>
                    <a:p>
                      <a:pPr marL="285750" lvl="0" indent="-285750">
                        <a:buFont typeface="Arial"/>
                        <a:buChar char="•"/>
                      </a:pPr>
                      <a:r>
                        <a:rPr lang="en-US" sz="2000" b="0">
                          <a:effectLst/>
                        </a:rPr>
                        <a:t>Public charging station(s) for use primarily by smaller drayage fleets and independent owner/operators, but accessible for all heavy-duty trucks</a:t>
                      </a:r>
                    </a:p>
                    <a:p>
                      <a:pPr marL="742950" lvl="1" indent="-285750">
                        <a:buFont typeface="Arial"/>
                        <a:buChar char="•"/>
                      </a:pPr>
                      <a:r>
                        <a:rPr lang="en-US" sz="2000" b="0">
                          <a:effectLst/>
                        </a:rPr>
                        <a:t>Origins and destinations within Southern California</a:t>
                      </a:r>
                    </a:p>
                    <a:p>
                      <a:pPr marL="742950" lvl="1" indent="-285750">
                        <a:buFont typeface="Arial"/>
                        <a:buChar char="•"/>
                      </a:pPr>
                      <a:r>
                        <a:rPr lang="en-US" sz="2000" b="0">
                          <a:effectLst/>
                        </a:rPr>
                        <a:t>Port or transload trips that are clustered in the region</a:t>
                      </a:r>
                      <a:endParaRPr lang="en-US" sz="2000"/>
                    </a:p>
                    <a:p>
                      <a:pPr marL="742950" lvl="1" indent="-285750">
                        <a:buFont typeface="Arial"/>
                        <a:buChar char="•"/>
                      </a:pPr>
                      <a:r>
                        <a:rPr lang="en-US" sz="2000" b="0">
                          <a:effectLst/>
                        </a:rPr>
                        <a:t>Multiple trips per day</a:t>
                      </a:r>
                      <a:endParaRPr lang="en-US" sz="2000"/>
                    </a:p>
                    <a:p>
                      <a:pPr marL="742950" lvl="1" indent="-285750">
                        <a:buFont typeface="Arial"/>
                        <a:buChar char="•"/>
                      </a:pPr>
                      <a:r>
                        <a:rPr lang="en-US" sz="2000" b="0">
                          <a:effectLst/>
                        </a:rPr>
                        <a:t>Access needed for midday opportunity charging</a:t>
                      </a:r>
                    </a:p>
                  </a:txBody>
                  <a:tcPr marL="9525" marR="9525" marT="9525" anchor="ctr"/>
                </a:tc>
                <a:extLst>
                  <a:ext uri="{0D108BD9-81ED-4DB2-BD59-A6C34878D82A}">
                    <a16:rowId xmlns:a16="http://schemas.microsoft.com/office/drawing/2014/main" val="2052841133"/>
                  </a:ext>
                </a:extLst>
              </a:tr>
              <a:tr h="899365">
                <a:tc>
                  <a:txBody>
                    <a:bodyPr/>
                    <a:lstStyle/>
                    <a:p>
                      <a:pPr fontAlgn="b"/>
                      <a:r>
                        <a:rPr lang="en-US" sz="2000" b="1">
                          <a:effectLst/>
                        </a:rPr>
                        <a:t>Where</a:t>
                      </a:r>
                    </a:p>
                  </a:txBody>
                  <a:tcPr marL="9525" marR="9525" marT="9525" anchor="ctr"/>
                </a:tc>
                <a:tc>
                  <a:txBody>
                    <a:bodyPr/>
                    <a:lstStyle/>
                    <a:p>
                      <a:pPr marL="285750" indent="-285750" fontAlgn="ctr">
                        <a:buFont typeface="Arial"/>
                        <a:buChar char="•"/>
                      </a:pPr>
                      <a:r>
                        <a:rPr lang="en-US" sz="2000" b="0" i="0" u="none" strike="noStrike" noProof="0">
                          <a:effectLst/>
                          <a:latin typeface="Calibri"/>
                        </a:rPr>
                        <a:t>West of 710, near ports, or along the Alameda Corridor</a:t>
                      </a:r>
                    </a:p>
                  </a:txBody>
                  <a:tcPr marL="9525" marR="9525" marT="9525" anchor="ctr"/>
                </a:tc>
                <a:extLst>
                  <a:ext uri="{0D108BD9-81ED-4DB2-BD59-A6C34878D82A}">
                    <a16:rowId xmlns:a16="http://schemas.microsoft.com/office/drawing/2014/main" val="2045718568"/>
                  </a:ext>
                </a:extLst>
              </a:tr>
              <a:tr h="1735615">
                <a:tc>
                  <a:txBody>
                    <a:bodyPr/>
                    <a:lstStyle/>
                    <a:p>
                      <a:pPr fontAlgn="b"/>
                      <a:r>
                        <a:rPr lang="en-US" sz="2000" b="1">
                          <a:effectLst/>
                        </a:rPr>
                        <a:t>Next Steps</a:t>
                      </a:r>
                    </a:p>
                  </a:txBody>
                  <a:tcPr marL="9525" marR="9525" marT="9525" anchor="ctr"/>
                </a:tc>
                <a:tc>
                  <a:txBody>
                    <a:bodyPr/>
                    <a:lstStyle/>
                    <a:p>
                      <a:pPr marL="285750" indent="-285750" fontAlgn="b">
                        <a:buFont typeface="Arial"/>
                        <a:buChar char="•"/>
                      </a:pPr>
                      <a:r>
                        <a:rPr lang="en-US" sz="2000">
                          <a:effectLst/>
                        </a:rPr>
                        <a:t>Work with local jurisdictions and logistics/real estate professionals to determine land ownership</a:t>
                      </a:r>
                      <a:endParaRPr lang="en-US" sz="2000"/>
                    </a:p>
                    <a:p>
                      <a:pPr marL="285750" lvl="0" indent="-285750">
                        <a:buFont typeface="Arial"/>
                        <a:buChar char="•"/>
                      </a:pPr>
                      <a:r>
                        <a:rPr lang="en-US" sz="2000">
                          <a:effectLst/>
                        </a:rPr>
                        <a:t>Coordinate with utilities on current capacity and/or where it needs to be added</a:t>
                      </a:r>
                    </a:p>
                    <a:p>
                      <a:pPr marL="285750" lvl="0" indent="-285750">
                        <a:buFont typeface="Arial"/>
                        <a:buChar char="•"/>
                      </a:pPr>
                      <a:r>
                        <a:rPr lang="en-US" sz="2000">
                          <a:effectLst/>
                        </a:rPr>
                        <a:t>Map out fueling stations in that area to determine where trucks are already filling up</a:t>
                      </a:r>
                    </a:p>
                    <a:p>
                      <a:pPr marL="285750" lvl="0" indent="-285750">
                        <a:buFont typeface="Arial"/>
                        <a:buChar char="•"/>
                      </a:pPr>
                      <a:r>
                        <a:rPr lang="en-US" sz="2000">
                          <a:effectLst/>
                        </a:rPr>
                        <a:t>Examine existing truck routes and location of sensitive receptors to align charging facility site(s) with community needs</a:t>
                      </a:r>
                      <a:endParaRPr lang="en-US" sz="2000"/>
                    </a:p>
                    <a:p>
                      <a:pPr marL="285750" lvl="0" indent="-285750">
                        <a:buFont typeface="Arial"/>
                        <a:buChar char="•"/>
                      </a:pPr>
                      <a:r>
                        <a:rPr lang="en-US" sz="2000" b="0">
                          <a:effectLst/>
                        </a:rPr>
                        <a:t>Connect with small fleets/drivers to understand their needs, experience, and opportunities</a:t>
                      </a:r>
                    </a:p>
                    <a:p>
                      <a:pPr marL="285750" lvl="0" indent="-285750">
                        <a:buFont typeface="Arial"/>
                        <a:buChar char="•"/>
                      </a:pPr>
                      <a:r>
                        <a:rPr lang="en-US" sz="2000">
                          <a:effectLst/>
                        </a:rPr>
                        <a:t>Research grant funding opportunities to assist in pursuing next steps</a:t>
                      </a:r>
                      <a:endParaRPr lang="en-US" sz="2000"/>
                    </a:p>
                  </a:txBody>
                  <a:tcPr marL="9525" marR="9525" marT="9525" anchor="b"/>
                </a:tc>
                <a:extLst>
                  <a:ext uri="{0D108BD9-81ED-4DB2-BD59-A6C34878D82A}">
                    <a16:rowId xmlns:a16="http://schemas.microsoft.com/office/drawing/2014/main" val="3664884920"/>
                  </a:ext>
                </a:extLst>
              </a:tr>
            </a:tbl>
          </a:graphicData>
        </a:graphic>
      </p:graphicFrame>
    </p:spTree>
    <p:extLst>
      <p:ext uri="{BB962C8B-B14F-4D97-AF65-F5344CB8AC3E}">
        <p14:creationId xmlns:p14="http://schemas.microsoft.com/office/powerpoint/2010/main" val="14368339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8552" y="1194332"/>
            <a:ext cx="12172405" cy="2785378"/>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latin typeface="Calibri" panose="020F0502020204030204"/>
                <a:cs typeface="Calibri"/>
              </a:rPr>
              <a:t>Agenda Item #2:  </a:t>
            </a:r>
            <a:endParaRPr lang="en-US">
              <a:solidFill>
                <a:schemeClr val="bg1"/>
              </a:solidFill>
              <a:ea typeface="+mn-lt"/>
              <a:cs typeface="+mn-lt"/>
            </a:endParaRPr>
          </a:p>
          <a:p>
            <a:pPr algn="ctr">
              <a:spcAft>
                <a:spcPts val="600"/>
              </a:spcAft>
              <a:defRPr/>
            </a:pPr>
            <a:r>
              <a:rPr lang="en-US" sz="4000" b="1">
                <a:solidFill>
                  <a:schemeClr val="bg1"/>
                </a:solidFill>
                <a:ea typeface="+mn-lt"/>
                <a:cs typeface="+mn-lt"/>
              </a:rPr>
              <a:t>Los Angeles Cleantech Incubator's (LACI) </a:t>
            </a:r>
            <a:endParaRPr lang="en-US">
              <a:solidFill>
                <a:schemeClr val="bg1"/>
              </a:solidFill>
              <a:ea typeface="+mn-lt"/>
              <a:cs typeface="+mn-lt"/>
            </a:endParaRPr>
          </a:p>
          <a:p>
            <a:pPr algn="ctr">
              <a:spcAft>
                <a:spcPts val="600"/>
              </a:spcAft>
              <a:defRPr/>
            </a:pPr>
            <a:r>
              <a:rPr lang="en-US" sz="4000" b="1">
                <a:solidFill>
                  <a:schemeClr val="bg1"/>
                </a:solidFill>
                <a:ea typeface="+mn-lt"/>
                <a:cs typeface="+mn-lt"/>
              </a:rPr>
              <a:t>Community Project Funding Award for a </a:t>
            </a:r>
            <a:endParaRPr lang="en-US">
              <a:solidFill>
                <a:schemeClr val="bg1"/>
              </a:solidFill>
              <a:ea typeface="+mn-lt"/>
              <a:cs typeface="+mn-lt"/>
            </a:endParaRPr>
          </a:p>
          <a:p>
            <a:pPr algn="ctr">
              <a:spcAft>
                <a:spcPts val="600"/>
              </a:spcAft>
              <a:defRPr/>
            </a:pPr>
            <a:r>
              <a:rPr lang="en-US" sz="4000" b="1">
                <a:solidFill>
                  <a:schemeClr val="bg1"/>
                </a:solidFill>
                <a:ea typeface="+mn-lt"/>
                <a:cs typeface="+mn-lt"/>
              </a:rPr>
              <a:t>Drayage Truck Charging Station</a:t>
            </a:r>
            <a:endParaRPr lang="en-US">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248022" y="4012003"/>
            <a:ext cx="4666376" cy="2492990"/>
          </a:xfrm>
          <a:prstGeom prst="rect">
            <a:avLst/>
          </a:prstGeom>
          <a:noFill/>
        </p:spPr>
        <p:txBody>
          <a:bodyPr wrap="square" lIns="91440" tIns="45720" rIns="91440" bIns="45720" rtlCol="0" anchor="t">
            <a:spAutoFit/>
          </a:bodyPr>
          <a:lstStyle/>
          <a:p>
            <a:r>
              <a:rPr lang="en-US" sz="2000" b="1" i="1">
                <a:solidFill>
                  <a:schemeClr val="bg1"/>
                </a:solidFill>
                <a:cs typeface="Calibri"/>
              </a:rPr>
              <a:t>Presentation by: Jack Symington, </a:t>
            </a:r>
            <a:br>
              <a:rPr lang="en-US" sz="2000" b="1" i="1">
                <a:cs typeface="Calibri"/>
              </a:rPr>
            </a:br>
            <a:r>
              <a:rPr lang="en-US" sz="2000" b="1" i="1">
                <a:solidFill>
                  <a:schemeClr val="bg1"/>
                </a:solidFill>
                <a:cs typeface="Calibri"/>
              </a:rPr>
              <a:t>Senior Program Manager, LACI</a:t>
            </a:r>
          </a:p>
          <a:p>
            <a:endParaRPr lang="en-US" sz="1600" b="1" i="1">
              <a:solidFill>
                <a:schemeClr val="bg1"/>
              </a:solidFill>
              <a:cs typeface="Calibri"/>
            </a:endParaRPr>
          </a:p>
          <a:p>
            <a:pPr marL="342900" indent="-342900">
              <a:buAutoNum type="romanLcPeriod"/>
            </a:pPr>
            <a:r>
              <a:rPr lang="en-US" sz="1600" b="1">
                <a:solidFill>
                  <a:schemeClr val="bg1"/>
                </a:solidFill>
                <a:cs typeface="Calibri"/>
              </a:rPr>
              <a:t>Presentation</a:t>
            </a:r>
            <a:endParaRPr lang="en-US" sz="1600" b="1">
              <a:solidFill>
                <a:schemeClr val="bg1"/>
              </a:solidFill>
              <a:ea typeface="Yu Mincho"/>
              <a:cs typeface="Calibri"/>
            </a:endParaRPr>
          </a:p>
          <a:p>
            <a:pPr marL="342900" lvl="0" indent="-342900">
              <a:buAutoNum type="romanLcPeriod"/>
            </a:pPr>
            <a:r>
              <a:rPr lang="en-US" sz="1600" b="1">
                <a:solidFill>
                  <a:schemeClr val="bg1"/>
                </a:solidFill>
                <a:ea typeface="Yu Mincho"/>
                <a:cs typeface="Calibri"/>
              </a:rPr>
              <a:t>Discussion</a:t>
            </a:r>
            <a:endParaRPr lang="en-US" sz="1600" b="1" kern="1200">
              <a:solidFill>
                <a:schemeClr val="bg1"/>
              </a:solidFill>
              <a:effectLst/>
              <a:latin typeface="+mn-lt"/>
              <a:ea typeface="Yu Mincho"/>
              <a:cs typeface="Calibri"/>
            </a:endParaRPr>
          </a:p>
          <a:p>
            <a:pPr marL="285750" indent="-285750" defTabSz="914400">
              <a:buFont typeface="Arial"/>
              <a:buChar char="•"/>
              <a:defRPr/>
            </a:pPr>
            <a:endParaRPr lang="en-US" sz="1600" b="1">
              <a:solidFill>
                <a:schemeClr val="bg1"/>
              </a:solidFill>
              <a:ea typeface="Yu Mincho"/>
              <a:cs typeface="Calibri"/>
            </a:endParaRPr>
          </a:p>
          <a:p>
            <a:pPr marL="400050" marR="91440" lvl="0" indent="-223520" algn="l" defTabSz="914400" rtl="0" eaLnBrk="1" fontAlgn="auto" latinLnBrk="0" hangingPunct="1">
              <a:lnSpc>
                <a:spcPct val="100000"/>
              </a:lnSpc>
              <a:spcBef>
                <a:spcPts val="0"/>
              </a:spcBef>
              <a:spcAft>
                <a:spcPts val="0"/>
              </a:spcAft>
              <a:buClrTx/>
              <a:buSzTx/>
              <a:buAutoNum type="romanLcPeriod"/>
              <a:defRPr/>
            </a:pPr>
            <a:endParaRPr lang="en-US" sz="1600" b="1" kern="1200">
              <a:solidFill>
                <a:srgbClr val="FFFFFF"/>
              </a:solidFill>
              <a:effectLst/>
              <a:latin typeface="+mn-lt"/>
              <a:ea typeface="Yu Mincho"/>
              <a:cs typeface="Arial"/>
            </a:endParaRPr>
          </a:p>
          <a:p>
            <a:pPr defTabSz="914400">
              <a:defRPr/>
            </a:pPr>
            <a:endParaRPr lang="en-US" b="1">
              <a:solidFill>
                <a:srgbClr val="FFFFFF"/>
              </a:solidFill>
              <a:ea typeface="Yu Mincho"/>
              <a:cs typeface="Calibri" panose="020F0502020204030204"/>
            </a:endParaRPr>
          </a:p>
          <a:p>
            <a:pPr defTabSz="914400">
              <a:defRPr/>
            </a:pPr>
            <a:endParaRPr lang="en-US" b="1">
              <a:solidFill>
                <a:srgbClr val="000000"/>
              </a:solidFill>
              <a:ea typeface="Yu Mincho"/>
              <a:cs typeface="Calibri" panose="020F0502020204030204"/>
            </a:endParaRPr>
          </a:p>
        </p:txBody>
      </p:sp>
    </p:spTree>
    <p:extLst>
      <p:ext uri="{BB962C8B-B14F-4D97-AF65-F5344CB8AC3E}">
        <p14:creationId xmlns:p14="http://schemas.microsoft.com/office/powerpoint/2010/main" val="4069141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F5D3C30-3D88-8F55-457E-55854D0E994B}"/>
              </a:ext>
            </a:extLst>
          </p:cNvPr>
          <p:cNvSpPr>
            <a:spLocks noGrp="1"/>
          </p:cNvSpPr>
          <p:nvPr>
            <p:ph type="sldNum" sz="quarter" idx="12"/>
          </p:nvPr>
        </p:nvSpPr>
        <p:spPr/>
        <p:txBody>
          <a:bodyPr/>
          <a:lstStyle/>
          <a:p>
            <a:fld id="{2429C633-AF9B-9840-B7F1-7587910FEF71}" type="slidenum">
              <a:rPr lang="en-US" dirty="0" smtClean="0"/>
              <a:pPr/>
              <a:t>18</a:t>
            </a:fld>
            <a:endParaRPr lang="en-US"/>
          </a:p>
        </p:txBody>
      </p:sp>
      <p:sp>
        <p:nvSpPr>
          <p:cNvPr id="3" name="TextBox 2">
            <a:extLst>
              <a:ext uri="{FF2B5EF4-FFF2-40B4-BE49-F238E27FC236}">
                <a16:creationId xmlns:a16="http://schemas.microsoft.com/office/drawing/2014/main" id="{3C348A57-3591-372E-7493-1B60CC096F04}"/>
              </a:ext>
            </a:extLst>
          </p:cNvPr>
          <p:cNvSpPr txBox="1"/>
          <p:nvPr/>
        </p:nvSpPr>
        <p:spPr>
          <a:xfrm>
            <a:off x="5145851" y="2737555"/>
            <a:ext cx="5998399" cy="16619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b="1">
                <a:cs typeface="Calibri"/>
              </a:rPr>
              <a:t>Jack Symington</a:t>
            </a:r>
            <a:endParaRPr lang="en-US" sz="2800" b="1">
              <a:ea typeface="+mn-lt"/>
              <a:cs typeface="+mn-lt"/>
            </a:endParaRPr>
          </a:p>
          <a:p>
            <a:r>
              <a:rPr lang="en-US" sz="2800">
                <a:cs typeface="Calibri"/>
              </a:rPr>
              <a:t>Senior Program Manager</a:t>
            </a:r>
            <a:endParaRPr lang="en-US" sz="2800">
              <a:ea typeface="+mn-lt"/>
              <a:cs typeface="+mn-lt"/>
            </a:endParaRPr>
          </a:p>
          <a:p>
            <a:r>
              <a:rPr lang="en-US" sz="2800">
                <a:cs typeface="Calibri"/>
              </a:rPr>
              <a:t>Los Angeles Cleantech Incubator</a:t>
            </a:r>
            <a:endParaRPr lang="en-US" sz="2800">
              <a:ea typeface="+mn-lt"/>
              <a:cs typeface="+mn-lt"/>
            </a:endParaRPr>
          </a:p>
          <a:p>
            <a:pPr algn="l"/>
            <a:endParaRPr lang="en-US">
              <a:solidFill>
                <a:srgbClr val="0000FF"/>
              </a:solidFill>
              <a:cs typeface="Calibri"/>
            </a:endParaRPr>
          </a:p>
        </p:txBody>
      </p:sp>
      <p:pic>
        <p:nvPicPr>
          <p:cNvPr id="1026" name="Picture 2" descr="Jack Symington - LACI">
            <a:extLst>
              <a:ext uri="{FF2B5EF4-FFF2-40B4-BE49-F238E27FC236}">
                <a16:creationId xmlns:a16="http://schemas.microsoft.com/office/drawing/2014/main" id="{1E1A83FB-9C91-44BA-3589-3F722731F4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0515" y="2215844"/>
            <a:ext cx="2424269" cy="24242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D2755B1-5309-4B01-826F-D9C3BE75EEE8}"/>
              </a:ext>
            </a:extLst>
          </p:cNvPr>
          <p:cNvPicPr>
            <a:picLocks noChangeAspect="1"/>
          </p:cNvPicPr>
          <p:nvPr/>
        </p:nvPicPr>
        <p:blipFill>
          <a:blip r:embed="rId4"/>
          <a:stretch>
            <a:fillRect/>
          </a:stretch>
        </p:blipFill>
        <p:spPr>
          <a:xfrm>
            <a:off x="11324093" y="6048211"/>
            <a:ext cx="625100" cy="612185"/>
          </a:xfrm>
          <a:prstGeom prst="rect">
            <a:avLst/>
          </a:prstGeom>
        </p:spPr>
      </p:pic>
    </p:spTree>
    <p:extLst>
      <p:ext uri="{BB962C8B-B14F-4D97-AF65-F5344CB8AC3E}">
        <p14:creationId xmlns:p14="http://schemas.microsoft.com/office/powerpoint/2010/main" val="2744884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2">
            <a:extLst>
              <a:ext uri="{FF2B5EF4-FFF2-40B4-BE49-F238E27FC236}">
                <a16:creationId xmlns:a16="http://schemas.microsoft.com/office/drawing/2014/main" id="{01A88491-0AD4-C3DE-6E4D-EA50261ED820}"/>
              </a:ext>
            </a:extLst>
          </p:cNvPr>
          <p:cNvSpPr txBox="1"/>
          <p:nvPr/>
        </p:nvSpPr>
        <p:spPr>
          <a:xfrm>
            <a:off x="407493" y="200674"/>
            <a:ext cx="11655198" cy="523220"/>
          </a:xfrm>
          <a:prstGeom prst="rect">
            <a:avLst/>
          </a:prstGeom>
          <a:noFill/>
          <a:ln cap="flat">
            <a:noFill/>
          </a:ln>
        </p:spPr>
        <p:txBody>
          <a:bodyPr vert="horz" wrap="square" lIns="91440" tIns="45720" rIns="91440" bIns="45720" anchor="t" anchorCtr="0" compatLnSpc="1">
            <a:sp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lang="en-US" sz="2800" b="1">
                <a:solidFill>
                  <a:schemeClr val="bg1"/>
                </a:solidFill>
              </a:rPr>
              <a:t>LACI Proposed LB-ELA Corridor Charging Project</a:t>
            </a:r>
            <a:endParaRPr kumimoji="0" lang="en-US" sz="2800" b="1" i="0" u="none" strike="noStrike" kern="1200" cap="none" spc="0" normalizeH="0" baseline="0" noProof="0">
              <a:ln>
                <a:noFill/>
              </a:ln>
              <a:solidFill>
                <a:schemeClr val="bg1"/>
              </a:solidFill>
              <a:effectLst/>
              <a:uLnTx/>
              <a:uFillTx/>
              <a:latin typeface="Calibri"/>
              <a:ea typeface="Calibri"/>
              <a:cs typeface="Calibri"/>
            </a:endParaRPr>
          </a:p>
        </p:txBody>
      </p:sp>
      <p:sp>
        <p:nvSpPr>
          <p:cNvPr id="4" name="TextBox 3">
            <a:extLst>
              <a:ext uri="{FF2B5EF4-FFF2-40B4-BE49-F238E27FC236}">
                <a16:creationId xmlns:a16="http://schemas.microsoft.com/office/drawing/2014/main" id="{3955FE3C-7B1F-84D5-05A5-F1B342820066}"/>
              </a:ext>
            </a:extLst>
          </p:cNvPr>
          <p:cNvSpPr txBox="1"/>
          <p:nvPr/>
        </p:nvSpPr>
        <p:spPr>
          <a:xfrm>
            <a:off x="5966688" y="6411132"/>
            <a:ext cx="6096003" cy="276999"/>
          </a:xfrm>
          <a:prstGeom prst="rect">
            <a:avLst/>
          </a:prstGeom>
          <a:noFill/>
          <a:ln cap="flat">
            <a:noFill/>
          </a:ln>
        </p:spPr>
        <p:txBody>
          <a:bodyPr vert="horz" wrap="square" lIns="91440" tIns="45720" rIns="91440" bIns="45720" anchor="t" anchorCtr="0" compatLnSpc="1">
            <a:sp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6AFE4E1-E23F-CF4E-8483-1C2CD76305F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19</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6235CF8B-0B2E-6D35-A28D-7B0B5D467C41}"/>
              </a:ext>
            </a:extLst>
          </p:cNvPr>
          <p:cNvSpPr>
            <a:spLocks noGrp="1"/>
          </p:cNvSpPr>
          <p:nvPr>
            <p:ph idx="1"/>
          </p:nvPr>
        </p:nvSpPr>
        <p:spPr/>
        <p:txBody>
          <a:bodyPr>
            <a:normAutofit/>
          </a:bodyPr>
          <a:lstStyle/>
          <a:p>
            <a:r>
              <a:rPr lang="en-US" sz="2400"/>
              <a:t>LACI submitted a Community Project Funding request for $1.5M to Congresswoman Nanette Barragan (CA-44) in May 2022; awarded January 2023</a:t>
            </a:r>
          </a:p>
          <a:p>
            <a:pPr lvl="1"/>
            <a:r>
              <a:rPr lang="en-US" sz="2400"/>
              <a:t>Outlined role $1.5M can play in catalyzing other regional agencies to fund a $15M truck charging station</a:t>
            </a:r>
          </a:p>
          <a:p>
            <a:r>
              <a:rPr lang="en-US" sz="2400"/>
              <a:t>Per Community Project Funding guidelines, project must occur on publicly-held land and provide public benefit</a:t>
            </a:r>
          </a:p>
          <a:p>
            <a:r>
              <a:rPr lang="en-US" sz="2400"/>
              <a:t>Proposed sites are 1519 East I St and 816 N Lansing Ave, Wilmington CA 90744 (either side of East I St. between Alameda St. and Henry Ford Ave)</a:t>
            </a:r>
          </a:p>
          <a:p>
            <a:r>
              <a:rPr lang="en-US" sz="2400"/>
              <a:t>Project aligns with Metro’s goals for ZE Truck Program Investment</a:t>
            </a:r>
          </a:p>
          <a:p>
            <a:pPr lvl="1"/>
            <a:r>
              <a:rPr lang="en-US" sz="2400"/>
              <a:t>Opportunity to partner on regional collaboration and begin ZE Truck Program investments with small funding commitment ($3M)</a:t>
            </a:r>
          </a:p>
        </p:txBody>
      </p:sp>
      <p:pic>
        <p:nvPicPr>
          <p:cNvPr id="10" name="Picture 9" descr="Shape, circle&#10;&#10;Description automatically generated">
            <a:extLst>
              <a:ext uri="{FF2B5EF4-FFF2-40B4-BE49-F238E27FC236}">
                <a16:creationId xmlns:a16="http://schemas.microsoft.com/office/drawing/2014/main" id="{91F08D0C-DCB1-E183-1992-225EE3610B6F}"/>
              </a:ext>
            </a:extLst>
          </p:cNvPr>
          <p:cNvPicPr>
            <a:picLocks noChangeAspect="1"/>
          </p:cNvPicPr>
          <p:nvPr/>
        </p:nvPicPr>
        <p:blipFill>
          <a:blip r:embed="rId3"/>
          <a:stretch>
            <a:fillRect/>
          </a:stretch>
        </p:blipFill>
        <p:spPr>
          <a:xfrm>
            <a:off x="10620374" y="5749531"/>
            <a:ext cx="838200" cy="800100"/>
          </a:xfrm>
          <a:prstGeom prst="rect">
            <a:avLst/>
          </a:prstGeom>
        </p:spPr>
      </p:pic>
    </p:spTree>
    <p:extLst>
      <p:ext uri="{BB962C8B-B14F-4D97-AF65-F5344CB8AC3E}">
        <p14:creationId xmlns:p14="http://schemas.microsoft.com/office/powerpoint/2010/main" val="908029705"/>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93453" y="199485"/>
            <a:ext cx="9764500" cy="486654"/>
          </a:xfrm>
        </p:spPr>
        <p:txBody>
          <a:bodyPr/>
          <a:lstStyle/>
          <a:p>
            <a:r>
              <a:rPr lang="en-US">
                <a:ea typeface="+mn-lt"/>
                <a:cs typeface="+mn-lt"/>
              </a:rPr>
              <a:t>Working Group Member Identification</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19491"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5" name="Picture 4" descr="A picture containing timeline&#10;&#10;Description automatically generated">
            <a:extLst>
              <a:ext uri="{FF2B5EF4-FFF2-40B4-BE49-F238E27FC236}">
                <a16:creationId xmlns:a16="http://schemas.microsoft.com/office/drawing/2014/main" id="{9BC4E9B2-4D7D-4C75-B7BB-DE85CA21F2D7}"/>
              </a:ext>
            </a:extLst>
          </p:cNvPr>
          <p:cNvPicPr>
            <a:picLocks noChangeAspect="1"/>
          </p:cNvPicPr>
          <p:nvPr/>
        </p:nvPicPr>
        <p:blipFill>
          <a:blip r:embed="rId3"/>
          <a:stretch>
            <a:fillRect/>
          </a:stretch>
        </p:blipFill>
        <p:spPr>
          <a:xfrm>
            <a:off x="4808399" y="1110566"/>
            <a:ext cx="2821180" cy="2651389"/>
          </a:xfrm>
          <a:prstGeom prst="rect">
            <a:avLst/>
          </a:prstGeom>
        </p:spPr>
      </p:pic>
      <p:pic>
        <p:nvPicPr>
          <p:cNvPr id="8" name="Picture 7" descr="Graphical user interface, text, application&#10;&#10;Description automatically generated">
            <a:extLst>
              <a:ext uri="{FF2B5EF4-FFF2-40B4-BE49-F238E27FC236}">
                <a16:creationId xmlns:a16="http://schemas.microsoft.com/office/drawing/2014/main" id="{28FB16BD-FD6A-4D99-9C7A-6CD08A1B1975}"/>
              </a:ext>
            </a:extLst>
          </p:cNvPr>
          <p:cNvPicPr>
            <a:picLocks noChangeAspect="1"/>
          </p:cNvPicPr>
          <p:nvPr/>
        </p:nvPicPr>
        <p:blipFill>
          <a:blip r:embed="rId4"/>
          <a:stretch>
            <a:fillRect/>
          </a:stretch>
        </p:blipFill>
        <p:spPr>
          <a:xfrm>
            <a:off x="4220420" y="3850898"/>
            <a:ext cx="3738327" cy="2834529"/>
          </a:xfrm>
          <a:prstGeom prst="rect">
            <a:avLst/>
          </a:prstGeom>
        </p:spPr>
      </p:pic>
      <p:grpSp>
        <p:nvGrpSpPr>
          <p:cNvPr id="9" name="Group 8">
            <a:extLst>
              <a:ext uri="{FF2B5EF4-FFF2-40B4-BE49-F238E27FC236}">
                <a16:creationId xmlns:a16="http://schemas.microsoft.com/office/drawing/2014/main" id="{D1F9765E-2FAB-40D1-AF94-D5383434BF3C}"/>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96AD7284-F306-4341-96A8-BD6AF81E3485}"/>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43D1F3A2-88E8-4C66-B622-14DE344C9D11}"/>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FBA8D5BD-75E7-4237-9152-EBD121712315}"/>
                  </a:ext>
                </a:extLst>
              </p:cNvPr>
              <p:cNvPicPr>
                <a:picLocks noChangeAspect="1"/>
              </p:cNvPicPr>
              <p:nvPr/>
            </p:nvPicPr>
            <p:blipFill>
              <a:blip r:embed="rId5"/>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2346C441-77AD-4FEE-A52C-CF1769BF1731}"/>
                  </a:ext>
                </a:extLst>
              </p:cNvPr>
              <p:cNvPicPr>
                <a:picLocks noChangeAspect="1"/>
              </p:cNvPicPr>
              <p:nvPr/>
            </p:nvPicPr>
            <p:blipFill>
              <a:blip r:embed="rId6"/>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3142343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28">
            <a:extLst>
              <a:ext uri="{FF2B5EF4-FFF2-40B4-BE49-F238E27FC236}">
                <a16:creationId xmlns:a16="http://schemas.microsoft.com/office/drawing/2014/main" id="{A23D7647-ED6B-AFE4-5762-80BBDFFE363D}"/>
              </a:ext>
            </a:extLst>
          </p:cNvPr>
          <p:cNvSpPr/>
          <p:nvPr/>
        </p:nvSpPr>
        <p:spPr>
          <a:xfrm>
            <a:off x="195206" y="6123819"/>
            <a:ext cx="554803" cy="5548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cap="flat">
            <a:noFill/>
            <a:prstDash val="solid"/>
          </a:ln>
        </p:spPr>
        <p:txBody>
          <a:bodyPr vert="horz" wrap="square" lIns="91440" tIns="45720" rIns="91440" bIns="45720" anchor="ctr" anchorCtr="1" compatLnSpc="1">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US" sz="1800" b="0" i="0" u="none" strike="noStrike" kern="1200" cap="none" spc="0" normalizeH="0" baseline="0" noProof="0">
              <a:ln>
                <a:noFill/>
              </a:ln>
              <a:solidFill>
                <a:srgbClr val="FFFFFF"/>
              </a:solidFill>
              <a:effectLst/>
              <a:uLnTx/>
              <a:uFillTx/>
              <a:latin typeface="Calibri"/>
              <a:ea typeface="+mn-ea"/>
              <a:cs typeface="+mn-cs"/>
            </a:endParaRPr>
          </a:p>
        </p:txBody>
      </p:sp>
      <p:sp>
        <p:nvSpPr>
          <p:cNvPr id="3" name="Title 1">
            <a:extLst>
              <a:ext uri="{FF2B5EF4-FFF2-40B4-BE49-F238E27FC236}">
                <a16:creationId xmlns:a16="http://schemas.microsoft.com/office/drawing/2014/main" id="{EBDAE66F-03E5-D0FF-824D-262FC4776CCD}"/>
              </a:ext>
            </a:extLst>
          </p:cNvPr>
          <p:cNvSpPr txBox="1">
            <a:spLocks noGrp="1"/>
          </p:cNvSpPr>
          <p:nvPr>
            <p:ph type="title"/>
          </p:nvPr>
        </p:nvSpPr>
        <p:spPr>
          <a:xfrm>
            <a:off x="195206" y="165282"/>
            <a:ext cx="11796948" cy="703073"/>
          </a:xfrm>
        </p:spPr>
        <p:txBody>
          <a:bodyPr/>
          <a:lstStyle/>
          <a:p>
            <a:pPr lvl="0"/>
            <a:br>
              <a:rPr lang="en-US">
                <a:cs typeface="Calibri"/>
              </a:rPr>
            </a:br>
            <a:r>
              <a:rPr lang="en-US">
                <a:cs typeface="Calibri"/>
              </a:rPr>
              <a:t>ZET Program Principles – 1519 East I St, Wilmington CA 90744 </a:t>
            </a:r>
            <a:br>
              <a:rPr lang="en-US">
                <a:cs typeface="Calibri"/>
              </a:rPr>
            </a:br>
            <a:endParaRPr lang="en-US"/>
          </a:p>
        </p:txBody>
      </p:sp>
      <p:sp>
        <p:nvSpPr>
          <p:cNvPr id="4" name="Slide Number Placeholder 3">
            <a:extLst>
              <a:ext uri="{FF2B5EF4-FFF2-40B4-BE49-F238E27FC236}">
                <a16:creationId xmlns:a16="http://schemas.microsoft.com/office/drawing/2014/main" id="{EBF71E97-8B2F-4556-9103-5ECE4A1662EE}"/>
              </a:ext>
            </a:extLst>
          </p:cNvPr>
          <p:cNvSpPr txBox="1">
            <a:spLocks noGrp="1"/>
          </p:cNvSpPr>
          <p:nvPr>
            <p:ph type="sldNum" sz="quarter" idx="8"/>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C5D575C-41F8-4546-ABBF-756B08857027}"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30" name="TextBox 29">
            <a:extLst>
              <a:ext uri="{FF2B5EF4-FFF2-40B4-BE49-F238E27FC236}">
                <a16:creationId xmlns:a16="http://schemas.microsoft.com/office/drawing/2014/main" id="{8BB39D82-2131-DF3D-0190-0956046090BE}"/>
              </a:ext>
            </a:extLst>
          </p:cNvPr>
          <p:cNvSpPr txBox="1"/>
          <p:nvPr/>
        </p:nvSpPr>
        <p:spPr>
          <a:xfrm>
            <a:off x="10299032" y="385011"/>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Rectangle: Rounded Corners 4">
            <a:extLst>
              <a:ext uri="{FF2B5EF4-FFF2-40B4-BE49-F238E27FC236}">
                <a16:creationId xmlns:a16="http://schemas.microsoft.com/office/drawing/2014/main" id="{15148A99-F26B-730B-935A-82C7D79FC5EF}"/>
              </a:ext>
            </a:extLst>
          </p:cNvPr>
          <p:cNvSpPr/>
          <p:nvPr/>
        </p:nvSpPr>
        <p:spPr>
          <a:xfrm>
            <a:off x="2988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1" name="TextBox 30">
            <a:extLst>
              <a:ext uri="{FF2B5EF4-FFF2-40B4-BE49-F238E27FC236}">
                <a16:creationId xmlns:a16="http://schemas.microsoft.com/office/drawing/2014/main" id="{6609D86A-BC93-268B-AB90-8AFB62637C11}"/>
              </a:ext>
            </a:extLst>
          </p:cNvPr>
          <p:cNvSpPr txBox="1"/>
          <p:nvPr/>
        </p:nvSpPr>
        <p:spPr>
          <a:xfrm>
            <a:off x="298838" y="1607616"/>
            <a:ext cx="2836376" cy="1923604"/>
          </a:xfrm>
          <a:prstGeom prst="rect">
            <a:avLst/>
          </a:prstGeom>
          <a:noFill/>
        </p:spPr>
        <p:txBody>
          <a:bodyPr wrap="square" lIns="91440" tIns="45720" rIns="91440" bIns="45720" anchor="t">
            <a:spAutoFit/>
          </a:bodyPr>
          <a:lstStyle/>
          <a:p>
            <a:pPr algn="ctr">
              <a:spcAft>
                <a:spcPts val="600"/>
              </a:spcAft>
            </a:pPr>
            <a:r>
              <a:rPr lang="en-US" sz="2000" b="1" u="none" strike="noStrike" noProof="0">
                <a:solidFill>
                  <a:srgbClr val="5078A8"/>
                </a:solidFill>
              </a:rPr>
              <a:t>Maximize leverage of seed funding</a:t>
            </a:r>
            <a:endParaRPr lang="en-US" sz="1600" b="1"/>
          </a:p>
          <a:p>
            <a:pPr algn="ctr">
              <a:spcAft>
                <a:spcPts val="600"/>
              </a:spcAft>
            </a:pPr>
            <a:r>
              <a:rPr lang="en-US" sz="1600" b="1"/>
              <a:t>$3M ZE Truck Program</a:t>
            </a:r>
            <a:endParaRPr lang="en-US" sz="1600" b="1">
              <a:cs typeface="Calibri"/>
            </a:endParaRPr>
          </a:p>
          <a:p>
            <a:pPr algn="ctr">
              <a:spcAft>
                <a:spcPts val="600"/>
              </a:spcAft>
            </a:pPr>
            <a:r>
              <a:rPr lang="en-US" sz="1600" b="1" u="none" strike="noStrike" noProof="0"/>
              <a:t>$15M </a:t>
            </a:r>
            <a:r>
              <a:rPr lang="en-US" sz="1600" b="1"/>
              <a:t>Project</a:t>
            </a:r>
            <a:endParaRPr lang="en-US" sz="2000" b="1"/>
          </a:p>
          <a:p>
            <a:pPr lvl="0" algn="ctr">
              <a:lnSpc>
                <a:spcPct val="100000"/>
              </a:lnSpc>
              <a:spcBef>
                <a:spcPts val="0"/>
              </a:spcBef>
              <a:spcAft>
                <a:spcPts val="600"/>
              </a:spcAft>
              <a:buNone/>
            </a:pPr>
            <a:r>
              <a:rPr lang="en-US" sz="1600" b="1"/>
              <a:t>4x Leverage (POLA, Federal, Private Sector)</a:t>
            </a:r>
            <a:endParaRPr lang="en-US" sz="2000" b="1" u="none" strike="noStrike" noProof="0">
              <a:cs typeface="Calibri"/>
            </a:endParaRPr>
          </a:p>
        </p:txBody>
      </p:sp>
      <p:sp>
        <p:nvSpPr>
          <p:cNvPr id="32" name="Rectangle: Rounded Corners 6">
            <a:extLst>
              <a:ext uri="{FF2B5EF4-FFF2-40B4-BE49-F238E27FC236}">
                <a16:creationId xmlns:a16="http://schemas.microsoft.com/office/drawing/2014/main" id="{4B59C5EE-915E-8CAC-7394-F9D98ED10E65}"/>
              </a:ext>
            </a:extLst>
          </p:cNvPr>
          <p:cNvSpPr/>
          <p:nvPr/>
        </p:nvSpPr>
        <p:spPr>
          <a:xfrm>
            <a:off x="323588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TextBox 32">
            <a:extLst>
              <a:ext uri="{FF2B5EF4-FFF2-40B4-BE49-F238E27FC236}">
                <a16:creationId xmlns:a16="http://schemas.microsoft.com/office/drawing/2014/main" id="{F5E9C95E-8D79-2928-A7EB-0EE9C3D887E6}"/>
              </a:ext>
            </a:extLst>
          </p:cNvPr>
          <p:cNvSpPr txBox="1"/>
          <p:nvPr/>
        </p:nvSpPr>
        <p:spPr>
          <a:xfrm>
            <a:off x="3235888" y="1607616"/>
            <a:ext cx="2860112" cy="1538883"/>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Community Engagement</a:t>
            </a:r>
          </a:p>
          <a:p>
            <a:pPr lvl="0" algn="ctr">
              <a:lnSpc>
                <a:spcPct val="100000"/>
              </a:lnSpc>
              <a:spcBef>
                <a:spcPts val="0"/>
              </a:spcBef>
              <a:spcAft>
                <a:spcPts val="600"/>
              </a:spcAft>
              <a:buNone/>
            </a:pPr>
            <a:r>
              <a:rPr lang="en-US" sz="1600" b="1"/>
              <a:t>Identified in LACI 710 Blueprint</a:t>
            </a:r>
            <a:endParaRPr lang="en-US" sz="1600" b="1">
              <a:cs typeface="Calibri"/>
            </a:endParaRPr>
          </a:p>
          <a:p>
            <a:pPr lvl="0" algn="ctr">
              <a:lnSpc>
                <a:spcPct val="100000"/>
              </a:lnSpc>
              <a:spcBef>
                <a:spcPts val="0"/>
              </a:spcBef>
              <a:spcAft>
                <a:spcPts val="600"/>
              </a:spcAft>
              <a:buNone/>
            </a:pPr>
            <a:r>
              <a:rPr lang="en-US" sz="1600" b="1"/>
              <a:t>Falls within an AB 617 Community; will address with CLC</a:t>
            </a:r>
            <a:endParaRPr lang="en-US" sz="2000" b="1" u="none" noProof="0">
              <a:cs typeface="Calibri"/>
            </a:endParaRPr>
          </a:p>
        </p:txBody>
      </p:sp>
      <p:sp>
        <p:nvSpPr>
          <p:cNvPr id="34" name="Rectangle: Rounded Corners 8">
            <a:extLst>
              <a:ext uri="{FF2B5EF4-FFF2-40B4-BE49-F238E27FC236}">
                <a16:creationId xmlns:a16="http://schemas.microsoft.com/office/drawing/2014/main" id="{1D0F1CB7-45E5-B53F-6451-F693CB1EA417}"/>
              </a:ext>
            </a:extLst>
          </p:cNvPr>
          <p:cNvSpPr/>
          <p:nvPr/>
        </p:nvSpPr>
        <p:spPr>
          <a:xfrm>
            <a:off x="6172938"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5" name="TextBox 34">
            <a:extLst>
              <a:ext uri="{FF2B5EF4-FFF2-40B4-BE49-F238E27FC236}">
                <a16:creationId xmlns:a16="http://schemas.microsoft.com/office/drawing/2014/main" id="{56435549-5A5A-469B-F8D9-E48E271D0BE0}"/>
              </a:ext>
            </a:extLst>
          </p:cNvPr>
          <p:cNvSpPr txBox="1"/>
          <p:nvPr/>
        </p:nvSpPr>
        <p:spPr>
          <a:xfrm>
            <a:off x="6149202" y="1607616"/>
            <a:ext cx="2839564" cy="1446550"/>
          </a:xfrm>
          <a:prstGeom prst="rect">
            <a:avLst/>
          </a:prstGeom>
          <a:noFill/>
        </p:spPr>
        <p:txBody>
          <a:bodyPr wrap="square" lIns="91440" tIns="45720" rIns="91440" bIns="45720" anchor="t">
            <a:spAutoFit/>
          </a:bodyPr>
          <a:lstStyle/>
          <a:p>
            <a:pPr lvl="0" algn="ctr">
              <a:lnSpc>
                <a:spcPct val="100000"/>
              </a:lnSpc>
              <a:spcBef>
                <a:spcPts val="0"/>
              </a:spcBef>
              <a:spcAft>
                <a:spcPts val="0"/>
              </a:spcAft>
              <a:buNone/>
            </a:pPr>
            <a:r>
              <a:rPr lang="en-US" sz="2000" b="1" u="none" strike="noStrike" noProof="0">
                <a:solidFill>
                  <a:srgbClr val="5078A8"/>
                </a:solidFill>
              </a:rPr>
              <a:t>Corridor Community Benefits </a:t>
            </a:r>
            <a:br>
              <a:rPr lang="en-US" sz="2000" b="1" u="none" strike="noStrike" noProof="0"/>
            </a:br>
            <a:r>
              <a:rPr lang="en-US" sz="1600" b="1" u="none" strike="noStrike" noProof="0"/>
              <a:t>Public charging station will benefit smaller operators transition to ZE</a:t>
            </a:r>
            <a:endParaRPr lang="en-US" sz="3200" b="1" u="none" strike="noStrike" kern="1200" noProof="0">
              <a:latin typeface="+mn-lt"/>
              <a:cs typeface="Calibri"/>
            </a:endParaRPr>
          </a:p>
        </p:txBody>
      </p:sp>
      <p:sp>
        <p:nvSpPr>
          <p:cNvPr id="36" name="Rectangle: Rounded Corners 10">
            <a:extLst>
              <a:ext uri="{FF2B5EF4-FFF2-40B4-BE49-F238E27FC236}">
                <a16:creationId xmlns:a16="http://schemas.microsoft.com/office/drawing/2014/main" id="{70C47D76-5369-0398-93B1-7E82468DBB5A}"/>
              </a:ext>
            </a:extLst>
          </p:cNvPr>
          <p:cNvSpPr/>
          <p:nvPr/>
        </p:nvSpPr>
        <p:spPr>
          <a:xfrm>
            <a:off x="9144822" y="1318269"/>
            <a:ext cx="2836376" cy="2383456"/>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7" name="TextBox 36">
            <a:extLst>
              <a:ext uri="{FF2B5EF4-FFF2-40B4-BE49-F238E27FC236}">
                <a16:creationId xmlns:a16="http://schemas.microsoft.com/office/drawing/2014/main" id="{27B11086-8F1D-896B-5DCA-3012BB6A4A2B}"/>
              </a:ext>
            </a:extLst>
          </p:cNvPr>
          <p:cNvSpPr txBox="1"/>
          <p:nvPr/>
        </p:nvSpPr>
        <p:spPr>
          <a:xfrm>
            <a:off x="9144822" y="1607616"/>
            <a:ext cx="2815828" cy="1523494"/>
          </a:xfrm>
          <a:prstGeom prst="rect">
            <a:avLst/>
          </a:prstGeom>
          <a:noFill/>
        </p:spPr>
        <p:txBody>
          <a:bodyPr wrap="square" lIns="91440" tIns="45720" rIns="91440" bIns="45720" anchor="t">
            <a:spAutoFit/>
          </a:bodyPr>
          <a:lstStyle/>
          <a:p>
            <a:pPr algn="ctr">
              <a:spcAft>
                <a:spcPts val="600"/>
              </a:spcAft>
            </a:pPr>
            <a:r>
              <a:rPr lang="en-US" sz="2000" b="1" u="none" strike="noStrike" noProof="0">
                <a:solidFill>
                  <a:srgbClr val="5078A8"/>
                </a:solidFill>
              </a:rPr>
              <a:t>Coordination</a:t>
            </a:r>
            <a:r>
              <a:rPr lang="en-US" sz="2400">
                <a:solidFill>
                  <a:schemeClr val="accent1">
                    <a:lumMod val="75000"/>
                  </a:schemeClr>
                </a:solidFill>
              </a:rPr>
              <a:t> </a:t>
            </a:r>
            <a:endParaRPr lang="en-US" sz="2400" u="none" strike="noStrike" noProof="0">
              <a:solidFill>
                <a:schemeClr val="accent1">
                  <a:lumMod val="75000"/>
                </a:schemeClr>
              </a:solidFill>
            </a:endParaRPr>
          </a:p>
          <a:p>
            <a:pPr lvl="0" algn="ctr">
              <a:lnSpc>
                <a:spcPct val="100000"/>
              </a:lnSpc>
              <a:spcBef>
                <a:spcPts val="0"/>
              </a:spcBef>
              <a:spcAft>
                <a:spcPts val="600"/>
              </a:spcAft>
              <a:buNone/>
            </a:pPr>
            <a:r>
              <a:rPr lang="en-US" sz="1600" b="1"/>
              <a:t>Working with POLA, LACI, Dept. of Housing and Urban Development, LADWP (potentially MSRC)</a:t>
            </a:r>
            <a:endParaRPr lang="en-US" sz="2400" b="1" u="none" strike="noStrike" noProof="0">
              <a:cs typeface="Calibri"/>
            </a:endParaRPr>
          </a:p>
        </p:txBody>
      </p:sp>
      <p:sp>
        <p:nvSpPr>
          <p:cNvPr id="38" name="TextBox 37">
            <a:extLst>
              <a:ext uri="{FF2B5EF4-FFF2-40B4-BE49-F238E27FC236}">
                <a16:creationId xmlns:a16="http://schemas.microsoft.com/office/drawing/2014/main" id="{C99C0021-D398-983D-D5B2-621D799A02BC}"/>
              </a:ext>
            </a:extLst>
          </p:cNvPr>
          <p:cNvSpPr txBox="1"/>
          <p:nvPr/>
        </p:nvSpPr>
        <p:spPr>
          <a:xfrm>
            <a:off x="278291" y="4431047"/>
            <a:ext cx="2854858" cy="1708160"/>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Workforce Development</a:t>
            </a:r>
          </a:p>
          <a:p>
            <a:pPr algn="ctr">
              <a:spcAft>
                <a:spcPts val="600"/>
              </a:spcAft>
            </a:pPr>
            <a:r>
              <a:rPr lang="en-US" sz="1600" b="1"/>
              <a:t>Can meet Metro’s local hire requirements; potential to integrate other regional workforce programs into pipeline</a:t>
            </a:r>
            <a:endParaRPr lang="en-US" sz="2400" b="1" u="none" strike="sngStrike" noProof="0">
              <a:cs typeface="Calibri"/>
            </a:endParaRPr>
          </a:p>
        </p:txBody>
      </p:sp>
      <p:sp>
        <p:nvSpPr>
          <p:cNvPr id="39" name="TextBox 38">
            <a:extLst>
              <a:ext uri="{FF2B5EF4-FFF2-40B4-BE49-F238E27FC236}">
                <a16:creationId xmlns:a16="http://schemas.microsoft.com/office/drawing/2014/main" id="{9CE55806-8E8E-E42C-C04D-509690933980}"/>
              </a:ext>
            </a:extLst>
          </p:cNvPr>
          <p:cNvSpPr txBox="1"/>
          <p:nvPr/>
        </p:nvSpPr>
        <p:spPr>
          <a:xfrm>
            <a:off x="3210086" y="4420773"/>
            <a:ext cx="2841630" cy="1215717"/>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Equitable Outcomes</a:t>
            </a:r>
          </a:p>
          <a:p>
            <a:pPr algn="ctr">
              <a:spcAft>
                <a:spcPts val="600"/>
              </a:spcAft>
            </a:pPr>
            <a:r>
              <a:rPr lang="en-US" sz="1600" b="1" u="none" strike="noStrike" noProof="0"/>
              <a:t>Can determine appropriate metrics to evaluate within Task Force</a:t>
            </a:r>
            <a:r>
              <a:rPr lang="en-US" sz="1600" b="1"/>
              <a:t>,  CLC and working groups</a:t>
            </a:r>
            <a:endParaRPr lang="en-US" sz="2400" b="1" u="none" strike="noStrike" kern="1200" noProof="0">
              <a:latin typeface="+mn-lt"/>
              <a:cs typeface="Calibri"/>
            </a:endParaRPr>
          </a:p>
        </p:txBody>
      </p:sp>
      <p:sp>
        <p:nvSpPr>
          <p:cNvPr id="40" name="TextBox 39">
            <a:extLst>
              <a:ext uri="{FF2B5EF4-FFF2-40B4-BE49-F238E27FC236}">
                <a16:creationId xmlns:a16="http://schemas.microsoft.com/office/drawing/2014/main" id="{05833758-0C29-8758-3119-90223EB6CD63}"/>
              </a:ext>
            </a:extLst>
          </p:cNvPr>
          <p:cNvSpPr txBox="1"/>
          <p:nvPr/>
        </p:nvSpPr>
        <p:spPr>
          <a:xfrm>
            <a:off x="6149202" y="4420773"/>
            <a:ext cx="2839564" cy="1708160"/>
          </a:xfrm>
          <a:prstGeom prst="rect">
            <a:avLst/>
          </a:prstGeom>
          <a:noFill/>
        </p:spPr>
        <p:txBody>
          <a:bodyPr wrap="square" lIns="91440" tIns="45720" rIns="91440" bIns="45720" anchor="t">
            <a:spAutoFit/>
          </a:bodyPr>
          <a:lstStyle/>
          <a:p>
            <a:pPr algn="ctr">
              <a:spcAft>
                <a:spcPts val="600"/>
              </a:spcAft>
            </a:pPr>
            <a:r>
              <a:rPr lang="en-US" sz="2000" b="1" u="none" strike="noStrike" noProof="0">
                <a:solidFill>
                  <a:srgbClr val="5078A8"/>
                </a:solidFill>
              </a:rPr>
              <a:t>Legislative Platform</a:t>
            </a:r>
            <a:r>
              <a:rPr lang="en-US" sz="2000" b="1">
                <a:solidFill>
                  <a:srgbClr val="5078A8"/>
                </a:solidFill>
              </a:rPr>
              <a:t> </a:t>
            </a:r>
            <a:endParaRPr lang="en-US" sz="2000" b="1" u="none" strike="noStrike" noProof="0">
              <a:solidFill>
                <a:srgbClr val="5078A8"/>
              </a:solidFill>
            </a:endParaRPr>
          </a:p>
          <a:p>
            <a:pPr lvl="0" algn="ctr">
              <a:lnSpc>
                <a:spcPct val="100000"/>
              </a:lnSpc>
              <a:spcBef>
                <a:spcPts val="0"/>
              </a:spcBef>
              <a:spcAft>
                <a:spcPts val="600"/>
              </a:spcAft>
              <a:buNone/>
            </a:pPr>
            <a:r>
              <a:rPr lang="en-US" sz="1600" b="1" u="none" strike="noStrike" noProof="0"/>
              <a:t>Project can identify how to fine-tune CEQA to deploy infrastructure expeditiously while maintaining environmental standards</a:t>
            </a:r>
            <a:endParaRPr lang="en-US" sz="2400" b="1" u="none" strike="sngStrike" noProof="0">
              <a:cs typeface="Calibri"/>
            </a:endParaRPr>
          </a:p>
        </p:txBody>
      </p:sp>
      <p:sp>
        <p:nvSpPr>
          <p:cNvPr id="41" name="TextBox 40">
            <a:extLst>
              <a:ext uri="{FF2B5EF4-FFF2-40B4-BE49-F238E27FC236}">
                <a16:creationId xmlns:a16="http://schemas.microsoft.com/office/drawing/2014/main" id="{89566818-79C4-42FA-7E2A-778789E3B960}"/>
              </a:ext>
            </a:extLst>
          </p:cNvPr>
          <p:cNvSpPr txBox="1"/>
          <p:nvPr/>
        </p:nvSpPr>
        <p:spPr>
          <a:xfrm>
            <a:off x="9135230" y="4400502"/>
            <a:ext cx="2836376" cy="2015936"/>
          </a:xfrm>
          <a:prstGeom prst="rect">
            <a:avLst/>
          </a:prstGeom>
          <a:noFill/>
        </p:spPr>
        <p:txBody>
          <a:bodyPr wrap="square" lIns="91440" tIns="45720" rIns="91440" bIns="45720" anchor="t">
            <a:spAutoFit/>
          </a:bodyPr>
          <a:lstStyle/>
          <a:p>
            <a:pPr lvl="0" algn="ctr">
              <a:lnSpc>
                <a:spcPct val="100000"/>
              </a:lnSpc>
              <a:spcBef>
                <a:spcPts val="0"/>
              </a:spcBef>
              <a:spcAft>
                <a:spcPts val="600"/>
              </a:spcAft>
              <a:buNone/>
            </a:pPr>
            <a:r>
              <a:rPr lang="en-US" sz="2000" b="1" u="none" strike="noStrike" noProof="0">
                <a:solidFill>
                  <a:srgbClr val="5078A8"/>
                </a:solidFill>
              </a:rPr>
              <a:t>Expeditious Deployment of Resources</a:t>
            </a:r>
          </a:p>
          <a:p>
            <a:pPr lvl="0" algn="ctr">
              <a:lnSpc>
                <a:spcPct val="100000"/>
              </a:lnSpc>
              <a:spcBef>
                <a:spcPts val="0"/>
              </a:spcBef>
              <a:spcAft>
                <a:spcPts val="600"/>
              </a:spcAft>
              <a:buNone/>
            </a:pPr>
            <a:r>
              <a:rPr lang="en-US" sz="1600" b="1" u="none" strike="noStrike" kern="1200">
                <a:latin typeface="+mn-lt"/>
                <a:ea typeface="+mn-ea"/>
                <a:cs typeface="+mn-cs"/>
              </a:rPr>
              <a:t>Project can move forward to selecting a private sector operator by year-end. Federal funding catalyzing other partners to action </a:t>
            </a:r>
            <a:endParaRPr lang="en-US" sz="2400" b="1" u="none" strike="noStrike" kern="1200" noProof="0">
              <a:latin typeface="+mn-lt"/>
              <a:cs typeface="Calibri"/>
            </a:endParaRPr>
          </a:p>
        </p:txBody>
      </p:sp>
      <p:sp>
        <p:nvSpPr>
          <p:cNvPr id="42" name="Oval 41">
            <a:extLst>
              <a:ext uri="{FF2B5EF4-FFF2-40B4-BE49-F238E27FC236}">
                <a16:creationId xmlns:a16="http://schemas.microsoft.com/office/drawing/2014/main" id="{805F55C5-1085-72F8-6179-FD388167E53B}"/>
              </a:ext>
            </a:extLst>
          </p:cNvPr>
          <p:cNvSpPr/>
          <p:nvPr/>
        </p:nvSpPr>
        <p:spPr>
          <a:xfrm>
            <a:off x="146103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1</a:t>
            </a:r>
          </a:p>
        </p:txBody>
      </p:sp>
      <p:sp>
        <p:nvSpPr>
          <p:cNvPr id="43" name="Oval 42">
            <a:extLst>
              <a:ext uri="{FF2B5EF4-FFF2-40B4-BE49-F238E27FC236}">
                <a16:creationId xmlns:a16="http://schemas.microsoft.com/office/drawing/2014/main" id="{1ABFB42A-BC4B-3A14-1E0C-2EBC1F644ABE}"/>
              </a:ext>
            </a:extLst>
          </p:cNvPr>
          <p:cNvSpPr/>
          <p:nvPr/>
        </p:nvSpPr>
        <p:spPr>
          <a:xfrm>
            <a:off x="442125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2</a:t>
            </a:r>
          </a:p>
        </p:txBody>
      </p:sp>
      <p:sp>
        <p:nvSpPr>
          <p:cNvPr id="44" name="Oval 43">
            <a:extLst>
              <a:ext uri="{FF2B5EF4-FFF2-40B4-BE49-F238E27FC236}">
                <a16:creationId xmlns:a16="http://schemas.microsoft.com/office/drawing/2014/main" id="{2EE1CCCE-B180-1C7C-E971-F01CD59C8486}"/>
              </a:ext>
            </a:extLst>
          </p:cNvPr>
          <p:cNvSpPr/>
          <p:nvPr/>
        </p:nvSpPr>
        <p:spPr>
          <a:xfrm>
            <a:off x="7324296"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3</a:t>
            </a:r>
          </a:p>
        </p:txBody>
      </p:sp>
      <p:sp>
        <p:nvSpPr>
          <p:cNvPr id="45" name="Oval 44">
            <a:extLst>
              <a:ext uri="{FF2B5EF4-FFF2-40B4-BE49-F238E27FC236}">
                <a16:creationId xmlns:a16="http://schemas.microsoft.com/office/drawing/2014/main" id="{7220B301-B47D-7238-E321-9215D593F09D}"/>
              </a:ext>
            </a:extLst>
          </p:cNvPr>
          <p:cNvSpPr/>
          <p:nvPr/>
        </p:nvSpPr>
        <p:spPr>
          <a:xfrm>
            <a:off x="10318322" y="106390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4</a:t>
            </a:r>
          </a:p>
        </p:txBody>
      </p:sp>
      <p:sp>
        <p:nvSpPr>
          <p:cNvPr id="46" name="Oval 45">
            <a:extLst>
              <a:ext uri="{FF2B5EF4-FFF2-40B4-BE49-F238E27FC236}">
                <a16:creationId xmlns:a16="http://schemas.microsoft.com/office/drawing/2014/main" id="{5C3D4204-0B99-52EE-D87E-24182F5D64BE}"/>
              </a:ext>
            </a:extLst>
          </p:cNvPr>
          <p:cNvSpPr/>
          <p:nvPr/>
        </p:nvSpPr>
        <p:spPr>
          <a:xfrm>
            <a:off x="146103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5</a:t>
            </a:r>
          </a:p>
        </p:txBody>
      </p:sp>
      <p:sp>
        <p:nvSpPr>
          <p:cNvPr id="47" name="Oval 46">
            <a:extLst>
              <a:ext uri="{FF2B5EF4-FFF2-40B4-BE49-F238E27FC236}">
                <a16:creationId xmlns:a16="http://schemas.microsoft.com/office/drawing/2014/main" id="{6B300F3E-95D0-787F-CD41-87FE76C09D6B}"/>
              </a:ext>
            </a:extLst>
          </p:cNvPr>
          <p:cNvSpPr/>
          <p:nvPr/>
        </p:nvSpPr>
        <p:spPr>
          <a:xfrm>
            <a:off x="442125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6</a:t>
            </a:r>
          </a:p>
        </p:txBody>
      </p:sp>
      <p:sp>
        <p:nvSpPr>
          <p:cNvPr id="48" name="Oval 47">
            <a:extLst>
              <a:ext uri="{FF2B5EF4-FFF2-40B4-BE49-F238E27FC236}">
                <a16:creationId xmlns:a16="http://schemas.microsoft.com/office/drawing/2014/main" id="{37CCAE4A-A986-0F1A-15BB-8025093EF0F5}"/>
              </a:ext>
            </a:extLst>
          </p:cNvPr>
          <p:cNvSpPr/>
          <p:nvPr/>
        </p:nvSpPr>
        <p:spPr>
          <a:xfrm>
            <a:off x="7324296"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7</a:t>
            </a:r>
          </a:p>
        </p:txBody>
      </p:sp>
      <p:sp>
        <p:nvSpPr>
          <p:cNvPr id="49" name="Oval 48">
            <a:extLst>
              <a:ext uri="{FF2B5EF4-FFF2-40B4-BE49-F238E27FC236}">
                <a16:creationId xmlns:a16="http://schemas.microsoft.com/office/drawing/2014/main" id="{0B1E9E0D-776D-CC8B-2D52-A69DBB382D3C}"/>
              </a:ext>
            </a:extLst>
          </p:cNvPr>
          <p:cNvSpPr/>
          <p:nvPr/>
        </p:nvSpPr>
        <p:spPr>
          <a:xfrm>
            <a:off x="10318322" y="3906421"/>
            <a:ext cx="489375" cy="489375"/>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t>8</a:t>
            </a:r>
          </a:p>
        </p:txBody>
      </p:sp>
    </p:spTree>
    <p:extLst>
      <p:ext uri="{BB962C8B-B14F-4D97-AF65-F5344CB8AC3E}">
        <p14:creationId xmlns:p14="http://schemas.microsoft.com/office/powerpoint/2010/main" val="27433232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2">
            <a:extLst>
              <a:ext uri="{FF2B5EF4-FFF2-40B4-BE49-F238E27FC236}">
                <a16:creationId xmlns:a16="http://schemas.microsoft.com/office/drawing/2014/main" id="{A3F5E994-0BD7-7D8F-62E8-789FC7540C05}"/>
              </a:ext>
            </a:extLst>
          </p:cNvPr>
          <p:cNvSpPr txBox="1"/>
          <p:nvPr/>
        </p:nvSpPr>
        <p:spPr>
          <a:xfrm>
            <a:off x="332366" y="-4453"/>
            <a:ext cx="9317233" cy="954103"/>
          </a:xfrm>
          <a:prstGeom prst="rect">
            <a:avLst/>
          </a:prstGeom>
          <a:noFill/>
          <a:ln cap="flat">
            <a:noFill/>
          </a:ln>
        </p:spPr>
        <p:txBody>
          <a:bodyPr vert="horz" wrap="square" lIns="91440" tIns="45720" rIns="91440" bIns="45720" anchor="t" anchorCtr="0" compatLnSpc="1">
            <a:sp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Calibri"/>
              </a:rPr>
              <a:t>Metro Vision -</a:t>
            </a:r>
            <a:br>
              <a:rPr lang="en-US" sz="2800" b="1" i="0" u="none" strike="noStrike" kern="1200" cap="none" spc="0" baseline="0">
                <a:solidFill>
                  <a:srgbClr val="000000"/>
                </a:solidFill>
                <a:uFillTx/>
                <a:latin typeface="Calibri"/>
              </a:rPr>
            </a:br>
            <a:r>
              <a:rPr lang="en-US" sz="2800" b="1" i="0" u="none" strike="noStrike" kern="1200" cap="none" spc="0" baseline="0">
                <a:solidFill>
                  <a:srgbClr val="FFFFFF"/>
                </a:solidFill>
                <a:uFillTx/>
                <a:latin typeface="Calibri"/>
              </a:rPr>
              <a:t>Regional Zero-Emissions MD/HD Truck Charging Facility/ies </a:t>
            </a:r>
            <a:endParaRPr lang="en-US" sz="1800" b="0" i="0" u="none" strike="noStrike" kern="1200" cap="none" spc="0" baseline="0">
              <a:solidFill>
                <a:srgbClr val="FFFFFF"/>
              </a:solidFill>
              <a:uFillTx/>
              <a:latin typeface="Calibri"/>
              <a:cs typeface="Calibri"/>
            </a:endParaRPr>
          </a:p>
        </p:txBody>
      </p:sp>
      <p:sp>
        <p:nvSpPr>
          <p:cNvPr id="3" name="TextBox 3">
            <a:extLst>
              <a:ext uri="{FF2B5EF4-FFF2-40B4-BE49-F238E27FC236}">
                <a16:creationId xmlns:a16="http://schemas.microsoft.com/office/drawing/2014/main" id="{8BFACEBD-6CC7-A8D0-E2EB-B20F96AF147B}"/>
              </a:ext>
            </a:extLst>
          </p:cNvPr>
          <p:cNvSpPr txBox="1"/>
          <p:nvPr/>
        </p:nvSpPr>
        <p:spPr>
          <a:xfrm>
            <a:off x="5966688" y="6411132"/>
            <a:ext cx="6096003" cy="276999"/>
          </a:xfrm>
          <a:prstGeom prst="rect">
            <a:avLst/>
          </a:prstGeom>
          <a:noFill/>
          <a:ln cap="flat">
            <a:noFill/>
          </a:ln>
        </p:spPr>
        <p:txBody>
          <a:bodyPr vert="horz" wrap="square" lIns="91440" tIns="45720" rIns="91440" bIns="45720" anchor="t" anchorCtr="0" compatLnSpc="1">
            <a:sp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0F3964-D7EB-2342-9854-0900FE974643}" type="slidenum">
              <a:rPr lang="en-US" sz="1200" b="0" i="0" u="none" strike="noStrike" kern="1200" cap="none" spc="0" baseline="0">
                <a:solidFill>
                  <a:srgbClr val="898989"/>
                </a:solidFill>
                <a:uFillTx/>
                <a:latin typeface="Calibri"/>
              </a:rPr>
              <a:t>21</a:t>
            </a:fld>
            <a:endParaRPr lang="en-US" sz="1200" b="0" i="0" u="none" strike="noStrike" kern="1200" cap="none" spc="0" baseline="0">
              <a:solidFill>
                <a:srgbClr val="898989"/>
              </a:solidFill>
              <a:uFillTx/>
              <a:latin typeface="Calibri"/>
            </a:endParaRPr>
          </a:p>
        </p:txBody>
      </p:sp>
      <p:pic>
        <p:nvPicPr>
          <p:cNvPr id="9" name="Picture 8" descr="Shape, circle&#10;&#10;Description automatically generated">
            <a:extLst>
              <a:ext uri="{FF2B5EF4-FFF2-40B4-BE49-F238E27FC236}">
                <a16:creationId xmlns:a16="http://schemas.microsoft.com/office/drawing/2014/main" id="{6C2AA27F-6465-4239-A99B-71BCA2E4335D}"/>
              </a:ext>
            </a:extLst>
          </p:cNvPr>
          <p:cNvPicPr>
            <a:picLocks noChangeAspect="1"/>
          </p:cNvPicPr>
          <p:nvPr/>
        </p:nvPicPr>
        <p:blipFill>
          <a:blip r:embed="rId3"/>
          <a:stretch>
            <a:fillRect/>
          </a:stretch>
        </p:blipFill>
        <p:spPr>
          <a:xfrm>
            <a:off x="10851634" y="5960146"/>
            <a:ext cx="838200" cy="800100"/>
          </a:xfrm>
          <a:prstGeom prst="rect">
            <a:avLst/>
          </a:prstGeom>
        </p:spPr>
      </p:pic>
      <p:pic>
        <p:nvPicPr>
          <p:cNvPr id="12" name="Picture 12" descr="Diagram&#10;&#10;Description automatically generated">
            <a:extLst>
              <a:ext uri="{FF2B5EF4-FFF2-40B4-BE49-F238E27FC236}">
                <a16:creationId xmlns:a16="http://schemas.microsoft.com/office/drawing/2014/main" id="{F056E8A2-9486-196A-DE8B-64B195F30F47}"/>
              </a:ext>
            </a:extLst>
          </p:cNvPr>
          <p:cNvPicPr>
            <a:picLocks noChangeAspect="1"/>
          </p:cNvPicPr>
          <p:nvPr/>
        </p:nvPicPr>
        <p:blipFill>
          <a:blip r:embed="rId4"/>
          <a:stretch>
            <a:fillRect/>
          </a:stretch>
        </p:blipFill>
        <p:spPr>
          <a:xfrm>
            <a:off x="2790968" y="936491"/>
            <a:ext cx="6337109" cy="5883496"/>
          </a:xfrm>
          <a:prstGeom prst="rect">
            <a:avLst/>
          </a:prstGeom>
        </p:spPr>
      </p:pic>
    </p:spTree>
    <p:extLst>
      <p:ext uri="{BB962C8B-B14F-4D97-AF65-F5344CB8AC3E}">
        <p14:creationId xmlns:p14="http://schemas.microsoft.com/office/powerpoint/2010/main" val="1266311493"/>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1400383"/>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 Agenda Item #3: </a:t>
            </a:r>
            <a:endParaRPr lang="en-US">
              <a:solidFill>
                <a:schemeClr val="bg1"/>
              </a:solidFill>
              <a:ea typeface="+mn-lt"/>
              <a:cs typeface="+mn-lt"/>
            </a:endParaRPr>
          </a:p>
          <a:p>
            <a:pPr algn="ctr">
              <a:spcAft>
                <a:spcPts val="600"/>
              </a:spcAft>
              <a:defRPr/>
            </a:pPr>
            <a:r>
              <a:rPr lang="en-US" sz="4000" b="1">
                <a:solidFill>
                  <a:schemeClr val="bg1"/>
                </a:solidFill>
                <a:ea typeface="+mn-lt"/>
                <a:cs typeface="+mn-lt"/>
              </a:rPr>
              <a:t>Mobile Source Reduction Committee RFI Results </a:t>
            </a:r>
            <a:endParaRPr lang="en-US">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3644830" y="3426232"/>
            <a:ext cx="4901555" cy="2369880"/>
          </a:xfrm>
          <a:prstGeom prst="rect">
            <a:avLst/>
          </a:prstGeom>
          <a:noFill/>
        </p:spPr>
        <p:txBody>
          <a:bodyPr wrap="square" lIns="91440" tIns="45720" rIns="91440" bIns="45720" rtlCol="0" anchor="t">
            <a:spAutoFit/>
          </a:bodyPr>
          <a:lstStyle/>
          <a:p>
            <a:r>
              <a:rPr lang="en-US" sz="1600" b="1" i="1">
                <a:solidFill>
                  <a:schemeClr val="bg1"/>
                </a:solidFill>
                <a:ea typeface="+mn-lt"/>
                <a:cs typeface="+mn-lt"/>
              </a:rPr>
              <a:t>Presentation by: Akiko </a:t>
            </a:r>
            <a:r>
              <a:rPr lang="en-US" sz="1600" b="1" i="1" err="1">
                <a:solidFill>
                  <a:schemeClr val="bg1"/>
                </a:solidFill>
                <a:ea typeface="+mn-lt"/>
                <a:cs typeface="+mn-lt"/>
              </a:rPr>
              <a:t>Yamagami</a:t>
            </a:r>
            <a:r>
              <a:rPr lang="en-US" sz="1600" b="1" i="1">
                <a:solidFill>
                  <a:schemeClr val="bg1"/>
                </a:solidFill>
                <a:ea typeface="+mn-lt"/>
                <a:cs typeface="+mn-lt"/>
              </a:rPr>
              <a:t>, </a:t>
            </a:r>
            <a:endParaRPr lang="en-US" sz="1600">
              <a:solidFill>
                <a:schemeClr val="bg1"/>
              </a:solidFill>
              <a:ea typeface="+mn-lt"/>
              <a:cs typeface="+mn-lt"/>
            </a:endParaRPr>
          </a:p>
          <a:p>
            <a:r>
              <a:rPr lang="en-US" sz="1600" b="1" i="1">
                <a:solidFill>
                  <a:schemeClr val="bg1"/>
                </a:solidFill>
                <a:ea typeface="+mn-lt"/>
                <a:cs typeface="+mn-lt"/>
              </a:rPr>
              <a:t>Transportation Planning Manager, Metro</a:t>
            </a:r>
          </a:p>
          <a:p>
            <a:endParaRPr lang="en-US" sz="1600" b="1">
              <a:solidFill>
                <a:schemeClr val="bg1"/>
              </a:solidFill>
              <a:cs typeface="Calibri"/>
            </a:endParaRPr>
          </a:p>
          <a:p>
            <a:pPr marL="342900" indent="-342900">
              <a:buAutoNum type="romanLcPeriod"/>
            </a:pPr>
            <a:r>
              <a:rPr lang="en-US" sz="1600" b="1">
                <a:solidFill>
                  <a:schemeClr val="bg1"/>
                </a:solidFill>
                <a:cs typeface="Calibri"/>
              </a:rPr>
              <a:t>Presentation</a:t>
            </a:r>
            <a:endParaRPr lang="en-US" sz="1600" b="1">
              <a:solidFill>
                <a:schemeClr val="bg1"/>
              </a:solidFill>
              <a:ea typeface="Yu Mincho"/>
              <a:cs typeface="Calibri"/>
            </a:endParaRPr>
          </a:p>
          <a:p>
            <a:pPr marL="342900" lvl="0" indent="-342900">
              <a:buAutoNum type="romanLcPeriod"/>
            </a:pPr>
            <a:r>
              <a:rPr lang="en-US" sz="1600" b="1">
                <a:solidFill>
                  <a:schemeClr val="bg1"/>
                </a:solidFill>
                <a:ea typeface="Yu Mincho"/>
                <a:cs typeface="Calibri"/>
              </a:rPr>
              <a:t>Discussion</a:t>
            </a:r>
            <a:endParaRPr lang="en-US" sz="1600" b="1" kern="1200">
              <a:solidFill>
                <a:schemeClr val="bg1"/>
              </a:solidFill>
              <a:effectLst/>
              <a:latin typeface="+mn-lt"/>
              <a:ea typeface="Yu Mincho"/>
              <a:cs typeface="Calibri"/>
            </a:endParaRPr>
          </a:p>
          <a:p>
            <a:pPr marL="342900" indent="-342900" defTabSz="914400">
              <a:buAutoNum type="romanLcPeriod"/>
              <a:defRPr/>
            </a:pPr>
            <a:endParaRPr lang="en-US" sz="1600" b="1">
              <a:solidFill>
                <a:schemeClr val="bg1"/>
              </a:solidFill>
              <a:ea typeface="Yu Mincho"/>
              <a:cs typeface="Calibri"/>
            </a:endParaRPr>
          </a:p>
          <a:p>
            <a:pPr marL="400050" marR="91440" lvl="0" indent="-223520" algn="l" defTabSz="914400" rtl="0" eaLnBrk="1" fontAlgn="auto" latinLnBrk="0" hangingPunct="1">
              <a:lnSpc>
                <a:spcPct val="100000"/>
              </a:lnSpc>
              <a:spcBef>
                <a:spcPts val="0"/>
              </a:spcBef>
              <a:spcAft>
                <a:spcPts val="0"/>
              </a:spcAft>
              <a:buClrTx/>
              <a:buSzTx/>
              <a:buAutoNum type="romanLcPeriod"/>
              <a:defRPr/>
            </a:pPr>
            <a:endParaRPr lang="en-US" sz="1600" b="1" kern="1200">
              <a:solidFill>
                <a:srgbClr val="FFFFFF"/>
              </a:solidFill>
              <a:effectLst/>
              <a:latin typeface="+mn-lt"/>
              <a:ea typeface="Yu Mincho"/>
              <a:cs typeface="Arial"/>
            </a:endParaRPr>
          </a:p>
          <a:p>
            <a:pPr defTabSz="914400">
              <a:defRPr/>
            </a:pPr>
            <a:endParaRPr lang="en-US" b="1">
              <a:solidFill>
                <a:srgbClr val="FFFFFF"/>
              </a:solidFill>
              <a:ea typeface="Yu Mincho"/>
              <a:cs typeface="Calibri" panose="020F0502020204030204"/>
            </a:endParaRPr>
          </a:p>
          <a:p>
            <a:pPr defTabSz="914400">
              <a:defRPr/>
            </a:pPr>
            <a:endParaRPr lang="en-US" b="1">
              <a:solidFill>
                <a:srgbClr val="000000"/>
              </a:solidFill>
              <a:ea typeface="Yu Mincho"/>
              <a:cs typeface="Calibri" panose="020F0502020204030204"/>
            </a:endParaRPr>
          </a:p>
        </p:txBody>
      </p:sp>
    </p:spTree>
    <p:extLst>
      <p:ext uri="{BB962C8B-B14F-4D97-AF65-F5344CB8AC3E}">
        <p14:creationId xmlns:p14="http://schemas.microsoft.com/office/powerpoint/2010/main" val="3880786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kumimoji="0" lang="en-US" sz="2400" b="1" i="0" u="none" strike="noStrike" kern="1200" cap="none" spc="0" normalizeH="0" baseline="0" noProof="0">
                <a:ln>
                  <a:noFill/>
                </a:ln>
                <a:solidFill>
                  <a:srgbClr val="2AB4C8"/>
                </a:solidFill>
                <a:effectLst/>
                <a:uLnTx/>
                <a:uFillTx/>
                <a:ea typeface="+mn-ea"/>
                <a:cs typeface="+mn-cs"/>
              </a:rPr>
              <a:t>Summary</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23 responses submitted on November 30, 2022</a:t>
            </a:r>
          </a:p>
          <a:p>
            <a:pPr>
              <a:lnSpc>
                <a:spcPct val="100000"/>
              </a:lnSpc>
              <a:spcBef>
                <a:spcPts val="600"/>
              </a:spcBef>
              <a:buFont typeface="Calibri" panose="020F0502020204030204" pitchFamily="34" charset="0"/>
              <a:buChar char="&gt;"/>
              <a:defRPr/>
            </a:pPr>
            <a:r>
              <a:rPr lang="en-US" sz="2400">
                <a:solidFill>
                  <a:srgbClr val="000000"/>
                </a:solidFill>
              </a:rPr>
              <a:t>Metro expressed our interest to partner with MSRC to support promising proposals within the 710 Corridor.</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Some responses include multiple sites.</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Not all responses are located within the 710 Corridor.</a:t>
            </a:r>
          </a:p>
          <a:p>
            <a:pPr>
              <a:lnSpc>
                <a:spcPct val="100000"/>
              </a:lnSpc>
              <a:spcBef>
                <a:spcPts val="600"/>
              </a:spcBef>
              <a:buFont typeface="Calibri" panose="020F0502020204030204" pitchFamily="34" charset="0"/>
              <a:buChar char="&gt;"/>
              <a:defRPr/>
            </a:pPr>
            <a:r>
              <a:rPr lang="en-US" sz="2400">
                <a:solidFill>
                  <a:srgbClr val="000000"/>
                </a:solidFill>
                <a:ea typeface="Calibri"/>
                <a:cs typeface="Calibri"/>
              </a:rPr>
              <a:t>Metro identified total 18 sites within the Corridor. </a:t>
            </a:r>
            <a:endParaRPr lang="en-US" sz="2400">
              <a:ea typeface="Calibri"/>
              <a:cs typeface="Calibri"/>
            </a:endParaRPr>
          </a:p>
          <a:p>
            <a:pPr marL="0" indent="0">
              <a:buNone/>
              <a:defRPr/>
            </a:pPr>
            <a:r>
              <a:rPr lang="en-US" sz="2400" b="1" i="0" u="none" strike="noStrike" kern="1200" cap="none" spc="0" normalizeH="0" baseline="0" noProof="0">
                <a:ln>
                  <a:noFill/>
                </a:ln>
                <a:solidFill>
                  <a:srgbClr val="2AB4C8"/>
                </a:solidFill>
                <a:effectLst/>
                <a:uLnTx/>
                <a:uFillTx/>
                <a:ea typeface="Calibri"/>
                <a:cs typeface="Calibri"/>
              </a:rPr>
              <a:t>Metro’s initial evaluation criteria</a:t>
            </a:r>
          </a:p>
          <a:p>
            <a:pPr>
              <a:lnSpc>
                <a:spcPct val="100000"/>
              </a:lnSpc>
              <a:spcBef>
                <a:spcPts val="0"/>
              </a:spcBef>
              <a:defRPr/>
            </a:pPr>
            <a:r>
              <a:rPr lang="en-US" sz="2400">
                <a:ea typeface="+mn-lt"/>
                <a:cs typeface="+mn-lt"/>
              </a:rPr>
              <a:t>The proposed project is located within the 710 Corridor.</a:t>
            </a:r>
          </a:p>
          <a:p>
            <a:pPr>
              <a:lnSpc>
                <a:spcPct val="100000"/>
              </a:lnSpc>
              <a:spcBef>
                <a:spcPts val="0"/>
              </a:spcBef>
              <a:defRPr/>
            </a:pPr>
            <a:r>
              <a:rPr lang="en-US" sz="2400">
                <a:ea typeface="+mn-lt"/>
                <a:cs typeface="+mn-lt"/>
              </a:rPr>
              <a:t>The target customers are heavy-duty trucks.</a:t>
            </a:r>
          </a:p>
          <a:p>
            <a:pPr>
              <a:lnSpc>
                <a:spcPct val="100000"/>
              </a:lnSpc>
              <a:spcBef>
                <a:spcPts val="0"/>
              </a:spcBef>
              <a:defRPr/>
            </a:pPr>
            <a:r>
              <a:rPr lang="en-US" sz="2400">
                <a:ea typeface="+mn-lt"/>
                <a:cs typeface="+mn-lt"/>
              </a:rPr>
              <a:t>The project includes committed site(s) for charging or refueling.</a:t>
            </a:r>
          </a:p>
          <a:p>
            <a:pPr>
              <a:lnSpc>
                <a:spcPct val="100000"/>
              </a:lnSpc>
              <a:spcBef>
                <a:spcPts val="0"/>
              </a:spcBef>
              <a:defRPr/>
            </a:pPr>
            <a:r>
              <a:rPr lang="en-US" sz="2400">
                <a:ea typeface="+mn-lt"/>
                <a:cs typeface="+mn-lt"/>
              </a:rPr>
              <a:t>The project aligns with the 710 ZET Program Principles.</a:t>
            </a:r>
            <a:endParaRPr lang="en-US">
              <a:ea typeface="+mn-lt"/>
              <a:cs typeface="+mn-lt"/>
            </a:endParaRPr>
          </a:p>
          <a:p>
            <a:pPr>
              <a:buFont typeface="System Font Regular"/>
              <a:buChar char="&gt;"/>
              <a:defRPr/>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313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ED4902B5-A3AE-2819-FD51-C3FB6E3FDE4B}"/>
              </a:ext>
            </a:extLst>
          </p:cNvPr>
          <p:cNvGraphicFramePr>
            <a:graphicFrameLocks noGrp="1"/>
          </p:cNvGraphicFramePr>
          <p:nvPr>
            <p:ph idx="1"/>
            <p:extLst>
              <p:ext uri="{D42A27DB-BD31-4B8C-83A1-F6EECF244321}">
                <p14:modId xmlns:p14="http://schemas.microsoft.com/office/powerpoint/2010/main" val="2641680346"/>
              </p:ext>
            </p:extLst>
          </p:nvPr>
        </p:nvGraphicFramePr>
        <p:xfrm>
          <a:off x="69272" y="762990"/>
          <a:ext cx="12054833" cy="5181585"/>
        </p:xfrm>
        <a:graphic>
          <a:graphicData uri="http://schemas.openxmlformats.org/drawingml/2006/table">
            <a:tbl>
              <a:tblPr/>
              <a:tblGrid>
                <a:gridCol w="366155">
                  <a:extLst>
                    <a:ext uri="{9D8B030D-6E8A-4147-A177-3AD203B41FA5}">
                      <a16:colId xmlns:a16="http://schemas.microsoft.com/office/drawing/2014/main" val="2891303486"/>
                    </a:ext>
                  </a:extLst>
                </a:gridCol>
                <a:gridCol w="1447800">
                  <a:extLst>
                    <a:ext uri="{9D8B030D-6E8A-4147-A177-3AD203B41FA5}">
                      <a16:colId xmlns:a16="http://schemas.microsoft.com/office/drawing/2014/main" val="203151502"/>
                    </a:ext>
                  </a:extLst>
                </a:gridCol>
                <a:gridCol w="685800">
                  <a:extLst>
                    <a:ext uri="{9D8B030D-6E8A-4147-A177-3AD203B41FA5}">
                      <a16:colId xmlns:a16="http://schemas.microsoft.com/office/drawing/2014/main" val="3911409630"/>
                    </a:ext>
                  </a:extLst>
                </a:gridCol>
                <a:gridCol w="1371600">
                  <a:extLst>
                    <a:ext uri="{9D8B030D-6E8A-4147-A177-3AD203B41FA5}">
                      <a16:colId xmlns:a16="http://schemas.microsoft.com/office/drawing/2014/main" val="3650308394"/>
                    </a:ext>
                  </a:extLst>
                </a:gridCol>
                <a:gridCol w="1284512">
                  <a:extLst>
                    <a:ext uri="{9D8B030D-6E8A-4147-A177-3AD203B41FA5}">
                      <a16:colId xmlns:a16="http://schemas.microsoft.com/office/drawing/2014/main" val="577864150"/>
                    </a:ext>
                  </a:extLst>
                </a:gridCol>
                <a:gridCol w="1436914">
                  <a:extLst>
                    <a:ext uri="{9D8B030D-6E8A-4147-A177-3AD203B41FA5}">
                      <a16:colId xmlns:a16="http://schemas.microsoft.com/office/drawing/2014/main" val="984424480"/>
                    </a:ext>
                  </a:extLst>
                </a:gridCol>
                <a:gridCol w="1436914">
                  <a:extLst>
                    <a:ext uri="{9D8B030D-6E8A-4147-A177-3AD203B41FA5}">
                      <a16:colId xmlns:a16="http://schemas.microsoft.com/office/drawing/2014/main" val="474716819"/>
                    </a:ext>
                  </a:extLst>
                </a:gridCol>
                <a:gridCol w="1850571">
                  <a:extLst>
                    <a:ext uri="{9D8B030D-6E8A-4147-A177-3AD203B41FA5}">
                      <a16:colId xmlns:a16="http://schemas.microsoft.com/office/drawing/2014/main" val="2527635376"/>
                    </a:ext>
                  </a:extLst>
                </a:gridCol>
                <a:gridCol w="2174567">
                  <a:extLst>
                    <a:ext uri="{9D8B030D-6E8A-4147-A177-3AD203B41FA5}">
                      <a16:colId xmlns:a16="http://schemas.microsoft.com/office/drawing/2014/main" val="4292096354"/>
                    </a:ext>
                  </a:extLst>
                </a:gridCol>
              </a:tblGrid>
              <a:tr h="326571">
                <a:tc>
                  <a:txBody>
                    <a:bodyPr/>
                    <a:lstStyle/>
                    <a:p>
                      <a:pPr algn="ctr" fontAlgn="b"/>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 of Chargers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Electric Energy Range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 of Hydrogen Dispensers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Total Project Cost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MSRC Fund Requested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Possible Metro Contribution ($ in millions)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100" b="1" i="0" u="none" strike="noStrike">
                          <a:solidFill>
                            <a:srgbClr val="000000"/>
                          </a:solidFill>
                          <a:effectLst/>
                          <a:latin typeface="Calibri"/>
                        </a:rPr>
                        <a:t>Completion Date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1595107291"/>
                  </a:ext>
                </a:extLst>
              </a:tr>
              <a:tr h="184731">
                <a:tc>
                  <a:txBody>
                    <a:bodyPr/>
                    <a:lstStyle/>
                    <a:p>
                      <a:pPr algn="ctr" fontAlgn="b">
                        <a:lnSpc>
                          <a:spcPct val="150000"/>
                        </a:lnSpc>
                      </a:pPr>
                      <a:r>
                        <a:rPr lang="en-US" sz="11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Commerce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1809421"/>
                  </a:ext>
                </a:extLst>
              </a:tr>
              <a:tr h="184731">
                <a:tc>
                  <a:txBody>
                    <a:bodyPr/>
                    <a:lstStyle/>
                    <a:p>
                      <a:pPr algn="ctr" fontAlgn="b">
                        <a:lnSpc>
                          <a:spcPct val="150000"/>
                        </a:lnSpc>
                      </a:pPr>
                      <a:r>
                        <a:rPr lang="en-US" sz="11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Compton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4807685"/>
                  </a:ext>
                </a:extLst>
              </a:tr>
              <a:tr h="163285">
                <a:tc>
                  <a:txBody>
                    <a:bodyPr/>
                    <a:lstStyle/>
                    <a:p>
                      <a:pPr algn="ctr" fontAlgn="b">
                        <a:lnSpc>
                          <a:spcPct val="150000"/>
                        </a:lnSpc>
                      </a:pPr>
                      <a:r>
                        <a:rPr lang="en-US" sz="11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Compton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25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4164684"/>
                  </a:ext>
                </a:extLst>
              </a:tr>
              <a:tr h="163285">
                <a:tc>
                  <a:txBody>
                    <a:bodyPr/>
                    <a:lstStyle/>
                    <a:p>
                      <a:pPr algn="ctr" fontAlgn="b">
                        <a:lnSpc>
                          <a:spcPct val="150000"/>
                        </a:lnSpc>
                      </a:pPr>
                      <a:r>
                        <a:rPr lang="en-US" sz="11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Existing Truck Stops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N/A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Q4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31915147"/>
                  </a:ext>
                </a:extLst>
              </a:tr>
              <a:tr h="326571">
                <a:tc>
                  <a:txBody>
                    <a:bodyPr/>
                    <a:lstStyle/>
                    <a:p>
                      <a:pPr algn="ctr" fontAlgn="b">
                        <a:lnSpc>
                          <a:spcPct val="150000"/>
                        </a:lnSpc>
                      </a:pPr>
                      <a:r>
                        <a:rPr lang="en-US" sz="11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9.3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 </a:t>
                      </a:r>
                      <a:r>
                        <a:rPr lang="en-US" sz="1100" b="0" i="0" u="none" strike="noStrike" err="1">
                          <a:solidFill>
                            <a:srgbClr val="000000"/>
                          </a:solidFill>
                          <a:effectLst/>
                          <a:latin typeface="Calibri"/>
                        </a:rPr>
                        <a:t>Yr</a:t>
                      </a:r>
                      <a:r>
                        <a:rPr lang="en-US" sz="1100" b="0" i="0" u="none" strike="noStrike">
                          <a:solidFill>
                            <a:srgbClr val="000000"/>
                          </a:solidFill>
                          <a:effectLst/>
                          <a:latin typeface="Calibri"/>
                        </a:rPr>
                        <a:t> from the start of Engineering and Permitting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0662195"/>
                  </a:ext>
                </a:extLst>
              </a:tr>
              <a:tr h="163285">
                <a:tc>
                  <a:txBody>
                    <a:bodyPr/>
                    <a:lstStyle/>
                    <a:p>
                      <a:pPr algn="ctr" fontAlgn="b">
                        <a:lnSpc>
                          <a:spcPct val="150000"/>
                        </a:lnSpc>
                      </a:pPr>
                      <a:r>
                        <a:rPr lang="en-US" sz="11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30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9.7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671812334"/>
                  </a:ext>
                </a:extLst>
              </a:tr>
              <a:tr h="163285">
                <a:tc>
                  <a:txBody>
                    <a:bodyPr/>
                    <a:lstStyle/>
                    <a:p>
                      <a:pPr algn="ctr" fontAlgn="b">
                        <a:lnSpc>
                          <a:spcPct val="150000"/>
                        </a:lnSpc>
                      </a:pPr>
                      <a:r>
                        <a:rPr lang="en-US" sz="11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 and MCS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5.4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1.1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Dec-24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011872452"/>
                  </a:ext>
                </a:extLst>
              </a:tr>
              <a:tr h="356259">
                <a:tc>
                  <a:txBody>
                    <a:bodyPr/>
                    <a:lstStyle/>
                    <a:p>
                      <a:pPr algn="ctr" fontAlgn="b">
                        <a:lnSpc>
                          <a:spcPct val="150000"/>
                        </a:lnSpc>
                      </a:pPr>
                      <a:r>
                        <a:rPr lang="en-US" sz="11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31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180 kW &amp; 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12.9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2.6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2408749349"/>
                  </a:ext>
                </a:extLst>
              </a:tr>
              <a:tr h="184731">
                <a:tc>
                  <a:txBody>
                    <a:bodyPr/>
                    <a:lstStyle/>
                    <a:p>
                      <a:pPr algn="ctr" fontAlgn="b">
                        <a:lnSpc>
                          <a:spcPct val="150000"/>
                        </a:lnSpc>
                      </a:pPr>
                      <a:r>
                        <a:rPr lang="en-US" sz="1100" b="0" i="0" u="none" strike="noStrike">
                          <a:solidFill>
                            <a:srgbClr val="000000"/>
                          </a:solidFill>
                          <a:effectLst/>
                          <a:latin typeface="Calibri"/>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Long Beach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9455337"/>
                  </a:ext>
                </a:extLst>
              </a:tr>
              <a:tr h="184731">
                <a:tc>
                  <a:txBody>
                    <a:bodyPr/>
                    <a:lstStyle/>
                    <a:p>
                      <a:pPr algn="ctr" fontAlgn="b">
                        <a:lnSpc>
                          <a:spcPct val="150000"/>
                        </a:lnSpc>
                      </a:pPr>
                      <a:r>
                        <a:rPr lang="en-US" sz="11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3373526"/>
                  </a:ext>
                </a:extLst>
              </a:tr>
              <a:tr h="184731">
                <a:tc>
                  <a:txBody>
                    <a:bodyPr/>
                    <a:lstStyle/>
                    <a:p>
                      <a:pPr algn="ctr" fontAlgn="b">
                        <a:lnSpc>
                          <a:spcPct val="150000"/>
                        </a:lnSpc>
                      </a:pPr>
                      <a:r>
                        <a:rPr lang="en-US" sz="1100" b="0" i="0" u="none" strike="noStrike">
                          <a:solidFill>
                            <a:srgbClr val="000000"/>
                          </a:solidFill>
                          <a:effectLst/>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TBD</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5371138"/>
                  </a:ext>
                </a:extLst>
              </a:tr>
              <a:tr h="195942">
                <a:tc>
                  <a:txBody>
                    <a:bodyPr/>
                    <a:lstStyle/>
                    <a:p>
                      <a:pPr algn="ctr" fontAlgn="b">
                        <a:lnSpc>
                          <a:spcPct val="150000"/>
                        </a:lnSpc>
                      </a:pPr>
                      <a:r>
                        <a:rPr lang="en-US" sz="11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Q3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368953694"/>
                  </a:ext>
                </a:extLst>
              </a:tr>
              <a:tr h="206828">
                <a:tc>
                  <a:txBody>
                    <a:bodyPr/>
                    <a:lstStyle/>
                    <a:p>
                      <a:pPr algn="ctr" fontAlgn="b">
                        <a:lnSpc>
                          <a:spcPct val="150000"/>
                        </a:lnSpc>
                      </a:pPr>
                      <a:r>
                        <a:rPr lang="en-US" sz="11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Rancho Dominguez</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40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175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39.0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20.0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7.8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3125213619"/>
                  </a:ext>
                </a:extLst>
              </a:tr>
              <a:tr h="326571">
                <a:tc>
                  <a:txBody>
                    <a:bodyPr/>
                    <a:lstStyle/>
                    <a:p>
                      <a:pPr algn="ctr" fontAlgn="b">
                        <a:lnSpc>
                          <a:spcPct val="150000"/>
                        </a:lnSpc>
                      </a:pPr>
                      <a:r>
                        <a:rPr lang="en-US" sz="1100" b="0" i="0" u="none" strike="noStrike">
                          <a:solidFill>
                            <a:srgbClr val="000000"/>
                          </a:solidFill>
                          <a:effectLst/>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360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13.9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 </a:t>
                      </a:r>
                      <a:r>
                        <a:rPr lang="en-US" sz="1100" b="0" i="0" u="none" strike="noStrike" err="1">
                          <a:solidFill>
                            <a:srgbClr val="000000"/>
                          </a:solidFill>
                          <a:effectLst/>
                          <a:latin typeface="Calibri"/>
                        </a:rPr>
                        <a:t>Yr</a:t>
                      </a:r>
                      <a:r>
                        <a:rPr lang="en-US" sz="1100" b="0" i="0" u="none" strike="noStrike">
                          <a:solidFill>
                            <a:srgbClr val="000000"/>
                          </a:solidFill>
                          <a:effectLst/>
                          <a:latin typeface="Calibri"/>
                        </a:rPr>
                        <a:t> from the start of Engineering and Permitting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4435386"/>
                  </a:ext>
                </a:extLst>
              </a:tr>
              <a:tr h="197922">
                <a:tc>
                  <a:txBody>
                    <a:bodyPr/>
                    <a:lstStyle/>
                    <a:p>
                      <a:pPr algn="ctr" fontAlgn="b">
                        <a:lnSpc>
                          <a:spcPct val="150000"/>
                        </a:lnSpc>
                      </a:pPr>
                      <a:r>
                        <a:rPr lang="en-US" sz="11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29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180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29.0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16.8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5.8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Q2 2024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950181171"/>
                  </a:ext>
                </a:extLst>
              </a:tr>
              <a:tr h="168233">
                <a:tc>
                  <a:txBody>
                    <a:bodyPr/>
                    <a:lstStyle/>
                    <a:p>
                      <a:pPr algn="ctr" fontAlgn="b">
                        <a:lnSpc>
                          <a:spcPct val="150000"/>
                        </a:lnSpc>
                      </a:pPr>
                      <a:r>
                        <a:rPr lang="en-US" sz="1100" b="0" i="0" u="none" strike="noStrike">
                          <a:solidFill>
                            <a:srgbClr val="000000"/>
                          </a:solidFill>
                          <a:effectLst/>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Vernon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2.7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0.5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Q3 2024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extLst>
                  <a:ext uri="{0D108BD9-81ED-4DB2-BD59-A6C34878D82A}">
                    <a16:rowId xmlns:a16="http://schemas.microsoft.com/office/drawing/2014/main" val="1337355968"/>
                  </a:ext>
                </a:extLst>
              </a:tr>
              <a:tr h="336467">
                <a:tc>
                  <a:txBody>
                    <a:bodyPr/>
                    <a:lstStyle/>
                    <a:p>
                      <a:pPr algn="ctr" fontAlgn="b">
                        <a:lnSpc>
                          <a:spcPct val="150000"/>
                        </a:lnSpc>
                      </a:pPr>
                      <a:r>
                        <a:rPr lang="en-US" sz="11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Wilmington/Los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350 kW</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4.2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 $                           0.8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lnSpc>
                          <a:spcPct val="150000"/>
                        </a:lnSpc>
                      </a:pPr>
                      <a:r>
                        <a:rPr lang="en-US" sz="1100" b="0" i="0" u="none" strike="noStrike">
                          <a:solidFill>
                            <a:srgbClr val="000000"/>
                          </a:solidFill>
                          <a:effectLst/>
                          <a:latin typeface="Calibri"/>
                        </a:rPr>
                        <a:t>Dec-23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800970769"/>
                  </a:ext>
                </a:extLst>
              </a:tr>
              <a:tr h="168233">
                <a:tc>
                  <a:txBody>
                    <a:bodyPr/>
                    <a:lstStyle/>
                    <a:p>
                      <a:pPr algn="ctr" fontAlgn="b">
                        <a:lnSpc>
                          <a:spcPct val="150000"/>
                        </a:lnSpc>
                      </a:pPr>
                      <a:r>
                        <a:rPr lang="en-US" sz="1100" b="0" i="0" u="none" strike="noStrike">
                          <a:solidFill>
                            <a:srgbClr val="000000"/>
                          </a:solidFill>
                          <a:effectLst/>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r>
                        <a:rPr lang="en-US" sz="1100" b="0" i="0" u="none" strike="noStrike">
                          <a:solidFill>
                            <a:srgbClr val="000000"/>
                          </a:solidFill>
                          <a:effectLst/>
                          <a:latin typeface="Calibri"/>
                        </a:rPr>
                        <a:t>Wilmington/Los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r>
                        <a:rPr lang="en-US" sz="1100" b="0" i="0" u="none" strike="noStrike">
                          <a:solidFill>
                            <a:srgbClr val="000000"/>
                          </a:solidFill>
                          <a:effectLst/>
                          <a:latin typeface="Calibri"/>
                        </a:rPr>
                        <a:t>N.S.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99562220"/>
                  </a:ext>
                </a:extLst>
              </a:tr>
              <a:tr h="336467">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r>
                        <a:rPr lang="en-US" sz="1100" b="1" i="0" u="none" strike="noStrike">
                          <a:solidFill>
                            <a:srgbClr val="000000"/>
                          </a:solidFill>
                          <a:effectLst/>
                          <a:latin typeface="Calibri"/>
                        </a:rPr>
                        <a:t>241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lnSpc>
                          <a:spcPct val="150000"/>
                        </a:lnSpc>
                      </a:pPr>
                      <a:r>
                        <a:rPr lang="en-US" sz="1100" b="1"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r>
                        <a:rPr lang="en-US" sz="1100" b="1" i="0" u="none" strike="noStrike">
                          <a:solidFill>
                            <a:srgbClr val="000000"/>
                          </a:solidFill>
                          <a:effectLst/>
                          <a:latin typeface="Calibri"/>
                        </a:rPr>
                        <a:t> $                      141.3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endParaRPr lang="en-US" sz="11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l" fontAlgn="b">
                        <a:lnSpc>
                          <a:spcPct val="150000"/>
                        </a:lnSpc>
                      </a:pPr>
                      <a:r>
                        <a:rPr lang="en-US" sz="1100" b="1" i="0" u="none" strike="noStrike">
                          <a:solidFill>
                            <a:srgbClr val="000000"/>
                          </a:solidFill>
                          <a:effectLst/>
                          <a:latin typeface="Calibri"/>
                        </a:rPr>
                        <a:t> $                        28.3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tc>
                  <a:txBody>
                    <a:bodyPr/>
                    <a:lstStyle/>
                    <a:p>
                      <a:pPr algn="ctr" fontAlgn="b"/>
                      <a:endParaRPr lang="en-US" sz="11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288430329"/>
                  </a:ext>
                </a:extLst>
              </a:tr>
            </a:tbl>
          </a:graphicData>
        </a:graphic>
      </p:graphicFrame>
      <p:sp>
        <p:nvSpPr>
          <p:cNvPr id="7" name="TextBox 6">
            <a:extLst>
              <a:ext uri="{FF2B5EF4-FFF2-40B4-BE49-F238E27FC236}">
                <a16:creationId xmlns:a16="http://schemas.microsoft.com/office/drawing/2014/main" id="{5B2455F3-825C-9324-8016-E3C17F22CC13}"/>
              </a:ext>
            </a:extLst>
          </p:cNvPr>
          <p:cNvSpPr txBox="1"/>
          <p:nvPr/>
        </p:nvSpPr>
        <p:spPr>
          <a:xfrm>
            <a:off x="238125" y="6597576"/>
            <a:ext cx="3000375" cy="261610"/>
          </a:xfrm>
          <a:prstGeom prst="rect">
            <a:avLst/>
          </a:prstGeom>
          <a:noFill/>
        </p:spPr>
        <p:txBody>
          <a:bodyPr wrap="square" lIns="91440" tIns="45720" rIns="91440" bIns="45720" rtlCol="0" anchor="t">
            <a:spAutoFit/>
          </a:bodyPr>
          <a:lstStyle/>
          <a:p>
            <a:r>
              <a:rPr lang="en-US" sz="1100"/>
              <a:t>N.S.: Not specified in the application </a:t>
            </a:r>
            <a:endParaRPr lang="en-US" sz="1100">
              <a:cs typeface="Calibri"/>
            </a:endParaRPr>
          </a:p>
        </p:txBody>
      </p:sp>
    </p:spTree>
    <p:extLst>
      <p:ext uri="{BB962C8B-B14F-4D97-AF65-F5344CB8AC3E}">
        <p14:creationId xmlns:p14="http://schemas.microsoft.com/office/powerpoint/2010/main" val="1391644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56762" y="63803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CE754C3F-265F-9C56-D3E3-B8AC6B5E33D5}"/>
              </a:ext>
            </a:extLst>
          </p:cNvPr>
          <p:cNvPicPr>
            <a:picLocks noGrp="1" noChangeAspect="1"/>
          </p:cNvPicPr>
          <p:nvPr>
            <p:ph idx="1"/>
          </p:nvPr>
        </p:nvPicPr>
        <p:blipFill>
          <a:blip r:embed="rId3"/>
          <a:stretch>
            <a:fillRect/>
          </a:stretch>
        </p:blipFill>
        <p:spPr>
          <a:xfrm>
            <a:off x="812805" y="1184275"/>
            <a:ext cx="4627552" cy="4751388"/>
          </a:xfrm>
        </p:spPr>
      </p:pic>
      <p:sp>
        <p:nvSpPr>
          <p:cNvPr id="13" name="Content Placeholder 12">
            <a:extLst>
              <a:ext uri="{FF2B5EF4-FFF2-40B4-BE49-F238E27FC236}">
                <a16:creationId xmlns:a16="http://schemas.microsoft.com/office/drawing/2014/main" id="{6A3A3A8A-98CC-966E-F9B1-6297C29DD743}"/>
              </a:ext>
            </a:extLst>
          </p:cNvPr>
          <p:cNvSpPr>
            <a:spLocks noGrp="1"/>
          </p:cNvSpPr>
          <p:nvPr>
            <p:ph idx="12"/>
          </p:nvPr>
        </p:nvSpPr>
        <p:spPr>
          <a:xfrm>
            <a:off x="6248400" y="1184223"/>
            <a:ext cx="4867275" cy="4751882"/>
          </a:xfrm>
        </p:spPr>
        <p:txBody>
          <a:bodyPr/>
          <a:lstStyle/>
          <a:p>
            <a:pPr marL="0" indent="0">
              <a:buNone/>
            </a:pPr>
            <a:r>
              <a:rPr lang="en-US" sz="2400" b="1">
                <a:solidFill>
                  <a:srgbClr val="2AB4C8"/>
                </a:solidFill>
              </a:rPr>
              <a:t>Mapping of 11 sites with known addresses</a:t>
            </a:r>
          </a:p>
          <a:p>
            <a:r>
              <a:rPr lang="en-US"/>
              <a:t>Several sites are within the Port owned properties</a:t>
            </a:r>
          </a:p>
          <a:p>
            <a:r>
              <a:rPr lang="en-US"/>
              <a:t>Two major clusters; near the ports and northern end of the 710 Corridor</a:t>
            </a:r>
          </a:p>
          <a:p>
            <a:r>
              <a:rPr lang="en-US"/>
              <a:t>Need to work through MSRC to get addresses of unidentified sites</a:t>
            </a:r>
          </a:p>
          <a:p>
            <a:endParaRPr lang="en-US"/>
          </a:p>
        </p:txBody>
      </p:sp>
    </p:spTree>
    <p:extLst>
      <p:ext uri="{BB962C8B-B14F-4D97-AF65-F5344CB8AC3E}">
        <p14:creationId xmlns:p14="http://schemas.microsoft.com/office/powerpoint/2010/main" val="2523853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8" name="Table 7">
            <a:extLst>
              <a:ext uri="{FF2B5EF4-FFF2-40B4-BE49-F238E27FC236}">
                <a16:creationId xmlns:a16="http://schemas.microsoft.com/office/drawing/2014/main" id="{8A1E340B-65D9-91E4-2BBB-6ABD14A47216}"/>
              </a:ext>
            </a:extLst>
          </p:cNvPr>
          <p:cNvGraphicFramePr>
            <a:graphicFrameLocks noGrp="1"/>
          </p:cNvGraphicFramePr>
          <p:nvPr>
            <p:extLst>
              <p:ext uri="{D42A27DB-BD31-4B8C-83A1-F6EECF244321}">
                <p14:modId xmlns:p14="http://schemas.microsoft.com/office/powerpoint/2010/main" val="2797345802"/>
              </p:ext>
            </p:extLst>
          </p:nvPr>
        </p:nvGraphicFramePr>
        <p:xfrm>
          <a:off x="733425" y="1646115"/>
          <a:ext cx="10964588" cy="4480560"/>
        </p:xfrm>
        <a:graphic>
          <a:graphicData uri="http://schemas.openxmlformats.org/drawingml/2006/table">
            <a:tbl>
              <a:tblPr/>
              <a:tblGrid>
                <a:gridCol w="354193">
                  <a:extLst>
                    <a:ext uri="{9D8B030D-6E8A-4147-A177-3AD203B41FA5}">
                      <a16:colId xmlns:a16="http://schemas.microsoft.com/office/drawing/2014/main" val="1272910227"/>
                    </a:ext>
                  </a:extLst>
                </a:gridCol>
                <a:gridCol w="1493771">
                  <a:extLst>
                    <a:ext uri="{9D8B030D-6E8A-4147-A177-3AD203B41FA5}">
                      <a16:colId xmlns:a16="http://schemas.microsoft.com/office/drawing/2014/main" val="3858798368"/>
                    </a:ext>
                  </a:extLst>
                </a:gridCol>
                <a:gridCol w="1139578">
                  <a:extLst>
                    <a:ext uri="{9D8B030D-6E8A-4147-A177-3AD203B41FA5}">
                      <a16:colId xmlns:a16="http://schemas.microsoft.com/office/drawing/2014/main" val="806461896"/>
                    </a:ext>
                  </a:extLst>
                </a:gridCol>
                <a:gridCol w="1139578">
                  <a:extLst>
                    <a:ext uri="{9D8B030D-6E8A-4147-A177-3AD203B41FA5}">
                      <a16:colId xmlns:a16="http://schemas.microsoft.com/office/drawing/2014/main" val="1458335819"/>
                    </a:ext>
                  </a:extLst>
                </a:gridCol>
                <a:gridCol w="1139578">
                  <a:extLst>
                    <a:ext uri="{9D8B030D-6E8A-4147-A177-3AD203B41FA5}">
                      <a16:colId xmlns:a16="http://schemas.microsoft.com/office/drawing/2014/main" val="681142195"/>
                    </a:ext>
                  </a:extLst>
                </a:gridCol>
                <a:gridCol w="1139578">
                  <a:extLst>
                    <a:ext uri="{9D8B030D-6E8A-4147-A177-3AD203B41FA5}">
                      <a16:colId xmlns:a16="http://schemas.microsoft.com/office/drawing/2014/main" val="2179168082"/>
                    </a:ext>
                  </a:extLst>
                </a:gridCol>
                <a:gridCol w="1139578">
                  <a:extLst>
                    <a:ext uri="{9D8B030D-6E8A-4147-A177-3AD203B41FA5}">
                      <a16:colId xmlns:a16="http://schemas.microsoft.com/office/drawing/2014/main" val="4128176812"/>
                    </a:ext>
                  </a:extLst>
                </a:gridCol>
                <a:gridCol w="1139578">
                  <a:extLst>
                    <a:ext uri="{9D8B030D-6E8A-4147-A177-3AD203B41FA5}">
                      <a16:colId xmlns:a16="http://schemas.microsoft.com/office/drawing/2014/main" val="1893994834"/>
                    </a:ext>
                  </a:extLst>
                </a:gridCol>
                <a:gridCol w="1139578">
                  <a:extLst>
                    <a:ext uri="{9D8B030D-6E8A-4147-A177-3AD203B41FA5}">
                      <a16:colId xmlns:a16="http://schemas.microsoft.com/office/drawing/2014/main" val="1457811856"/>
                    </a:ext>
                  </a:extLst>
                </a:gridCol>
                <a:gridCol w="1139578">
                  <a:extLst>
                    <a:ext uri="{9D8B030D-6E8A-4147-A177-3AD203B41FA5}">
                      <a16:colId xmlns:a16="http://schemas.microsoft.com/office/drawing/2014/main" val="2649110265"/>
                    </a:ext>
                  </a:extLst>
                </a:gridCol>
              </a:tblGrid>
              <a:tr h="548640">
                <a:tc>
                  <a:txBody>
                    <a:bodyPr/>
                    <a:lstStyle/>
                    <a:p>
                      <a:pPr algn="ctr" fontAlgn="b"/>
                      <a:r>
                        <a:rPr lang="en-US" sz="1400" b="1"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1. Maximizing leverage of seed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2. Community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3. Corridor Community Benefits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4. Coordination </a:t>
                      </a:r>
                      <a:endParaRPr lang="en-US"/>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5. Workforce Development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6. Equitable Outcomes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7. Legislative Platform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8. Expeditious Deployment of Resources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4173503730"/>
                  </a:ext>
                </a:extLst>
              </a:tr>
              <a:tr h="182880">
                <a:tc>
                  <a:txBody>
                    <a:bodyPr/>
                    <a:lstStyle/>
                    <a:p>
                      <a:pPr algn="ctr" fontAlgn="b"/>
                      <a:r>
                        <a:rPr lang="en-US" sz="1400" b="0" i="0" u="none" strike="noStrike">
                          <a:solidFill>
                            <a:srgbClr val="000000"/>
                          </a:solidFill>
                          <a:effectLst/>
                          <a:latin typeface="Calibri"/>
                        </a:rPr>
                        <a:t>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Commerce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74065688"/>
                  </a:ext>
                </a:extLst>
              </a:tr>
              <a:tr h="182880">
                <a:tc>
                  <a:txBody>
                    <a:bodyPr/>
                    <a:lstStyle/>
                    <a:p>
                      <a:pPr algn="ctr" fontAlgn="b"/>
                      <a:r>
                        <a:rPr lang="en-US" sz="1400" b="0" i="0" u="none" strike="noStrike">
                          <a:solidFill>
                            <a:srgbClr val="000000"/>
                          </a:solidFill>
                          <a:effectLst/>
                          <a:latin typeface="Calibri"/>
                        </a:rPr>
                        <a:t>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Compton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62939274"/>
                  </a:ext>
                </a:extLst>
              </a:tr>
              <a:tr h="365760">
                <a:tc>
                  <a:txBody>
                    <a:bodyPr/>
                    <a:lstStyle/>
                    <a:p>
                      <a:pPr algn="ctr" fontAlgn="b"/>
                      <a:r>
                        <a:rPr lang="en-US" sz="1400" b="0" i="0" u="none" strike="noStrike">
                          <a:solidFill>
                            <a:srgbClr val="000000"/>
                          </a:solidFill>
                          <a:effectLst/>
                          <a:latin typeface="Calibri"/>
                        </a:rPr>
                        <a:t>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Compton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31131947"/>
                  </a:ext>
                </a:extLst>
              </a:tr>
              <a:tr h="914400">
                <a:tc>
                  <a:txBody>
                    <a:bodyPr/>
                    <a:lstStyle/>
                    <a:p>
                      <a:pPr algn="ctr" fontAlgn="b"/>
                      <a:r>
                        <a:rPr lang="en-US" sz="1400" b="0" i="0" u="none" strike="noStrike">
                          <a:solidFill>
                            <a:srgbClr val="000000"/>
                          </a:solidFill>
                          <a:effectLst/>
                          <a:latin typeface="Calibri"/>
                        </a:rPr>
                        <a:t>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Existing Truck Stops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Coordinates through Coalition for Clean Air and Breathe SoCal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10197043"/>
                  </a:ext>
                </a:extLst>
              </a:tr>
              <a:tr h="548640">
                <a:tc>
                  <a:txBody>
                    <a:bodyPr/>
                    <a:lstStyle/>
                    <a:p>
                      <a:pPr algn="ctr" fontAlgn="b"/>
                      <a:r>
                        <a:rPr lang="en-US" sz="1400" b="0" i="0" u="none" strike="noStrike">
                          <a:solidFill>
                            <a:srgbClr val="000000"/>
                          </a:solidFill>
                          <a:effectLst/>
                          <a:latin typeface="Calibri"/>
                        </a:rPr>
                        <a:t>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X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Vehicle Pool</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90557551"/>
                  </a:ext>
                </a:extLst>
              </a:tr>
              <a:tr h="182880">
                <a:tc>
                  <a:txBody>
                    <a:bodyPr/>
                    <a:lstStyle/>
                    <a:p>
                      <a:pPr algn="ctr" fontAlgn="b"/>
                      <a:r>
                        <a:rPr lang="en-US" sz="1400" b="0" i="0" u="none" strike="noStrike">
                          <a:solidFill>
                            <a:srgbClr val="000000"/>
                          </a:solidFill>
                          <a:effectLst/>
                          <a:latin typeface="Calibri"/>
                        </a:rPr>
                        <a:t>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3372029"/>
                  </a:ext>
                </a:extLst>
              </a:tr>
              <a:tr h="365760">
                <a:tc>
                  <a:txBody>
                    <a:bodyPr/>
                    <a:lstStyle/>
                    <a:p>
                      <a:pPr algn="ctr" fontAlgn="b"/>
                      <a:r>
                        <a:rPr lang="en-US" sz="1400" b="0" i="0" u="none" strike="noStrike">
                          <a:solidFill>
                            <a:srgbClr val="000000"/>
                          </a:solidFill>
                          <a:effectLst/>
                          <a:latin typeface="Calibri"/>
                        </a:rPr>
                        <a:t>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Truck-as-a-Service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3125321"/>
                  </a:ext>
                </a:extLst>
              </a:tr>
              <a:tr h="365760">
                <a:tc>
                  <a:txBody>
                    <a:bodyPr/>
                    <a:lstStyle/>
                    <a:p>
                      <a:pPr algn="ctr" fontAlgn="b"/>
                      <a:r>
                        <a:rPr lang="en-US" sz="1400" b="0" i="0" u="none" strike="noStrike">
                          <a:solidFill>
                            <a:srgbClr val="000000"/>
                          </a:solidFill>
                          <a:effectLst/>
                          <a:latin typeface="Calibri"/>
                        </a:rPr>
                        <a:t>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Long-term vehicle lease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14791367"/>
                  </a:ext>
                </a:extLst>
              </a:tr>
              <a:tr h="365760">
                <a:tc>
                  <a:txBody>
                    <a:bodyPr/>
                    <a:lstStyle/>
                    <a:p>
                      <a:pPr algn="ctr" fontAlgn="b"/>
                      <a:r>
                        <a:rPr lang="en-US" sz="1400" b="0" i="0" u="none" strike="noStrike">
                          <a:solidFill>
                            <a:srgbClr val="000000"/>
                          </a:solidFill>
                          <a:effectLst/>
                          <a:latin typeface="Calibri" panose="020F0502020204030204" pitchFamily="34" charset="0"/>
                        </a:rPr>
                        <a:t>9</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Long Beach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panose="020F0502020204030204" pitchFamily="34" charset="0"/>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66525794"/>
                  </a:ext>
                </a:extLst>
              </a:tr>
            </a:tbl>
          </a:graphicData>
        </a:graphic>
      </p:graphicFrame>
      <p:sp>
        <p:nvSpPr>
          <p:cNvPr id="10" name="Content Placeholder 9">
            <a:extLst>
              <a:ext uri="{FF2B5EF4-FFF2-40B4-BE49-F238E27FC236}">
                <a16:creationId xmlns:a16="http://schemas.microsoft.com/office/drawing/2014/main" id="{727CB97D-73FC-265A-7B20-5BBA92D1BA9E}"/>
              </a:ext>
            </a:extLst>
          </p:cNvPr>
          <p:cNvSpPr>
            <a:spLocks noGrp="1"/>
          </p:cNvSpPr>
          <p:nvPr>
            <p:ph idx="1"/>
          </p:nvPr>
        </p:nvSpPr>
        <p:spPr>
          <a:xfrm>
            <a:off x="381000" y="1276351"/>
            <a:ext cx="11077575" cy="668064"/>
          </a:xfrm>
        </p:spPr>
        <p:txBody>
          <a:bodyPr/>
          <a:lstStyle/>
          <a:p>
            <a:pPr marL="0" indent="0">
              <a:buNone/>
            </a:pPr>
            <a:r>
              <a:rPr lang="en-US"/>
              <a:t>Preliminary evaluation against the ZET Program Principles</a:t>
            </a:r>
          </a:p>
        </p:txBody>
      </p:sp>
    </p:spTree>
    <p:extLst>
      <p:ext uri="{BB962C8B-B14F-4D97-AF65-F5344CB8AC3E}">
        <p14:creationId xmlns:p14="http://schemas.microsoft.com/office/powerpoint/2010/main" val="315541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Content Placeholder 5">
            <a:extLst>
              <a:ext uri="{FF2B5EF4-FFF2-40B4-BE49-F238E27FC236}">
                <a16:creationId xmlns:a16="http://schemas.microsoft.com/office/drawing/2014/main" id="{9CA0125C-C432-8582-3EEA-EFA94B751202}"/>
              </a:ext>
            </a:extLst>
          </p:cNvPr>
          <p:cNvGraphicFramePr>
            <a:graphicFrameLocks noGrp="1"/>
          </p:cNvGraphicFramePr>
          <p:nvPr>
            <p:ph idx="1"/>
            <p:extLst>
              <p:ext uri="{D42A27DB-BD31-4B8C-83A1-F6EECF244321}">
                <p14:modId xmlns:p14="http://schemas.microsoft.com/office/powerpoint/2010/main" val="2145184610"/>
              </p:ext>
            </p:extLst>
          </p:nvPr>
        </p:nvGraphicFramePr>
        <p:xfrm>
          <a:off x="733425" y="1761722"/>
          <a:ext cx="10607240" cy="4206240"/>
        </p:xfrm>
        <a:graphic>
          <a:graphicData uri="http://schemas.openxmlformats.org/drawingml/2006/table">
            <a:tbl>
              <a:tblPr/>
              <a:tblGrid>
                <a:gridCol w="386065">
                  <a:extLst>
                    <a:ext uri="{9D8B030D-6E8A-4147-A177-3AD203B41FA5}">
                      <a16:colId xmlns:a16="http://schemas.microsoft.com/office/drawing/2014/main" val="1984215387"/>
                    </a:ext>
                  </a:extLst>
                </a:gridCol>
                <a:gridCol w="1116551">
                  <a:extLst>
                    <a:ext uri="{9D8B030D-6E8A-4147-A177-3AD203B41FA5}">
                      <a16:colId xmlns:a16="http://schemas.microsoft.com/office/drawing/2014/main" val="21883768"/>
                    </a:ext>
                  </a:extLst>
                </a:gridCol>
                <a:gridCol w="1071655">
                  <a:extLst>
                    <a:ext uri="{9D8B030D-6E8A-4147-A177-3AD203B41FA5}">
                      <a16:colId xmlns:a16="http://schemas.microsoft.com/office/drawing/2014/main" val="3055922551"/>
                    </a:ext>
                  </a:extLst>
                </a:gridCol>
                <a:gridCol w="1147567">
                  <a:extLst>
                    <a:ext uri="{9D8B030D-6E8A-4147-A177-3AD203B41FA5}">
                      <a16:colId xmlns:a16="http://schemas.microsoft.com/office/drawing/2014/main" val="2494799584"/>
                    </a:ext>
                  </a:extLst>
                </a:gridCol>
                <a:gridCol w="1147567">
                  <a:extLst>
                    <a:ext uri="{9D8B030D-6E8A-4147-A177-3AD203B41FA5}">
                      <a16:colId xmlns:a16="http://schemas.microsoft.com/office/drawing/2014/main" val="4036491279"/>
                    </a:ext>
                  </a:extLst>
                </a:gridCol>
                <a:gridCol w="1147567">
                  <a:extLst>
                    <a:ext uri="{9D8B030D-6E8A-4147-A177-3AD203B41FA5}">
                      <a16:colId xmlns:a16="http://schemas.microsoft.com/office/drawing/2014/main" val="1033633123"/>
                    </a:ext>
                  </a:extLst>
                </a:gridCol>
                <a:gridCol w="1147567">
                  <a:extLst>
                    <a:ext uri="{9D8B030D-6E8A-4147-A177-3AD203B41FA5}">
                      <a16:colId xmlns:a16="http://schemas.microsoft.com/office/drawing/2014/main" val="1501999489"/>
                    </a:ext>
                  </a:extLst>
                </a:gridCol>
                <a:gridCol w="1147567">
                  <a:extLst>
                    <a:ext uri="{9D8B030D-6E8A-4147-A177-3AD203B41FA5}">
                      <a16:colId xmlns:a16="http://schemas.microsoft.com/office/drawing/2014/main" val="392970394"/>
                    </a:ext>
                  </a:extLst>
                </a:gridCol>
                <a:gridCol w="1147567">
                  <a:extLst>
                    <a:ext uri="{9D8B030D-6E8A-4147-A177-3AD203B41FA5}">
                      <a16:colId xmlns:a16="http://schemas.microsoft.com/office/drawing/2014/main" val="2444724875"/>
                    </a:ext>
                  </a:extLst>
                </a:gridCol>
                <a:gridCol w="1147567">
                  <a:extLst>
                    <a:ext uri="{9D8B030D-6E8A-4147-A177-3AD203B41FA5}">
                      <a16:colId xmlns:a16="http://schemas.microsoft.com/office/drawing/2014/main" val="3049432396"/>
                    </a:ext>
                  </a:extLst>
                </a:gridCol>
              </a:tblGrid>
              <a:tr h="548640">
                <a:tc>
                  <a:txBody>
                    <a:bodyPr/>
                    <a:lstStyle/>
                    <a:p>
                      <a:pPr algn="ctr" fontAlgn="b"/>
                      <a:endParaRPr lang="en-US" sz="1400" b="1"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City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1. Maximizing leverage of seed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2. Community Engagement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3. Corridor Community Benefits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4. Coordination </a:t>
                      </a:r>
                      <a:endParaRPr lang="en-US" sz="1400" b="1"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5. Workforce Development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6. Equitable Outcomes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7. Legislative Platform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tc>
                  <a:txBody>
                    <a:bodyPr/>
                    <a:lstStyle/>
                    <a:p>
                      <a:pPr algn="ctr" fontAlgn="b"/>
                      <a:r>
                        <a:rPr lang="en-US" sz="1400" b="1" i="0" u="none" strike="noStrike">
                          <a:solidFill>
                            <a:srgbClr val="000000"/>
                          </a:solidFill>
                          <a:effectLst/>
                          <a:latin typeface="Calibri"/>
                        </a:rPr>
                        <a:t>8. Expeditious Deployment of Resources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4C6E7"/>
                    </a:solidFill>
                  </a:tcPr>
                </a:tc>
                <a:extLst>
                  <a:ext uri="{0D108BD9-81ED-4DB2-BD59-A6C34878D82A}">
                    <a16:rowId xmlns:a16="http://schemas.microsoft.com/office/drawing/2014/main" val="3817796084"/>
                  </a:ext>
                </a:extLst>
              </a:tr>
              <a:tr h="182880">
                <a:tc>
                  <a:txBody>
                    <a:bodyPr/>
                    <a:lstStyle/>
                    <a:p>
                      <a:pPr algn="ctr" fontAlgn="b"/>
                      <a:r>
                        <a:rPr lang="en-US" sz="1400" b="0" i="0" u="none" strike="noStrike">
                          <a:solidFill>
                            <a:srgbClr val="000000"/>
                          </a:solidFill>
                          <a:effectLst/>
                          <a:latin typeface="Calibri"/>
                        </a:rPr>
                        <a:t>10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24291727"/>
                  </a:ext>
                </a:extLst>
              </a:tr>
              <a:tr h="182880">
                <a:tc>
                  <a:txBody>
                    <a:bodyPr/>
                    <a:lstStyle/>
                    <a:p>
                      <a:pPr algn="ctr" fontAlgn="b"/>
                      <a:r>
                        <a:rPr lang="en-US" sz="1400" b="0" i="0" u="none" strike="noStrike">
                          <a:solidFill>
                            <a:srgbClr val="000000"/>
                          </a:solidFill>
                          <a:effectLst/>
                          <a:latin typeface="Calibri"/>
                        </a:rPr>
                        <a:t>11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49918568"/>
                  </a:ext>
                </a:extLst>
              </a:tr>
              <a:tr h="365760">
                <a:tc>
                  <a:txBody>
                    <a:bodyPr/>
                    <a:lstStyle/>
                    <a:p>
                      <a:pPr algn="ctr" fontAlgn="b"/>
                      <a:r>
                        <a:rPr lang="en-US" sz="1400" b="0" i="0" u="none" strike="noStrike">
                          <a:solidFill>
                            <a:srgbClr val="000000"/>
                          </a:solidFill>
                          <a:effectLst/>
                          <a:latin typeface="Calibri"/>
                        </a:rPr>
                        <a:t>12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Los Angeles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Fleet Rental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2306147"/>
                  </a:ext>
                </a:extLst>
              </a:tr>
              <a:tr h="914400">
                <a:tc>
                  <a:txBody>
                    <a:bodyPr/>
                    <a:lstStyle/>
                    <a:p>
                      <a:pPr algn="ctr" fontAlgn="b"/>
                      <a:r>
                        <a:rPr lang="en-US" sz="1400" b="0" i="0" u="none" strike="noStrike">
                          <a:solidFill>
                            <a:srgbClr val="000000"/>
                          </a:solidFill>
                          <a:effectLst/>
                          <a:latin typeface="Calibri"/>
                        </a:rPr>
                        <a:t>13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Rancho Domingues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35923793"/>
                  </a:ext>
                </a:extLst>
              </a:tr>
              <a:tr h="548640">
                <a:tc>
                  <a:txBody>
                    <a:bodyPr/>
                    <a:lstStyle/>
                    <a:p>
                      <a:pPr algn="ctr" fontAlgn="b"/>
                      <a:r>
                        <a:rPr lang="en-US" sz="1400" b="0" i="0" u="none" strike="noStrike">
                          <a:solidFill>
                            <a:srgbClr val="000000"/>
                          </a:solidFill>
                          <a:effectLst/>
                          <a:latin typeface="Calibri"/>
                        </a:rPr>
                        <a:t>14</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 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6962039"/>
                  </a:ext>
                </a:extLst>
              </a:tr>
              <a:tr h="182880">
                <a:tc>
                  <a:txBody>
                    <a:bodyPr/>
                    <a:lstStyle/>
                    <a:p>
                      <a:pPr algn="ctr" fontAlgn="b"/>
                      <a:r>
                        <a:rPr lang="en-US" sz="1400" b="0" i="0" u="none" strike="noStrike">
                          <a:solidFill>
                            <a:srgbClr val="000000"/>
                          </a:solidFill>
                          <a:effectLst/>
                          <a:latin typeface="Calibri"/>
                        </a:rPr>
                        <a:t>15</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44628274"/>
                  </a:ext>
                </a:extLst>
              </a:tr>
              <a:tr h="365760">
                <a:tc>
                  <a:txBody>
                    <a:bodyPr/>
                    <a:lstStyle/>
                    <a:p>
                      <a:pPr algn="ctr" fontAlgn="b"/>
                      <a:r>
                        <a:rPr lang="en-US" sz="1400" b="0" i="0" u="none" strike="noStrike">
                          <a:solidFill>
                            <a:srgbClr val="000000"/>
                          </a:solidFill>
                          <a:effectLst/>
                          <a:latin typeface="Calibri"/>
                        </a:rPr>
                        <a:t>16</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Vernon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Fleet Rental </a:t>
                      </a:r>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05390506"/>
                  </a:ext>
                </a:extLst>
              </a:tr>
              <a:tr h="365760">
                <a:tc>
                  <a:txBody>
                    <a:bodyPr/>
                    <a:lstStyle/>
                    <a:p>
                      <a:pPr algn="ctr" fontAlgn="b"/>
                      <a:r>
                        <a:rPr lang="en-US" sz="1400" b="0" i="0" u="none" strike="noStrike">
                          <a:solidFill>
                            <a:srgbClr val="000000"/>
                          </a:solidFill>
                          <a:effectLst/>
                          <a:latin typeface="Calibri"/>
                        </a:rPr>
                        <a:t>17</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Wilmington/LA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400" b="0" i="0" u="none" strike="noStrike">
                          <a:solidFill>
                            <a:srgbClr val="000000"/>
                          </a:solidFill>
                          <a:effectLst/>
                          <a:latin typeface="Calibri"/>
                        </a:rPr>
                        <a:t>X</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4177160"/>
                  </a:ext>
                </a:extLst>
              </a:tr>
              <a:tr h="365760">
                <a:tc>
                  <a:txBody>
                    <a:bodyPr/>
                    <a:lstStyle/>
                    <a:p>
                      <a:pPr algn="ctr" fontAlgn="b"/>
                      <a:r>
                        <a:rPr lang="en-US" sz="1400" b="0" i="0" u="none" strike="noStrike">
                          <a:solidFill>
                            <a:srgbClr val="000000"/>
                          </a:solidFill>
                          <a:effectLst/>
                          <a:latin typeface="Calibri"/>
                        </a:rPr>
                        <a:t>18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400" b="0" i="0" u="none" strike="noStrike">
                          <a:solidFill>
                            <a:srgbClr val="000000"/>
                          </a:solidFill>
                          <a:effectLst/>
                          <a:latin typeface="Calibri"/>
                        </a:rPr>
                        <a:t>Wilmington/LA</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effectLst/>
                        <a:latin typeface="Calibri"/>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1400" b="0" i="0" u="none" strike="noStrike">
                        <a:solidFill>
                          <a:srgbClr val="000000"/>
                        </a:solidFill>
                        <a:effectLst/>
                        <a:latin typeface="Calibri" panose="020F0502020204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25677368"/>
                  </a:ext>
                </a:extLst>
              </a:tr>
            </a:tbl>
          </a:graphicData>
        </a:graphic>
      </p:graphicFrame>
      <p:sp>
        <p:nvSpPr>
          <p:cNvPr id="7" name="Content Placeholder 9">
            <a:extLst>
              <a:ext uri="{FF2B5EF4-FFF2-40B4-BE49-F238E27FC236}">
                <a16:creationId xmlns:a16="http://schemas.microsoft.com/office/drawing/2014/main" id="{130F51AA-7574-5131-FBAE-7C2CC15081F2}"/>
              </a:ext>
            </a:extLst>
          </p:cNvPr>
          <p:cNvSpPr txBox="1">
            <a:spLocks/>
          </p:cNvSpPr>
          <p:nvPr/>
        </p:nvSpPr>
        <p:spPr>
          <a:xfrm>
            <a:off x="381000" y="1276351"/>
            <a:ext cx="11077575" cy="668064"/>
          </a:xfrm>
          <a:prstGeom prst="rect">
            <a:avLst/>
          </a:prstGeom>
        </p:spPr>
        <p:txBody>
          <a:bodyPr vert="horz" lIns="91440" tIns="45720" rIns="91440" bIns="45720" rtlCol="0">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System Font Regular"/>
              <a:buNone/>
            </a:pPr>
            <a:r>
              <a:rPr lang="en-US"/>
              <a:t>Preliminary evaluation against the ZET Program Principles</a:t>
            </a:r>
          </a:p>
        </p:txBody>
      </p:sp>
    </p:spTree>
    <p:extLst>
      <p:ext uri="{BB962C8B-B14F-4D97-AF65-F5344CB8AC3E}">
        <p14:creationId xmlns:p14="http://schemas.microsoft.com/office/powerpoint/2010/main" val="1531213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TextBox 72">
            <a:extLst>
              <a:ext uri="{FF2B5EF4-FFF2-40B4-BE49-F238E27FC236}">
                <a16:creationId xmlns:a16="http://schemas.microsoft.com/office/drawing/2014/main" id="{9A6B343D-FE25-474C-9E1A-F6B1A029E64E}"/>
              </a:ext>
            </a:extLst>
          </p:cNvPr>
          <p:cNvSpPr txBox="1"/>
          <p:nvPr/>
        </p:nvSpPr>
        <p:spPr>
          <a:xfrm>
            <a:off x="407489" y="200672"/>
            <a:ext cx="9865515" cy="52322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Calibri" panose="020F0502020204030204"/>
                <a:ea typeface="+mn-ea"/>
                <a:cs typeface="+mn-cs"/>
              </a:rPr>
              <a:t>RFI for Zero-Emission Infrastructure to Support Goods Movement</a:t>
            </a:r>
            <a:endParaRPr kumimoji="0" lang="en-US" sz="28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sp>
        <p:nvSpPr>
          <p:cNvPr id="5" name="Content Placeholder 2">
            <a:extLst>
              <a:ext uri="{FF2B5EF4-FFF2-40B4-BE49-F238E27FC236}">
                <a16:creationId xmlns:a16="http://schemas.microsoft.com/office/drawing/2014/main" id="{35432D64-52B9-495D-85A6-1C187566A189}"/>
              </a:ext>
            </a:extLst>
          </p:cNvPr>
          <p:cNvSpPr>
            <a:spLocks noGrp="1"/>
          </p:cNvSpPr>
          <p:nvPr>
            <p:ph idx="1"/>
          </p:nvPr>
        </p:nvSpPr>
        <p:spPr>
          <a:xfrm>
            <a:off x="474487" y="1101667"/>
            <a:ext cx="10984407" cy="5100821"/>
          </a:xfrm>
        </p:spPr>
        <p:txBody>
          <a:bodyPr vert="horz" lIns="91440" tIns="45720" rIns="91440" bIns="45720" rtlCol="0" anchor="t">
            <a:noAutofit/>
          </a:bodyPr>
          <a:lstStyle/>
          <a:p>
            <a:pPr marL="0" indent="0">
              <a:buNone/>
              <a:defRPr/>
            </a:pPr>
            <a:r>
              <a:rPr lang="en-US" sz="2400" b="1">
                <a:solidFill>
                  <a:srgbClr val="2AB4C8"/>
                </a:solidFill>
              </a:rPr>
              <a:t>Next Steps</a:t>
            </a:r>
            <a:endParaRPr lang="en-US" sz="2400" b="1">
              <a:ea typeface="Calibri" panose="020F0502020204030204"/>
              <a:cs typeface="Calibri"/>
            </a:endParaRPr>
          </a:p>
          <a:p>
            <a:pPr>
              <a:lnSpc>
                <a:spcPct val="100000"/>
              </a:lnSpc>
              <a:spcBef>
                <a:spcPts val="600"/>
              </a:spcBef>
              <a:buFont typeface="Calibri" panose="020F0502020204030204" pitchFamily="34" charset="0"/>
              <a:buChar char="&gt;"/>
              <a:defRPr/>
            </a:pPr>
            <a:r>
              <a:rPr kumimoji="0" lang="en-US" sz="2400" b="0" i="0" u="none" strike="noStrike" kern="1200" cap="none" spc="0" normalizeH="0" baseline="0" noProof="0">
                <a:ln>
                  <a:noFill/>
                </a:ln>
                <a:solidFill>
                  <a:srgbClr val="000000"/>
                </a:solidFill>
                <a:effectLst/>
                <a:uLnTx/>
                <a:uFillTx/>
                <a:ea typeface="+mn-ea"/>
                <a:cs typeface="+mn-cs"/>
              </a:rPr>
              <a:t>Work through MSRC to get more information on proposed projects to determine their alignment with the 710 ZET Program Principles</a:t>
            </a:r>
          </a:p>
          <a:p>
            <a:pPr lvl="1">
              <a:lnSpc>
                <a:spcPct val="100000"/>
              </a:lnSpc>
              <a:spcBef>
                <a:spcPts val="600"/>
              </a:spcBef>
              <a:buFont typeface="Calibri" panose="020F0502020204030204" pitchFamily="34" charset="0"/>
              <a:buChar char="&gt;"/>
              <a:defRPr/>
            </a:pPr>
            <a:r>
              <a:rPr lang="en-US" sz="2400">
                <a:solidFill>
                  <a:srgbClr val="000000"/>
                </a:solidFill>
              </a:rPr>
              <a:t>Open to working with Metro to conduct community engagement and education?</a:t>
            </a:r>
          </a:p>
          <a:p>
            <a:pPr lvl="1">
              <a:lnSpc>
                <a:spcPct val="100000"/>
              </a:lnSpc>
              <a:spcBef>
                <a:spcPts val="600"/>
              </a:spcBef>
              <a:buFont typeface="Calibri" panose="020F0502020204030204" pitchFamily="34" charset="0"/>
              <a:buChar char="&gt;"/>
              <a:defRPr/>
            </a:pPr>
            <a:r>
              <a:rPr lang="en-US" sz="2400">
                <a:solidFill>
                  <a:srgbClr val="000000"/>
                </a:solidFill>
              </a:rPr>
              <a:t>Flexibility in incorporating surrounding community desires and addressing their concerns related to the project(s)? </a:t>
            </a:r>
          </a:p>
          <a:p>
            <a:pPr lvl="1">
              <a:lnSpc>
                <a:spcPct val="100000"/>
              </a:lnSpc>
              <a:spcBef>
                <a:spcPts val="600"/>
              </a:spcBef>
              <a:buFont typeface="Calibri" panose="020F0502020204030204" pitchFamily="34" charset="0"/>
              <a:buChar char="&gt;"/>
              <a:defRPr/>
            </a:pPr>
            <a:r>
              <a:rPr lang="en-US" sz="2400">
                <a:solidFill>
                  <a:srgbClr val="000000"/>
                </a:solidFill>
              </a:rPr>
              <a:t>Open to setting a reasonable local hiring target for the project(s)?  </a:t>
            </a:r>
          </a:p>
          <a:p>
            <a:pPr lvl="1">
              <a:lnSpc>
                <a:spcPct val="100000"/>
              </a:lnSpc>
              <a:spcBef>
                <a:spcPts val="600"/>
              </a:spcBef>
              <a:buFont typeface="Calibri" panose="020F0502020204030204" pitchFamily="34" charset="0"/>
              <a:buChar char="&gt;"/>
              <a:defRPr/>
            </a:pPr>
            <a:r>
              <a:rPr lang="en-US" sz="2400">
                <a:solidFill>
                  <a:srgbClr val="000000"/>
                </a:solidFill>
                <a:ea typeface="Calibri"/>
                <a:cs typeface="Calibri"/>
              </a:rPr>
              <a:t>Verify the reasonableness of their proposed schedule based on CEQA and permitting process</a:t>
            </a:r>
          </a:p>
          <a:p>
            <a:pPr lvl="1">
              <a:lnSpc>
                <a:spcPct val="100000"/>
              </a:lnSpc>
              <a:spcBef>
                <a:spcPts val="600"/>
              </a:spcBef>
              <a:buFont typeface="Calibri" panose="020F0502020204030204" pitchFamily="34" charset="0"/>
              <a:buChar char="&gt;"/>
              <a:defRPr/>
            </a:pPr>
            <a:r>
              <a:rPr lang="en-US" sz="2400">
                <a:solidFill>
                  <a:srgbClr val="000000"/>
                </a:solidFill>
                <a:ea typeface="Calibri"/>
                <a:cs typeface="Calibri"/>
              </a:rPr>
              <a:t>Verify the reasonableness of their proposed energy reliability</a:t>
            </a:r>
          </a:p>
          <a:p>
            <a:pPr>
              <a:lnSpc>
                <a:spcPct val="100000"/>
              </a:lnSpc>
              <a:spcBef>
                <a:spcPts val="600"/>
              </a:spcBef>
              <a:buFont typeface="Calibri" panose="020F0502020204030204" pitchFamily="34" charset="0"/>
              <a:buChar char="&gt;"/>
              <a:defRPr/>
            </a:pPr>
            <a:endParaRPr lang="en-US" sz="2400">
              <a:ea typeface="Calibri"/>
              <a:cs typeface="Calibri"/>
            </a:endParaRPr>
          </a:p>
          <a:p>
            <a:pPr>
              <a:buFont typeface="System Font Regular"/>
              <a:buChar char="&gt;"/>
              <a:defRPr/>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a:lnSpc>
                <a:spcPct val="100000"/>
              </a:lnSpc>
              <a:spcBef>
                <a:spcPts val="600"/>
              </a:spcBef>
              <a:buFont typeface="Calibri,Sans-Serif"/>
              <a:buChar char="&gt;"/>
            </a:pPr>
            <a:endParaRPr lang="en-US" sz="2200">
              <a:ea typeface="Calibri"/>
              <a:cs typeface="Calibri"/>
            </a:endParaRPr>
          </a:p>
          <a:p>
            <a:pPr marL="0" indent="0">
              <a:buFont typeface="System Font Regular"/>
              <a:buNone/>
            </a:pPr>
            <a:endParaRPr lang="en-US" sz="2200">
              <a:ea typeface="Calibri"/>
              <a:cs typeface="Calibri"/>
            </a:endParaRPr>
          </a:p>
          <a:p>
            <a:pPr marL="0" indent="0">
              <a:buFont typeface="System Font Regular"/>
              <a:buNone/>
            </a:pPr>
            <a:endParaRPr lang="en-US" sz="2200">
              <a:ea typeface="Calibri"/>
              <a:cs typeface="Calibri"/>
            </a:endParaRPr>
          </a:p>
          <a:p>
            <a:pPr marL="0" lvl="1" indent="0">
              <a:lnSpc>
                <a:spcPct val="100000"/>
              </a:lnSpc>
              <a:spcBef>
                <a:spcPts val="0"/>
              </a:spcBef>
              <a:spcAft>
                <a:spcPts val="1000"/>
              </a:spcAft>
              <a:buNone/>
            </a:pPr>
            <a:endParaRPr lang="en-US" sz="2200">
              <a:ea typeface="Calibri"/>
              <a:cs typeface="Calibri"/>
            </a:endParaRPr>
          </a:p>
        </p:txBody>
      </p:sp>
      <p:sp>
        <p:nvSpPr>
          <p:cNvPr id="4" name="TextBox 3">
            <a:extLst>
              <a:ext uri="{FF2B5EF4-FFF2-40B4-BE49-F238E27FC236}">
                <a16:creationId xmlns:a16="http://schemas.microsoft.com/office/drawing/2014/main" id="{11FB580D-DDAE-B9A6-A478-3489664E9358}"/>
              </a:ext>
            </a:extLst>
          </p:cNvPr>
          <p:cNvSpPr txBox="1"/>
          <p:nvPr/>
        </p:nvSpPr>
        <p:spPr>
          <a:xfrm>
            <a:off x="5966691" y="6411129"/>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37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5" y="1647115"/>
            <a:ext cx="12172405" cy="2015936"/>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chemeClr val="bg1"/>
                </a:solidFill>
                <a:ea typeface="+mn-lt"/>
                <a:cs typeface="+mn-lt"/>
              </a:rPr>
              <a:t> Agenda Item #4: </a:t>
            </a:r>
            <a:endParaRPr lang="en-US">
              <a:solidFill>
                <a:schemeClr val="bg1"/>
              </a:solidFill>
              <a:ea typeface="+mn-lt"/>
              <a:cs typeface="+mn-lt"/>
            </a:endParaRPr>
          </a:p>
          <a:p>
            <a:pPr marR="91440" algn="ctr">
              <a:defRPr/>
            </a:pPr>
            <a:r>
              <a:rPr lang="en-US" sz="4000" b="1">
                <a:solidFill>
                  <a:schemeClr val="bg1"/>
                </a:solidFill>
                <a:ea typeface="+mn-lt"/>
                <a:cs typeface="+mn-lt"/>
              </a:rPr>
              <a:t>First to Last Mile: Creating an Integrated Goods Movement Charging Network around the I-710 Corridor</a:t>
            </a:r>
            <a:endParaRPr lang="en-US">
              <a:solidFill>
                <a:schemeClr val="bg1"/>
              </a:solidFill>
              <a:cs typeface="Calibri"/>
            </a:endParaRPr>
          </a:p>
        </p:txBody>
      </p:sp>
      <p:sp>
        <p:nvSpPr>
          <p:cNvPr id="2" name="TextBox 1">
            <a:extLst>
              <a:ext uri="{FF2B5EF4-FFF2-40B4-BE49-F238E27FC236}">
                <a16:creationId xmlns:a16="http://schemas.microsoft.com/office/drawing/2014/main" id="{C9D7062F-A958-EBEA-969A-76E4042D9FCC}"/>
              </a:ext>
            </a:extLst>
          </p:cNvPr>
          <p:cNvSpPr txBox="1"/>
          <p:nvPr/>
        </p:nvSpPr>
        <p:spPr>
          <a:xfrm>
            <a:off x="4152180" y="3716984"/>
            <a:ext cx="5074005" cy="2062103"/>
          </a:xfrm>
          <a:prstGeom prst="rect">
            <a:avLst/>
          </a:prstGeom>
          <a:noFill/>
        </p:spPr>
        <p:txBody>
          <a:bodyPr wrap="square" lIns="91440" tIns="45720" rIns="91440" bIns="45720" rtlCol="0" anchor="t">
            <a:spAutoFit/>
          </a:bodyPr>
          <a:lstStyle/>
          <a:p>
            <a:pPr marR="91440"/>
            <a:r>
              <a:rPr lang="en-US" sz="2000" b="1" i="1">
                <a:solidFill>
                  <a:schemeClr val="bg1"/>
                </a:solidFill>
                <a:cs typeface="Calibri"/>
              </a:rPr>
              <a:t>Presentation by: Jack Symington, </a:t>
            </a:r>
            <a:br>
              <a:rPr lang="en-US" sz="2000" b="1" i="1">
                <a:cs typeface="Calibri"/>
              </a:rPr>
            </a:br>
            <a:r>
              <a:rPr lang="en-US" sz="2000" b="1" i="1">
                <a:solidFill>
                  <a:schemeClr val="bg1"/>
                </a:solidFill>
                <a:cs typeface="Calibri"/>
              </a:rPr>
              <a:t>Senior Program Manager, </a:t>
            </a:r>
            <a:r>
              <a:rPr lang="en-US" sz="2000" b="1" i="1">
                <a:solidFill>
                  <a:schemeClr val="bg1"/>
                </a:solidFill>
                <a:ea typeface="Yu Mincho"/>
                <a:cs typeface="+mn-lt"/>
              </a:rPr>
              <a:t>Los Angeles Cleantech Incubator (LACI)</a:t>
            </a:r>
          </a:p>
          <a:p>
            <a:pPr marR="91440"/>
            <a:endParaRPr lang="en-US" sz="2000" b="1" i="1">
              <a:solidFill>
                <a:schemeClr val="bg1"/>
              </a:solidFill>
              <a:ea typeface="Yu Mincho"/>
              <a:cs typeface="Calibri"/>
            </a:endParaRPr>
          </a:p>
          <a:p>
            <a:pPr marL="342900" marR="91440" indent="-342900">
              <a:buAutoNum type="romanLcPeriod"/>
            </a:pPr>
            <a:r>
              <a:rPr lang="en-US" sz="1600" b="1">
                <a:solidFill>
                  <a:schemeClr val="bg1"/>
                </a:solidFill>
                <a:ea typeface="Yu Mincho"/>
                <a:cs typeface="Calibri"/>
              </a:rPr>
              <a:t>Presentation</a:t>
            </a:r>
            <a:endParaRPr lang="en-US" sz="1600" b="1">
              <a:solidFill>
                <a:schemeClr val="bg1"/>
              </a:solidFill>
              <a:ea typeface="+mn-lt"/>
              <a:cs typeface="+mn-lt"/>
            </a:endParaRPr>
          </a:p>
          <a:p>
            <a:pPr marL="342900" marR="91440" indent="-342900">
              <a:buAutoNum type="romanLcPeriod"/>
            </a:pPr>
            <a:r>
              <a:rPr lang="en-US" sz="1600" b="1">
                <a:solidFill>
                  <a:schemeClr val="bg1"/>
                </a:solidFill>
                <a:ea typeface="Yu Mincho"/>
                <a:cs typeface="Calibri"/>
              </a:rPr>
              <a:t>Task Force Discussion</a:t>
            </a:r>
            <a:endParaRPr lang="en-US" sz="1600" b="1">
              <a:solidFill>
                <a:schemeClr val="bg1"/>
              </a:solidFill>
              <a:ea typeface="+mn-lt"/>
              <a:cs typeface="+mn-lt"/>
            </a:endParaRPr>
          </a:p>
          <a:p>
            <a:pPr marL="285750" indent="-285750" defTabSz="914400">
              <a:buFont typeface="Arial"/>
              <a:buChar char="•"/>
              <a:defRPr/>
            </a:pPr>
            <a:endParaRPr lang="en-US" sz="1600" b="1">
              <a:solidFill>
                <a:schemeClr val="bg1"/>
              </a:solidFill>
              <a:ea typeface="Yu Mincho"/>
              <a:cs typeface="Calibri" panose="020F0502020204030204"/>
            </a:endParaRPr>
          </a:p>
        </p:txBody>
      </p:sp>
    </p:spTree>
    <p:extLst>
      <p:ext uri="{BB962C8B-B14F-4D97-AF65-F5344CB8AC3E}">
        <p14:creationId xmlns:p14="http://schemas.microsoft.com/office/powerpoint/2010/main" val="4207625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a:xfrm>
            <a:off x="202847" y="206961"/>
            <a:ext cx="9045633" cy="653236"/>
          </a:xfrm>
        </p:spPr>
        <p:txBody>
          <a:bodyPr/>
          <a:lstStyle/>
          <a:p>
            <a:r>
              <a:rPr lang="en-US"/>
              <a:t>Turn on Camera</a:t>
            </a:r>
            <a:endParaRPr lang="en-US" i="1">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fld id="{2429C633-AF9B-9840-B7F1-7587910FEF71}" type="slidenum">
              <a:rPr lang="en-US" smtClean="0"/>
              <a:pPr/>
              <a:t>3</a:t>
            </a:fld>
            <a:endParaRPr lang="en-US"/>
          </a:p>
        </p:txBody>
      </p:sp>
      <p:sp>
        <p:nvSpPr>
          <p:cNvPr id="6" name="TextBox 5">
            <a:extLst>
              <a:ext uri="{FF2B5EF4-FFF2-40B4-BE49-F238E27FC236}">
                <a16:creationId xmlns:a16="http://schemas.microsoft.com/office/drawing/2014/main" id="{E13FB228-B07C-4B65-9D08-3E51FD856BB8}"/>
              </a:ext>
            </a:extLst>
          </p:cNvPr>
          <p:cNvSpPr txBox="1"/>
          <p:nvPr/>
        </p:nvSpPr>
        <p:spPr>
          <a:xfrm>
            <a:off x="592492" y="3011315"/>
            <a:ext cx="6237443" cy="1243461"/>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switch between views during the meeting click or tap on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Standard</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a:t>
            </a:r>
            <a:r>
              <a:rPr lang="en-US" sz="2000" b="1">
                <a:solidFill>
                  <a:srgbClr val="000000"/>
                </a:solidFill>
                <a:latin typeface="Calibri" panose="020F0502020204030204"/>
                <a:ea typeface="+mn-lt"/>
                <a:cs typeface="Calibri" panose="020F0502020204030204"/>
              </a:rPr>
              <a:t>Sp</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eaker View</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20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Side-by-side Gallery View </a:t>
            </a:r>
            <a:r>
              <a:rPr kumimoji="0" lang="en-US" sz="20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at the top right corner of your zoom screen</a:t>
            </a:r>
            <a:endParaRPr lang="en-US" sz="2000" b="1">
              <a:solidFill>
                <a:srgbClr val="000000"/>
              </a:solidFill>
              <a:latin typeface="Calibri" panose="020F0502020204030204"/>
              <a:ea typeface="+mn-lt"/>
              <a:cs typeface="Calibri" panose="020F0502020204030204"/>
            </a:endParaRPr>
          </a:p>
        </p:txBody>
      </p:sp>
      <p:pic>
        <p:nvPicPr>
          <p:cNvPr id="10" name="Picture 9" descr="Graphical user interface, application&#10;&#10;Description automatically generated">
            <a:extLst>
              <a:ext uri="{FF2B5EF4-FFF2-40B4-BE49-F238E27FC236}">
                <a16:creationId xmlns:a16="http://schemas.microsoft.com/office/drawing/2014/main" id="{0D77E47D-859F-495A-904D-922A355C77CF}"/>
              </a:ext>
            </a:extLst>
          </p:cNvPr>
          <p:cNvPicPr>
            <a:picLocks noChangeAspect="1"/>
          </p:cNvPicPr>
          <p:nvPr/>
        </p:nvPicPr>
        <p:blipFill>
          <a:blip r:embed="rId3"/>
          <a:stretch>
            <a:fillRect/>
          </a:stretch>
        </p:blipFill>
        <p:spPr>
          <a:xfrm>
            <a:off x="868930" y="4271856"/>
            <a:ext cx="2130417" cy="1647159"/>
          </a:xfrm>
          <a:prstGeom prst="rect">
            <a:avLst/>
          </a:prstGeom>
        </p:spPr>
      </p:pic>
      <p:sp>
        <p:nvSpPr>
          <p:cNvPr id="12" name="TextBox 11">
            <a:extLst>
              <a:ext uri="{FF2B5EF4-FFF2-40B4-BE49-F238E27FC236}">
                <a16:creationId xmlns:a16="http://schemas.microsoft.com/office/drawing/2014/main" id="{556FB325-1F57-4279-8F45-A24459605156}"/>
              </a:ext>
            </a:extLst>
          </p:cNvPr>
          <p:cNvSpPr txBox="1"/>
          <p:nvPr/>
        </p:nvSpPr>
        <p:spPr>
          <a:xfrm>
            <a:off x="596660" y="1373617"/>
            <a:ext cx="6375087" cy="1023870"/>
          </a:xfrm>
          <a:prstGeom prst="rect">
            <a:avLst/>
          </a:prstGeom>
          <a:noFill/>
        </p:spPr>
        <p:txBody>
          <a:bodyPr wrap="square" lIns="91440" tIns="45720" rIns="91440" bIns="45720" anchor="t">
            <a:spAutoFit/>
          </a:bodyPr>
          <a:lstStyle/>
          <a:p>
            <a:pPr marL="285750" indent="-285750" defTabSz="914400">
              <a:lnSpc>
                <a:spcPct val="90000"/>
              </a:lnSpc>
              <a:spcBef>
                <a:spcPts val="1000"/>
              </a:spcBef>
              <a:buSzPct val="90000"/>
              <a:buFont typeface="System Font Regular"/>
              <a:buChar char="&gt;"/>
            </a:pPr>
            <a:r>
              <a:rPr lang="en-US" sz="2000">
                <a:solidFill>
                  <a:srgbClr val="000000"/>
                </a:solidFill>
                <a:latin typeface="Calibri" panose="020F0502020204030204"/>
                <a:ea typeface="+mn-lt"/>
                <a:cs typeface="Calibri" panose="020F0502020204030204"/>
              </a:rPr>
              <a:t>To </a:t>
            </a:r>
            <a:r>
              <a:rPr lang="en-US" sz="2000" b="1">
                <a:solidFill>
                  <a:srgbClr val="000000"/>
                </a:solidFill>
                <a:latin typeface="Calibri" panose="020F0502020204030204"/>
                <a:ea typeface="+mn-lt"/>
                <a:cs typeface="Calibri" panose="020F0502020204030204"/>
              </a:rPr>
              <a:t>start</a:t>
            </a:r>
            <a:r>
              <a:rPr lang="en-US" sz="2000">
                <a:solidFill>
                  <a:srgbClr val="000000"/>
                </a:solidFill>
                <a:latin typeface="Calibri" panose="020F0502020204030204"/>
                <a:ea typeface="+mn-lt"/>
                <a:cs typeface="Calibri" panose="020F0502020204030204"/>
              </a:rPr>
              <a:t> and </a:t>
            </a:r>
            <a:r>
              <a:rPr lang="en-US" sz="2000" b="1">
                <a:solidFill>
                  <a:srgbClr val="000000"/>
                </a:solidFill>
                <a:latin typeface="Calibri" panose="020F0502020204030204"/>
                <a:ea typeface="+mn-lt"/>
                <a:cs typeface="Calibri" panose="020F0502020204030204"/>
              </a:rPr>
              <a:t>stop</a:t>
            </a:r>
            <a:r>
              <a:rPr lang="en-US" sz="2000">
                <a:solidFill>
                  <a:srgbClr val="000000"/>
                </a:solidFill>
                <a:latin typeface="Calibri" panose="020F0502020204030204"/>
                <a:ea typeface="+mn-lt"/>
                <a:cs typeface="Calibri" panose="020F0502020204030204"/>
              </a:rPr>
              <a:t> your video, click the camera icon at the bottom left of your control panel</a:t>
            </a:r>
          </a:p>
          <a:p>
            <a:pPr marL="285750" indent="-285750" defTabSz="914400">
              <a:lnSpc>
                <a:spcPct val="90000"/>
              </a:lnSpc>
              <a:spcBef>
                <a:spcPts val="1000"/>
              </a:spcBef>
              <a:buSzPct val="90000"/>
              <a:buFont typeface="System Font Regular"/>
              <a:buChar char="&gt;"/>
            </a:pPr>
            <a:endParaRPr lang="en-US">
              <a:solidFill>
                <a:srgbClr val="000000"/>
              </a:solidFill>
              <a:latin typeface="Calibri" panose="020F0502020204030204"/>
              <a:ea typeface="+mn-lt"/>
              <a:cs typeface="Calibri" panose="020F0502020204030204"/>
            </a:endParaRPr>
          </a:p>
        </p:txBody>
      </p:sp>
      <p:pic>
        <p:nvPicPr>
          <p:cNvPr id="13" name="Picture 12" descr="A picture containing text, device, gauge, meter&#10;&#10;Description automatically generated">
            <a:extLst>
              <a:ext uri="{FF2B5EF4-FFF2-40B4-BE49-F238E27FC236}">
                <a16:creationId xmlns:a16="http://schemas.microsoft.com/office/drawing/2014/main" id="{EBAD4DD5-B07A-43DF-B169-097CBA4C20D5}"/>
              </a:ext>
            </a:extLst>
          </p:cNvPr>
          <p:cNvPicPr>
            <a:picLocks noChangeAspect="1"/>
          </p:cNvPicPr>
          <p:nvPr/>
        </p:nvPicPr>
        <p:blipFill>
          <a:blip r:embed="rId4"/>
          <a:stretch>
            <a:fillRect/>
          </a:stretch>
        </p:blipFill>
        <p:spPr>
          <a:xfrm>
            <a:off x="1007618" y="2213858"/>
            <a:ext cx="810057" cy="626444"/>
          </a:xfrm>
          <a:prstGeom prst="rect">
            <a:avLst/>
          </a:prstGeom>
        </p:spPr>
      </p:pic>
    </p:spTree>
    <p:extLst>
      <p:ext uri="{BB962C8B-B14F-4D97-AF65-F5344CB8AC3E}">
        <p14:creationId xmlns:p14="http://schemas.microsoft.com/office/powerpoint/2010/main" val="38828142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2">
            <a:extLst>
              <a:ext uri="{FF2B5EF4-FFF2-40B4-BE49-F238E27FC236}">
                <a16:creationId xmlns:a16="http://schemas.microsoft.com/office/drawing/2014/main" id="{01A88491-0AD4-C3DE-6E4D-EA50261ED820}"/>
              </a:ext>
            </a:extLst>
          </p:cNvPr>
          <p:cNvSpPr txBox="1"/>
          <p:nvPr/>
        </p:nvSpPr>
        <p:spPr>
          <a:xfrm>
            <a:off x="139089" y="242295"/>
            <a:ext cx="11655198" cy="461665"/>
          </a:xfrm>
          <a:prstGeom prst="rect">
            <a:avLst/>
          </a:prstGeom>
          <a:noFill/>
          <a:ln cap="flat">
            <a:noFill/>
          </a:ln>
        </p:spPr>
        <p:txBody>
          <a:bodyPr vert="horz" wrap="square" lIns="91440" tIns="45720" rIns="91440" bIns="45720" anchor="t" anchorCtr="0" compatLnSpc="1">
            <a:spAutoFit/>
          </a:bodyPr>
          <a:lstStyle/>
          <a:p>
            <a:pPr rtl="0">
              <a:spcBef>
                <a:spcPts val="0"/>
              </a:spcBef>
              <a:spcAft>
                <a:spcPts val="1000"/>
              </a:spcAft>
            </a:pPr>
            <a:r>
              <a:rPr lang="en-US" sz="2400" b="1" i="0" u="none" strike="noStrike">
                <a:solidFill>
                  <a:schemeClr val="bg1"/>
                </a:solidFill>
                <a:effectLst/>
                <a:latin typeface="Roboto" panose="02000000000000000000" pitchFamily="2" charset="0"/>
              </a:rPr>
              <a:t>LACI has an announced Dept. of Energy award with LB-ELA Task Force Partners</a:t>
            </a:r>
            <a:endParaRPr lang="en-US" sz="3600" b="0">
              <a:solidFill>
                <a:schemeClr val="bg1"/>
              </a:solidFill>
              <a:effectLst/>
            </a:endParaRPr>
          </a:p>
        </p:txBody>
      </p:sp>
      <p:sp>
        <p:nvSpPr>
          <p:cNvPr id="4" name="TextBox 3">
            <a:extLst>
              <a:ext uri="{FF2B5EF4-FFF2-40B4-BE49-F238E27FC236}">
                <a16:creationId xmlns:a16="http://schemas.microsoft.com/office/drawing/2014/main" id="{3955FE3C-7B1F-84D5-05A5-F1B342820066}"/>
              </a:ext>
            </a:extLst>
          </p:cNvPr>
          <p:cNvSpPr txBox="1"/>
          <p:nvPr/>
        </p:nvSpPr>
        <p:spPr>
          <a:xfrm>
            <a:off x="5966688" y="6411132"/>
            <a:ext cx="6096003" cy="276999"/>
          </a:xfrm>
          <a:prstGeom prst="rect">
            <a:avLst/>
          </a:prstGeom>
          <a:noFill/>
          <a:ln cap="flat">
            <a:noFill/>
          </a:ln>
        </p:spPr>
        <p:txBody>
          <a:bodyPr vert="horz" wrap="square" lIns="91440" tIns="45720" rIns="91440" bIns="45720" anchor="t" anchorCtr="0" compatLnSpc="1">
            <a:sp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6AFE4E1-E23F-CF4E-8483-1C2CD76305F0}" type="slidenum">
              <a:rPr kumimoji="0" lang="en-US" sz="1200" b="0" i="0" u="none" strike="noStrike" kern="1200" cap="none" spc="0" normalizeH="0" baseline="0" noProof="0" smtClean="0">
                <a:ln>
                  <a:noFill/>
                </a:ln>
                <a:solidFill>
                  <a:srgbClr val="898989"/>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30</a:t>
            </a:fld>
            <a:endParaRPr kumimoji="0" lang="en-US" sz="1200" b="0" i="0" u="none" strike="noStrike" kern="1200" cap="none" spc="0" normalizeH="0" baseline="0" noProof="0">
              <a:ln>
                <a:noFill/>
              </a:ln>
              <a:solidFill>
                <a:srgbClr val="898989"/>
              </a:solidFill>
              <a:effectLst/>
              <a:uLnTx/>
              <a:uFillTx/>
              <a:latin typeface="Calibri"/>
              <a:ea typeface="+mn-ea"/>
              <a:cs typeface="+mn-cs"/>
            </a:endParaRPr>
          </a:p>
        </p:txBody>
      </p:sp>
      <p:sp>
        <p:nvSpPr>
          <p:cNvPr id="8" name="Content Placeholder 2">
            <a:extLst>
              <a:ext uri="{FF2B5EF4-FFF2-40B4-BE49-F238E27FC236}">
                <a16:creationId xmlns:a16="http://schemas.microsoft.com/office/drawing/2014/main" id="{6235CF8B-0B2E-6D35-A28D-7B0B5D467C41}"/>
              </a:ext>
            </a:extLst>
          </p:cNvPr>
          <p:cNvSpPr>
            <a:spLocks noGrp="1"/>
          </p:cNvSpPr>
          <p:nvPr>
            <p:ph idx="1"/>
          </p:nvPr>
        </p:nvSpPr>
        <p:spPr>
          <a:xfrm>
            <a:off x="222514" y="1502649"/>
            <a:ext cx="7694762" cy="4742069"/>
          </a:xfrm>
        </p:spPr>
        <p:txBody>
          <a:bodyPr>
            <a:normAutofit lnSpcReduction="10000"/>
          </a:bodyPr>
          <a:lstStyle/>
          <a:p>
            <a:pPr marL="0" indent="0" rtl="0">
              <a:spcBef>
                <a:spcPts val="0"/>
              </a:spcBef>
              <a:spcAft>
                <a:spcPts val="0"/>
              </a:spcAft>
              <a:buNone/>
            </a:pPr>
            <a:endParaRPr lang="en-US" sz="2000" b="1" u="sng">
              <a:latin typeface="Calibri" panose="020F0502020204030204" pitchFamily="34" charset="0"/>
            </a:endParaRPr>
          </a:p>
          <a:p>
            <a:pPr marL="0" indent="0" rtl="0">
              <a:spcBef>
                <a:spcPts val="0"/>
              </a:spcBef>
              <a:spcAft>
                <a:spcPts val="0"/>
              </a:spcAft>
              <a:buNone/>
            </a:pPr>
            <a:r>
              <a:rPr lang="en-US" sz="2400" b="0" i="0">
                <a:solidFill>
                  <a:srgbClr val="000000"/>
                </a:solidFill>
                <a:effectLst/>
                <a:latin typeface="Calibri" panose="020F0502020204030204" pitchFamily="34" charset="0"/>
              </a:rPr>
              <a:t>Objectives:</a:t>
            </a:r>
            <a:endParaRPr lang="en-US" sz="2400" b="0">
              <a:effectLst/>
            </a:endParaRP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Create a plan for innovative infrastructure solutions at industrial facilities and commercial zones along critical freight arteries feeding into I-710 freeway.</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Identify existing goods movement real estate assets (e.g. ports, warehouses, distribution centers, retail locations) to provide charging for different M/HD fleets that can expand the proportion of duty cycles completed by a battery-electric truck</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Prepare local city governments to most effectively and efficiently site and permit the needed charging infrastructure.</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Evaluate different charging form factors that can meet the needs of medium- and heavy-duty vehicles and integrate into a range of properties. </a:t>
            </a:r>
          </a:p>
          <a:p>
            <a:pPr rtl="0" fontAlgn="base">
              <a:spcBef>
                <a:spcPts val="0"/>
              </a:spcBef>
              <a:spcAft>
                <a:spcPts val="0"/>
              </a:spcAft>
              <a:buFont typeface="Arial" panose="020B0604020202020204" pitchFamily="34" charset="0"/>
              <a:buChar char="•"/>
            </a:pPr>
            <a:r>
              <a:rPr lang="en-US" sz="1800" b="0" i="0" u="none" strike="noStrike">
                <a:solidFill>
                  <a:srgbClr val="000000"/>
                </a:solidFill>
                <a:effectLst/>
                <a:latin typeface="Calibri" panose="020F0502020204030204" pitchFamily="34" charset="0"/>
              </a:rPr>
              <a:t>Leverage learnings from CEC-funded  I-710 Blueprint and Zero Emission Delivery Zone pilots</a:t>
            </a:r>
          </a:p>
          <a:p>
            <a:pPr marL="0" indent="0" rtl="0">
              <a:spcBef>
                <a:spcPts val="0"/>
              </a:spcBef>
              <a:spcAft>
                <a:spcPts val="0"/>
              </a:spcAft>
              <a:buNone/>
            </a:pPr>
            <a:endParaRPr lang="en-US" sz="2000" b="1" i="0" u="sng">
              <a:solidFill>
                <a:srgbClr val="000000"/>
              </a:solidFill>
              <a:effectLst/>
              <a:latin typeface="Calibri" panose="020F0502020204030204" pitchFamily="34" charset="0"/>
            </a:endParaRPr>
          </a:p>
          <a:p>
            <a:pPr marL="0" indent="0" rtl="0">
              <a:spcBef>
                <a:spcPts val="0"/>
              </a:spcBef>
              <a:spcAft>
                <a:spcPts val="0"/>
              </a:spcAft>
              <a:buNone/>
            </a:pPr>
            <a:endParaRPr lang="en-US" b="1" u="sng">
              <a:latin typeface="Calibri" panose="020F0502020204030204" pitchFamily="34" charset="0"/>
            </a:endParaRPr>
          </a:p>
          <a:p>
            <a:pPr marL="0" indent="0" rtl="0">
              <a:spcBef>
                <a:spcPts val="0"/>
              </a:spcBef>
              <a:spcAft>
                <a:spcPts val="0"/>
              </a:spcAft>
              <a:buNone/>
            </a:pPr>
            <a:r>
              <a:rPr lang="en-US" sz="2400"/>
              <a:t>*Metro will be a participant in Energy Services and Community Advisory Groups (led by Gateway Cities COG)*</a:t>
            </a:r>
          </a:p>
        </p:txBody>
      </p:sp>
      <p:pic>
        <p:nvPicPr>
          <p:cNvPr id="10" name="Picture 9" descr="Shape, circle&#10;&#10;Description automatically generated">
            <a:extLst>
              <a:ext uri="{FF2B5EF4-FFF2-40B4-BE49-F238E27FC236}">
                <a16:creationId xmlns:a16="http://schemas.microsoft.com/office/drawing/2014/main" id="{91F08D0C-DCB1-E183-1992-225EE3610B6F}"/>
              </a:ext>
            </a:extLst>
          </p:cNvPr>
          <p:cNvPicPr>
            <a:picLocks noChangeAspect="1"/>
          </p:cNvPicPr>
          <p:nvPr/>
        </p:nvPicPr>
        <p:blipFill>
          <a:blip r:embed="rId3"/>
          <a:stretch>
            <a:fillRect/>
          </a:stretch>
        </p:blipFill>
        <p:spPr>
          <a:xfrm>
            <a:off x="10915968" y="6086358"/>
            <a:ext cx="838200" cy="800100"/>
          </a:xfrm>
          <a:prstGeom prst="rect">
            <a:avLst/>
          </a:prstGeom>
        </p:spPr>
      </p:pic>
      <p:sp>
        <p:nvSpPr>
          <p:cNvPr id="3" name="Rectangle 2">
            <a:extLst>
              <a:ext uri="{FF2B5EF4-FFF2-40B4-BE49-F238E27FC236}">
                <a16:creationId xmlns:a16="http://schemas.microsoft.com/office/drawing/2014/main" id="{53346F3C-0080-A367-0B93-513FA016F0A8}"/>
              </a:ext>
            </a:extLst>
          </p:cNvPr>
          <p:cNvSpPr/>
          <p:nvPr/>
        </p:nvSpPr>
        <p:spPr>
          <a:xfrm>
            <a:off x="7924799" y="1551459"/>
            <a:ext cx="4041424" cy="452684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rtl="0" fontAlgn="base">
              <a:spcBef>
                <a:spcPts val="600"/>
              </a:spcBef>
              <a:spcAft>
                <a:spcPts val="0"/>
              </a:spcAft>
            </a:pPr>
            <a:r>
              <a:rPr lang="en-US" sz="1600" b="1" u="sng">
                <a:solidFill>
                  <a:schemeClr val="bg1"/>
                </a:solidFill>
                <a:latin typeface="Calibri" panose="020F0502020204030204" pitchFamily="34" charset="0"/>
              </a:rPr>
              <a:t>Amount</a:t>
            </a:r>
            <a:r>
              <a:rPr lang="en-US" sz="1600">
                <a:solidFill>
                  <a:schemeClr val="bg1"/>
                </a:solidFill>
                <a:latin typeface="Calibri" panose="020F0502020204030204" pitchFamily="34" charset="0"/>
              </a:rPr>
              <a:t>: </a:t>
            </a:r>
            <a:r>
              <a:rPr lang="en-US" sz="1600" b="0" i="0" u="none" strike="noStrike">
                <a:solidFill>
                  <a:schemeClr val="bg1"/>
                </a:solidFill>
                <a:effectLst/>
                <a:latin typeface="Calibri" panose="020F0502020204030204" pitchFamily="34" charset="0"/>
              </a:rPr>
              <a:t>$688,000 (w/ funded partners UC Riverside, CEHAJ Gateway Cities COG)</a:t>
            </a:r>
            <a:endParaRPr lang="en-US" sz="1600" b="0" i="0" u="none" strike="noStrike">
              <a:solidFill>
                <a:schemeClr val="bg1"/>
              </a:solidFill>
              <a:effectLst/>
              <a:latin typeface="Arial" panose="020B0604020202020204" pitchFamily="34" charset="0"/>
            </a:endParaRPr>
          </a:p>
          <a:p>
            <a:pPr rtl="0" fontAlgn="base">
              <a:spcBef>
                <a:spcPts val="600"/>
              </a:spcBef>
              <a:spcAft>
                <a:spcPts val="0"/>
              </a:spcAft>
            </a:pPr>
            <a:r>
              <a:rPr lang="en-US" sz="1600" b="1" i="0" u="sng" strike="noStrike">
                <a:solidFill>
                  <a:schemeClr val="bg1"/>
                </a:solidFill>
                <a:effectLst/>
                <a:latin typeface="Calibri" panose="020F0502020204030204" pitchFamily="34" charset="0"/>
              </a:rPr>
              <a:t>Timeline</a:t>
            </a:r>
            <a:r>
              <a:rPr lang="en-US" sz="1600" b="0" i="0" u="none" strike="noStrike">
                <a:solidFill>
                  <a:schemeClr val="bg1"/>
                </a:solidFill>
                <a:effectLst/>
                <a:latin typeface="Calibri" panose="020F0502020204030204" pitchFamily="34" charset="0"/>
              </a:rPr>
              <a:t>: 24 months (beginning Q3 2023)</a:t>
            </a:r>
            <a:endParaRPr lang="en-US" sz="1600" b="0" i="0" u="none" strike="noStrike">
              <a:solidFill>
                <a:schemeClr val="bg1"/>
              </a:solidFill>
              <a:effectLst/>
              <a:latin typeface="Arial" panose="020B0604020202020204" pitchFamily="34" charset="0"/>
            </a:endParaRPr>
          </a:p>
          <a:p>
            <a:pPr rtl="0" fontAlgn="base">
              <a:spcBef>
                <a:spcPts val="600"/>
              </a:spcBef>
              <a:spcAft>
                <a:spcPts val="0"/>
              </a:spcAft>
            </a:pPr>
            <a:r>
              <a:rPr lang="en-US" sz="1600" b="1" i="0" u="sng" strike="noStrike">
                <a:solidFill>
                  <a:schemeClr val="bg1"/>
                </a:solidFill>
                <a:effectLst/>
                <a:latin typeface="Calibri" panose="020F0502020204030204" pitchFamily="34" charset="0"/>
              </a:rPr>
              <a:t>Supporting Partners:</a:t>
            </a:r>
            <a:endParaRPr lang="en-US" sz="1600" b="1" i="0" u="sng" strike="noStrike">
              <a:solidFill>
                <a:schemeClr val="bg1"/>
              </a:solidFill>
              <a:effectLst/>
              <a:latin typeface="Arial" panose="020B0604020202020204" pitchFamily="34" charset="0"/>
            </a:endParaRPr>
          </a:p>
          <a:p>
            <a:pPr marL="742950" lvl="1" indent="-285750" rtl="0" fontAlgn="base">
              <a:spcBef>
                <a:spcPts val="0"/>
              </a:spcBef>
              <a:spcAft>
                <a:spcPts val="0"/>
              </a:spcAft>
              <a:buFont typeface="Arial" panose="020B0604020202020204" pitchFamily="34" charset="0"/>
              <a:buChar char="•"/>
            </a:pPr>
            <a:r>
              <a:rPr lang="en-US" sz="1400" i="0" u="none" strike="noStrike">
                <a:solidFill>
                  <a:schemeClr val="bg1"/>
                </a:solidFill>
                <a:effectLst/>
                <a:latin typeface="Roboto" panose="02000000000000000000" pitchFamily="2" charset="0"/>
              </a:rPr>
              <a:t>bp pulse fleet</a:t>
            </a:r>
          </a:p>
          <a:p>
            <a:pPr marL="742950" lvl="1" indent="-285750" rtl="0" fontAlgn="base">
              <a:spcBef>
                <a:spcPts val="0"/>
              </a:spcBef>
              <a:spcAft>
                <a:spcPts val="0"/>
              </a:spcAft>
              <a:buFont typeface="Arial" panose="020B0604020202020204" pitchFamily="34" charset="0"/>
              <a:buChar char="•"/>
            </a:pPr>
            <a:r>
              <a:rPr lang="en-US" sz="1400" i="0" u="none" strike="noStrike">
                <a:solidFill>
                  <a:schemeClr val="bg1"/>
                </a:solidFill>
                <a:effectLst/>
                <a:latin typeface="Roboto" panose="02000000000000000000" pitchFamily="2" charset="0"/>
              </a:rPr>
              <a:t>City of LA / LA Clean Cities Coalition</a:t>
            </a:r>
          </a:p>
          <a:p>
            <a:pPr marL="742950" lvl="1" indent="-285750" rtl="0" fontAlgn="base">
              <a:spcBef>
                <a:spcPts val="0"/>
              </a:spcBef>
              <a:spcAft>
                <a:spcPts val="0"/>
              </a:spcAft>
              <a:buFont typeface="Arial" panose="020B0604020202020204" pitchFamily="34" charset="0"/>
              <a:buChar char="•"/>
            </a:pPr>
            <a:r>
              <a:rPr lang="en-US" sz="1400" b="0" i="0" u="none" strike="noStrike">
                <a:solidFill>
                  <a:schemeClr val="bg1"/>
                </a:solidFill>
                <a:effectLst/>
                <a:latin typeface="Roboto" panose="02000000000000000000" pitchFamily="2" charset="0"/>
              </a:rPr>
              <a:t>Dependable Highway Express</a:t>
            </a:r>
          </a:p>
          <a:p>
            <a:pPr marL="742950" lvl="1" indent="-285750" rtl="0" fontAlgn="base">
              <a:spcBef>
                <a:spcPts val="0"/>
              </a:spcBef>
              <a:spcAft>
                <a:spcPts val="0"/>
              </a:spcAft>
              <a:buFont typeface="Arial" panose="020B0604020202020204" pitchFamily="34" charset="0"/>
              <a:buChar char="•"/>
            </a:pPr>
            <a:r>
              <a:rPr lang="en-US" sz="1400" i="0" u="none" strike="noStrike">
                <a:solidFill>
                  <a:schemeClr val="bg1"/>
                </a:solidFill>
                <a:effectLst/>
                <a:latin typeface="Roboto" panose="02000000000000000000" pitchFamily="2" charset="0"/>
              </a:rPr>
              <a:t>Electrify America</a:t>
            </a:r>
          </a:p>
          <a:p>
            <a:pPr marL="742950" lvl="1" indent="-285750" rtl="0" fontAlgn="base">
              <a:spcBef>
                <a:spcPts val="0"/>
              </a:spcBef>
              <a:spcAft>
                <a:spcPts val="0"/>
              </a:spcAft>
              <a:buFont typeface="Arial" panose="020B0604020202020204" pitchFamily="34" charset="0"/>
              <a:buChar char="•"/>
            </a:pPr>
            <a:r>
              <a:rPr lang="en-US" sz="1400" b="0" i="0" u="none" strike="noStrike">
                <a:solidFill>
                  <a:schemeClr val="bg1"/>
                </a:solidFill>
                <a:effectLst/>
                <a:latin typeface="Roboto" panose="02000000000000000000" pitchFamily="2" charset="0"/>
              </a:rPr>
              <a:t>IKEA</a:t>
            </a:r>
          </a:p>
          <a:p>
            <a:pPr marL="742950" lvl="1" indent="-285750" rtl="0" fontAlgn="base">
              <a:spcBef>
                <a:spcPts val="0"/>
              </a:spcBef>
              <a:spcAft>
                <a:spcPts val="0"/>
              </a:spcAft>
              <a:buFont typeface="Arial" panose="020B0604020202020204" pitchFamily="34" charset="0"/>
              <a:buChar char="•"/>
            </a:pPr>
            <a:r>
              <a:rPr lang="en-US" sz="1400" i="0" u="none" strike="noStrike">
                <a:solidFill>
                  <a:schemeClr val="bg1"/>
                </a:solidFill>
                <a:effectLst/>
                <a:latin typeface="Roboto" panose="02000000000000000000" pitchFamily="2" charset="0"/>
              </a:rPr>
              <a:t>LADWP</a:t>
            </a:r>
          </a:p>
          <a:p>
            <a:pPr marL="742950" lvl="1" indent="-285750" rtl="0" fontAlgn="base">
              <a:spcBef>
                <a:spcPts val="0"/>
              </a:spcBef>
              <a:spcAft>
                <a:spcPts val="0"/>
              </a:spcAft>
              <a:buFont typeface="Arial" panose="020B0604020202020204" pitchFamily="34" charset="0"/>
              <a:buChar char="•"/>
            </a:pPr>
            <a:r>
              <a:rPr lang="en-US" sz="1400" i="0" u="none" strike="noStrike">
                <a:solidFill>
                  <a:schemeClr val="bg1"/>
                </a:solidFill>
                <a:effectLst/>
                <a:latin typeface="Roboto" panose="02000000000000000000" pitchFamily="2" charset="0"/>
              </a:rPr>
              <a:t>Metro</a:t>
            </a:r>
          </a:p>
          <a:p>
            <a:pPr marL="742950" lvl="1" indent="-285750" rtl="0" fontAlgn="base">
              <a:spcBef>
                <a:spcPts val="0"/>
              </a:spcBef>
              <a:spcAft>
                <a:spcPts val="0"/>
              </a:spcAft>
              <a:buFont typeface="Arial" panose="020B0604020202020204" pitchFamily="34" charset="0"/>
              <a:buChar char="•"/>
            </a:pPr>
            <a:r>
              <a:rPr lang="en-US" sz="1400" i="0" u="none" strike="noStrike">
                <a:solidFill>
                  <a:schemeClr val="bg1"/>
                </a:solidFill>
                <a:effectLst/>
                <a:latin typeface="Roboto" panose="02000000000000000000" pitchFamily="2" charset="0"/>
              </a:rPr>
              <a:t>Shell Recharge Solutions</a:t>
            </a:r>
          </a:p>
          <a:p>
            <a:pPr marL="742950" lvl="1" indent="-285750" rtl="0" fontAlgn="base">
              <a:spcBef>
                <a:spcPts val="0"/>
              </a:spcBef>
              <a:spcAft>
                <a:spcPts val="0"/>
              </a:spcAft>
              <a:buFont typeface="Arial" panose="020B0604020202020204" pitchFamily="34" charset="0"/>
              <a:buChar char="•"/>
            </a:pPr>
            <a:r>
              <a:rPr lang="en-US" sz="1400" b="0" i="0" u="none" strike="noStrike">
                <a:solidFill>
                  <a:schemeClr val="bg1"/>
                </a:solidFill>
                <a:effectLst/>
                <a:latin typeface="Roboto" panose="02000000000000000000" pitchFamily="2" charset="0"/>
              </a:rPr>
              <a:t>SE LA Workforce Development Board</a:t>
            </a:r>
          </a:p>
          <a:p>
            <a:pPr marL="742950" lvl="1" indent="-285750" rtl="0" fontAlgn="base">
              <a:spcBef>
                <a:spcPts val="0"/>
              </a:spcBef>
              <a:spcAft>
                <a:spcPts val="0"/>
              </a:spcAft>
              <a:buFont typeface="Arial" panose="020B0604020202020204" pitchFamily="34" charset="0"/>
              <a:buChar char="•"/>
            </a:pPr>
            <a:r>
              <a:rPr lang="en-US" sz="1400" i="0" u="none" strike="noStrike">
                <a:solidFill>
                  <a:schemeClr val="bg1"/>
                </a:solidFill>
                <a:effectLst/>
                <a:latin typeface="Roboto" panose="02000000000000000000" pitchFamily="2" charset="0"/>
              </a:rPr>
              <a:t>SCE</a:t>
            </a:r>
          </a:p>
          <a:p>
            <a:pPr marL="742950" lvl="1" indent="-285750" rtl="0" fontAlgn="base">
              <a:spcBef>
                <a:spcPts val="0"/>
              </a:spcBef>
              <a:spcAft>
                <a:spcPts val="0"/>
              </a:spcAft>
              <a:buFont typeface="Arial" panose="020B0604020202020204" pitchFamily="34" charset="0"/>
              <a:buChar char="•"/>
            </a:pPr>
            <a:r>
              <a:rPr lang="en-US" sz="1400" b="0" i="0" u="none" strike="noStrike">
                <a:solidFill>
                  <a:schemeClr val="bg1"/>
                </a:solidFill>
                <a:effectLst/>
                <a:latin typeface="Roboto" panose="02000000000000000000" pitchFamily="2" charset="0"/>
              </a:rPr>
              <a:t>Volvo</a:t>
            </a:r>
          </a:p>
          <a:p>
            <a:pPr marL="742950" lvl="1" indent="-285750" rtl="0" fontAlgn="base">
              <a:spcBef>
                <a:spcPts val="0"/>
              </a:spcBef>
              <a:spcAft>
                <a:spcPts val="0"/>
              </a:spcAft>
              <a:buFont typeface="Arial" panose="020B0604020202020204" pitchFamily="34" charset="0"/>
              <a:buChar char="•"/>
            </a:pPr>
            <a:r>
              <a:rPr lang="en-US" sz="1400" b="0" i="0" u="none" strike="noStrike">
                <a:solidFill>
                  <a:schemeClr val="bg1"/>
                </a:solidFill>
                <a:effectLst/>
                <a:latin typeface="Roboto" panose="02000000000000000000" pitchFamily="2" charset="0"/>
              </a:rPr>
              <a:t>Walmart</a:t>
            </a:r>
          </a:p>
          <a:p>
            <a:pPr marL="742950" lvl="1" indent="-285750" rtl="0" fontAlgn="base">
              <a:spcBef>
                <a:spcPts val="0"/>
              </a:spcBef>
              <a:spcAft>
                <a:spcPts val="0"/>
              </a:spcAft>
              <a:buFont typeface="Arial" panose="020B0604020202020204" pitchFamily="34" charset="0"/>
              <a:buChar char="•"/>
            </a:pPr>
            <a:r>
              <a:rPr lang="en-US" sz="1400" b="0" i="0" u="none" strike="noStrike">
                <a:solidFill>
                  <a:schemeClr val="bg1"/>
                </a:solidFill>
                <a:effectLst/>
                <a:latin typeface="Roboto" panose="02000000000000000000" pitchFamily="2" charset="0"/>
              </a:rPr>
              <a:t>Wave</a:t>
            </a:r>
          </a:p>
          <a:p>
            <a:pPr marL="742950" lvl="1" indent="-285750" rtl="0" fontAlgn="base">
              <a:spcBef>
                <a:spcPts val="0"/>
              </a:spcBef>
              <a:spcAft>
                <a:spcPts val="0"/>
              </a:spcAft>
              <a:buFont typeface="Arial" panose="020B0604020202020204" pitchFamily="34" charset="0"/>
              <a:buChar char="•"/>
            </a:pPr>
            <a:r>
              <a:rPr lang="en-US" sz="1400" b="0" i="0" u="none" strike="noStrike">
                <a:solidFill>
                  <a:schemeClr val="bg1"/>
                </a:solidFill>
                <a:effectLst/>
                <a:latin typeface="Roboto" panose="02000000000000000000" pitchFamily="2" charset="0"/>
              </a:rPr>
              <a:t>4Gen Logistics</a:t>
            </a:r>
            <a:endParaRPr lang="en-US" sz="1200" b="0" i="0" u="none" strike="noStrike">
              <a:solidFill>
                <a:schemeClr val="bg1"/>
              </a:solidFill>
              <a:effectLst/>
              <a:latin typeface="Roboto" panose="02000000000000000000" pitchFamily="2" charset="0"/>
            </a:endParaRPr>
          </a:p>
        </p:txBody>
      </p:sp>
      <p:sp>
        <p:nvSpPr>
          <p:cNvPr id="5" name="TextBox 4">
            <a:extLst>
              <a:ext uri="{FF2B5EF4-FFF2-40B4-BE49-F238E27FC236}">
                <a16:creationId xmlns:a16="http://schemas.microsoft.com/office/drawing/2014/main" id="{81E4288F-9D90-D452-8F80-AA3F047DE55A}"/>
              </a:ext>
            </a:extLst>
          </p:cNvPr>
          <p:cNvSpPr txBox="1"/>
          <p:nvPr/>
        </p:nvSpPr>
        <p:spPr>
          <a:xfrm>
            <a:off x="1" y="1027289"/>
            <a:ext cx="11966222" cy="461665"/>
          </a:xfrm>
          <a:prstGeom prst="rect">
            <a:avLst/>
          </a:prstGeom>
          <a:noFill/>
        </p:spPr>
        <p:txBody>
          <a:bodyPr wrap="square" rtlCol="0">
            <a:spAutoFit/>
          </a:bodyPr>
          <a:lstStyle/>
          <a:p>
            <a:r>
              <a:rPr lang="en-US" sz="2400">
                <a:latin typeface="Calibri" panose="020F0502020204030204" pitchFamily="34" charset="0"/>
              </a:rPr>
              <a:t>TITLE</a:t>
            </a:r>
            <a:r>
              <a:rPr lang="en-US" sz="2000">
                <a:latin typeface="Calibri" panose="020F0502020204030204" pitchFamily="34" charset="0"/>
              </a:rPr>
              <a:t>: </a:t>
            </a:r>
            <a:r>
              <a:rPr lang="en-US" sz="2000" b="1" i="0" u="sng">
                <a:solidFill>
                  <a:srgbClr val="000000"/>
                </a:solidFill>
                <a:effectLst/>
                <a:latin typeface="Calibri" panose="020F0502020204030204" pitchFamily="34" charset="0"/>
              </a:rPr>
              <a:t>First to Last Mile: Creating an Integrated Goods Movement Charging Network around the I-710 Corridor</a:t>
            </a:r>
          </a:p>
        </p:txBody>
      </p:sp>
    </p:spTree>
    <p:extLst>
      <p:ext uri="{BB962C8B-B14F-4D97-AF65-F5344CB8AC3E}">
        <p14:creationId xmlns:p14="http://schemas.microsoft.com/office/powerpoint/2010/main" val="3418244495"/>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lang="en-US" sz="4000" b="1">
                <a:solidFill>
                  <a:srgbClr val="FFFFFF"/>
                </a:solidFill>
                <a:latin typeface="Calibri" panose="020F0502020204030204"/>
                <a:cs typeface="Calibri"/>
              </a:rPr>
              <a:t>Closing Remarks and Next Steps</a:t>
            </a:r>
            <a:endPar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endParaRPr>
          </a:p>
        </p:txBody>
      </p:sp>
    </p:spTree>
    <p:extLst>
      <p:ext uri="{BB962C8B-B14F-4D97-AF65-F5344CB8AC3E}">
        <p14:creationId xmlns:p14="http://schemas.microsoft.com/office/powerpoint/2010/main" val="2410170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211419" y="247468"/>
            <a:ext cx="9045633" cy="429145"/>
          </a:xfrm>
        </p:spPr>
        <p:txBody>
          <a:bodyPr/>
          <a:lstStyle/>
          <a:p>
            <a:r>
              <a:rPr lang="en-US"/>
              <a:t>You're Invited!</a:t>
            </a:r>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704491" y="1158023"/>
            <a:ext cx="12191999" cy="5980395"/>
          </a:xfrm>
        </p:spPr>
        <p:txBody>
          <a:bodyPr vert="horz" lIns="91440" tIns="45720" rIns="91440" bIns="45720" rtlCol="0" anchor="t">
            <a:noAutofit/>
          </a:bodyPr>
          <a:lstStyle/>
          <a:p>
            <a:pPr marL="401320">
              <a:lnSpc>
                <a:spcPct val="100000"/>
              </a:lnSpc>
              <a:buNone/>
              <a:defRPr/>
            </a:pPr>
            <a:r>
              <a:rPr lang="en-US" b="1" u="sng">
                <a:solidFill>
                  <a:srgbClr val="00B4BD"/>
                </a:solidFill>
                <a:ea typeface="+mn-lt"/>
                <a:cs typeface="+mn-lt"/>
              </a:rPr>
              <a:t>Interagency Transportation Equity Advisory Committee Meeting</a:t>
            </a:r>
            <a:r>
              <a:rPr lang="en-US" b="1">
                <a:solidFill>
                  <a:srgbClr val="00B4BD"/>
                </a:solidFill>
                <a:ea typeface="+mn-lt"/>
                <a:cs typeface="+mn-lt"/>
              </a:rPr>
              <a:t> </a:t>
            </a:r>
            <a:r>
              <a:rPr lang="en-US" b="1">
                <a:ea typeface="+mn-lt"/>
                <a:cs typeface="+mn-lt"/>
              </a:rPr>
              <a:t>- Tuesday</a:t>
            </a:r>
            <a:r>
              <a:rPr kumimoji="0" lang="en-US" b="1" u="none" strike="noStrike" kern="1200" cap="none" spc="0" normalizeH="0" baseline="0" noProof="0">
                <a:ln>
                  <a:noFill/>
                </a:ln>
                <a:effectLst/>
                <a:uLnTx/>
                <a:uFillTx/>
                <a:ea typeface="+mn-lt"/>
                <a:cs typeface="+mn-lt"/>
              </a:rPr>
              <a:t>, </a:t>
            </a:r>
            <a:r>
              <a:rPr lang="en-US" b="1">
                <a:ea typeface="+mn-lt"/>
                <a:cs typeface="+mn-lt"/>
              </a:rPr>
              <a:t>March 21</a:t>
            </a:r>
            <a:r>
              <a:rPr kumimoji="0" lang="en-US" b="1" u="none" strike="noStrike" kern="1200" cap="none" spc="0" normalizeH="0" baseline="0" noProof="0">
                <a:ln>
                  <a:noFill/>
                </a:ln>
                <a:effectLst/>
                <a:uLnTx/>
                <a:uFillTx/>
                <a:ea typeface="+mn-lt"/>
                <a:cs typeface="+mn-lt"/>
              </a:rPr>
              <a:t>, </a:t>
            </a:r>
            <a:r>
              <a:rPr lang="en-US" b="1">
                <a:ea typeface="+mn-lt"/>
                <a:cs typeface="+mn-lt"/>
              </a:rPr>
              <a:t>1pm</a:t>
            </a:r>
            <a:endParaRPr lang="en-US">
              <a:ea typeface="+mn-lt"/>
              <a:cs typeface="+mn-lt"/>
            </a:endParaRPr>
          </a:p>
          <a:p>
            <a:pPr marL="401320">
              <a:lnSpc>
                <a:spcPct val="100000"/>
              </a:lnSpc>
              <a:buNone/>
              <a:defRPr/>
            </a:pPr>
            <a:r>
              <a:rPr lang="en-US">
                <a:ea typeface="+mn-lt"/>
                <a:cs typeface="+mn-lt"/>
              </a:rPr>
              <a:t>Los Angeles County Metropolitan Transportation Authority Board Room</a:t>
            </a:r>
            <a:br>
              <a:rPr lang="en-US">
                <a:ea typeface="+mn-lt"/>
                <a:cs typeface="+mn-lt"/>
              </a:rPr>
            </a:br>
            <a:r>
              <a:rPr lang="en-US">
                <a:ea typeface="+mn-lt"/>
                <a:cs typeface="+mn-lt"/>
              </a:rPr>
              <a:t>One Gateway Plaza</a:t>
            </a:r>
            <a:br>
              <a:rPr lang="en-US">
                <a:ea typeface="+mn-lt"/>
                <a:cs typeface="+mn-lt"/>
              </a:rPr>
            </a:br>
            <a:r>
              <a:rPr lang="en-US">
                <a:ea typeface="+mn-lt"/>
                <a:cs typeface="+mn-lt"/>
              </a:rPr>
              <a:t>Los Angeles, CA  90012</a:t>
            </a:r>
          </a:p>
          <a:p>
            <a:pPr marL="401320">
              <a:lnSpc>
                <a:spcPct val="100000"/>
              </a:lnSpc>
              <a:buNone/>
              <a:defRPr/>
            </a:pPr>
            <a:r>
              <a:rPr lang="en-US" i="1">
                <a:ea typeface="+mn-lt"/>
                <a:cs typeface="+mn-lt"/>
              </a:rPr>
              <a:t>Agenda and In-Person/Virtual </a:t>
            </a:r>
            <a:r>
              <a:rPr kumimoji="0" lang="en-US" i="1" u="none" strike="noStrike" kern="1200" cap="none" spc="0" normalizeH="0" baseline="0" noProof="0">
                <a:ln>
                  <a:noFill/>
                </a:ln>
                <a:effectLst/>
                <a:uLnTx/>
                <a:uFillTx/>
                <a:ea typeface="+mn-lt"/>
                <a:cs typeface="+mn-lt"/>
              </a:rPr>
              <a:t>Meeting</a:t>
            </a:r>
            <a:r>
              <a:rPr lang="en-US" i="1">
                <a:ea typeface="+mn-lt"/>
                <a:cs typeface="+mn-lt"/>
              </a:rPr>
              <a:t> information</a:t>
            </a:r>
            <a:r>
              <a:rPr lang="en-US" i="1">
                <a:solidFill>
                  <a:srgbClr val="2AB4C8"/>
                </a:solidFill>
                <a:ea typeface="+mn-lt"/>
                <a:cs typeface="+mn-lt"/>
              </a:rPr>
              <a:t> </a:t>
            </a:r>
            <a:r>
              <a:rPr lang="en-US" i="1" u="sng">
                <a:solidFill>
                  <a:srgbClr val="2AB4C8"/>
                </a:solidFill>
                <a:ea typeface="+mn-lt"/>
                <a:cs typeface="+mn-lt"/>
                <a:hlinkClick r:id="rId3">
                  <a:extLst>
                    <a:ext uri="{A12FA001-AC4F-418D-AE19-62706E023703}">
                      <ahyp:hlinkClr xmlns:ahyp="http://schemas.microsoft.com/office/drawing/2018/hyperlinkcolor" val="tx"/>
                    </a:ext>
                  </a:extLst>
                </a:hlinkClick>
              </a:rPr>
              <a:t>here</a:t>
            </a:r>
            <a:endParaRPr lang="en-US">
              <a:solidFill>
                <a:srgbClr val="2AB4C8"/>
              </a:solidFill>
              <a:ea typeface="+mn-lt"/>
              <a:cs typeface="+mn-lt"/>
            </a:endParaRPr>
          </a:p>
          <a:p>
            <a:pPr marL="401320">
              <a:lnSpc>
                <a:spcPct val="100000"/>
              </a:lnSpc>
              <a:buNone/>
              <a:defRPr/>
            </a:pPr>
            <a:r>
              <a:rPr lang="en-US" b="1" u="sng">
                <a:solidFill>
                  <a:srgbClr val="00B4BD"/>
                </a:solidFill>
                <a:ea typeface="+mn-lt"/>
                <a:cs typeface="+mn-lt"/>
              </a:rPr>
              <a:t>UCLA Institute of Transportation Studies Reception</a:t>
            </a:r>
            <a:r>
              <a:rPr lang="en-US" b="1">
                <a:ea typeface="+mn-lt"/>
                <a:cs typeface="+mn-lt"/>
              </a:rPr>
              <a:t> - Tuesday</a:t>
            </a:r>
            <a:r>
              <a:rPr kumimoji="0" lang="en-US" b="1" u="none" strike="noStrike" kern="1200" cap="none" spc="0" normalizeH="0" baseline="0" noProof="0">
                <a:ln>
                  <a:noFill/>
                </a:ln>
                <a:effectLst/>
                <a:uLnTx/>
                <a:uFillTx/>
                <a:ea typeface="+mn-lt"/>
                <a:cs typeface="+mn-lt"/>
              </a:rPr>
              <a:t>, </a:t>
            </a:r>
            <a:r>
              <a:rPr lang="en-US" b="1">
                <a:ea typeface="+mn-lt"/>
                <a:cs typeface="+mn-lt"/>
              </a:rPr>
              <a:t>March 21</a:t>
            </a:r>
            <a:r>
              <a:rPr kumimoji="0" lang="en-US" b="1" u="none" strike="noStrike" kern="1200" cap="none" spc="0" normalizeH="0" baseline="0" noProof="0">
                <a:ln>
                  <a:noFill/>
                </a:ln>
                <a:effectLst/>
                <a:uLnTx/>
                <a:uFillTx/>
                <a:ea typeface="+mn-lt"/>
                <a:cs typeface="+mn-lt"/>
              </a:rPr>
              <a:t>, </a:t>
            </a:r>
            <a:r>
              <a:rPr lang="en-US" b="1">
                <a:ea typeface="+mn-lt"/>
                <a:cs typeface="+mn-lt"/>
              </a:rPr>
              <a:t>4:30pm</a:t>
            </a:r>
            <a:endParaRPr lang="en-US">
              <a:ea typeface="+mn-lt"/>
              <a:cs typeface="+mn-lt"/>
            </a:endParaRPr>
          </a:p>
          <a:p>
            <a:pPr marL="401320">
              <a:lnSpc>
                <a:spcPct val="100000"/>
              </a:lnSpc>
              <a:buNone/>
              <a:defRPr/>
            </a:pPr>
            <a:r>
              <a:rPr lang="en-US">
                <a:ea typeface="+mn-lt"/>
                <a:cs typeface="+mn-lt"/>
              </a:rPr>
              <a:t>Homebound Brew Haus at Union Station</a:t>
            </a:r>
            <a:br>
              <a:rPr lang="en-US">
                <a:ea typeface="+mn-lt"/>
                <a:cs typeface="+mn-lt"/>
              </a:rPr>
            </a:br>
            <a:r>
              <a:rPr lang="en-US">
                <a:ea typeface="+mn-lt"/>
                <a:cs typeface="+mn-lt"/>
              </a:rPr>
              <a:t>800 North Alameda Street</a:t>
            </a:r>
            <a:br>
              <a:rPr lang="en-US">
                <a:ea typeface="+mn-lt"/>
                <a:cs typeface="+mn-lt"/>
              </a:rPr>
            </a:br>
            <a:r>
              <a:rPr lang="en-US">
                <a:ea typeface="+mn-lt"/>
                <a:cs typeface="+mn-lt"/>
              </a:rPr>
              <a:t>Los Angeles, CA 90012</a:t>
            </a:r>
          </a:p>
          <a:p>
            <a:pPr marL="401320">
              <a:lnSpc>
                <a:spcPct val="100000"/>
              </a:lnSpc>
              <a:buNone/>
              <a:defRPr/>
            </a:pPr>
            <a:r>
              <a:rPr lang="en-US" b="1" u="sng">
                <a:solidFill>
                  <a:srgbClr val="00B4BD"/>
                </a:solidFill>
                <a:ea typeface="+mn-lt"/>
                <a:cs typeface="+mn-lt"/>
              </a:rPr>
              <a:t>California Transportation Committee Meeting</a:t>
            </a:r>
            <a:r>
              <a:rPr lang="en-US" b="1">
                <a:ea typeface="+mn-lt"/>
                <a:cs typeface="+mn-lt"/>
              </a:rPr>
              <a:t> - Wednesday, March 22, 1pm; Thursday, March 23, 9am</a:t>
            </a:r>
          </a:p>
          <a:p>
            <a:pPr marL="401320">
              <a:lnSpc>
                <a:spcPct val="100000"/>
              </a:lnSpc>
              <a:buNone/>
              <a:defRPr/>
            </a:pPr>
            <a:r>
              <a:rPr lang="en-US">
                <a:ea typeface="+mn-lt"/>
                <a:cs typeface="+mn-lt"/>
              </a:rPr>
              <a:t>Los Angeles Union Station Ticket Concourse</a:t>
            </a:r>
            <a:br>
              <a:rPr lang="en-US">
                <a:ea typeface="+mn-lt"/>
                <a:cs typeface="+mn-lt"/>
              </a:rPr>
            </a:br>
            <a:r>
              <a:rPr lang="en-US">
                <a:ea typeface="+mn-lt"/>
                <a:cs typeface="+mn-lt"/>
              </a:rPr>
              <a:t>800 North Alameda Street</a:t>
            </a:r>
            <a:br>
              <a:rPr lang="en-US">
                <a:ea typeface="+mn-lt"/>
                <a:cs typeface="+mn-lt"/>
              </a:rPr>
            </a:br>
            <a:r>
              <a:rPr lang="en-US">
                <a:ea typeface="+mn-lt"/>
                <a:cs typeface="+mn-lt"/>
              </a:rPr>
              <a:t>Los Angeles</a:t>
            </a:r>
            <a:r>
              <a:rPr kumimoji="0" lang="en-US" b="0" u="none" strike="noStrike" kern="1200" cap="none" spc="0" normalizeH="0" baseline="0" noProof="0">
                <a:ln>
                  <a:noFill/>
                </a:ln>
                <a:effectLst/>
                <a:uLnTx/>
                <a:uFillTx/>
                <a:ea typeface="+mn-lt"/>
                <a:cs typeface="+mn-lt"/>
              </a:rPr>
              <a:t>, </a:t>
            </a:r>
            <a:r>
              <a:rPr lang="en-US">
                <a:ea typeface="+mn-lt"/>
                <a:cs typeface="+mn-lt"/>
              </a:rPr>
              <a:t>CA 90012</a:t>
            </a:r>
          </a:p>
          <a:p>
            <a:pPr marL="401320">
              <a:lnSpc>
                <a:spcPct val="100000"/>
              </a:lnSpc>
              <a:buNone/>
              <a:defRPr/>
            </a:pPr>
            <a:r>
              <a:rPr lang="en-US" i="1">
                <a:ea typeface="+mn-lt"/>
                <a:cs typeface="+mn-lt"/>
              </a:rPr>
              <a:t>Agenda and In-Person/Virtual Meeting information </a:t>
            </a:r>
            <a:r>
              <a:rPr lang="en-US" i="1" u="sng">
                <a:solidFill>
                  <a:srgbClr val="2AB4C8"/>
                </a:solidFill>
                <a:ea typeface="+mn-lt"/>
                <a:cs typeface="+mn-lt"/>
                <a:hlinkClick r:id="rId4">
                  <a:extLst>
                    <a:ext uri="{A12FA001-AC4F-418D-AE19-62706E023703}">
                      <ahyp:hlinkClr xmlns:ahyp="http://schemas.microsoft.com/office/drawing/2018/hyperlinkcolor" val="tx"/>
                    </a:ext>
                  </a:extLst>
                </a:hlinkClick>
              </a:rPr>
              <a:t>here</a:t>
            </a:r>
            <a:endParaRPr lang="en-US">
              <a:solidFill>
                <a:srgbClr val="2AB4C8"/>
              </a:solidFill>
              <a:ea typeface="+mn-lt"/>
              <a:cs typeface="+mn-lt"/>
            </a:endParaRPr>
          </a:p>
          <a:p>
            <a:pPr marL="457200" lvl="3" indent="0">
              <a:lnSpc>
                <a:spcPct val="100000"/>
              </a:lnSpc>
              <a:spcBef>
                <a:spcPts val="1000"/>
              </a:spcBef>
              <a:buNone/>
              <a:tabLst>
                <a:tab pos="1995488" algn="l"/>
              </a:tabLst>
              <a:defRPr/>
            </a:pPr>
            <a:endParaRPr lang="en-US" sz="1200" b="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457200" marR="0" lvl="3"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lang="en-US" sz="14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347345" marR="0" indent="285750" algn="l" defTabSz="914400" rtl="0" eaLnBrk="1" fontAlgn="auto" latinLnBrk="0" hangingPunct="1">
              <a:lnSpc>
                <a:spcPct val="70000"/>
              </a:lnSpc>
              <a:spcAft>
                <a:spcPts val="0"/>
              </a:spcAft>
              <a:buClrTx/>
              <a:buSzPct val="90000"/>
              <a:buFont typeface="Arial" panose="020B0604020202020204" pitchFamily="34" charset="0"/>
              <a:buNone/>
              <a:tabLst/>
              <a:defRPr/>
            </a:pPr>
            <a:endParaRPr lang="en-US" sz="1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347345" indent="285750">
              <a:lnSpc>
                <a:spcPct val="70000"/>
              </a:lnSpc>
              <a:buNone/>
            </a:pPr>
            <a:endParaRPr lang="en-US" sz="1200" i="1">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99774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A266C-881A-491E-ABCE-7D7FC802CF80}"/>
              </a:ext>
            </a:extLst>
          </p:cNvPr>
          <p:cNvSpPr>
            <a:spLocks noGrp="1"/>
          </p:cNvSpPr>
          <p:nvPr>
            <p:ph type="title"/>
          </p:nvPr>
        </p:nvSpPr>
        <p:spPr>
          <a:xfrm>
            <a:off x="369570" y="463128"/>
            <a:ext cx="9045633" cy="429145"/>
          </a:xfrm>
        </p:spPr>
        <p:txBody>
          <a:bodyPr/>
          <a:lstStyle/>
          <a:p>
            <a:r>
              <a:rPr lang="en-US"/>
              <a:t>Upcoming Meetings and Project Information</a:t>
            </a:r>
            <a:br>
              <a:rPr lang="en-US"/>
            </a:br>
            <a:endParaRPr lang="en-US" i="1"/>
          </a:p>
        </p:txBody>
      </p:sp>
      <p:sp>
        <p:nvSpPr>
          <p:cNvPr id="3" name="Content Placeholder 2">
            <a:extLst>
              <a:ext uri="{FF2B5EF4-FFF2-40B4-BE49-F238E27FC236}">
                <a16:creationId xmlns:a16="http://schemas.microsoft.com/office/drawing/2014/main" id="{81259EBA-5AEB-47B4-A39D-A2588639D74D}"/>
              </a:ext>
            </a:extLst>
          </p:cNvPr>
          <p:cNvSpPr>
            <a:spLocks noGrp="1"/>
          </p:cNvSpPr>
          <p:nvPr>
            <p:ph idx="1"/>
          </p:nvPr>
        </p:nvSpPr>
        <p:spPr>
          <a:xfrm>
            <a:off x="0" y="741080"/>
            <a:ext cx="12191999" cy="5980395"/>
          </a:xfrm>
        </p:spPr>
        <p:txBody>
          <a:bodyPr vert="horz" lIns="91440" tIns="45720" rIns="91440" bIns="45720" rtlCol="0" anchor="t">
            <a:noAutofit/>
          </a:bodyPr>
          <a:lstStyle/>
          <a:p>
            <a:pPr marL="1772920" lvl="3" indent="0">
              <a:lnSpc>
                <a:spcPct val="100000"/>
              </a:lnSpc>
              <a:buNone/>
              <a:tabLst>
                <a:tab pos="1995488" algn="l"/>
              </a:tabLst>
            </a:pPr>
            <a:endParaRPr lang="en-US" b="1" i="1">
              <a:solidFill>
                <a:srgbClr val="00B4BD"/>
              </a:solidFill>
              <a:ea typeface="+mn-lt"/>
              <a:cs typeface="+mn-lt"/>
            </a:endParaRPr>
          </a:p>
          <a:p>
            <a:pPr marL="2228850" lvl="7" indent="-457200">
              <a:lnSpc>
                <a:spcPct val="100000"/>
              </a:lnSpc>
              <a:spcBef>
                <a:spcPts val="1000"/>
              </a:spcBef>
              <a:buNone/>
              <a:defRPr/>
            </a:pPr>
            <a:r>
              <a:rPr lang="en-US" sz="1600" b="1">
                <a:solidFill>
                  <a:srgbClr val="00B4BD"/>
                </a:solidFill>
                <a:latin typeface="Calibri" panose="020F0502020204030204"/>
                <a:ea typeface="+mn-lt"/>
                <a:cs typeface="Calibri" panose="020F0502020204030204"/>
              </a:rPr>
              <a:t>Community Leadership Committee Meeting</a:t>
            </a:r>
          </a:p>
          <a:p>
            <a:pPr marL="2004695" lvl="3" indent="-231775">
              <a:lnSpc>
                <a:spcPct val="100000"/>
              </a:lnSpc>
              <a:buFont typeface="System Font Regular"/>
              <a:buChar char="&g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Meeting #</a:t>
            </a:r>
            <a:r>
              <a:rPr lang="en-US" sz="1600">
                <a:solidFill>
                  <a:srgbClr val="000000"/>
                </a:solidFill>
                <a:latin typeface="Calibri" panose="020F0502020204030204"/>
                <a:ea typeface="+mn-lt"/>
                <a:cs typeface="Calibri" panose="020F0502020204030204"/>
              </a:rPr>
              <a:t>13 &amp; 13.5</a:t>
            </a:r>
            <a:endParaRPr kumimoji="0" lang="en-US" sz="1600" b="0" i="0" u="none" strike="noStrike" kern="1200" cap="none" spc="0" normalizeH="0" baseline="0" noProof="0">
              <a:ln>
                <a:noFill/>
              </a:ln>
              <a:solidFill>
                <a:srgbClr val="000000"/>
              </a:solidFill>
              <a:effectLst/>
              <a:uLnTx/>
              <a:uFillTx/>
              <a:latin typeface="Calibri" panose="020F0502020204030204"/>
              <a:ea typeface="Calibri"/>
              <a:cs typeface="Calibri"/>
            </a:endParaRPr>
          </a:p>
          <a:p>
            <a:pPr marL="1718945" lvl="3" indent="285750">
              <a:lnSpc>
                <a:spcPct val="100000"/>
              </a:lnSpc>
              <a:buNone/>
              <a:defRPr/>
            </a:pP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Thursday, </a:t>
            </a:r>
            <a:r>
              <a:rPr lang="en-US" sz="1600" i="1">
                <a:solidFill>
                  <a:srgbClr val="000000"/>
                </a:solidFill>
                <a:latin typeface="Calibri" panose="020F0502020204030204"/>
                <a:ea typeface="+mn-lt"/>
                <a:cs typeface="Calibri" panose="020F0502020204030204"/>
              </a:rPr>
              <a:t>March </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23, 5-7pm</a:t>
            </a:r>
            <a:endParaRPr lang="en-US" sz="1600" b="0" i="1" u="none" strike="noStrike" kern="1200" cap="none" spc="0" normalizeH="0" baseline="0" noProof="0">
              <a:ln>
                <a:noFill/>
              </a:ln>
              <a:effectLst/>
              <a:uLnTx/>
              <a:uFillTx/>
              <a:latin typeface="Calibri" panose="020F0502020204030204"/>
              <a:ea typeface="+mn-lt"/>
              <a:cs typeface="Calibri" panose="020F0502020204030204"/>
            </a:endParaRPr>
          </a:p>
          <a:p>
            <a:pPr marL="1718945" lvl="3" indent="285750">
              <a:lnSpc>
                <a:spcPct val="100000"/>
              </a:lnSpc>
              <a:buNone/>
              <a:defRPr/>
            </a:pPr>
            <a:r>
              <a:rPr lang="en-US" sz="1600" i="1">
                <a:solidFill>
                  <a:srgbClr val="000000"/>
                </a:solidFill>
                <a:latin typeface="Calibri" panose="020F0502020204030204"/>
                <a:ea typeface="+mn-lt"/>
                <a:cs typeface="Calibri" panose="020F0502020204030204"/>
              </a:rPr>
              <a:t>Monday, March 27, 5-7pm</a:t>
            </a:r>
            <a:endParaRPr lang="en-US" sz="160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lvl="7" indent="-457200">
              <a:lnSpc>
                <a:spcPct val="100000"/>
              </a:lnSpc>
              <a:spcBef>
                <a:spcPts val="1000"/>
              </a:spcBef>
              <a:buNone/>
              <a:defRPr/>
            </a:pPr>
            <a:endParaRPr lang="en-US" sz="900" b="1">
              <a:solidFill>
                <a:srgbClr val="00B4BD"/>
              </a:solidFill>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Task Force Meeting</a:t>
            </a: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004695" marR="0" lvl="3" indent="-231775" algn="l" defTabSz="914400" rtl="0" eaLnBrk="1" fontAlgn="auto" latinLnBrk="0" hangingPunct="1">
              <a:lnSpc>
                <a:spcPct val="100000"/>
              </a:lnSpc>
              <a:spcBef>
                <a:spcPts val="500"/>
              </a:spcBef>
              <a:spcAft>
                <a:spcPts val="0"/>
              </a:spcAft>
              <a:buClrTx/>
              <a:buSzPct val="90000"/>
              <a:buFont typeface="Calibri" panose="020F0502020204030204" pitchFamily="34" charset="0"/>
              <a:buChar char="&gt;"/>
              <a:tabLst/>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Task Force Meeting #</a:t>
            </a:r>
            <a:r>
              <a:rPr lang="en-US" sz="1600">
                <a:solidFill>
                  <a:srgbClr val="000000"/>
                </a:solidFill>
                <a:latin typeface="Calibri" panose="020F0502020204030204"/>
                <a:ea typeface="+mn-lt"/>
                <a:cs typeface="Calibri" panose="020F0502020204030204"/>
              </a:rPr>
              <a:t>19</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lvl="3" indent="0">
              <a:lnSpc>
                <a:spcPct val="100000"/>
              </a:lnSpc>
              <a:buNone/>
              <a:defRPr/>
            </a:pP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Monday, </a:t>
            </a:r>
            <a:r>
              <a:rPr lang="en-US" sz="1600" i="1">
                <a:solidFill>
                  <a:srgbClr val="000000"/>
                </a:solidFill>
                <a:latin typeface="Calibri" panose="020F0502020204030204"/>
                <a:ea typeface="+mn-lt"/>
                <a:cs typeface="Calibri" panose="020F0502020204030204"/>
              </a:rPr>
              <a:t>April 10</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5-7pm </a:t>
            </a:r>
            <a:endParaRPr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rPr>
              <a:t>Working Group Meetings</a:t>
            </a:r>
            <a:r>
              <a:rPr kumimoji="0"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endParaRPr lang="en-US" sz="1600" b="0" i="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72920" marR="0" lvl="3" indent="0" fontAlgn="auto">
              <a:lnSpc>
                <a:spcPct val="100000"/>
              </a:lnSpc>
              <a:spcAft>
                <a:spcPts val="0"/>
              </a:spcAft>
              <a:buClrTx/>
              <a:buNone/>
              <a:tabLst>
                <a:tab pos="1995488" algn="l"/>
              </a:tabLst>
              <a:defRPr/>
            </a:pPr>
            <a:endParaRPr kumimoji="0" lang="en-US" sz="700" b="1" i="1"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Equity Working Group #11</a:t>
            </a:r>
            <a:br>
              <a:rPr lang="en-US" sz="1600">
                <a:latin typeface="Calibri" panose="020F0502020204030204"/>
                <a:ea typeface="+mn-lt"/>
                <a:cs typeface="Calibri" panose="020F0502020204030204"/>
              </a:rPr>
            </a:br>
            <a:r>
              <a:rPr lang="en-US" sz="1600" i="1">
                <a:latin typeface="Calibri" panose="020F0502020204030204"/>
                <a:ea typeface="+mn-lt"/>
                <a:cs typeface="Calibri" panose="020F0502020204030204"/>
              </a:rPr>
              <a:t>Thursday, March 30, 5-7pm</a:t>
            </a:r>
          </a:p>
          <a:p>
            <a:pPr marL="2004695" lvl="3" indent="-231775">
              <a:lnSpc>
                <a:spcPct val="100000"/>
              </a:lnSpc>
              <a:buFont typeface="System Font Regular"/>
              <a:buChar char="&gt;"/>
              <a:tabLst>
                <a:tab pos="1995488" algn="l"/>
              </a:tabLst>
              <a:defRPr/>
            </a:pPr>
            <a:r>
              <a:rPr lang="en-US" sz="1600">
                <a:solidFill>
                  <a:srgbClr val="000000"/>
                </a:solidFill>
                <a:latin typeface="Calibri" panose="020F0502020204030204"/>
                <a:ea typeface="+mn-lt"/>
                <a:cs typeface="Calibri" panose="020F0502020204030204"/>
              </a:rPr>
              <a:t>Zero-Emissions Truck Working Group #15</a:t>
            </a:r>
            <a:br>
              <a:rPr lang="en-US" sz="1600">
                <a:latin typeface="Calibri" panose="020F0502020204030204"/>
                <a:ea typeface="+mn-lt"/>
                <a:cs typeface="Calibri" panose="020F0502020204030204"/>
              </a:rPr>
            </a:br>
            <a:r>
              <a:rPr lang="en-US" sz="1600" i="1">
                <a:solidFill>
                  <a:srgbClr val="000000"/>
                </a:solidFill>
                <a:latin typeface="Calibri" panose="020F0502020204030204"/>
                <a:ea typeface="+mn-lt"/>
                <a:cs typeface="Calibri" panose="020F0502020204030204"/>
              </a:rPr>
              <a:t>Tuesday</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lang="en-US" sz="1600" i="1">
                <a:solidFill>
                  <a:srgbClr val="000000"/>
                </a:solidFill>
                <a:latin typeface="Calibri" panose="020F0502020204030204"/>
                <a:ea typeface="+mn-lt"/>
                <a:cs typeface="Calibri" panose="020F0502020204030204"/>
              </a:rPr>
              <a:t>April</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t>
            </a:r>
            <a:r>
              <a:rPr lang="en-US" sz="1600" i="1">
                <a:solidFill>
                  <a:srgbClr val="000000"/>
                </a:solidFill>
                <a:latin typeface="Calibri" panose="020F0502020204030204"/>
                <a:ea typeface="+mn-lt"/>
                <a:cs typeface="Calibri" panose="020F0502020204030204"/>
              </a:rPr>
              <a:t>18</a:t>
            </a:r>
            <a:r>
              <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1-3pm</a:t>
            </a:r>
            <a:endParaRPr lang="en-US" b="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228850" marR="0" lvl="7" indent="-45720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16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lvl="3" indent="285750">
              <a:lnSpc>
                <a:spcPct val="70000"/>
              </a:lnSpc>
              <a:buNone/>
            </a:pPr>
            <a:endParaRPr lang="en-US" sz="1600" i="1">
              <a:ea typeface="+mn-lt"/>
              <a:cs typeface="+mn-lt"/>
            </a:endParaRPr>
          </a:p>
        </p:txBody>
      </p:sp>
      <p:sp>
        <p:nvSpPr>
          <p:cNvPr id="4" name="Slide Number Placeholder 3">
            <a:extLst>
              <a:ext uri="{FF2B5EF4-FFF2-40B4-BE49-F238E27FC236}">
                <a16:creationId xmlns:a16="http://schemas.microsoft.com/office/drawing/2014/main" id="{39799A09-7BDD-4F8D-9E03-368A20861D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73A3508D-BA48-A14E-4936-254C29717B93}"/>
              </a:ext>
            </a:extLst>
          </p:cNvPr>
          <p:cNvSpPr txBox="1">
            <a:spLocks/>
          </p:cNvSpPr>
          <p:nvPr/>
        </p:nvSpPr>
        <p:spPr>
          <a:xfrm>
            <a:off x="5873392" y="1284714"/>
            <a:ext cx="5996691" cy="5822775"/>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0" i="1"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1718945" marR="0" lvl="3" indent="285750" algn="l" defTabSz="914400" rtl="0" eaLnBrk="1" fontAlgn="auto" latinLnBrk="0" hangingPunct="1">
              <a:lnSpc>
                <a:spcPct val="70000"/>
              </a:lnSpc>
              <a:spcBef>
                <a:spcPts val="500"/>
              </a:spcBef>
              <a:spcAft>
                <a:spcPts val="0"/>
              </a:spcAft>
              <a:buClrTx/>
              <a:buSzPct val="90000"/>
              <a:buFont typeface="Arial" panose="020B0604020202020204" pitchFamily="34" charset="0"/>
              <a:buNone/>
              <a:tabLst/>
              <a:defRPr/>
            </a:pPr>
            <a:endParaRPr kumimoji="0" lang="en-US" sz="2200" b="1" i="0" u="none" strike="noStrike" kern="1200" cap="none" spc="0" normalizeH="0" baseline="0" noProof="0">
              <a:ln>
                <a:noFill/>
              </a:ln>
              <a:solidFill>
                <a:srgbClr val="00B4BD"/>
              </a:solidFill>
              <a:effectLst/>
              <a:uLnTx/>
              <a:uFillTx/>
              <a:latin typeface="Calibri" panose="020F0502020204030204"/>
              <a:ea typeface="+mn-lt"/>
              <a:cs typeface="Calibri" panose="020F0502020204030204"/>
            </a:endParaRPr>
          </a:p>
        </p:txBody>
      </p:sp>
      <p:sp>
        <p:nvSpPr>
          <p:cNvPr id="7" name="Content Placeholder 2">
            <a:extLst>
              <a:ext uri="{FF2B5EF4-FFF2-40B4-BE49-F238E27FC236}">
                <a16:creationId xmlns:a16="http://schemas.microsoft.com/office/drawing/2014/main" id="{07F6093D-A6AC-408A-9C5D-209F68493404}"/>
              </a:ext>
            </a:extLst>
          </p:cNvPr>
          <p:cNvSpPr txBox="1">
            <a:spLocks/>
          </p:cNvSpPr>
          <p:nvPr/>
        </p:nvSpPr>
        <p:spPr>
          <a:xfrm>
            <a:off x="5342169" y="1023087"/>
            <a:ext cx="6932958" cy="583381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n-US" b="1">
              <a:solidFill>
                <a:srgbClr val="00B4BD"/>
              </a:solidFill>
              <a:ea typeface="+mn-lt"/>
              <a:cs typeface="+mn-lt"/>
            </a:endParaRPr>
          </a:p>
          <a:p>
            <a:pPr marL="1718945" lvl="3" indent="285750">
              <a:lnSpc>
                <a:spcPct val="70000"/>
              </a:lnSpc>
              <a:buFont typeface="Arial" panose="020B0604020202020204" pitchFamily="34" charset="0"/>
              <a:buNone/>
            </a:pPr>
            <a:endParaRPr lang="en-US" sz="1600" b="1">
              <a:solidFill>
                <a:srgbClr val="00B4BD"/>
              </a:solidFill>
              <a:latin typeface="Calibri" panose="020F0502020204030204"/>
              <a:ea typeface="+mn-lt"/>
              <a:cs typeface="Calibri" panose="020F0502020204030204"/>
            </a:endParaRPr>
          </a:p>
        </p:txBody>
      </p:sp>
      <p:sp>
        <p:nvSpPr>
          <p:cNvPr id="5" name="TextBox 4">
            <a:extLst>
              <a:ext uri="{FF2B5EF4-FFF2-40B4-BE49-F238E27FC236}">
                <a16:creationId xmlns:a16="http://schemas.microsoft.com/office/drawing/2014/main" id="{27980976-CEE2-1B76-7742-B1E62D5050F9}"/>
              </a:ext>
            </a:extLst>
          </p:cNvPr>
          <p:cNvSpPr txBox="1"/>
          <p:nvPr/>
        </p:nvSpPr>
        <p:spPr>
          <a:xfrm>
            <a:off x="6675989" y="2690336"/>
            <a:ext cx="4591736" cy="1477328"/>
          </a:xfrm>
          <a:prstGeom prst="rect">
            <a:avLst/>
          </a:prstGeom>
          <a:solidFill>
            <a:schemeClr val="accent1"/>
          </a:solidFill>
        </p:spPr>
        <p:txBody>
          <a:bodyPr wrap="square" rtlCol="0">
            <a:spAutoFit/>
          </a:bodyPr>
          <a:lstStyle/>
          <a:p>
            <a:pPr algn="ctr"/>
            <a:endParaRPr lang="en-US"/>
          </a:p>
          <a:p>
            <a:pPr algn="ctr"/>
            <a:r>
              <a:rPr lang="en-US"/>
              <a:t>For the most updated list </a:t>
            </a:r>
          </a:p>
          <a:p>
            <a:pPr algn="ctr"/>
            <a:r>
              <a:rPr lang="en-US"/>
              <a:t>of meeting dates, please visit </a:t>
            </a:r>
            <a:r>
              <a:rPr lang="en-US" sz="1800" b="1">
                <a:latin typeface="Calibri" panose="020F0502020204030204"/>
                <a:hlinkClick r:id="rId3">
                  <a:extLst>
                    <a:ext uri="{A12FA001-AC4F-418D-AE19-62706E023703}">
                      <ahyp:hlinkClr xmlns:ahyp="http://schemas.microsoft.com/office/drawing/2018/hyperlinkcolor" val="tx"/>
                    </a:ext>
                  </a:extLst>
                </a:hlinkClick>
              </a:rPr>
              <a:t>http://www.metro.net/710-hub</a:t>
            </a:r>
            <a:endParaRPr lang="en-US" sz="1800" b="1">
              <a:latin typeface="Calibri" panose="020F0502020204030204"/>
            </a:endParaRPr>
          </a:p>
          <a:p>
            <a:pPr algn="ctr"/>
            <a:endParaRPr lang="en-US"/>
          </a:p>
        </p:txBody>
      </p:sp>
      <p:sp>
        <p:nvSpPr>
          <p:cNvPr id="9" name="Content Placeholder 2">
            <a:extLst>
              <a:ext uri="{FF2B5EF4-FFF2-40B4-BE49-F238E27FC236}">
                <a16:creationId xmlns:a16="http://schemas.microsoft.com/office/drawing/2014/main" id="{0DFCB120-7953-392C-E749-FFB7801996C0}"/>
              </a:ext>
            </a:extLst>
          </p:cNvPr>
          <p:cNvSpPr txBox="1">
            <a:spLocks/>
          </p:cNvSpPr>
          <p:nvPr/>
        </p:nvSpPr>
        <p:spPr>
          <a:xfrm>
            <a:off x="5792785" y="1023087"/>
            <a:ext cx="6157904" cy="5933209"/>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8945" lvl="3" indent="285750">
              <a:lnSpc>
                <a:spcPct val="70000"/>
              </a:lnSpc>
              <a:buFont typeface="Arial" panose="020B0604020202020204" pitchFamily="34" charset="0"/>
              <a:buNone/>
            </a:pPr>
            <a:endParaRPr lang="es-ES_tradnl" sz="2200" b="1" i="1">
              <a:solidFill>
                <a:srgbClr val="00B4BD"/>
              </a:solidFill>
              <a:ea typeface="+mn-lt"/>
              <a:cs typeface="+mn-lt"/>
            </a:endParaRPr>
          </a:p>
        </p:txBody>
      </p:sp>
    </p:spTree>
    <p:extLst>
      <p:ext uri="{BB962C8B-B14F-4D97-AF65-F5344CB8AC3E}">
        <p14:creationId xmlns:p14="http://schemas.microsoft.com/office/powerpoint/2010/main" val="1677717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p:txBody>
          <a:bodyPr/>
          <a:lstStyle/>
          <a:p>
            <a:r>
              <a:rPr lang="en-US"/>
              <a:t>Stay connected to this project</a:t>
            </a:r>
            <a:endParaRPr lang="en-US" i="1"/>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857775" y="993158"/>
            <a:ext cx="695592"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996839" y="3118384"/>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980062" y="3819576"/>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980062" y="4455499"/>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980062" y="5121469"/>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996839" y="5833859"/>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3600002" y="993158"/>
            <a:ext cx="8392152" cy="1938992"/>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Michael Cano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Executive Officer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Countywide Planning &amp; Development</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solidFill>
                  <a:srgbClr val="000000"/>
                </a:solidFill>
                <a:latin typeface="Calibri" panose="020F0502020204030204"/>
              </a:rPr>
              <a:t>LA Metro</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2000"/>
              <a:t>One Gateway Plaza, MS 99-13-1</a:t>
            </a:r>
            <a:br>
              <a:rPr lang="en-US" sz="2000"/>
            </a:br>
            <a:r>
              <a:rPr lang="en-US" sz="2000"/>
              <a:t>Los Angeles, CA 90012</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CA2E31C-4A55-C844-817A-6C712677C501}"/>
              </a:ext>
            </a:extLst>
          </p:cNvPr>
          <p:cNvSpPr txBox="1"/>
          <p:nvPr/>
        </p:nvSpPr>
        <p:spPr>
          <a:xfrm>
            <a:off x="3543647" y="3108942"/>
            <a:ext cx="7113872" cy="32316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213.418.3010 W</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213.305.0423 C</a:t>
            </a:r>
            <a:endParaRPr kumimoji="0" lang="en-US" sz="8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9"/>
              </a:rPr>
              <a:t>710corridor@metro.net</a:t>
            </a: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                                                                                                                                                                  </a:t>
            </a:r>
            <a:endParaRPr kumimoji="0" lang="en-US"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hlinkClick r:id="rId10"/>
              </a:rPr>
              <a:t>https://www.metro.net/projects/lb-ela-corridor-plan/</a:t>
            </a:r>
            <a:endPar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300" b="0" i="1" u="none" strike="noStrike" kern="1200" cap="none" spc="0" normalizeH="0" baseline="0" noProof="0">
                <a:ln>
                  <a:noFill/>
                </a:ln>
                <a:solidFill>
                  <a:srgbClr val="000000"/>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@metrolosangeles</a:t>
            </a:r>
          </a:p>
          <a:p>
            <a:pPr marL="0" marR="0" lvl="0" indent="0" algn="l" defTabSz="457200" rtl="0" eaLnBrk="1" fontAlgn="auto" latinLnBrk="0" hangingPunct="1">
              <a:lnSpc>
                <a:spcPct val="100000"/>
              </a:lnSpc>
              <a:spcBef>
                <a:spcPts val="1600"/>
              </a:spcBef>
              <a:spcAft>
                <a:spcPts val="0"/>
              </a:spcAft>
              <a:buClrTx/>
              <a:buSzTx/>
              <a:buFontTx/>
              <a:buNone/>
              <a:tabLst/>
              <a:defRPr/>
            </a:pPr>
            <a:endParaRPr kumimoji="0" lang="en-US" sz="1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1600"/>
              </a:spcBef>
              <a:spcAft>
                <a:spcPts val="0"/>
              </a:spcAft>
              <a:buClrTx/>
              <a:buSzTx/>
              <a:buFontTx/>
              <a:buNone/>
              <a:tabLst/>
              <a:defRPr/>
            </a:pPr>
            <a:r>
              <a:rPr kumimoji="0" lang="en-US" sz="2000" b="0" i="1" u="none" strike="noStrike" kern="1200" cap="none" spc="0" normalizeH="0" baseline="0" noProof="0">
                <a:ln>
                  <a:noFill/>
                </a:ln>
                <a:solidFill>
                  <a:srgbClr val="000000"/>
                </a:solidFill>
                <a:effectLst/>
                <a:uLnTx/>
                <a:uFillTx/>
                <a:latin typeface="Calibri" panose="020F0502020204030204"/>
                <a:ea typeface="+mn-ea"/>
                <a:cs typeface="+mn-cs"/>
              </a:rPr>
              <a:t>losangelesmetro</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13" name="Picture 6" descr="Logo, company name&#10;&#10;Description automatically generated">
            <a:extLst>
              <a:ext uri="{FF2B5EF4-FFF2-40B4-BE49-F238E27FC236}">
                <a16:creationId xmlns:a16="http://schemas.microsoft.com/office/drawing/2014/main" id="{595EB34E-BA02-EA8E-1196-C6768BE315E1}"/>
              </a:ext>
            </a:extLst>
          </p:cNvPr>
          <p:cNvPicPr>
            <a:picLocks noChangeAspect="1"/>
          </p:cNvPicPr>
          <p:nvPr/>
        </p:nvPicPr>
        <p:blipFill>
          <a:blip r:embed="rId11"/>
          <a:stretch>
            <a:fillRect/>
          </a:stretch>
        </p:blipFill>
        <p:spPr>
          <a:xfrm>
            <a:off x="296173" y="6074253"/>
            <a:ext cx="1952446" cy="546701"/>
          </a:xfrm>
          <a:prstGeom prst="rect">
            <a:avLst/>
          </a:prstGeom>
        </p:spPr>
      </p:pic>
      <p:grpSp>
        <p:nvGrpSpPr>
          <p:cNvPr id="14" name="Group 13">
            <a:extLst>
              <a:ext uri="{FF2B5EF4-FFF2-40B4-BE49-F238E27FC236}">
                <a16:creationId xmlns:a16="http://schemas.microsoft.com/office/drawing/2014/main" id="{A0701316-C43E-4E16-9051-1A9E9EF65D27}"/>
              </a:ext>
            </a:extLst>
          </p:cNvPr>
          <p:cNvGrpSpPr/>
          <p:nvPr/>
        </p:nvGrpSpPr>
        <p:grpSpPr>
          <a:xfrm>
            <a:off x="473196" y="6150597"/>
            <a:ext cx="1457119" cy="470357"/>
            <a:chOff x="2085360" y="5841270"/>
            <a:chExt cx="1457119" cy="470357"/>
          </a:xfrm>
        </p:grpSpPr>
        <p:sp>
          <p:nvSpPr>
            <p:cNvPr id="15" name="Rectangle 14">
              <a:extLst>
                <a:ext uri="{FF2B5EF4-FFF2-40B4-BE49-F238E27FC236}">
                  <a16:creationId xmlns:a16="http://schemas.microsoft.com/office/drawing/2014/main" id="{3BEBB68F-321A-44BC-8A34-ED0E5C9ABA1A}"/>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135A6A4C-5DBE-441A-B055-10C942F42C0E}"/>
                </a:ext>
              </a:extLst>
            </p:cNvPr>
            <p:cNvGrpSpPr/>
            <p:nvPr/>
          </p:nvGrpSpPr>
          <p:grpSpPr>
            <a:xfrm>
              <a:off x="2154894" y="5873388"/>
              <a:ext cx="1387585" cy="406123"/>
              <a:chOff x="299780" y="6166127"/>
              <a:chExt cx="1387585" cy="406123"/>
            </a:xfrm>
          </p:grpSpPr>
          <p:pic>
            <p:nvPicPr>
              <p:cNvPr id="17" name="Picture 16" descr="Logo&#10;&#10;Description automatically generated">
                <a:extLst>
                  <a:ext uri="{FF2B5EF4-FFF2-40B4-BE49-F238E27FC236}">
                    <a16:creationId xmlns:a16="http://schemas.microsoft.com/office/drawing/2014/main" id="{61DEFF4D-1B2E-4DE7-8B2A-26B24156F8BC}"/>
                  </a:ext>
                </a:extLst>
              </p:cNvPr>
              <p:cNvPicPr>
                <a:picLocks noChangeAspect="1"/>
              </p:cNvPicPr>
              <p:nvPr/>
            </p:nvPicPr>
            <p:blipFill>
              <a:blip r:embed="rId12"/>
              <a:stretch>
                <a:fillRect/>
              </a:stretch>
            </p:blipFill>
            <p:spPr>
              <a:xfrm>
                <a:off x="299780" y="6166127"/>
                <a:ext cx="406123" cy="406123"/>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9DD5BC3-08C5-4A2F-94D8-7633FF1F5467}"/>
                  </a:ext>
                </a:extLst>
              </p:cNvPr>
              <p:cNvPicPr>
                <a:picLocks noChangeAspect="1"/>
              </p:cNvPicPr>
              <p:nvPr/>
            </p:nvPicPr>
            <p:blipFill>
              <a:blip r:embed="rId13"/>
              <a:stretch>
                <a:fillRect/>
              </a:stretch>
            </p:blipFill>
            <p:spPr>
              <a:xfrm>
                <a:off x="672497" y="6223259"/>
                <a:ext cx="1014868" cy="297998"/>
              </a:xfrm>
              <a:prstGeom prst="rect">
                <a:avLst/>
              </a:prstGeom>
            </p:spPr>
          </p:pic>
        </p:grpSp>
      </p:grpSp>
    </p:spTree>
    <p:extLst>
      <p:ext uri="{BB962C8B-B14F-4D97-AF65-F5344CB8AC3E}">
        <p14:creationId xmlns:p14="http://schemas.microsoft.com/office/powerpoint/2010/main" val="7800411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707886"/>
          </a:xfrm>
          <a:prstGeom prst="rect">
            <a:avLst/>
          </a:prstGeom>
          <a:solidFill>
            <a:srgbClr val="00B4BD"/>
          </a:solid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Calibri" panose="020F0502020204030204"/>
                <a:ea typeface="+mn-ea"/>
                <a:cs typeface="Calibri"/>
              </a:rPr>
              <a:t>Thank you!</a:t>
            </a:r>
          </a:p>
        </p:txBody>
      </p:sp>
    </p:spTree>
    <p:extLst>
      <p:ext uri="{BB962C8B-B14F-4D97-AF65-F5344CB8AC3E}">
        <p14:creationId xmlns:p14="http://schemas.microsoft.com/office/powerpoint/2010/main" val="4249913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45DE2E82-6A91-7673-F382-2DC22DADD9B7}"/>
              </a:ext>
            </a:extLst>
          </p:cNvPr>
          <p:cNvSpPr/>
          <p:nvPr/>
        </p:nvSpPr>
        <p:spPr>
          <a:xfrm>
            <a:off x="3749040" y="1352651"/>
            <a:ext cx="3683624" cy="30909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380999" y="285749"/>
            <a:ext cx="11077575" cy="796291"/>
          </a:xfrm>
        </p:spPr>
        <p:txBody>
          <a:bodyPr/>
          <a:lstStyle/>
          <a:p>
            <a:r>
              <a:rPr lang="en-US" sz="2800"/>
              <a:t>Logistics</a:t>
            </a:r>
            <a:br>
              <a:rPr lang="en-US" sz="2800"/>
            </a:br>
            <a:endParaRPr lang="en-US" sz="2800"/>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p:txBody>
          <a:bodyPr/>
          <a:lstStyle/>
          <a:p>
            <a:fld id="{2429C633-AF9B-9840-B7F1-7587910FEF71}" type="slidenum">
              <a:rPr lang="en-US" smtClean="0"/>
              <a:pPr/>
              <a:t>4</a:t>
            </a:fld>
            <a:endParaRPr lang="en-US"/>
          </a:p>
        </p:txBody>
      </p:sp>
      <p:pic>
        <p:nvPicPr>
          <p:cNvPr id="6" name="Picture 2">
            <a:extLst>
              <a:ext uri="{FF2B5EF4-FFF2-40B4-BE49-F238E27FC236}">
                <a16:creationId xmlns:a16="http://schemas.microsoft.com/office/drawing/2014/main" id="{DDD6585B-D44E-4703-9F39-5397646F15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8067" y="1323192"/>
            <a:ext cx="335074" cy="3277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6C9BFD66-B7AF-7C16-FC94-6F9D8EB2B3AE}"/>
              </a:ext>
            </a:extLst>
          </p:cNvPr>
          <p:cNvSpPr/>
          <p:nvPr/>
        </p:nvSpPr>
        <p:spPr>
          <a:xfrm>
            <a:off x="3749040" y="2155597"/>
            <a:ext cx="3683624" cy="59004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a:extLst>
              <a:ext uri="{FF2B5EF4-FFF2-40B4-BE49-F238E27FC236}">
                <a16:creationId xmlns:a16="http://schemas.microsoft.com/office/drawing/2014/main" id="{56070FF8-DBCF-6CE6-2D94-22DABA2763BE}"/>
              </a:ext>
            </a:extLst>
          </p:cNvPr>
          <p:cNvSpPr>
            <a:spLocks noGrp="1"/>
          </p:cNvSpPr>
          <p:nvPr/>
        </p:nvSpPr>
        <p:spPr>
          <a:xfrm>
            <a:off x="3460750" y="1356785"/>
            <a:ext cx="3977964" cy="3351928"/>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a:solidFill>
                  <a:schemeClr val="bg1"/>
                </a:solidFill>
              </a:rPr>
              <a:t>Click </a:t>
            </a:r>
            <a:r>
              <a:rPr lang="en-US" sz="1400" b="1">
                <a:solidFill>
                  <a:schemeClr val="bg1"/>
                </a:solidFill>
              </a:rPr>
              <a:t>Interpretation</a:t>
            </a:r>
            <a:r>
              <a:rPr lang="en-US" sz="1400">
                <a:solidFill>
                  <a:schemeClr val="bg1"/>
                </a:solidFill>
              </a:rPr>
              <a:t> to choose your language.</a:t>
            </a:r>
            <a:endParaRPr lang="en-US" sz="1400">
              <a:solidFill>
                <a:schemeClr val="bg1"/>
              </a:solidFill>
              <a:cs typeface="Calibri"/>
            </a:endParaRPr>
          </a:p>
          <a:p>
            <a:r>
              <a:rPr lang="en-US" sz="1400"/>
              <a:t>To hear the interpreted language only, click </a:t>
            </a:r>
            <a:r>
              <a:rPr lang="en-US" sz="1400" b="1"/>
              <a:t>Mute Original Audio </a:t>
            </a:r>
            <a:r>
              <a:rPr lang="en-US" sz="1400"/>
              <a:t>(Optional).</a:t>
            </a:r>
            <a:endParaRPr lang="en-US" sz="1400" b="1">
              <a:cs typeface="Calibri"/>
            </a:endParaRPr>
          </a:p>
          <a:p>
            <a:r>
              <a:rPr lang="en-US" sz="1400" b="1">
                <a:solidFill>
                  <a:schemeClr val="bg1"/>
                </a:solidFill>
              </a:rPr>
              <a:t>Change your Zoom screen name </a:t>
            </a:r>
            <a:r>
              <a:rPr lang="en-US" sz="1400">
                <a:solidFill>
                  <a:schemeClr val="bg1"/>
                </a:solidFill>
              </a:rPr>
              <a:t>to include name,  agency/organization.</a:t>
            </a:r>
            <a:endParaRPr lang="en-US" sz="1400">
              <a:solidFill>
                <a:schemeClr val="bg1"/>
              </a:solidFill>
              <a:cs typeface="Calibri"/>
            </a:endParaRPr>
          </a:p>
          <a:p>
            <a:pPr marL="342900" indent="-342900"/>
            <a:r>
              <a:rPr lang="en-US" sz="1400"/>
              <a:t>Click </a:t>
            </a:r>
            <a:r>
              <a:rPr lang="en-US" sz="1400" b="1"/>
              <a:t>Raise Hand </a:t>
            </a:r>
            <a:r>
              <a:rPr lang="en-US" sz="1400"/>
              <a:t>in your meeting controls, </a:t>
            </a:r>
            <a:r>
              <a:rPr lang="en-US" sz="1400" b="1"/>
              <a:t>Press*9 </a:t>
            </a:r>
            <a:r>
              <a:rPr lang="en-US" sz="1400"/>
              <a:t>on the phone line, or raise your hand physically.</a:t>
            </a:r>
            <a:endParaRPr lang="en-US" sz="1400">
              <a:cs typeface="Calibri" panose="020F0502020204030204"/>
            </a:endParaRPr>
          </a:p>
          <a:p>
            <a:pPr marL="342900" indent="-342900"/>
            <a:r>
              <a:rPr lang="en-US" sz="1400"/>
              <a:t>To lower your hand, click </a:t>
            </a:r>
            <a:r>
              <a:rPr lang="en-US" sz="1400" b="1"/>
              <a:t>Raise Hand </a:t>
            </a:r>
            <a:r>
              <a:rPr lang="en-US" sz="1400"/>
              <a:t>in your meeting controls.</a:t>
            </a:r>
            <a:endParaRPr lang="en-US" sz="1400">
              <a:cs typeface="Calibri"/>
            </a:endParaRPr>
          </a:p>
          <a:p>
            <a:pPr marL="342900" indent="-342900"/>
            <a:r>
              <a:rPr lang="en-US" sz="1400"/>
              <a:t>The </a:t>
            </a:r>
            <a:r>
              <a:rPr lang="en-US" sz="1400" b="1"/>
              <a:t>Q&amp;A </a:t>
            </a:r>
            <a:r>
              <a:rPr lang="en-US" sz="1400"/>
              <a:t>button is located on the control  panel at the bottom of your screen.</a:t>
            </a:r>
            <a:endParaRPr lang="en-US" sz="1400">
              <a:cs typeface="Calibri"/>
            </a:endParaRPr>
          </a:p>
          <a:p>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To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and </a:t>
            </a: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unmute</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click the microphone</a:t>
            </a:r>
            <a:r>
              <a:rPr lang="en-US" sz="1400">
                <a:solidFill>
                  <a:srgbClr val="000000"/>
                </a:solidFill>
                <a:latin typeface="Calibri" panose="020F0502020204030204"/>
                <a:ea typeface="+mn-lt"/>
                <a:cs typeface="Calibri" panose="020F0502020204030204"/>
              </a:rPr>
              <a:t>  </a:t>
            </a:r>
            <a:r>
              <a:rPr kumimoji="0"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 icon on the bottom left of your control panel.</a:t>
            </a:r>
            <a:r>
              <a:rPr lang="en-US" sz="1400">
                <a:solidFill>
                  <a:srgbClr val="000000"/>
                </a:solidFill>
                <a:latin typeface="Calibri" panose="020F0502020204030204"/>
                <a:ea typeface="+mn-lt"/>
                <a:cs typeface="Calibri" panose="020F0502020204030204"/>
              </a:rPr>
              <a:t> </a:t>
            </a:r>
            <a:endParaRPr lang="en-US" sz="1400" u="none" strike="noStrike" kern="1200" cap="none" spc="0" normalizeH="0" baseline="0" noProof="0">
              <a:ln>
                <a:noFill/>
              </a:ln>
              <a:solidFill>
                <a:srgbClr val="000000"/>
              </a:solidFill>
              <a:effectLst/>
              <a:uLnTx/>
              <a:uFillTx/>
              <a:latin typeface="Calibri" panose="020F0502020204030204"/>
              <a:ea typeface="+mn-lt"/>
              <a:cs typeface="Calibri" panose="020F0502020204030204"/>
            </a:endParaRPr>
          </a:p>
          <a:p>
            <a:pPr marL="285750" indent="-285750" defTabSz="914400">
              <a:lnSpc>
                <a:spcPct val="90000"/>
              </a:lnSpc>
              <a:spcBef>
                <a:spcPts val="1000"/>
              </a:spcBef>
              <a:buSzPct val="90000"/>
              <a:buFont typeface="System Font Regular"/>
              <a:buChar char="&gt;"/>
            </a:pPr>
            <a:r>
              <a:rPr lang="en-US" sz="1400">
                <a:solidFill>
                  <a:srgbClr val="000000"/>
                </a:solidFill>
                <a:latin typeface="Calibri" panose="020F0502020204030204"/>
                <a:ea typeface="+mn-lt"/>
                <a:cs typeface="Calibri" panose="020F0502020204030204"/>
              </a:rPr>
              <a:t>To </a:t>
            </a:r>
            <a:r>
              <a:rPr lang="en-US" sz="1400" b="1">
                <a:solidFill>
                  <a:srgbClr val="000000"/>
                </a:solidFill>
                <a:latin typeface="Calibri" panose="020F0502020204030204"/>
                <a:ea typeface="+mn-lt"/>
                <a:cs typeface="Calibri" panose="020F0502020204030204"/>
              </a:rPr>
              <a:t>start</a:t>
            </a:r>
            <a:r>
              <a:rPr lang="en-US" sz="1400">
                <a:solidFill>
                  <a:srgbClr val="000000"/>
                </a:solidFill>
                <a:latin typeface="Calibri" panose="020F0502020204030204"/>
                <a:ea typeface="+mn-lt"/>
                <a:cs typeface="Calibri" panose="020F0502020204030204"/>
              </a:rPr>
              <a:t> and </a:t>
            </a:r>
            <a:r>
              <a:rPr lang="en-US" sz="1400" b="1">
                <a:solidFill>
                  <a:srgbClr val="000000"/>
                </a:solidFill>
                <a:latin typeface="Calibri" panose="020F0502020204030204"/>
                <a:ea typeface="+mn-lt"/>
                <a:cs typeface="Calibri" panose="020F0502020204030204"/>
              </a:rPr>
              <a:t>stop</a:t>
            </a:r>
            <a:r>
              <a:rPr lang="en-US" sz="1400">
                <a:solidFill>
                  <a:srgbClr val="000000"/>
                </a:solidFill>
                <a:latin typeface="Calibri" panose="020F0502020204030204"/>
                <a:ea typeface="+mn-lt"/>
                <a:cs typeface="Calibri" panose="020F0502020204030204"/>
              </a:rPr>
              <a:t> your video, click the camera icon at the bottom left of your control panel.</a:t>
            </a:r>
          </a:p>
          <a:p>
            <a:pPr defTabSz="914400">
              <a:lnSpc>
                <a:spcPct val="90000"/>
              </a:lnSpc>
              <a:spcBef>
                <a:spcPts val="1000"/>
              </a:spcBef>
              <a:buSzPct val="90000"/>
              <a:defRPr/>
            </a:pPr>
            <a:r>
              <a:rPr kumimoji="0" lang="en-US" sz="1400" b="1" u="none" strike="noStrike" kern="1200" cap="none" spc="0" normalizeH="0" baseline="0" noProof="0">
                <a:ln>
                  <a:noFill/>
                </a:ln>
                <a:solidFill>
                  <a:srgbClr val="000000"/>
                </a:solidFill>
                <a:effectLst/>
                <a:uLnTx/>
                <a:uFillTx/>
                <a:latin typeface="Calibri" panose="020F0502020204030204"/>
                <a:ea typeface="+mn-lt"/>
                <a:cs typeface="Calibri" panose="020F0502020204030204"/>
              </a:rPr>
              <a:t>Technology &amp; interpretation support: </a:t>
            </a:r>
            <a:r>
              <a:rPr lang="es-ES" sz="1400"/>
              <a:t>323.609.3345</a:t>
            </a:r>
            <a:endParaRPr lang="en-US" sz="1400"/>
          </a:p>
          <a:p>
            <a:endParaRPr lang="en-US" sz="1400"/>
          </a:p>
          <a:p>
            <a:endParaRPr lang="en-US" sz="1400"/>
          </a:p>
          <a:p>
            <a:endParaRPr lang="en-US" sz="1400"/>
          </a:p>
          <a:p>
            <a:endParaRPr lang="en-US" sz="1400"/>
          </a:p>
          <a:p>
            <a:endParaRPr lang="en-US" sz="1400"/>
          </a:p>
        </p:txBody>
      </p:sp>
      <p:pic>
        <p:nvPicPr>
          <p:cNvPr id="7" name="Picture 6" descr="A picture containing timeline&#10;&#10;Description automatically generated">
            <a:extLst>
              <a:ext uri="{FF2B5EF4-FFF2-40B4-BE49-F238E27FC236}">
                <a16:creationId xmlns:a16="http://schemas.microsoft.com/office/drawing/2014/main" id="{CEE2D947-9093-F92B-514D-5F88491BCDB4}"/>
              </a:ext>
            </a:extLst>
          </p:cNvPr>
          <p:cNvPicPr>
            <a:picLocks noChangeAspect="1"/>
          </p:cNvPicPr>
          <p:nvPr/>
        </p:nvPicPr>
        <p:blipFill rotWithShape="1">
          <a:blip r:embed="rId4"/>
          <a:srcRect t="75665" r="37634" b="-259"/>
          <a:stretch/>
        </p:blipFill>
        <p:spPr>
          <a:xfrm>
            <a:off x="1511991" y="2159363"/>
            <a:ext cx="1580126" cy="587991"/>
          </a:xfrm>
          <a:prstGeom prst="rect">
            <a:avLst/>
          </a:prstGeom>
        </p:spPr>
      </p:pic>
      <p:pic>
        <p:nvPicPr>
          <p:cNvPr id="11" name="Picture 10" descr="Graphical user interface, text, application&#10;&#10;Description automatically generated">
            <a:extLst>
              <a:ext uri="{FF2B5EF4-FFF2-40B4-BE49-F238E27FC236}">
                <a16:creationId xmlns:a16="http://schemas.microsoft.com/office/drawing/2014/main" id="{BC96D686-8EA6-ED4B-2E87-85D5CC435FB9}"/>
              </a:ext>
            </a:extLst>
          </p:cNvPr>
          <p:cNvPicPr>
            <a:picLocks noChangeAspect="1"/>
          </p:cNvPicPr>
          <p:nvPr/>
        </p:nvPicPr>
        <p:blipFill rotWithShape="1">
          <a:blip r:embed="rId5"/>
          <a:srcRect t="18844" b="66991"/>
          <a:stretch/>
        </p:blipFill>
        <p:spPr>
          <a:xfrm>
            <a:off x="613921" y="2746104"/>
            <a:ext cx="2543900" cy="272226"/>
          </a:xfrm>
          <a:prstGeom prst="rect">
            <a:avLst/>
          </a:prstGeom>
        </p:spPr>
      </p:pic>
      <p:cxnSp>
        <p:nvCxnSpPr>
          <p:cNvPr id="14" name="Straight Arrow Connector 13">
            <a:extLst>
              <a:ext uri="{FF2B5EF4-FFF2-40B4-BE49-F238E27FC236}">
                <a16:creationId xmlns:a16="http://schemas.microsoft.com/office/drawing/2014/main" id="{272331FD-4103-FB5B-8304-99EF2E3B570C}"/>
              </a:ext>
            </a:extLst>
          </p:cNvPr>
          <p:cNvCxnSpPr>
            <a:cxnSpLocks/>
          </p:cNvCxnSpPr>
          <p:nvPr/>
        </p:nvCxnSpPr>
        <p:spPr>
          <a:xfrm flipH="1">
            <a:off x="3182586" y="24079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CC72715-73BD-A734-ACA6-E64774EC4864}"/>
              </a:ext>
            </a:extLst>
          </p:cNvPr>
          <p:cNvCxnSpPr>
            <a:cxnSpLocks/>
          </p:cNvCxnSpPr>
          <p:nvPr/>
        </p:nvCxnSpPr>
        <p:spPr>
          <a:xfrm flipH="1">
            <a:off x="3182586" y="1493520"/>
            <a:ext cx="576631" cy="0"/>
          </a:xfrm>
          <a:prstGeom prst="straightConnector1">
            <a:avLst/>
          </a:prstGeom>
          <a:ln w="57150">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36017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extLst>
              <p:ext uri="{D42A27DB-BD31-4B8C-83A1-F6EECF244321}">
                <p14:modId xmlns:p14="http://schemas.microsoft.com/office/powerpoint/2010/main" val="1183169712"/>
              </p:ext>
            </p:extLst>
          </p:nvPr>
        </p:nvGraphicFramePr>
        <p:xfrm>
          <a:off x="249639" y="1137497"/>
          <a:ext cx="6194704" cy="5677527"/>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marR="91440" lvl="0" indent="0" algn="l">
                        <a:lnSpc>
                          <a:spcPct val="100000"/>
                        </a:lnSpc>
                        <a:spcBef>
                          <a:spcPts val="0"/>
                        </a:spcBef>
                        <a:spcAft>
                          <a:spcPts val="0"/>
                        </a:spcAft>
                        <a:buClrTx/>
                        <a:buSzTx/>
                        <a:buFontTx/>
                        <a:buNone/>
                      </a:pPr>
                      <a:endParaRPr lang="en-US" sz="1600"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lvl="0" algn="l">
                        <a:lnSpc>
                          <a:spcPct val="100000"/>
                        </a:lnSpc>
                        <a:spcBef>
                          <a:spcPts val="0"/>
                        </a:spcBef>
                        <a:spcAft>
                          <a:spcPts val="0"/>
                        </a:spcAft>
                        <a:buNone/>
                      </a:pPr>
                      <a:r>
                        <a:rPr lang="en-US" sz="1600" b="1" i="0" u="none" strike="noStrike" noProof="0">
                          <a:solidFill>
                            <a:schemeClr val="tx1"/>
                          </a:solidFill>
                          <a:effectLst/>
                          <a:latin typeface="Calibri"/>
                        </a:rPr>
                        <a:t>1:45pm</a:t>
                      </a:r>
                      <a:endParaRPr lang="es-US" sz="1600" b="0" i="0" u="none" strike="noStrike" noProof="0">
                        <a:effectLst/>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a:t>
                      </a:r>
                      <a:r>
                        <a:rPr lang="en-US" sz="1600" b="1" i="0" u="none" strike="noStrike" kern="1200" noProof="0">
                          <a:effectLst/>
                        </a:rPr>
                        <a:t>LACI's Community Project Funding Award for a Drayage Truck Charging Station</a:t>
                      </a:r>
                    </a:p>
                    <a:p>
                      <a:pPr marL="0" lvl="0" indent="0">
                        <a:buNone/>
                      </a:pPr>
                      <a:r>
                        <a:rPr lang="en-US" sz="1600" b="0" i="1" u="none" strike="noStrike" kern="1200" noProof="0">
                          <a:solidFill>
                            <a:schemeClr val="tx1"/>
                          </a:solidFill>
                          <a:effectLst/>
                          <a:latin typeface="Calibri"/>
                        </a:rPr>
                        <a:t>Presentation by Jack Symington, Senior Program Manager, LACI</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Presentation (10 mins)</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Working Group Discussion (20 mins)</a:t>
                      </a:r>
                      <a:endParaRPr lang="en-US"/>
                    </a:p>
                    <a:p>
                      <a:pPr marL="342900" lvl="0" indent="-342900">
                        <a:buAutoNum type="romanLcPeriod"/>
                      </a:pPr>
                      <a:endParaRPr lang="en-US" sz="1600" b="0" i="1" kern="1200">
                        <a:solidFill>
                          <a:schemeClr val="tx1"/>
                        </a:solidFill>
                        <a:effectLst/>
                        <a:latin typeface="Calibri"/>
                        <a:ea typeface="Yu Mincho"/>
                        <a:cs typeface="Times New Roman"/>
                      </a:endParaRPr>
                    </a:p>
                    <a:p>
                      <a:pPr marL="342900" lvl="0" indent="-342900">
                        <a:buAutoNum type="romanLcPeriod"/>
                      </a:pPr>
                      <a:endParaRPr lang="en-US" sz="1600" b="0" i="1" kern="1200">
                        <a:solidFill>
                          <a:schemeClr val="tx1"/>
                        </a:solidFill>
                        <a:effectLst/>
                        <a:latin typeface="Calibri"/>
                        <a:ea typeface="Yu Mincho"/>
                        <a:cs typeface="Times New Roman"/>
                      </a:endParaRPr>
                    </a:p>
                    <a:p>
                      <a:pPr marL="0" marR="91440" lvl="0" indent="0" algn="l">
                        <a:lnSpc>
                          <a:spcPct val="100000"/>
                        </a:lnSpc>
                        <a:spcBef>
                          <a:spcPts val="0"/>
                        </a:spcBef>
                        <a:spcAft>
                          <a:spcPts val="0"/>
                        </a:spcAft>
                        <a:buNone/>
                      </a:pPr>
                      <a:r>
                        <a:rPr lang="en-US" sz="1600" b="1" i="0" u="none" strike="noStrike" kern="1200" noProof="0">
                          <a:solidFill>
                            <a:schemeClr val="tx1"/>
                          </a:solidFill>
                          <a:effectLst/>
                          <a:latin typeface="Calibri"/>
                        </a:rPr>
                        <a:t>Agenda Item #3: Mobile Source Reduction Committee RFI Results</a:t>
                      </a:r>
                      <a:endParaRPr lang="en-US" sz="1600" b="0" i="0" u="none" strike="noStrike" kern="1200" noProof="0">
                        <a:effectLst/>
                      </a:endParaRPr>
                    </a:p>
                    <a:p>
                      <a:pPr marL="0" marR="91440" lvl="0" indent="0" algn="l">
                        <a:lnSpc>
                          <a:spcPct val="100000"/>
                        </a:lnSpc>
                        <a:spcBef>
                          <a:spcPts val="0"/>
                        </a:spcBef>
                        <a:spcAft>
                          <a:spcPts val="0"/>
                        </a:spcAft>
                        <a:buNone/>
                      </a:pPr>
                      <a:r>
                        <a:rPr lang="en-US" sz="1600" b="0" i="1" u="none" strike="noStrike" kern="1200" noProof="0">
                          <a:solidFill>
                            <a:schemeClr val="tx1"/>
                          </a:solidFill>
                          <a:effectLst/>
                          <a:latin typeface="Calibri"/>
                        </a:rPr>
                        <a:t>Presentation by Akiko </a:t>
                      </a:r>
                      <a:r>
                        <a:rPr lang="en-US" sz="1600" b="0" i="1" u="none" strike="noStrike" kern="1200" noProof="0" err="1">
                          <a:solidFill>
                            <a:schemeClr val="tx1"/>
                          </a:solidFill>
                          <a:effectLst/>
                          <a:latin typeface="Calibri"/>
                        </a:rPr>
                        <a:t>Yamagami</a:t>
                      </a:r>
                      <a:r>
                        <a:rPr lang="en-US" sz="1600" b="0" i="1" u="none" strike="noStrike" kern="1200" noProof="0">
                          <a:solidFill>
                            <a:schemeClr val="tx1"/>
                          </a:solidFill>
                          <a:effectLst/>
                          <a:latin typeface="Calibri"/>
                        </a:rPr>
                        <a:t>, </a:t>
                      </a:r>
                      <a:r>
                        <a:rPr lang="en-US" sz="1600" b="0" i="1" u="none" strike="noStrike" kern="1200" noProof="0">
                          <a:effectLst/>
                          <a:latin typeface="Calibri"/>
                        </a:rPr>
                        <a:t>Transportation Planning Manager, Goods Movement Planning, </a:t>
                      </a:r>
                      <a:r>
                        <a:rPr lang="en-US" sz="1600" b="0" i="1" u="none" strike="noStrike" kern="1200" noProof="0">
                          <a:solidFill>
                            <a:schemeClr val="tx1"/>
                          </a:solidFill>
                          <a:effectLst/>
                          <a:latin typeface="Calibri"/>
                        </a:rPr>
                        <a:t>Metro</a:t>
                      </a:r>
                      <a:endParaRPr lang="en-US" sz="1600" b="0" i="1"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Presentation (10 mins)</a:t>
                      </a:r>
                      <a:endParaRPr lang="en-US" sz="1600" b="0" i="0" u="none" strike="noStrike" kern="1200" noProof="0">
                        <a:effectLst/>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Working Group Discussion (10 mins)</a:t>
                      </a:r>
                      <a:endParaRPr lang="en-US"/>
                    </a:p>
                    <a:p>
                      <a:pPr lvl="0">
                        <a:buNone/>
                      </a:pPr>
                      <a:endParaRPr lang="en-US" sz="1600" b="0" i="1" kern="1200">
                        <a:solidFill>
                          <a:schemeClr val="tx1"/>
                        </a:solidFill>
                        <a:effectLst/>
                        <a:latin typeface="Calibri"/>
                        <a:ea typeface="Yu Mincho"/>
                        <a:cs typeface="Times New Roman"/>
                      </a:endParaRPr>
                    </a:p>
                    <a:p>
                      <a:pPr marL="800100" marR="0" lvl="1" indent="-342900" algn="l">
                        <a:lnSpc>
                          <a:spcPct val="90000"/>
                        </a:lnSpc>
                        <a:spcBef>
                          <a:spcPts val="500"/>
                        </a:spcBef>
                        <a:spcAft>
                          <a:spcPts val="0"/>
                        </a:spcAft>
                        <a:buFont typeface="+mj-lt"/>
                        <a:buAutoNum type="alphaLcPeriod"/>
                      </a:pPr>
                      <a:endParaRPr lang="en-US" sz="1400" b="0" i="0" u="none" strike="noStrike" kern="1200" noProof="0">
                        <a:effectLst/>
                        <a:latin typeface="Calibri"/>
                      </a:endParaRPr>
                    </a:p>
                    <a:p>
                      <a:pPr marL="800100" marR="0" lvl="1" indent="-342900" algn="l">
                        <a:lnSpc>
                          <a:spcPct val="90000"/>
                        </a:lnSpc>
                        <a:spcBef>
                          <a:spcPts val="500"/>
                        </a:spcBef>
                        <a:spcAft>
                          <a:spcPts val="0"/>
                        </a:spcAft>
                        <a:buAutoNum type="alphaLcPeriod"/>
                      </a:pPr>
                      <a:endParaRPr lang="en-US" sz="1400" b="0" i="0" u="none" strike="noStrike" kern="1200" noProof="0">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3511513314"/>
              </p:ext>
            </p:extLst>
          </p:nvPr>
        </p:nvGraphicFramePr>
        <p:xfrm>
          <a:off x="6582029" y="1137497"/>
          <a:ext cx="5602617" cy="292608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2:05pm</a:t>
                      </a:r>
                      <a:endParaRPr lang="en-US"/>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br>
                        <a:rPr lang="en-US" sz="1600" b="1">
                          <a:solidFill>
                            <a:srgbClr val="000000"/>
                          </a:solidFill>
                          <a:effectLst/>
                          <a:latin typeface="Calibri"/>
                          <a:ea typeface="Yu Mincho"/>
                          <a:cs typeface="Arial"/>
                        </a:rPr>
                      </a:b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2:20pm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2:30pm</a:t>
                      </a:r>
                    </a:p>
                  </a:txBody>
                  <a:tcPr marL="42098" marR="42098" marT="0" marB="0">
                    <a:lnL>
                      <a:noFill/>
                    </a:lnL>
                    <a:lnR>
                      <a:noFill/>
                    </a:lnR>
                    <a:lnT>
                      <a:noFill/>
                    </a:lnT>
                    <a:lnB>
                      <a:noFill/>
                    </a:lnB>
                  </a:tcPr>
                </a:tc>
                <a:tc>
                  <a:txBody>
                    <a:bodyPr/>
                    <a:lstStyle/>
                    <a:p>
                      <a:pPr lvl="0">
                        <a:buNone/>
                      </a:pPr>
                      <a:r>
                        <a:rPr lang="en-US" sz="1600" b="1" i="0" u="none" strike="noStrike" kern="1200" noProof="0">
                          <a:effectLst/>
                        </a:rPr>
                        <a:t>Agenda Item #4: First to Last Mile: Creating an Integrated Goods Movement Charging Network around the I-710 Corridor</a:t>
                      </a:r>
                      <a:r>
                        <a:rPr lang="en-US" sz="1600" b="1" i="0" u="none" strike="noStrike" kern="1200" noProof="0">
                          <a:solidFill>
                            <a:schemeClr val="tx1"/>
                          </a:solidFill>
                          <a:effectLst/>
                          <a:latin typeface="Calibri"/>
                        </a:rPr>
                        <a:t> </a:t>
                      </a:r>
                      <a:r>
                        <a:rPr lang="en-US" sz="1600" b="0" i="0" u="none" strike="noStrike" kern="1200" noProof="0">
                          <a:solidFill>
                            <a:schemeClr val="tx1"/>
                          </a:solidFill>
                          <a:effectLst/>
                          <a:latin typeface="Calibri"/>
                        </a:rPr>
                        <a:t>(15 minutes)</a:t>
                      </a:r>
                      <a:endParaRPr lang="en-US" sz="1600" b="0" i="0" u="none" strike="noStrike" kern="1200" noProof="0">
                        <a:effectLst/>
                      </a:endParaRPr>
                    </a:p>
                    <a:p>
                      <a:pPr marL="0" lvl="0" indent="0">
                        <a:buNone/>
                      </a:pPr>
                      <a:r>
                        <a:rPr lang="en-US" sz="1600" b="0" i="1" u="none" strike="noStrike" kern="1200" noProof="0">
                          <a:solidFill>
                            <a:schemeClr val="tx1"/>
                          </a:solidFill>
                          <a:effectLst/>
                          <a:latin typeface="Calibri"/>
                        </a:rPr>
                        <a:t>Presentation by Jack Symington, Senior Program Manager, LACI</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Presentation (10 mins)</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Task Force Discussion (5 mins) </a:t>
                      </a:r>
                      <a:endParaRPr lang="en-US"/>
                    </a:p>
                    <a:p>
                      <a:pPr marL="0" marR="91440" lvl="0" indent="0" algn="l">
                        <a:lnSpc>
                          <a:spcPct val="100000"/>
                        </a:lnSpc>
                        <a:spcBef>
                          <a:spcPts val="0"/>
                        </a:spcBef>
                        <a:spcAft>
                          <a:spcPts val="0"/>
                        </a:spcAft>
                        <a:buClrTx/>
                        <a:buSzTx/>
                        <a:buFontTx/>
                        <a:buNone/>
                      </a:pPr>
                      <a:endParaRPr lang="en-US" sz="1600" b="1" i="0" u="none" strike="noStrike" kern="1200" noProof="0">
                        <a:solidFill>
                          <a:schemeClr val="tx1"/>
                        </a:solidFill>
                        <a:effectLst/>
                        <a:latin typeface="Calibri"/>
                      </a:endParaRPr>
                    </a:p>
                    <a:p>
                      <a:pPr lvl="0" algn="l">
                        <a:lnSpc>
                          <a:spcPct val="100000"/>
                        </a:lnSpc>
                        <a:spcAft>
                          <a:spcPts val="0"/>
                        </a:spcAft>
                        <a:buNone/>
                      </a:pPr>
                      <a:endParaRPr lang="en-US" sz="1400" b="1" i="0" u="none" strike="noStrike" kern="1200" noProof="0">
                        <a:solidFill>
                          <a:schemeClr val="tx1"/>
                        </a:solidFill>
                        <a:effectLst/>
                        <a:latin typeface="Calibri"/>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panose="020F0502020204030204" pitchFamily="34" charset="0"/>
                          <a:cs typeface="Arial"/>
                        </a:rPr>
                        <a:t>Adjournment</a:t>
                      </a: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25144533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488645" y="2967335"/>
            <a:ext cx="4966922" cy="461665"/>
          </a:xfrm>
          <a:prstGeom prst="rect">
            <a:avLst/>
          </a:prstGeom>
          <a:noFill/>
        </p:spPr>
        <p:txBody>
          <a:bodyPr wrap="square" rtlCol="0">
            <a:spAutoFit/>
          </a:bodyPr>
          <a:lstStyle/>
          <a:p>
            <a:pPr>
              <a:spcAft>
                <a:spcPts val="600"/>
              </a:spcAft>
            </a:pPr>
            <a:r>
              <a:rPr lang="en-US" sz="2400" i="1">
                <a:solidFill>
                  <a:schemeClr val="bg1"/>
                </a:solidFill>
              </a:rPr>
              <a:t>We will begin in a few moments.</a:t>
            </a:r>
          </a:p>
        </p:txBody>
      </p:sp>
      <p:sp>
        <p:nvSpPr>
          <p:cNvPr id="4" name="TextBox 3">
            <a:extLst>
              <a:ext uri="{FF2B5EF4-FFF2-40B4-BE49-F238E27FC236}">
                <a16:creationId xmlns:a16="http://schemas.microsoft.com/office/drawing/2014/main" id="{28B15CDB-1E7E-B146-BDFC-1A6C040A7E80}"/>
              </a:ext>
            </a:extLst>
          </p:cNvPr>
          <p:cNvSpPr txBox="1"/>
          <p:nvPr/>
        </p:nvSpPr>
        <p:spPr>
          <a:xfrm>
            <a:off x="7673408" y="4950134"/>
            <a:ext cx="3972447" cy="1631216"/>
          </a:xfrm>
          <a:prstGeom prst="rect">
            <a:avLst/>
          </a:prstGeom>
          <a:noFill/>
        </p:spPr>
        <p:txBody>
          <a:bodyPr wrap="square" lIns="91440" tIns="45720" rIns="91440" bIns="45720" rtlCol="0" anchor="t">
            <a:spAutoFit/>
          </a:bodyPr>
          <a:lstStyle/>
          <a:p>
            <a:r>
              <a:rPr lang="en-US" sz="2000" b="1">
                <a:solidFill>
                  <a:schemeClr val="bg1"/>
                </a:solidFill>
                <a:ea typeface="+mn-lt"/>
                <a:cs typeface="+mn-lt"/>
              </a:rPr>
              <a:t>LB-ELA Task Force </a:t>
            </a:r>
            <a:endParaRPr lang="en-US" sz="2000">
              <a:solidFill>
                <a:schemeClr val="bg1"/>
              </a:solidFill>
              <a:ea typeface="+mn-lt"/>
              <a:cs typeface="+mn-lt"/>
            </a:endParaRPr>
          </a:p>
          <a:p>
            <a:r>
              <a:rPr lang="en-US" sz="2000" b="1">
                <a:solidFill>
                  <a:schemeClr val="bg1"/>
                </a:solidFill>
                <a:ea typeface="+mn-lt"/>
                <a:cs typeface="+mn-lt"/>
              </a:rPr>
              <a:t>Zero-Emission Truck Working Group</a:t>
            </a:r>
            <a:endParaRPr lang="en-US" sz="2000">
              <a:solidFill>
                <a:schemeClr val="bg1"/>
              </a:solidFill>
              <a:ea typeface="+mn-lt"/>
              <a:cs typeface="+mn-lt"/>
            </a:endParaRPr>
          </a:p>
          <a:p>
            <a:r>
              <a:rPr lang="en-US" sz="2000" b="1">
                <a:solidFill>
                  <a:schemeClr val="bg1"/>
                </a:solidFill>
                <a:ea typeface="+mn-lt"/>
                <a:cs typeface="+mn-lt"/>
              </a:rPr>
              <a:t>Meeting #14</a:t>
            </a:r>
            <a:endParaRPr lang="en-US" sz="2000">
              <a:solidFill>
                <a:schemeClr val="bg1"/>
              </a:solidFill>
              <a:ea typeface="+mn-lt"/>
              <a:cs typeface="+mn-lt"/>
            </a:endParaRPr>
          </a:p>
          <a:p>
            <a:r>
              <a:rPr lang="en-US" sz="2000">
                <a:solidFill>
                  <a:schemeClr val="bg1"/>
                </a:solidFill>
                <a:ea typeface="+mn-lt"/>
                <a:cs typeface="+mn-lt"/>
              </a:rPr>
              <a:t>March 21, 2023</a:t>
            </a:r>
          </a:p>
          <a:p>
            <a:pPr>
              <a:spcAft>
                <a:spcPts val="600"/>
              </a:spcAft>
            </a:pPr>
            <a:endParaRPr lang="en-US" sz="2000" b="1">
              <a:solidFill>
                <a:schemeClr val="bg1"/>
              </a:solidFill>
              <a:cs typeface="Calibri"/>
            </a:endParaRPr>
          </a:p>
        </p:txBody>
      </p:sp>
    </p:spTree>
    <p:extLst>
      <p:ext uri="{BB962C8B-B14F-4D97-AF65-F5344CB8AC3E}">
        <p14:creationId xmlns:p14="http://schemas.microsoft.com/office/powerpoint/2010/main" val="301568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p:txBody>
          <a:bodyPr/>
          <a:lstStyle/>
          <a:p>
            <a:r>
              <a:rPr lang="en-US"/>
              <a:t>Facilitator</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7" name="Picture 6" descr="A person holding a tree branch&#10;&#10;Description automatically generated with low confidence">
            <a:extLst>
              <a:ext uri="{FF2B5EF4-FFF2-40B4-BE49-F238E27FC236}">
                <a16:creationId xmlns:a16="http://schemas.microsoft.com/office/drawing/2014/main" id="{0529F0A5-E3CE-405D-89E7-487CDDFB7233}"/>
              </a:ext>
            </a:extLst>
          </p:cNvPr>
          <p:cNvPicPr>
            <a:picLocks noChangeAspect="1"/>
          </p:cNvPicPr>
          <p:nvPr/>
        </p:nvPicPr>
        <p:blipFill rotWithShape="1">
          <a:blip r:embed="rId3">
            <a:grayscl/>
            <a:extLst>
              <a:ext uri="{28A0092B-C50C-407E-A947-70E740481C1C}">
                <a14:useLocalDpi xmlns:a14="http://schemas.microsoft.com/office/drawing/2010/main" val="0"/>
              </a:ext>
            </a:extLst>
          </a:blip>
          <a:srcRect l="21065" t="5509" r="44254" b="33927"/>
          <a:stretch/>
        </p:blipFill>
        <p:spPr>
          <a:xfrm>
            <a:off x="2424876" y="1804252"/>
            <a:ext cx="1946127" cy="2259292"/>
          </a:xfrm>
          <a:prstGeom prst="rect">
            <a:avLst/>
          </a:prstGeom>
        </p:spPr>
      </p:pic>
      <p:sp>
        <p:nvSpPr>
          <p:cNvPr id="8" name="TextBox 7">
            <a:extLst>
              <a:ext uri="{FF2B5EF4-FFF2-40B4-BE49-F238E27FC236}">
                <a16:creationId xmlns:a16="http://schemas.microsoft.com/office/drawing/2014/main" id="{C9D4065A-4268-442F-86C5-4FC39ED4E38B}"/>
              </a:ext>
            </a:extLst>
          </p:cNvPr>
          <p:cNvSpPr txBox="1"/>
          <p:nvPr/>
        </p:nvSpPr>
        <p:spPr>
          <a:xfrm>
            <a:off x="4457999" y="2904820"/>
            <a:ext cx="3570333" cy="584775"/>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a:ea typeface="+mn-ea"/>
                <a:cs typeface="+mn-cs"/>
              </a:rPr>
              <a:t>Erika C.B. Morales</a:t>
            </a:r>
            <a:endParaRPr lang="en-US" sz="32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9" name="TextBox 8">
            <a:extLst>
              <a:ext uri="{FF2B5EF4-FFF2-40B4-BE49-F238E27FC236}">
                <a16:creationId xmlns:a16="http://schemas.microsoft.com/office/drawing/2014/main" id="{59D4D7D0-BE5F-495B-AE30-C6BBEBAAC72D}"/>
              </a:ext>
            </a:extLst>
          </p:cNvPr>
          <p:cNvSpPr txBox="1"/>
          <p:nvPr/>
        </p:nvSpPr>
        <p:spPr>
          <a:xfrm>
            <a:off x="2334650" y="3540324"/>
            <a:ext cx="9988730" cy="523220"/>
          </a:xfrm>
          <a:prstGeom prst="rect">
            <a:avLst/>
          </a:prstGeom>
          <a:noFill/>
        </p:spPr>
        <p:txBody>
          <a:bodyPr wrap="square" lIns="91440" tIns="45720" rIns="91440" bIns="45720"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Calibri" panose="020F0502020204030204"/>
                <a:ea typeface="+mn-ea"/>
                <a:cs typeface="Arial"/>
              </a:rPr>
              <a:t>Partner, Morales + Morales Partners</a:t>
            </a:r>
            <a:endParaRPr lang="en-US" sz="2800" b="0" i="0" u="none" strike="noStrike" kern="1200" cap="none" spc="0" normalizeH="0" baseline="0" noProof="0">
              <a:ln>
                <a:noFill/>
              </a:ln>
              <a:solidFill>
                <a:srgbClr val="000000"/>
              </a:solidFill>
              <a:effectLst/>
              <a:uLnTx/>
              <a:uFillTx/>
              <a:latin typeface="Calibri" panose="020F0502020204030204"/>
              <a:cs typeface="Arial"/>
            </a:endParaRPr>
          </a:p>
        </p:txBody>
      </p:sp>
    </p:spTree>
    <p:extLst>
      <p:ext uri="{BB962C8B-B14F-4D97-AF65-F5344CB8AC3E}">
        <p14:creationId xmlns:p14="http://schemas.microsoft.com/office/powerpoint/2010/main" val="15333821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B15CDB-1E7E-B146-BDFC-1A6C040A7E80}"/>
              </a:ext>
            </a:extLst>
          </p:cNvPr>
          <p:cNvSpPr txBox="1"/>
          <p:nvPr/>
        </p:nvSpPr>
        <p:spPr>
          <a:xfrm>
            <a:off x="19594" y="2062752"/>
            <a:ext cx="12172405" cy="2092881"/>
          </a:xfrm>
          <a:prstGeom prst="rect">
            <a:avLst/>
          </a:prstGeom>
          <a:solidFill>
            <a:srgbClr val="00B4BD"/>
          </a:solidFill>
        </p:spPr>
        <p:txBody>
          <a:bodyPr wrap="square" lIns="91440" tIns="45720" rIns="91440" bIns="45720" rtlCol="0" anchor="t">
            <a:spAutoFit/>
          </a:bodyPr>
          <a:lstStyle/>
          <a:p>
            <a:pPr algn="ctr">
              <a:spcAft>
                <a:spcPts val="600"/>
              </a:spcAft>
              <a:defRPr/>
            </a:pPr>
            <a:r>
              <a:rPr lang="en-US" sz="4000" b="1">
                <a:solidFill>
                  <a:srgbClr val="FFFFFF"/>
                </a:solidFill>
                <a:latin typeface="Calibri" panose="020F0502020204030204"/>
                <a:cs typeface="Calibri"/>
              </a:rPr>
              <a:t>Welcome, Agenda Review, and Purpose </a:t>
            </a:r>
            <a:endParaRPr lang="en-US">
              <a:solidFill>
                <a:srgbClr val="000000"/>
              </a:solidFill>
              <a:latin typeface="Calibri" panose="020F0502020204030204"/>
              <a:cs typeface="Calibri"/>
            </a:endParaRPr>
          </a:p>
          <a:p>
            <a:pPr algn="ctr">
              <a:spcAft>
                <a:spcPts val="600"/>
              </a:spcAft>
              <a:defRPr/>
            </a:pPr>
            <a:r>
              <a:rPr lang="en-US" sz="4000" i="1">
                <a:solidFill>
                  <a:srgbClr val="FFFFFF"/>
                </a:solidFill>
                <a:latin typeface="Calibri" panose="020F0502020204030204"/>
                <a:cs typeface="Calibri"/>
              </a:rPr>
              <a:t>of the</a:t>
            </a:r>
            <a:r>
              <a:rPr lang="en-US" sz="4000" b="1">
                <a:solidFill>
                  <a:srgbClr val="FFFFFF"/>
                </a:solidFill>
                <a:latin typeface="Calibri" panose="020F0502020204030204"/>
                <a:cs typeface="Calibri"/>
              </a:rPr>
              <a:t> </a:t>
            </a:r>
            <a:endParaRPr lang="en-US">
              <a:solidFill>
                <a:srgbClr val="000000"/>
              </a:solidFill>
              <a:latin typeface="Calibri" panose="020F0502020204030204"/>
              <a:cs typeface="Calibri"/>
            </a:endParaRPr>
          </a:p>
          <a:p>
            <a:pPr algn="ctr">
              <a:spcAft>
                <a:spcPts val="600"/>
              </a:spcAft>
              <a:defRPr/>
            </a:pPr>
            <a:r>
              <a:rPr lang="en-US" sz="4000" b="1">
                <a:solidFill>
                  <a:srgbClr val="FFFFFF"/>
                </a:solidFill>
                <a:latin typeface="Calibri" panose="020F0502020204030204"/>
                <a:cs typeface="Calibri"/>
              </a:rPr>
              <a:t>Zero-Emission Truck (ZET) Working Group </a:t>
            </a:r>
            <a:endParaRPr lang="en-US">
              <a:cs typeface="Calibri"/>
            </a:endParaRPr>
          </a:p>
        </p:txBody>
      </p:sp>
    </p:spTree>
    <p:extLst>
      <p:ext uri="{BB962C8B-B14F-4D97-AF65-F5344CB8AC3E}">
        <p14:creationId xmlns:p14="http://schemas.microsoft.com/office/powerpoint/2010/main" val="801734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184A1-DE27-7A45-9B31-C720E8E84AFE}"/>
              </a:ext>
            </a:extLst>
          </p:cNvPr>
          <p:cNvSpPr>
            <a:spLocks noGrp="1"/>
          </p:cNvSpPr>
          <p:nvPr>
            <p:ph type="title"/>
          </p:nvPr>
        </p:nvSpPr>
        <p:spPr>
          <a:xfrm>
            <a:off x="337705" y="320385"/>
            <a:ext cx="9045633" cy="429145"/>
          </a:xfrm>
        </p:spPr>
        <p:txBody>
          <a:bodyPr/>
          <a:lstStyle/>
          <a:p>
            <a:r>
              <a:rPr lang="en-US"/>
              <a:t>Detailed Agenda</a:t>
            </a:r>
          </a:p>
        </p:txBody>
      </p:sp>
      <p:sp>
        <p:nvSpPr>
          <p:cNvPr id="4" name="Slide Number Placeholder 3">
            <a:extLst>
              <a:ext uri="{FF2B5EF4-FFF2-40B4-BE49-F238E27FC236}">
                <a16:creationId xmlns:a16="http://schemas.microsoft.com/office/drawing/2014/main" id="{8296C3F6-4276-DB4E-87F1-E6DE8EADFAF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A8851A11-8BD3-4E55-9037-FFC9836318EB}"/>
              </a:ext>
            </a:extLst>
          </p:cNvPr>
          <p:cNvGrpSpPr/>
          <p:nvPr/>
        </p:nvGrpSpPr>
        <p:grpSpPr>
          <a:xfrm>
            <a:off x="249639" y="6154509"/>
            <a:ext cx="1457119" cy="470357"/>
            <a:chOff x="2085360" y="5841270"/>
            <a:chExt cx="1457119" cy="470357"/>
          </a:xfrm>
        </p:grpSpPr>
        <p:sp>
          <p:nvSpPr>
            <p:cNvPr id="6" name="Rectangle 5">
              <a:extLst>
                <a:ext uri="{FF2B5EF4-FFF2-40B4-BE49-F238E27FC236}">
                  <a16:creationId xmlns:a16="http://schemas.microsoft.com/office/drawing/2014/main" id="{19C35315-0CEA-4994-893F-529A51D2C6A7}"/>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691D307B-63BA-4D0E-B27A-294FA0A8F25F}"/>
                </a:ext>
              </a:extLst>
            </p:cNvPr>
            <p:cNvGrpSpPr/>
            <p:nvPr/>
          </p:nvGrpSpPr>
          <p:grpSpPr>
            <a:xfrm>
              <a:off x="2154894" y="5873388"/>
              <a:ext cx="1387585" cy="406123"/>
              <a:chOff x="299780" y="6166127"/>
              <a:chExt cx="1387585" cy="406123"/>
            </a:xfrm>
          </p:grpSpPr>
          <p:pic>
            <p:nvPicPr>
              <p:cNvPr id="8" name="Picture 7" descr="Logo&#10;&#10;Description automatically generated">
                <a:extLst>
                  <a:ext uri="{FF2B5EF4-FFF2-40B4-BE49-F238E27FC236}">
                    <a16:creationId xmlns:a16="http://schemas.microsoft.com/office/drawing/2014/main" id="{74BA9C04-9E0B-4DE0-9C84-F05BA046FEA0}"/>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9" name="Picture 8" descr="Shape&#10;&#10;Description automatically generated with medium confidence">
                <a:extLst>
                  <a:ext uri="{FF2B5EF4-FFF2-40B4-BE49-F238E27FC236}">
                    <a16:creationId xmlns:a16="http://schemas.microsoft.com/office/drawing/2014/main" id="{DFDA7EE9-5F69-407C-8E61-856E9524BC97}"/>
                  </a:ext>
                </a:extLst>
              </p:cNvPr>
              <p:cNvPicPr>
                <a:picLocks noChangeAspect="1"/>
              </p:cNvPicPr>
              <p:nvPr/>
            </p:nvPicPr>
            <p:blipFill>
              <a:blip r:embed="rId4"/>
              <a:stretch>
                <a:fillRect/>
              </a:stretch>
            </p:blipFill>
            <p:spPr>
              <a:xfrm>
                <a:off x="672497" y="6223259"/>
                <a:ext cx="1014868" cy="297998"/>
              </a:xfrm>
              <a:prstGeom prst="rect">
                <a:avLst/>
              </a:prstGeom>
            </p:spPr>
          </p:pic>
        </p:grpSp>
      </p:grpSp>
      <p:graphicFrame>
        <p:nvGraphicFramePr>
          <p:cNvPr id="13" name="Table 12">
            <a:extLst>
              <a:ext uri="{FF2B5EF4-FFF2-40B4-BE49-F238E27FC236}">
                <a16:creationId xmlns:a16="http://schemas.microsoft.com/office/drawing/2014/main" id="{87890FE8-DC81-4F6C-924D-9512C69F00E0}"/>
              </a:ext>
            </a:extLst>
          </p:cNvPr>
          <p:cNvGraphicFramePr>
            <a:graphicFrameLocks noGrp="1"/>
          </p:cNvGraphicFramePr>
          <p:nvPr/>
        </p:nvGraphicFramePr>
        <p:xfrm>
          <a:off x="249639" y="1137497"/>
          <a:ext cx="6194704" cy="5677527"/>
        </p:xfrm>
        <a:graphic>
          <a:graphicData uri="http://schemas.openxmlformats.org/drawingml/2006/table">
            <a:tbl>
              <a:tblPr firstRow="1" firstCol="1" bandRow="1"/>
              <a:tblGrid>
                <a:gridCol w="1043229">
                  <a:extLst>
                    <a:ext uri="{9D8B030D-6E8A-4147-A177-3AD203B41FA5}">
                      <a16:colId xmlns:a16="http://schemas.microsoft.com/office/drawing/2014/main" val="984520195"/>
                    </a:ext>
                  </a:extLst>
                </a:gridCol>
                <a:gridCol w="5151475">
                  <a:extLst>
                    <a:ext uri="{9D8B030D-6E8A-4147-A177-3AD203B41FA5}">
                      <a16:colId xmlns:a16="http://schemas.microsoft.com/office/drawing/2014/main" val="2901526785"/>
                    </a:ext>
                  </a:extLst>
                </a:gridCol>
              </a:tblGrid>
              <a:tr h="1265039">
                <a:tc>
                  <a:txBody>
                    <a:bodyPr/>
                    <a:lstStyle/>
                    <a:p>
                      <a:pPr marL="0" marR="0">
                        <a:spcBef>
                          <a:spcPts val="0"/>
                        </a:spcBef>
                        <a:spcAft>
                          <a:spcPts val="0"/>
                        </a:spcAft>
                      </a:pPr>
                      <a:r>
                        <a:rPr lang="en-US" sz="1600" b="1">
                          <a:effectLst/>
                          <a:latin typeface="Calibri"/>
                          <a:ea typeface="Yu Mincho"/>
                          <a:cs typeface="Arial"/>
                        </a:rPr>
                        <a:t>1:00pm</a:t>
                      </a: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endParaRPr lang="en-US" sz="1600" b="1">
                        <a:effectLst/>
                        <a:latin typeface="Calibri"/>
                        <a:ea typeface="Yu Mincho"/>
                        <a:cs typeface="Arial"/>
                      </a:endParaRPr>
                    </a:p>
                    <a:p>
                      <a:pPr marL="0" marR="0">
                        <a:spcBef>
                          <a:spcPts val="0"/>
                        </a:spcBef>
                        <a:spcAft>
                          <a:spcPts val="0"/>
                        </a:spcAft>
                      </a:pPr>
                      <a:r>
                        <a:rPr lang="en-US" sz="1600" b="1">
                          <a:effectLst/>
                          <a:latin typeface="Calibri"/>
                          <a:ea typeface="Yu Mincho"/>
                          <a:cs typeface="Arial"/>
                        </a:rPr>
                        <a:t>1:05pm </a:t>
                      </a:r>
                    </a:p>
                  </a:txBody>
                  <a:tcPr marL="59388" marR="59388" marT="0" marB="0">
                    <a:lnL>
                      <a:noFill/>
                    </a:lnL>
                    <a:lnR>
                      <a:noFill/>
                    </a:lnR>
                    <a:lnT>
                      <a:noFill/>
                    </a:lnT>
                    <a:lnB>
                      <a:noFill/>
                    </a:lnB>
                  </a:tcPr>
                </a:tc>
                <a:tc>
                  <a:txBody>
                    <a:bodyPr/>
                    <a:lstStyle/>
                    <a:p>
                      <a:pPr marL="0" marR="91440" lvl="0" indent="0">
                        <a:spcBef>
                          <a:spcPts val="0"/>
                        </a:spcBef>
                        <a:spcAft>
                          <a:spcPts val="0"/>
                        </a:spcAft>
                        <a:buNone/>
                      </a:pPr>
                      <a:r>
                        <a:rPr lang="en-US" sz="1600" b="1">
                          <a:effectLst/>
                          <a:latin typeface="Calibri"/>
                          <a:ea typeface="Yu Mincho"/>
                          <a:cs typeface="Times New Roman"/>
                        </a:rPr>
                        <a:t>Welcome, Agenda Review, and Purpose of the</a:t>
                      </a:r>
                      <a:br>
                        <a:rPr lang="en-US" sz="1600" b="1">
                          <a:effectLst/>
                          <a:latin typeface="Calibri"/>
                          <a:ea typeface="Yu Mincho"/>
                          <a:cs typeface="Times New Roman"/>
                        </a:rPr>
                      </a:br>
                      <a:r>
                        <a:rPr lang="en-US" sz="1600" b="1">
                          <a:effectLst/>
                          <a:latin typeface="Calibri"/>
                          <a:ea typeface="Yu Mincho"/>
                          <a:cs typeface="Times New Roman"/>
                        </a:rPr>
                        <a:t>Zero-Emission Truck Working Group </a:t>
                      </a:r>
                      <a:endParaRPr lang="en-US" sz="1600">
                        <a:effectLst/>
                        <a:latin typeface="Calibri"/>
                        <a:ea typeface="Yu Mincho"/>
                        <a:cs typeface="Times New Roman"/>
                      </a:endParaRPr>
                    </a:p>
                    <a:p>
                      <a:pPr marL="0" marR="91440" lvl="0" indent="0">
                        <a:spcBef>
                          <a:spcPts val="0"/>
                        </a:spcBef>
                        <a:spcAft>
                          <a:spcPts val="0"/>
                        </a:spcAft>
                        <a:buNone/>
                      </a:pPr>
                      <a:endParaRPr lang="en-US" sz="1600">
                        <a:effectLst/>
                        <a:latin typeface="Calibri"/>
                        <a:ea typeface="Yu Mincho"/>
                        <a:cs typeface="Times New Roman"/>
                      </a:endParaRPr>
                    </a:p>
                    <a:p>
                      <a:pPr marL="0" marR="91440" lvl="0" indent="0" algn="l" defTabSz="914400" rtl="0" eaLnBrk="1" fontAlgn="auto" latinLnBrk="0" hangingPunct="1">
                        <a:lnSpc>
                          <a:spcPct val="100000"/>
                        </a:lnSpc>
                        <a:spcBef>
                          <a:spcPts val="0"/>
                        </a:spcBef>
                        <a:spcAft>
                          <a:spcPts val="0"/>
                        </a:spcAft>
                        <a:buClrTx/>
                        <a:buSzTx/>
                        <a:buFontTx/>
                        <a:buNone/>
                        <a:tabLst/>
                        <a:defRPr/>
                      </a:pPr>
                      <a:r>
                        <a:rPr lang="en-US" sz="1600" b="1">
                          <a:effectLst/>
                          <a:latin typeface="Calibri"/>
                          <a:ea typeface="Yu Mincho"/>
                          <a:cs typeface="Times New Roman"/>
                        </a:rPr>
                        <a:t>Agenda Item #1: Metro Update </a:t>
                      </a:r>
                      <a:r>
                        <a:rPr lang="en-US" sz="1600" kern="1200">
                          <a:solidFill>
                            <a:schemeClr val="tx1"/>
                          </a:solidFill>
                          <a:effectLst/>
                          <a:latin typeface="+mn-lt"/>
                          <a:ea typeface="Yu Mincho"/>
                          <a:cs typeface="Arial"/>
                        </a:rPr>
                        <a:t>(10 minutes)</a:t>
                      </a:r>
                      <a:endParaRPr lang="en-US" sz="1600">
                        <a:effectLst/>
                        <a:latin typeface="Calibri"/>
                        <a:ea typeface="Yu Mincho"/>
                        <a:cs typeface="Times New Roman"/>
                      </a:endParaRPr>
                    </a:p>
                    <a:p>
                      <a:pPr marL="0" marR="91440" lvl="0" indent="0" algn="l">
                        <a:lnSpc>
                          <a:spcPct val="100000"/>
                        </a:lnSpc>
                        <a:spcBef>
                          <a:spcPts val="0"/>
                        </a:spcBef>
                        <a:spcAft>
                          <a:spcPts val="0"/>
                        </a:spcAft>
                        <a:buClrTx/>
                        <a:buSzTx/>
                        <a:buFontTx/>
                        <a:buNone/>
                      </a:pPr>
                      <a:endParaRPr lang="en-US" sz="1600" kern="1200">
                        <a:solidFill>
                          <a:schemeClr val="tx1"/>
                        </a:solidFill>
                        <a:effectLst/>
                        <a:latin typeface="+mn-lt"/>
                        <a:ea typeface="Yu Mincho"/>
                        <a:cs typeface="Arial"/>
                      </a:endParaRPr>
                    </a:p>
                  </a:txBody>
                  <a:tcPr marL="59388" marR="59388" marT="0" marB="0">
                    <a:lnL>
                      <a:noFill/>
                    </a:lnL>
                    <a:lnR>
                      <a:noFill/>
                    </a:lnR>
                    <a:lnT>
                      <a:noFill/>
                    </a:lnT>
                    <a:lnB>
                      <a:noFill/>
                    </a:lnB>
                  </a:tcPr>
                </a:tc>
                <a:extLst>
                  <a:ext uri="{0D108BD9-81ED-4DB2-BD59-A6C34878D82A}">
                    <a16:rowId xmlns:a16="http://schemas.microsoft.com/office/drawing/2014/main" val="3021193500"/>
                  </a:ext>
                </a:extLst>
              </a:tr>
              <a:tr h="11901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600" b="1">
                          <a:effectLst/>
                          <a:latin typeface="Calibri"/>
                          <a:ea typeface="Yu Mincho"/>
                          <a:cs typeface="Arial"/>
                        </a:rPr>
                        <a:t>1:15pm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marL="0" marR="0" lvl="0" indent="0" algn="l">
                        <a:lnSpc>
                          <a:spcPct val="100000"/>
                        </a:lnSpc>
                        <a:spcBef>
                          <a:spcPts val="0"/>
                        </a:spcBef>
                        <a:spcAft>
                          <a:spcPts val="0"/>
                        </a:spcAft>
                        <a:buClrTx/>
                        <a:buSzTx/>
                        <a:buFontTx/>
                        <a:buNone/>
                      </a:pPr>
                      <a:endParaRPr lang="es-US" sz="1600" b="1">
                        <a:effectLst/>
                        <a:latin typeface="Calibri"/>
                        <a:ea typeface="Yu Mincho"/>
                        <a:cs typeface="Arial"/>
                      </a:endParaRPr>
                    </a:p>
                    <a:p>
                      <a:pPr lvl="0" algn="l">
                        <a:lnSpc>
                          <a:spcPct val="100000"/>
                        </a:lnSpc>
                        <a:spcBef>
                          <a:spcPts val="0"/>
                        </a:spcBef>
                        <a:spcAft>
                          <a:spcPts val="0"/>
                        </a:spcAft>
                        <a:buNone/>
                      </a:pPr>
                      <a:r>
                        <a:rPr lang="en-US" sz="1600" b="1" i="0" u="none" strike="noStrike" noProof="0">
                          <a:solidFill>
                            <a:schemeClr val="tx1"/>
                          </a:solidFill>
                          <a:effectLst/>
                          <a:latin typeface="Calibri"/>
                        </a:rPr>
                        <a:t>1:45pm</a:t>
                      </a:r>
                      <a:endParaRPr lang="es-US" sz="1600" b="0" i="0" u="none" strike="noStrike" noProof="0">
                        <a:effectLst/>
                      </a:endParaRPr>
                    </a:p>
                    <a:p>
                      <a:pPr marL="0" marR="0" lvl="0" indent="0" algn="l" defTabSz="914400">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600" b="1">
                        <a:effectLst/>
                        <a:latin typeface="Calibri"/>
                        <a:ea typeface="Yu Mincho"/>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b="1">
                        <a:effectLst/>
                        <a:latin typeface="+mn-lt"/>
                        <a:ea typeface="Yu Mincho"/>
                        <a:cs typeface="Arial"/>
                      </a:endParaRPr>
                    </a:p>
                  </a:txBody>
                  <a:tcPr marL="59388" marR="59388" marT="0" marB="0">
                    <a:lnL>
                      <a:noFill/>
                    </a:lnL>
                    <a:lnR>
                      <a:noFill/>
                    </a:lnR>
                    <a:lnT>
                      <a:noFill/>
                    </a:lnT>
                    <a:lnB>
                      <a:noFill/>
                    </a:lnB>
                  </a:tcPr>
                </a:tc>
                <a:tc>
                  <a:txBody>
                    <a:bodyPr/>
                    <a:lstStyle/>
                    <a:p>
                      <a:r>
                        <a:rPr lang="en-US" sz="1600" b="1" kern="1200">
                          <a:solidFill>
                            <a:schemeClr val="tx1"/>
                          </a:solidFill>
                          <a:effectLst/>
                          <a:latin typeface="Calibri"/>
                          <a:ea typeface="Yu Mincho"/>
                          <a:cs typeface="Times New Roman"/>
                        </a:rPr>
                        <a:t>Agenda Item #2:  </a:t>
                      </a:r>
                      <a:r>
                        <a:rPr lang="en-US" sz="1600" b="1" i="0" u="none" strike="noStrike" kern="1200" noProof="0">
                          <a:effectLst/>
                        </a:rPr>
                        <a:t>LACI's Community Project Funding Award for a Drayage Truck Charging Station</a:t>
                      </a:r>
                    </a:p>
                    <a:p>
                      <a:pPr marL="0" lvl="0" indent="0">
                        <a:buNone/>
                      </a:pPr>
                      <a:r>
                        <a:rPr lang="en-US" sz="1600" b="0" i="1" u="none" strike="noStrike" kern="1200" noProof="0">
                          <a:solidFill>
                            <a:schemeClr val="tx1"/>
                          </a:solidFill>
                          <a:effectLst/>
                          <a:latin typeface="Calibri"/>
                        </a:rPr>
                        <a:t>Presentation by Jack Symington, Senior Program Manager, LACI</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Presentation (10 mins)</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Working Group Discussion (20 mins)</a:t>
                      </a:r>
                      <a:endParaRPr lang="en-US"/>
                    </a:p>
                    <a:p>
                      <a:pPr marL="342900" lvl="0" indent="-342900">
                        <a:buAutoNum type="romanLcPeriod"/>
                      </a:pPr>
                      <a:endParaRPr lang="en-US" sz="1600" b="0" i="1" kern="1200">
                        <a:solidFill>
                          <a:schemeClr val="tx1"/>
                        </a:solidFill>
                        <a:effectLst/>
                        <a:latin typeface="Calibri"/>
                        <a:ea typeface="Yu Mincho"/>
                        <a:cs typeface="Times New Roman"/>
                      </a:endParaRPr>
                    </a:p>
                    <a:p>
                      <a:pPr marL="342900" lvl="0" indent="-342900">
                        <a:buAutoNum type="romanLcPeriod"/>
                      </a:pPr>
                      <a:endParaRPr lang="en-US" sz="1600" b="0" i="1" kern="1200">
                        <a:solidFill>
                          <a:schemeClr val="tx1"/>
                        </a:solidFill>
                        <a:effectLst/>
                        <a:latin typeface="Calibri"/>
                        <a:ea typeface="Yu Mincho"/>
                        <a:cs typeface="Times New Roman"/>
                      </a:endParaRPr>
                    </a:p>
                    <a:p>
                      <a:pPr marL="0" marR="91440" lvl="0" indent="0" algn="l">
                        <a:lnSpc>
                          <a:spcPct val="100000"/>
                        </a:lnSpc>
                        <a:spcBef>
                          <a:spcPts val="0"/>
                        </a:spcBef>
                        <a:spcAft>
                          <a:spcPts val="0"/>
                        </a:spcAft>
                        <a:buNone/>
                      </a:pPr>
                      <a:r>
                        <a:rPr lang="en-US" sz="1600" b="1" i="0" u="none" strike="noStrike" kern="1200" noProof="0">
                          <a:solidFill>
                            <a:schemeClr val="tx1"/>
                          </a:solidFill>
                          <a:effectLst/>
                          <a:latin typeface="Calibri"/>
                        </a:rPr>
                        <a:t>Agenda Item #3: Mobile Source Reduction Committee RFI Results</a:t>
                      </a:r>
                      <a:endParaRPr lang="en-US" sz="1600" b="0" i="0" u="none" strike="noStrike" kern="1200" noProof="0">
                        <a:effectLst/>
                      </a:endParaRPr>
                    </a:p>
                    <a:p>
                      <a:pPr marL="0" marR="91440" lvl="0" indent="0" algn="l">
                        <a:lnSpc>
                          <a:spcPct val="100000"/>
                        </a:lnSpc>
                        <a:spcBef>
                          <a:spcPts val="0"/>
                        </a:spcBef>
                        <a:spcAft>
                          <a:spcPts val="0"/>
                        </a:spcAft>
                        <a:buNone/>
                      </a:pPr>
                      <a:r>
                        <a:rPr lang="en-US" sz="1600" b="0" i="1" u="none" strike="noStrike" kern="1200" noProof="0">
                          <a:solidFill>
                            <a:schemeClr val="tx1"/>
                          </a:solidFill>
                          <a:effectLst/>
                          <a:latin typeface="Calibri"/>
                        </a:rPr>
                        <a:t>Presentation by Akiko </a:t>
                      </a:r>
                      <a:r>
                        <a:rPr lang="en-US" sz="1600" b="0" i="1" u="none" strike="noStrike" kern="1200" noProof="0" err="1">
                          <a:solidFill>
                            <a:schemeClr val="tx1"/>
                          </a:solidFill>
                          <a:effectLst/>
                          <a:latin typeface="Calibri"/>
                        </a:rPr>
                        <a:t>Yamagami</a:t>
                      </a:r>
                      <a:r>
                        <a:rPr lang="en-US" sz="1600" b="0" i="1" u="none" strike="noStrike" kern="1200" noProof="0">
                          <a:solidFill>
                            <a:schemeClr val="tx1"/>
                          </a:solidFill>
                          <a:effectLst/>
                          <a:latin typeface="Calibri"/>
                        </a:rPr>
                        <a:t>, </a:t>
                      </a:r>
                      <a:r>
                        <a:rPr lang="en-US" sz="1600" b="0" i="1" u="none" strike="noStrike" kern="1200" noProof="0">
                          <a:effectLst/>
                          <a:latin typeface="Calibri"/>
                        </a:rPr>
                        <a:t>Transportation Planning Manager, Goods Movement Planning, </a:t>
                      </a:r>
                      <a:r>
                        <a:rPr lang="en-US" sz="1600" b="0" i="1" u="none" strike="noStrike" kern="1200" noProof="0">
                          <a:solidFill>
                            <a:schemeClr val="tx1"/>
                          </a:solidFill>
                          <a:effectLst/>
                          <a:latin typeface="Calibri"/>
                        </a:rPr>
                        <a:t>Metro</a:t>
                      </a:r>
                      <a:endParaRPr lang="en-US" sz="1600" b="0" i="1" u="none" strike="noStrike" kern="1200" noProof="0">
                        <a:solidFill>
                          <a:srgbClr val="000000"/>
                        </a:solidFill>
                        <a:effectLst/>
                        <a:latin typeface="Calibri"/>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Presentation (10 mins)</a:t>
                      </a:r>
                      <a:endParaRPr lang="en-US" sz="1600" b="0" i="0" u="none" strike="noStrike" kern="1200" noProof="0">
                        <a:effectLst/>
                      </a:endParaRPr>
                    </a:p>
                    <a:p>
                      <a:pPr marL="342900" marR="91440" lvl="0" indent="-342900" algn="l">
                        <a:lnSpc>
                          <a:spcPct val="100000"/>
                        </a:lnSpc>
                        <a:spcBef>
                          <a:spcPts val="0"/>
                        </a:spcBef>
                        <a:spcAft>
                          <a:spcPts val="0"/>
                        </a:spcAft>
                        <a:buClr>
                          <a:srgbClr val="000000"/>
                        </a:buClr>
                        <a:buAutoNum type="romanLcPeriod"/>
                      </a:pPr>
                      <a:r>
                        <a:rPr lang="en-US" sz="1600" b="0" i="0" u="none" strike="noStrike" kern="1200" noProof="0">
                          <a:solidFill>
                            <a:schemeClr val="tx1"/>
                          </a:solidFill>
                          <a:effectLst/>
                          <a:latin typeface="Calibri"/>
                        </a:rPr>
                        <a:t>Working Group Discussion (10 mins)</a:t>
                      </a:r>
                      <a:endParaRPr lang="en-US"/>
                    </a:p>
                    <a:p>
                      <a:pPr lvl="0">
                        <a:buNone/>
                      </a:pPr>
                      <a:endParaRPr lang="en-US" sz="1600" b="0" i="1" kern="1200">
                        <a:solidFill>
                          <a:schemeClr val="tx1"/>
                        </a:solidFill>
                        <a:effectLst/>
                        <a:latin typeface="Calibri"/>
                        <a:ea typeface="Yu Mincho"/>
                        <a:cs typeface="Times New Roman"/>
                      </a:endParaRPr>
                    </a:p>
                    <a:p>
                      <a:pPr marL="800100" marR="0" lvl="1" indent="-342900" algn="l">
                        <a:lnSpc>
                          <a:spcPct val="90000"/>
                        </a:lnSpc>
                        <a:spcBef>
                          <a:spcPts val="500"/>
                        </a:spcBef>
                        <a:spcAft>
                          <a:spcPts val="0"/>
                        </a:spcAft>
                        <a:buFont typeface="+mj-lt"/>
                        <a:buAutoNum type="alphaLcPeriod"/>
                      </a:pPr>
                      <a:endParaRPr lang="en-US" sz="1400" b="0" i="0" u="none" strike="noStrike" kern="1200" noProof="0">
                        <a:effectLst/>
                        <a:latin typeface="Calibri"/>
                      </a:endParaRPr>
                    </a:p>
                    <a:p>
                      <a:pPr marL="800100" marR="0" lvl="1" indent="-342900" algn="l">
                        <a:lnSpc>
                          <a:spcPct val="90000"/>
                        </a:lnSpc>
                        <a:spcBef>
                          <a:spcPts val="500"/>
                        </a:spcBef>
                        <a:spcAft>
                          <a:spcPts val="0"/>
                        </a:spcAft>
                        <a:buAutoNum type="alphaLcPeriod"/>
                      </a:pPr>
                      <a:endParaRPr lang="en-US" sz="1400" b="0" i="0" u="none" strike="noStrike" kern="1200" noProof="0">
                        <a:effectLst/>
                        <a:latin typeface="Calibri"/>
                      </a:endParaRPr>
                    </a:p>
                  </a:txBody>
                  <a:tcPr marL="59388" marR="59388" marT="0" marB="0">
                    <a:lnL>
                      <a:noFill/>
                    </a:lnL>
                    <a:lnR>
                      <a:noFill/>
                    </a:lnR>
                    <a:lnT>
                      <a:noFill/>
                    </a:lnT>
                    <a:lnB>
                      <a:noFill/>
                    </a:lnB>
                  </a:tcPr>
                </a:tc>
                <a:extLst>
                  <a:ext uri="{0D108BD9-81ED-4DB2-BD59-A6C34878D82A}">
                    <a16:rowId xmlns:a16="http://schemas.microsoft.com/office/drawing/2014/main" val="3090728760"/>
                  </a:ext>
                </a:extLst>
              </a:tr>
            </a:tbl>
          </a:graphicData>
        </a:graphic>
      </p:graphicFrame>
      <p:graphicFrame>
        <p:nvGraphicFramePr>
          <p:cNvPr id="11" name="Table 10">
            <a:extLst>
              <a:ext uri="{FF2B5EF4-FFF2-40B4-BE49-F238E27FC236}">
                <a16:creationId xmlns:a16="http://schemas.microsoft.com/office/drawing/2014/main" id="{DB99B034-4BB4-1925-F12C-2FA7112CCED3}"/>
              </a:ext>
            </a:extLst>
          </p:cNvPr>
          <p:cNvGraphicFramePr>
            <a:graphicFrameLocks noGrp="1"/>
          </p:cNvGraphicFramePr>
          <p:nvPr>
            <p:extLst>
              <p:ext uri="{D42A27DB-BD31-4B8C-83A1-F6EECF244321}">
                <p14:modId xmlns:p14="http://schemas.microsoft.com/office/powerpoint/2010/main" val="3566531634"/>
              </p:ext>
            </p:extLst>
          </p:nvPr>
        </p:nvGraphicFramePr>
        <p:xfrm>
          <a:off x="6582029" y="1137497"/>
          <a:ext cx="5602617" cy="2926080"/>
        </p:xfrm>
        <a:graphic>
          <a:graphicData uri="http://schemas.openxmlformats.org/drawingml/2006/table">
            <a:tbl>
              <a:tblPr firstRow="1" firstCol="1" bandRow="1"/>
              <a:tblGrid>
                <a:gridCol w="839028">
                  <a:extLst>
                    <a:ext uri="{9D8B030D-6E8A-4147-A177-3AD203B41FA5}">
                      <a16:colId xmlns:a16="http://schemas.microsoft.com/office/drawing/2014/main" val="4270607320"/>
                    </a:ext>
                  </a:extLst>
                </a:gridCol>
                <a:gridCol w="4763589">
                  <a:extLst>
                    <a:ext uri="{9D8B030D-6E8A-4147-A177-3AD203B41FA5}">
                      <a16:colId xmlns:a16="http://schemas.microsoft.com/office/drawing/2014/main" val="1438370606"/>
                    </a:ext>
                  </a:extLst>
                </a:gridCol>
              </a:tblGrid>
              <a:tr h="1449466">
                <a:tc>
                  <a:txBody>
                    <a:bodyPr/>
                    <a:lstStyle/>
                    <a:p>
                      <a:pPr marL="0" marR="0" lvl="0">
                        <a:lnSpc>
                          <a:spcPct val="100000"/>
                        </a:lnSpc>
                        <a:spcBef>
                          <a:spcPts val="0"/>
                        </a:spcBef>
                        <a:spcAft>
                          <a:spcPts val="0"/>
                        </a:spcAft>
                        <a:buNone/>
                      </a:pPr>
                      <a:r>
                        <a:rPr lang="en-US" sz="1600" b="1">
                          <a:solidFill>
                            <a:schemeClr val="tx1"/>
                          </a:solidFill>
                          <a:effectLst/>
                          <a:latin typeface="Calibri"/>
                          <a:ea typeface="Yu Mincho"/>
                          <a:cs typeface="Arial"/>
                        </a:rPr>
                        <a:t>2:05pm</a:t>
                      </a:r>
                      <a:endParaRPr lang="en-US"/>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br>
                        <a:rPr lang="en-US" sz="1600" b="1">
                          <a:solidFill>
                            <a:srgbClr val="000000"/>
                          </a:solidFill>
                          <a:effectLst/>
                          <a:latin typeface="Calibri"/>
                          <a:ea typeface="Yu Mincho"/>
                          <a:cs typeface="Arial"/>
                        </a:rPr>
                      </a:b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2:20pm</a:t>
                      </a:r>
                    </a:p>
                    <a:p>
                      <a:pPr marL="0" marR="0" lvl="0">
                        <a:lnSpc>
                          <a:spcPct val="100000"/>
                        </a:lnSpc>
                        <a:spcBef>
                          <a:spcPts val="0"/>
                        </a:spcBef>
                        <a:spcAft>
                          <a:spcPts val="0"/>
                        </a:spcAft>
                        <a:buNone/>
                      </a:pPr>
                      <a:endParaRPr lang="en-US" sz="1600" b="1">
                        <a:solidFill>
                          <a:schemeClr val="tx1"/>
                        </a:solidFill>
                        <a:effectLst/>
                        <a:latin typeface="Calibri"/>
                        <a:ea typeface="Yu Mincho"/>
                        <a:cs typeface="Arial"/>
                      </a:endParaRPr>
                    </a:p>
                    <a:p>
                      <a:pPr marL="0" marR="0" lvl="0">
                        <a:lnSpc>
                          <a:spcPct val="100000"/>
                        </a:lnSpc>
                        <a:spcBef>
                          <a:spcPts val="0"/>
                        </a:spcBef>
                        <a:spcAft>
                          <a:spcPts val="0"/>
                        </a:spcAft>
                        <a:buNone/>
                      </a:pPr>
                      <a:r>
                        <a:rPr lang="en-US" sz="1600" b="1">
                          <a:solidFill>
                            <a:schemeClr val="tx1"/>
                          </a:solidFill>
                          <a:effectLst/>
                          <a:latin typeface="Calibri"/>
                          <a:ea typeface="Yu Mincho"/>
                          <a:cs typeface="Arial"/>
                        </a:rPr>
                        <a:t>2:30pm</a:t>
                      </a:r>
                    </a:p>
                  </a:txBody>
                  <a:tcPr marL="42098" marR="42098" marT="0" marB="0">
                    <a:lnL>
                      <a:noFill/>
                    </a:lnL>
                    <a:lnR>
                      <a:noFill/>
                    </a:lnR>
                    <a:lnT>
                      <a:noFill/>
                    </a:lnT>
                    <a:lnB>
                      <a:noFill/>
                    </a:lnB>
                  </a:tcPr>
                </a:tc>
                <a:tc>
                  <a:txBody>
                    <a:bodyPr/>
                    <a:lstStyle/>
                    <a:p>
                      <a:pPr lvl="0">
                        <a:buNone/>
                      </a:pPr>
                      <a:r>
                        <a:rPr lang="en-US" sz="1600" b="1" i="0" u="none" strike="noStrike" kern="1200" noProof="0">
                          <a:effectLst/>
                        </a:rPr>
                        <a:t>Agenda Item #4: First to Last Mile: Creating an Integrated Goods Movement Charging Network around the I-710 Corridor</a:t>
                      </a:r>
                      <a:r>
                        <a:rPr lang="en-US" sz="1600" b="1" i="0" u="none" strike="noStrike" kern="1200" noProof="0">
                          <a:solidFill>
                            <a:schemeClr val="tx1"/>
                          </a:solidFill>
                          <a:effectLst/>
                          <a:latin typeface="Calibri"/>
                        </a:rPr>
                        <a:t> </a:t>
                      </a:r>
                      <a:r>
                        <a:rPr lang="en-US" sz="1600" b="0" i="0" u="none" strike="noStrike" kern="1200" noProof="0">
                          <a:solidFill>
                            <a:schemeClr val="tx1"/>
                          </a:solidFill>
                          <a:effectLst/>
                          <a:latin typeface="Calibri"/>
                        </a:rPr>
                        <a:t>(15 minutes)</a:t>
                      </a:r>
                      <a:endParaRPr lang="en-US" sz="1600" b="0" i="0" u="none" strike="noStrike" kern="1200" noProof="0">
                        <a:effectLst/>
                      </a:endParaRPr>
                    </a:p>
                    <a:p>
                      <a:pPr marL="0" lvl="0" indent="0">
                        <a:buNone/>
                      </a:pPr>
                      <a:r>
                        <a:rPr lang="en-US" sz="1600" b="0" i="1" u="none" strike="noStrike" kern="1200" noProof="0">
                          <a:solidFill>
                            <a:schemeClr val="tx1"/>
                          </a:solidFill>
                          <a:effectLst/>
                          <a:latin typeface="Calibri"/>
                        </a:rPr>
                        <a:t>Presentation by Jack Symington, Senior Program Manager, LACI</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Presentation (10 mins)</a:t>
                      </a:r>
                      <a:endParaRPr lang="en-US" sz="1600" b="0" i="0" u="none" strike="noStrike" kern="1200" noProof="0">
                        <a:effectLst/>
                      </a:endParaRPr>
                    </a:p>
                    <a:p>
                      <a:pPr marL="342900" lvl="0" indent="-342900">
                        <a:buClr>
                          <a:srgbClr val="000000"/>
                        </a:buClr>
                        <a:buAutoNum type="romanLcPeriod"/>
                      </a:pPr>
                      <a:r>
                        <a:rPr lang="en-US" sz="1600" b="0" i="0" u="none" strike="noStrike" kern="1200" noProof="0">
                          <a:solidFill>
                            <a:schemeClr val="tx1"/>
                          </a:solidFill>
                          <a:effectLst/>
                          <a:latin typeface="Calibri"/>
                        </a:rPr>
                        <a:t>Working Group Discussion (5 mins) </a:t>
                      </a:r>
                      <a:endParaRPr lang="en-US"/>
                    </a:p>
                    <a:p>
                      <a:pPr marL="0" marR="91440" lvl="0" indent="0" algn="l">
                        <a:lnSpc>
                          <a:spcPct val="100000"/>
                        </a:lnSpc>
                        <a:spcBef>
                          <a:spcPts val="0"/>
                        </a:spcBef>
                        <a:spcAft>
                          <a:spcPts val="0"/>
                        </a:spcAft>
                        <a:buClrTx/>
                        <a:buSzTx/>
                        <a:buFontTx/>
                        <a:buNone/>
                      </a:pPr>
                      <a:endParaRPr lang="en-US" sz="1600" b="1" i="0" u="none" strike="noStrike" kern="1200" noProof="0">
                        <a:solidFill>
                          <a:schemeClr val="tx1"/>
                        </a:solidFill>
                        <a:effectLst/>
                        <a:latin typeface="Calibri"/>
                      </a:endParaRPr>
                    </a:p>
                    <a:p>
                      <a:pPr lvl="0" algn="l">
                        <a:lnSpc>
                          <a:spcPct val="100000"/>
                        </a:lnSpc>
                        <a:spcAft>
                          <a:spcPts val="0"/>
                        </a:spcAft>
                        <a:buNone/>
                      </a:pPr>
                      <a:endParaRPr lang="en-US" sz="1400" b="1" i="0" u="none" strike="noStrike" kern="1200" noProof="0">
                        <a:solidFill>
                          <a:schemeClr val="tx1"/>
                        </a:solidFill>
                        <a:effectLst/>
                        <a:latin typeface="Calibri"/>
                      </a:endParaRPr>
                    </a:p>
                    <a:p>
                      <a:pPr marL="0" marR="91440" lvl="0" indent="0" algn="l" defTabSz="914400" rtl="0" eaLnBrk="1" fontAlgn="auto" latinLnBrk="0" hangingPunct="1">
                        <a:lnSpc>
                          <a:spcPct val="100000"/>
                        </a:lnSpc>
                        <a:spcBef>
                          <a:spcPts val="0"/>
                        </a:spcBef>
                        <a:spcAft>
                          <a:spcPts val="0"/>
                        </a:spcAft>
                        <a:buClrTx/>
                        <a:buSzTx/>
                        <a:buFontTx/>
                        <a:buNone/>
                      </a:pPr>
                      <a:r>
                        <a:rPr lang="en-US" sz="1600" b="1" kern="1200">
                          <a:solidFill>
                            <a:schemeClr val="tx1"/>
                          </a:solidFill>
                          <a:effectLst/>
                          <a:latin typeface="+mn-lt"/>
                          <a:ea typeface="Yu Mincho"/>
                          <a:cs typeface="Arial"/>
                        </a:rPr>
                        <a:t>Closing Remarks and Upcoming Meetings</a:t>
                      </a: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kern="1200">
                        <a:solidFill>
                          <a:schemeClr val="tx1"/>
                        </a:solidFill>
                        <a:effectLst/>
                        <a:latin typeface="+mn-lt"/>
                        <a:ea typeface="Calibri" panose="020F0502020204030204" pitchFamily="34" charset="0"/>
                        <a:cs typeface="Arial"/>
                      </a:endParaRPr>
                    </a:p>
                    <a:p>
                      <a:pPr marL="0" marR="0" lvl="0" indent="-28702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600" b="1" kern="1200">
                          <a:solidFill>
                            <a:schemeClr val="tx1"/>
                          </a:solidFill>
                          <a:effectLst/>
                          <a:latin typeface="+mn-lt"/>
                          <a:ea typeface="Calibri"/>
                          <a:cs typeface="Arial"/>
                        </a:rPr>
                        <a:t>Adjournment</a:t>
                      </a:r>
                    </a:p>
                  </a:txBody>
                  <a:tcPr marL="42098" marR="42098" marT="0" marB="0">
                    <a:lnL>
                      <a:noFill/>
                    </a:lnL>
                    <a:lnR>
                      <a:noFill/>
                    </a:lnR>
                    <a:lnT>
                      <a:noFill/>
                    </a:lnT>
                    <a:lnB>
                      <a:noFill/>
                    </a:lnB>
                  </a:tcPr>
                </a:tc>
                <a:extLst>
                  <a:ext uri="{0D108BD9-81ED-4DB2-BD59-A6C34878D82A}">
                    <a16:rowId xmlns:a16="http://schemas.microsoft.com/office/drawing/2014/main" val="2643615021"/>
                  </a:ext>
                </a:extLst>
              </a:tr>
            </a:tbl>
          </a:graphicData>
        </a:graphic>
      </p:graphicFrame>
    </p:spTree>
    <p:extLst>
      <p:ext uri="{BB962C8B-B14F-4D97-AF65-F5344CB8AC3E}">
        <p14:creationId xmlns:p14="http://schemas.microsoft.com/office/powerpoint/2010/main" val="4249509366"/>
      </p:ext>
    </p:extLst>
  </p:cSld>
  <p:clrMapOvr>
    <a:masterClrMapping/>
  </p:clrMapOvr>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ARB colors">
      <a:dk1>
        <a:srgbClr val="4D4D4F"/>
      </a:dk1>
      <a:lt1>
        <a:srgbClr val="FFFFFF"/>
      </a:lt1>
      <a:dk2>
        <a:srgbClr val="4D4D4F"/>
      </a:dk2>
      <a:lt2>
        <a:srgbClr val="1F8BBF"/>
      </a:lt2>
      <a:accent1>
        <a:srgbClr val="36A393"/>
      </a:accent1>
      <a:accent2>
        <a:srgbClr val="FDB727"/>
      </a:accent2>
      <a:accent3>
        <a:srgbClr val="0F597C"/>
      </a:accent3>
      <a:accent4>
        <a:srgbClr val="1F8BBF"/>
      </a:accent4>
      <a:accent5>
        <a:srgbClr val="36A393"/>
      </a:accent5>
      <a:accent6>
        <a:srgbClr val="FDB727"/>
      </a:accent6>
      <a:hlink>
        <a:srgbClr val="36A393"/>
      </a:hlink>
      <a:folHlink>
        <a:srgbClr val="4D4D4F"/>
      </a:folHlink>
    </a:clrScheme>
    <a:fontScheme name="Avenir LT Std">
      <a:majorFont>
        <a:latin typeface="Avenir LT Std 55 Roman"/>
        <a:ea typeface=""/>
        <a:cs typeface=""/>
      </a:majorFont>
      <a:minorFont>
        <a:latin typeface="Avenir LT Std 55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ARB_template_abstract" id="{CDC114BF-C83F-D348-B956-3617CF44B558}" vid="{6A250425-CC24-D544-9F1E-3AC83B430E9D}"/>
    </a:ext>
  </a:extLst>
</a:theme>
</file>

<file path=ppt/theme/theme3.xml><?xml version="1.0" encoding="utf-8"?>
<a:theme xmlns:a="http://schemas.openxmlformats.org/drawingml/2006/main" name="COVERS">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D87574A7-3DA7-4136-BA5A-9F290A08191D}"/>
    </a:ext>
  </a:extLst>
</a:theme>
</file>

<file path=ppt/theme/theme4.xml><?xml version="1.0" encoding="utf-8"?>
<a:theme xmlns:a="http://schemas.openxmlformats.org/drawingml/2006/main" name="CONTENT">
  <a:themeElements>
    <a:clrScheme name="SCAG-Report">
      <a:dk1>
        <a:srgbClr val="033E51"/>
      </a:dk1>
      <a:lt1>
        <a:sysClr val="window" lastClr="FFFFFF"/>
      </a:lt1>
      <a:dk2>
        <a:srgbClr val="3E6079"/>
      </a:dk2>
      <a:lt2>
        <a:srgbClr val="E7E6E6"/>
      </a:lt2>
      <a:accent1>
        <a:srgbClr val="BF7129"/>
      </a:accent1>
      <a:accent2>
        <a:srgbClr val="6B485F"/>
      </a:accent2>
      <a:accent3>
        <a:srgbClr val="579E9E"/>
      </a:accent3>
      <a:accent4>
        <a:srgbClr val="A63E26"/>
      </a:accent4>
      <a:accent5>
        <a:srgbClr val="82A34D"/>
      </a:accent5>
      <a:accent6>
        <a:srgbClr val="8F245C"/>
      </a:accent6>
      <a:hlink>
        <a:srgbClr val="00AEEF"/>
      </a:hlink>
      <a:folHlink>
        <a:srgbClr val="954F72"/>
      </a:folHlink>
    </a:clrScheme>
    <a:fontScheme name="Segoe UI">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CAGTemplate2022" id="{AB3DB7D0-BB1A-41D3-889C-92BC011D4599}" vid="{7F6A3446-12ED-4936-BF26-2ED538FF3876}"/>
    </a:ext>
  </a:extLst>
</a:theme>
</file>

<file path=ppt/theme/theme5.xml><?xml version="1.0" encoding="utf-8"?>
<a:theme xmlns:a="http://schemas.openxmlformats.org/drawingml/2006/main" name="Mærsk">
  <a:themeElements>
    <a:clrScheme name="Maersk">
      <a:dk1>
        <a:srgbClr val="141414"/>
      </a:dk1>
      <a:lt1>
        <a:srgbClr val="FFFFFF"/>
      </a:lt1>
      <a:dk2>
        <a:srgbClr val="545454"/>
      </a:dk2>
      <a:lt2>
        <a:srgbClr val="EDEDED"/>
      </a:lt2>
      <a:accent1>
        <a:srgbClr val="42B0D5"/>
      </a:accent1>
      <a:accent2>
        <a:srgbClr val="00243D"/>
      </a:accent2>
      <a:accent3>
        <a:srgbClr val="CFCFCF"/>
      </a:accent3>
      <a:accent4>
        <a:srgbClr val="ED685F"/>
      </a:accent4>
      <a:accent5>
        <a:srgbClr val="00796B"/>
      </a:accent5>
      <a:accent6>
        <a:srgbClr val="F59F19"/>
      </a:accent6>
      <a:hlink>
        <a:srgbClr val="0000FF"/>
      </a:hlink>
      <a:folHlink>
        <a:srgbClr val="800080"/>
      </a:folHlink>
    </a:clrScheme>
    <a:fontScheme name="Maersk">
      <a:majorFont>
        <a:latin typeface="Maersk Headline Light"/>
        <a:ea typeface=""/>
        <a:cs typeface=""/>
      </a:majorFont>
      <a:minorFont>
        <a:latin typeface="Maersk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lIns="237600" tIns="237600" rIns="237600" bIns="237600" rtlCol="0" anchor="ctr"/>
      <a:lstStyle>
        <a:defPPr algn="ctr">
          <a:defRPr sz="2000" noProof="0" dirty="0" err="1"/>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237600" tIns="237600" rIns="237600" bIns="237600" rtlCol="0">
        <a:spAutoFit/>
      </a:bodyPr>
      <a:lstStyle>
        <a:defPPr algn="l">
          <a:defRPr sz="1600" dirty="0" err="1" smtClean="0"/>
        </a:defPPr>
      </a:lstStyle>
    </a:txDef>
  </a:objectDefaults>
  <a:extraClrSchemeLst/>
  <a:extLst>
    <a:ext uri="{05A4C25C-085E-4340-85A3-A5531E510DB2}">
      <thm15:themeFamily xmlns:thm15="http://schemas.microsoft.com/office/thememl/2012/main" name="Maersk New Template July 2019.pptx" id="{49BBB41D-CA20-4795-8791-789A2CC8836C}" vid="{F06BC87B-4534-4F50-B149-416A48A5DB9C}"/>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Susan DeSantis</DisplayName>
        <AccountId>17</AccountId>
        <AccountType/>
      </UserInfo>
      <UserInfo>
        <DisplayName>Melissa Holguin</DisplayName>
        <AccountId>9</AccountId>
        <AccountType/>
      </UserInfo>
      <UserInfo>
        <DisplayName>Kyle Santiago</DisplayName>
        <AccountId>31</AccountId>
        <AccountType/>
      </UserInfo>
      <UserInfo>
        <DisplayName>Dave Grenier</DisplayName>
        <AccountId>285</AccountId>
        <AccountType/>
      </UserInfo>
      <UserInfo>
        <DisplayName>David Williams</DisplayName>
        <AccountId>216</AccountId>
        <AccountType/>
      </UserInfo>
      <UserInfo>
        <DisplayName>Julie Nieto</DisplayName>
        <AccountId>23</AccountId>
        <AccountType/>
      </UserInfo>
      <UserInfo>
        <DisplayName>Nora Casillas</DisplayName>
        <AccountId>136</AccountId>
        <AccountType/>
      </UserInfo>
      <UserInfo>
        <DisplayName>Trey Grogan</DisplayName>
        <AccountId>1601</AccountId>
        <AccountType/>
      </UserInfo>
      <UserInfo>
        <DisplayName>Xochitl Medrano</DisplayName>
        <AccountId>86</AccountId>
        <AccountType/>
      </UserInfo>
      <UserInfo>
        <DisplayName>Eric Davidian</DisplayName>
        <AccountId>3369</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7202A342-788C-483E-8499-617D23C6BC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873c2d3-f839-49e9-ad23-de2265ceb800"/>
    <ds:schemaRef ds:uri="bd64c6d0-1ab6-42d4-9ad5-3958787b0f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0F31642-4554-4C40-8587-C651CDC87753}">
  <ds:schemaRefs>
    <ds:schemaRef ds:uri="http://schemas.microsoft.com/sharepoint/v3/contenttype/forms"/>
  </ds:schemaRefs>
</ds:datastoreItem>
</file>

<file path=customXml/itemProps3.xml><?xml version="1.0" encoding="utf-8"?>
<ds:datastoreItem xmlns:ds="http://schemas.openxmlformats.org/officeDocument/2006/customXml" ds:itemID="{3A3FE971-85E9-421A-A3CB-8C062F48E1F8}">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35</Slides>
  <Notes>35</Notes>
  <HiddenSlides>0</HiddenSlides>
  <ScaleCrop>false</ScaleCrop>
  <HeadingPairs>
    <vt:vector size="4" baseType="variant">
      <vt:variant>
        <vt:lpstr>Theme</vt:lpstr>
      </vt:variant>
      <vt:variant>
        <vt:i4>6</vt:i4>
      </vt:variant>
      <vt:variant>
        <vt:lpstr>Slide Titles</vt:lpstr>
      </vt:variant>
      <vt:variant>
        <vt:i4>35</vt:i4>
      </vt:variant>
    </vt:vector>
  </HeadingPairs>
  <TitlesOfParts>
    <vt:vector size="41" baseType="lpstr">
      <vt:lpstr>Office Theme</vt:lpstr>
      <vt:lpstr>1_Office Theme</vt:lpstr>
      <vt:lpstr>COVERS</vt:lpstr>
      <vt:lpstr>CONTENT</vt:lpstr>
      <vt:lpstr>Mærsk</vt:lpstr>
      <vt:lpstr>1_Office Theme</vt:lpstr>
      <vt:lpstr>PowerPoint Presentation</vt:lpstr>
      <vt:lpstr>Working Group Member Identification</vt:lpstr>
      <vt:lpstr>Turn on Camera</vt:lpstr>
      <vt:lpstr>Logistics </vt:lpstr>
      <vt:lpstr>Detailed Agenda</vt:lpstr>
      <vt:lpstr>PowerPoint Presentation</vt:lpstr>
      <vt:lpstr>Facilitator</vt:lpstr>
      <vt:lpstr>PowerPoint Presentation</vt:lpstr>
      <vt:lpstr>Detailed Agenda</vt:lpstr>
      <vt:lpstr>Meeting Objectives</vt:lpstr>
      <vt:lpstr>PowerPoint Presentation</vt:lpstr>
      <vt:lpstr> ZET Program Recap – Metro Board Direction </vt:lpstr>
      <vt:lpstr>PowerPoint Presentation</vt:lpstr>
      <vt:lpstr> ZET Program Principles – Overview  </vt:lpstr>
      <vt:lpstr>PowerPoint Presentation</vt:lpstr>
      <vt:lpstr>Key Findings &amp; Next Steps</vt:lpstr>
      <vt:lpstr>PowerPoint Presentation</vt:lpstr>
      <vt:lpstr>PowerPoint Presentation</vt:lpstr>
      <vt:lpstr>PowerPoint Presentation</vt:lpstr>
      <vt:lpstr> ZET Program Principles – 1519 East I St, Wilmington CA 90744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You're Invited!</vt:lpstr>
      <vt:lpstr>Upcoming Meetings and Project Information </vt:lpstr>
      <vt:lpstr>Stay connected to this project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2023-01-13T18:22:26Z</cp:lastPrinted>
  <dcterms:created xsi:type="dcterms:W3CDTF">2018-02-03T00:33:10Z</dcterms:created>
  <dcterms:modified xsi:type="dcterms:W3CDTF">2024-08-22T22:12:59Z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ComplianceAssetId">
    <vt:lpwstr/>
  </property>
  <property fmtid="{D5CDD505-2E9C-101B-9397-08002B2CF9AE}" pid="4" name="_ExtendedDescription">
    <vt:lpwstr/>
  </property>
  <property fmtid="{D5CDD505-2E9C-101B-9397-08002B2CF9AE}" pid="5" name="TriggerFlowInfo">
    <vt:lpwstr/>
  </property>
  <property fmtid="{D5CDD505-2E9C-101B-9397-08002B2CF9AE}" pid="6" name="Order">
    <vt:r8>12300</vt:r8>
  </property>
  <property fmtid="{D5CDD505-2E9C-101B-9397-08002B2CF9AE}" pid="7" name="MediaServiceImageTags">
    <vt:lpwstr/>
  </property>
</Properties>
</file>