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4.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omments/modernComment_7FFE6258_74BB3FCE.xml" ContentType="application/vnd.ms-powerpoint.comment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38" r:id="rId4"/>
    <p:sldMasterId id="2147483911" r:id="rId5"/>
    <p:sldMasterId id="2147483921" r:id="rId6"/>
    <p:sldMasterId id="2147483927" r:id="rId7"/>
    <p:sldMasterId id="2147483955" r:id="rId8"/>
  </p:sldMasterIdLst>
  <p:notesMasterIdLst>
    <p:notesMasterId r:id="rId60"/>
  </p:notesMasterIdLst>
  <p:handoutMasterIdLst>
    <p:handoutMasterId r:id="rId61"/>
  </p:handoutMasterIdLst>
  <p:sldIdLst>
    <p:sldId id="2147377667" r:id="rId9"/>
    <p:sldId id="2147377683" r:id="rId10"/>
    <p:sldId id="4550" r:id="rId11"/>
    <p:sldId id="285" r:id="rId12"/>
    <p:sldId id="2147377710" r:id="rId13"/>
    <p:sldId id="1941" r:id="rId14"/>
    <p:sldId id="5105" r:id="rId15"/>
    <p:sldId id="4781" r:id="rId16"/>
    <p:sldId id="2147377742" r:id="rId17"/>
    <p:sldId id="1908" r:id="rId18"/>
    <p:sldId id="4818" r:id="rId19"/>
    <p:sldId id="2147377609" r:id="rId20"/>
    <p:sldId id="2147377681" r:id="rId21"/>
    <p:sldId id="5034" r:id="rId22"/>
    <p:sldId id="2147377620" r:id="rId23"/>
    <p:sldId id="4805" r:id="rId24"/>
    <p:sldId id="2147377697" r:id="rId25"/>
    <p:sldId id="2147377721" r:id="rId26"/>
    <p:sldId id="2147377730" r:id="rId27"/>
    <p:sldId id="2147377731" r:id="rId28"/>
    <p:sldId id="2147377727" r:id="rId29"/>
    <p:sldId id="2147377735" r:id="rId30"/>
    <p:sldId id="2147377720" r:id="rId31"/>
    <p:sldId id="2147377736" r:id="rId32"/>
    <p:sldId id="2147377719" r:id="rId33"/>
    <p:sldId id="2147377737" r:id="rId34"/>
    <p:sldId id="2147377724" r:id="rId35"/>
    <p:sldId id="2147377738" r:id="rId36"/>
    <p:sldId id="2147377725" r:id="rId37"/>
    <p:sldId id="2147377739" r:id="rId38"/>
    <p:sldId id="2147377745" r:id="rId39"/>
    <p:sldId id="2147377734" r:id="rId40"/>
    <p:sldId id="2147377741" r:id="rId41"/>
    <p:sldId id="2147377759" r:id="rId42"/>
    <p:sldId id="2147377758" r:id="rId43"/>
    <p:sldId id="2147377757" r:id="rId44"/>
    <p:sldId id="2147377756" r:id="rId45"/>
    <p:sldId id="2147377755" r:id="rId46"/>
    <p:sldId id="2147377754" r:id="rId47"/>
    <p:sldId id="2147377753" r:id="rId48"/>
    <p:sldId id="2147377752" r:id="rId49"/>
    <p:sldId id="2147377751" r:id="rId50"/>
    <p:sldId id="2147377750" r:id="rId51"/>
    <p:sldId id="2147377749" r:id="rId52"/>
    <p:sldId id="2147377748" r:id="rId53"/>
    <p:sldId id="2147377747" r:id="rId54"/>
    <p:sldId id="2147377746" r:id="rId55"/>
    <p:sldId id="4656" r:id="rId56"/>
    <p:sldId id="4829" r:id="rId57"/>
    <p:sldId id="4574" r:id="rId58"/>
    <p:sldId id="4687" r:id="rId59"/>
  </p:sldIdLst>
  <p:sldSz cx="12192000" cy="6858000"/>
  <p:notesSz cx="9296400" cy="7010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A818602-AED2-0758-4887-455542A06B08}" name="Allison Crook" initials="AC" userId="S::acrook@arellanoassociates.com::9c932dbd-dace-4348-be50-7f760d31b72d" providerId="AD"/>
  <p188:author id="{44DDF708-E7AC-F307-BC18-13A4598DCEDD}" name="Guest User" initials="GU" userId="S::urn:spo:anon#ab7914732529f119405dc6d9376be59db949eef5a75e5ab2202e83d6f942813f::" providerId="AD"/>
  <p188:author id="{11F4C212-DCB3-9490-523D-ADFCF42AA13A}" name="Guest User" initials="GU" userId="S::urn:spo:anon#ed0a1d2a16333baf2ffb34559b79f25962ecd12bf227b68ef4d26ebaf8890aad::" providerId="AD"/>
  <p188:author id="{77F7072B-C754-199F-D96D-718477115289}" name="Cylear Dodds, KeAndra" initials="CK" userId="S::cyleardoddsk_metro.net#ext#@arellanoassociates.onmicrosoft.com::c830bc31-384e-4be6-85bf-fd5706b1d3f6" providerId="AD"/>
  <p188:author id="{8F5C3735-A52C-0722-E911-3F78983602DE}" name="Medina, Jessica" initials="MJ" userId="S::MedinaJe@metro.net::91533a34-58a6-4efa-9418-c51c2b0846fe" providerId="AD"/>
  <p188:author id="{B4455046-D921-01DE-5480-05BBAD8EB5D4}" name="Chaves, Ernesto" initials="CE" userId="S::chavese_metro.net#ext#@arellanoassociates.onmicrosoft.com::7e1f1920-db5e-4a6b-b112-159281e9b63e" providerId="AD"/>
  <p188:author id="{A7DF945C-576D-EEDA-1E68-1FA53647FA8F}" name="Cano, Michael" initials="CM" userId="S::canom@metro.net::fe788425-7672-40d1-bd9f-d44d0ffb5123" providerId="AD"/>
  <p188:author id="{C94D7F60-28BD-1963-1CE1-7EDE4EBCD439}" name="Eric Davidian" initials="ED" userId="S::edavidian@arellanoassociates.com::80292363-d6ef-499a-a23c-36cd16efb8a2" providerId="AD"/>
  <p188:author id="{4DBF4B62-85B8-A788-BEB8-5E8E868C30C0}" name="Chaves, Ernesto" initials="CE" userId="S::chavese@metro.net::cb22a1c1-b2c6-4602-928a-180009272d68" providerId="AD"/>
  <p188:author id="{C8B52B71-344F-7114-59A2-DEF206F68B6F}" name="Melissa Holguin" initials="MH" userId="S::MHolguin@arellanoassociates.com::a6f835ee-eb97-4581-ba23-e107488a9130" providerId="AD"/>
  <p188:author id="{42918771-3BD8-C285-A24B-B816BC13E7F2}" name="Amber Hawkes (Here LA)" initials="AL" userId="S::ahawkes_here.la#ext#@arellanoassociates.onmicrosoft.com::a41177dd-e37a-491b-9e5d-b7a31475d9d0" providerId="AD"/>
  <p188:author id="{0F47EE71-15E6-CD0B-8726-B91FF2AAD6DB}" name="Cano, Michael" initials="CM" userId="S::canom_metro.net#ext#@arellanoassociates.onmicrosoft.com::de7a47bb-dc3c-4eb5-98ae-16ddd52cf860" providerId="AD"/>
  <p188:author id="{3C2C2B74-3865-03A3-8610-1F6498E3FE6D}" name="Guest User" initials="GU" userId="S::urn:spo:anon#7a7728e91c89933e54bf88336ed993b86d7a256e3ec2a49beae4a0eed1c09903::" providerId="AD"/>
  <p188:author id="{6D7BF67A-148D-282C-86F8-CD20BFF6A191}" name="Trey Grogan" initials="TG" userId="S::tgrogan@arellanoassociates.com::638dbd0e-e997-4ee8-bc12-71a07972e258" providerId="AD"/>
  <p188:author id="{4D20F882-1686-7ED4-076D-3D5C8887546C}" name="Nora Casillas" initials="NC" userId="S::NCasillas@arellanoassociates.com::a83899ef-7025-4513-9811-ae46073b6dad" providerId="AD"/>
  <p188:author id="{8173988E-03AF-1074-4328-E706B1F26813}" name="Susan DeSantis" initials="SD" userId="S::sdesantis@arellanoassociates.com::982bbb9f-e90a-4e3e-9f32-ee6a07729abd" providerId="AD"/>
  <p188:author id="{C11445A8-87BC-0825-92DA-64CA58F427EE}" name="Guest User" initials="GU" userId="S::urn:spo:anon#4356d2840875555dfcda18e8baaa8ae57efac350e251c0b12f00d54565e01d71::" providerId="AD"/>
  <p188:author id="{EC0C6ABB-467A-187D-F8FD-E33890B5AAFC}" name="Cylear Dodds, KeAndra" initials="CDK" userId="S::cyleardoddsk@metro.net::5a8580ec-f87e-48cb-bc47-181eb1443f2a" providerId="AD"/>
  <p188:author id="{7748FCE8-E4C5-BCC1-1714-151A886CA52E}" name="Guest User" initials="GU" userId="S::urn:spo:anon#8c0b61e7de0bff38bf2b39550d87fa0ed2885051c0d50dcb1809a7a78110b4e4::" providerId="AD"/>
  <p188:author id="{529887F1-50D7-DA1F-5727-19D3418C2C48}" name="Guest User" initials="GU" userId="S::urn:spo:anon#45cc9597a9e142b64e973e1654084080767fc3d2a61bf4e72df55b2e581bf268::" providerId="AD"/>
  <p188:author id="{8849BFFF-5B65-C32E-631F-44747359D562}" name="Melissa Holguin" initials="MH" userId="S::mholguin@arellanoassociates.com::a6f835ee-eb97-4581-ba23-e107488a913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4BD"/>
    <a:srgbClr val="2AB4C8"/>
    <a:srgbClr val="97DFE9"/>
    <a:srgbClr val="D6F2F6"/>
    <a:srgbClr val="609BAC"/>
    <a:srgbClr val="9292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2D8AD6-75B8-D046-9AAD-E5DBFB8BDAA9}" v="30" dt="2023-02-21T17:35:17.834"/>
    <p1510:client id="{4DD04B4F-F36E-9444-BC16-8FECEF4E9A2D}" vWet="2" dt="2023-02-21T21:00:50.782"/>
    <p1510:client id="{A829DF5B-13AF-4F52-AF8E-E6123DD8935C}" v="1238" dt="2023-02-21T18:09:42.802"/>
    <p1510:client id="{B5DD66D1-696A-254D-0FBA-6908E03E6E73}" v="663" dt="2023-02-21T17:16:22.265"/>
    <p1510:client id="{D5B393CE-4A5F-9650-6466-7F58B91F026D}" v="84" dt="2023-02-21T21:01:02.55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handoutMaster" Target="handoutMasters/handoutMaster1.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microsoft.com/office/2018/10/relationships/authors" Target="author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s>
</file>

<file path=ppt/comments/modernComment_7FFE6258_74BB3FCE.xml><?xml version="1.0" encoding="utf-8"?>
<p188:cmLst xmlns:a="http://schemas.openxmlformats.org/drawingml/2006/main" xmlns:r="http://schemas.openxmlformats.org/officeDocument/2006/relationships" xmlns:p188="http://schemas.microsoft.com/office/powerpoint/2018/8/main">
  <p188:cm id="{3F3CF074-B92A-44EE-8628-BDC2F68B783D}" authorId="{EC0C6ABB-467A-187D-F8FD-E33890B5AAFC}" status="resolved" created="2022-10-12T02:17:15.800">
    <ac:txMkLst xmlns:ac="http://schemas.microsoft.com/office/drawing/2013/main/command">
      <pc:docMk xmlns:pc="http://schemas.microsoft.com/office/powerpoint/2013/main/command"/>
      <pc:sldMk xmlns:pc="http://schemas.microsoft.com/office/powerpoint/2013/main/command" cId="1958428622" sldId="2147377752"/>
      <ac:spMk id="9" creationId="{6452016B-1934-4008-B95D-B34CFB92CD17}"/>
      <ac:txMk cp="0" len="201">
        <ac:context len="204" hash="2328336364"/>
      </ac:txMk>
    </ac:txMkLst>
    <p188:pos x="7968303" y="280254"/>
    <p188:replyLst>
      <p188:reply id="{B395027E-E022-45BB-B1D2-44A397A540E0}" authorId="{42918771-3BD8-C285-A24B-B816BC13E7F2}" created="2022-10-12T15:48:42.990">
        <p188:txBody>
          <a:bodyPr/>
          <a:lstStyle/>
          <a:p>
            <a:r>
              <a:rPr lang="en-US"/>
              <a:t>Thanks, changed.</a:t>
            </a:r>
          </a:p>
        </p188:txBody>
      </p188:reply>
    </p188:replyLst>
    <p188:txBody>
      <a:bodyPr/>
      <a:lstStyle/>
      <a:p>
        <a:r>
          <a:rPr lang="en-US"/>
          <a:t>Replacement suggestion: The benchmark or standard against which the projects and programs will be evaluated to measure relevance, impact, sustainability, effectiveness, and fit. Think in terms of “outcomes.”</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4028440" cy="351737"/>
          </a:xfrm>
          <a:prstGeom prst="rect">
            <a:avLst/>
          </a:prstGeom>
        </p:spPr>
        <p:txBody>
          <a:bodyPr vert="horz" lIns="93164" tIns="46582" rIns="93164" bIns="46582" rtlCol="0"/>
          <a:lstStyle>
            <a:lvl1pPr algn="l">
              <a:defRPr sz="1200"/>
            </a:lvl1pPr>
          </a:lstStyle>
          <a:p>
            <a:endParaRPr lang="en-US"/>
          </a:p>
        </p:txBody>
      </p:sp>
      <p:sp>
        <p:nvSpPr>
          <p:cNvPr id="3" name="Date Placeholder 2"/>
          <p:cNvSpPr>
            <a:spLocks noGrp="1"/>
          </p:cNvSpPr>
          <p:nvPr>
            <p:ph type="dt" sz="quarter" idx="1"/>
          </p:nvPr>
        </p:nvSpPr>
        <p:spPr>
          <a:xfrm>
            <a:off x="5265809" y="2"/>
            <a:ext cx="4028440" cy="351737"/>
          </a:xfrm>
          <a:prstGeom prst="rect">
            <a:avLst/>
          </a:prstGeom>
        </p:spPr>
        <p:txBody>
          <a:bodyPr vert="horz" lIns="93164" tIns="46582" rIns="93164" bIns="46582" rtlCol="0"/>
          <a:lstStyle>
            <a:lvl1pPr algn="r">
              <a:defRPr sz="1200"/>
            </a:lvl1pPr>
          </a:lstStyle>
          <a:p>
            <a:fld id="{82E697CE-E989-604D-844A-A5097C60CECD}" type="datetimeFigureOut">
              <a:rPr lang="en-US" smtClean="0"/>
              <a:t>8/22/2024</a:t>
            </a:fld>
            <a:endParaRPr lang="en-US"/>
          </a:p>
        </p:txBody>
      </p:sp>
      <p:sp>
        <p:nvSpPr>
          <p:cNvPr id="4" name="Footer Placeholder 3"/>
          <p:cNvSpPr>
            <a:spLocks noGrp="1"/>
          </p:cNvSpPr>
          <p:nvPr>
            <p:ph type="ftr" sz="quarter" idx="2"/>
          </p:nvPr>
        </p:nvSpPr>
        <p:spPr>
          <a:xfrm>
            <a:off x="0" y="6658664"/>
            <a:ext cx="4028440" cy="351736"/>
          </a:xfrm>
          <a:prstGeom prst="rect">
            <a:avLst/>
          </a:prstGeom>
        </p:spPr>
        <p:txBody>
          <a:bodyPr vert="horz" lIns="93164" tIns="46582" rIns="93164" bIns="46582" rtlCol="0" anchor="b"/>
          <a:lstStyle>
            <a:lvl1pPr algn="l">
              <a:defRPr sz="1200"/>
            </a:lvl1pPr>
          </a:lstStyle>
          <a:p>
            <a:endParaRPr lang="en-US"/>
          </a:p>
        </p:txBody>
      </p:sp>
      <p:sp>
        <p:nvSpPr>
          <p:cNvPr id="5" name="Slide Number Placeholder 4"/>
          <p:cNvSpPr>
            <a:spLocks noGrp="1"/>
          </p:cNvSpPr>
          <p:nvPr>
            <p:ph type="sldNum" sz="quarter" idx="3"/>
          </p:nvPr>
        </p:nvSpPr>
        <p:spPr>
          <a:xfrm>
            <a:off x="5265809" y="6658664"/>
            <a:ext cx="4028440" cy="351736"/>
          </a:xfrm>
          <a:prstGeom prst="rect">
            <a:avLst/>
          </a:prstGeom>
        </p:spPr>
        <p:txBody>
          <a:bodyPr vert="horz" lIns="93164" tIns="46582" rIns="93164" bIns="46582" rtlCol="0" anchor="b"/>
          <a:lstStyle>
            <a:lvl1pPr algn="r">
              <a:defRPr sz="1200"/>
            </a:lvl1pPr>
          </a:lstStyle>
          <a:p>
            <a:fld id="{6A29C84F-DEF7-CC49-9DE8-C756C5A580B7}" type="slidenum">
              <a:rPr lang="en-US" smtClean="0"/>
              <a:t>‹#›</a:t>
            </a:fld>
            <a:endParaRPr lang="en-US"/>
          </a:p>
        </p:txBody>
      </p:sp>
    </p:spTree>
    <p:extLst>
      <p:ext uri="{BB962C8B-B14F-4D97-AF65-F5344CB8AC3E}">
        <p14:creationId xmlns:p14="http://schemas.microsoft.com/office/powerpoint/2010/main" val="15155071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4028440" cy="351737"/>
          </a:xfrm>
          <a:prstGeom prst="rect">
            <a:avLst/>
          </a:prstGeom>
        </p:spPr>
        <p:txBody>
          <a:bodyPr vert="horz" lIns="93164" tIns="46582" rIns="93164" bIns="46582" rtlCol="0"/>
          <a:lstStyle>
            <a:lvl1pPr algn="l">
              <a:defRPr sz="1200"/>
            </a:lvl1pPr>
          </a:lstStyle>
          <a:p>
            <a:endParaRPr lang="en-US"/>
          </a:p>
        </p:txBody>
      </p:sp>
      <p:sp>
        <p:nvSpPr>
          <p:cNvPr id="3" name="Date Placeholder 2"/>
          <p:cNvSpPr>
            <a:spLocks noGrp="1"/>
          </p:cNvSpPr>
          <p:nvPr>
            <p:ph type="dt" idx="1"/>
          </p:nvPr>
        </p:nvSpPr>
        <p:spPr>
          <a:xfrm>
            <a:off x="5265809" y="2"/>
            <a:ext cx="4028440" cy="351737"/>
          </a:xfrm>
          <a:prstGeom prst="rect">
            <a:avLst/>
          </a:prstGeom>
        </p:spPr>
        <p:txBody>
          <a:bodyPr vert="horz" lIns="93164" tIns="46582" rIns="93164" bIns="46582" rtlCol="0"/>
          <a:lstStyle>
            <a:lvl1pPr algn="r">
              <a:defRPr sz="1200"/>
            </a:lvl1pPr>
          </a:lstStyle>
          <a:p>
            <a:fld id="{D4E61A01-327F-FB49-8F83-5642A791E663}" type="datetimeFigureOut">
              <a:rPr lang="en-US" smtClean="0"/>
              <a:t>8/22/2024</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64" tIns="46582" rIns="93164" bIns="46582" rtlCol="0" anchor="ctr"/>
          <a:lstStyle/>
          <a:p>
            <a:endParaRPr lang="en-US"/>
          </a:p>
        </p:txBody>
      </p:sp>
      <p:sp>
        <p:nvSpPr>
          <p:cNvPr id="5" name="Notes Placeholder 4"/>
          <p:cNvSpPr>
            <a:spLocks noGrp="1"/>
          </p:cNvSpPr>
          <p:nvPr>
            <p:ph type="body" sz="quarter" idx="3"/>
          </p:nvPr>
        </p:nvSpPr>
        <p:spPr>
          <a:xfrm>
            <a:off x="929640" y="3373755"/>
            <a:ext cx="7437120" cy="2760346"/>
          </a:xfrm>
          <a:prstGeom prst="rect">
            <a:avLst/>
          </a:prstGeom>
        </p:spPr>
        <p:txBody>
          <a:bodyPr vert="horz" lIns="93164" tIns="46582" rIns="93164" bIns="4658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64" tIns="46582" rIns="93164" bIns="46582"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64" tIns="46582" rIns="93164" bIns="46582" rtlCol="0" anchor="b"/>
          <a:lstStyle>
            <a:lvl1pPr algn="r">
              <a:defRPr sz="1200"/>
            </a:lvl1pPr>
          </a:lstStyle>
          <a:p>
            <a:fld id="{1CA99CD2-19A0-6F48-895C-C7AB61D791DF}" type="slidenum">
              <a:rPr lang="en-US" smtClean="0"/>
              <a:t>‹#›</a:t>
            </a:fld>
            <a:endParaRPr lang="en-US"/>
          </a:p>
        </p:txBody>
      </p:sp>
    </p:spTree>
    <p:extLst>
      <p:ext uri="{BB962C8B-B14F-4D97-AF65-F5344CB8AC3E}">
        <p14:creationId xmlns:p14="http://schemas.microsoft.com/office/powerpoint/2010/main" val="1992786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Erika</a:t>
            </a:r>
          </a:p>
        </p:txBody>
      </p:sp>
      <p:sp>
        <p:nvSpPr>
          <p:cNvPr id="4" name="Slide Number Placeholder 3"/>
          <p:cNvSpPr>
            <a:spLocks noGrp="1"/>
          </p:cNvSpPr>
          <p:nvPr>
            <p:ph type="sldNum" sz="quarter" idx="5"/>
          </p:nvPr>
        </p:nvSpPr>
        <p:spPr/>
        <p:txBody>
          <a:bodyPr/>
          <a:lstStyle/>
          <a:p>
            <a:fld id="{1CA99CD2-19A0-6F48-895C-C7AB61D791DF}" type="slidenum">
              <a:rPr lang="en-US" smtClean="0"/>
              <a:t>1</a:t>
            </a:fld>
            <a:endParaRPr lang="en-US"/>
          </a:p>
        </p:txBody>
      </p:sp>
    </p:spTree>
    <p:extLst>
      <p:ext uri="{BB962C8B-B14F-4D97-AF65-F5344CB8AC3E}">
        <p14:creationId xmlns:p14="http://schemas.microsoft.com/office/powerpoint/2010/main" val="19435307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KeAndra</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39249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ERIKA</a:t>
            </a:r>
          </a:p>
          <a:p>
            <a:endParaRPr lang="en-US"/>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39958015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Michael</a:t>
            </a:r>
          </a:p>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12</a:t>
            </a:fld>
            <a:endParaRPr lang="en-US"/>
          </a:p>
        </p:txBody>
      </p:sp>
    </p:spTree>
    <p:extLst>
      <p:ext uri="{BB962C8B-B14F-4D97-AF65-F5344CB8AC3E}">
        <p14:creationId xmlns:p14="http://schemas.microsoft.com/office/powerpoint/2010/main" val="14502864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Michael</a:t>
            </a:r>
          </a:p>
          <a:p>
            <a:endParaRPr lang="en-US"/>
          </a:p>
          <a:p>
            <a:r>
              <a:rPr lang="en-US"/>
              <a:t>Public charging will require public investment to amortize capital costs.</a:t>
            </a:r>
            <a:endParaRPr lang="en-US">
              <a:ea typeface="Calibri" panose="020F0502020204030204"/>
              <a:cs typeface="Calibri" panose="020F0502020204030204"/>
            </a:endParaRPr>
          </a:p>
          <a:p>
            <a:r>
              <a:rPr lang="en-US"/>
              <a:t>Innovative partnerships can unlock value and mitigate risk.</a:t>
            </a:r>
          </a:p>
          <a:p>
            <a:pPr>
              <a:lnSpc>
                <a:spcPct val="90000"/>
              </a:lnSpc>
              <a:spcBef>
                <a:spcPts val="1000"/>
              </a:spcBef>
            </a:pPr>
            <a:r>
              <a:rPr lang="en-US"/>
              <a:t>SB 671 must identify barriers and solutions for long-term funding success </a:t>
            </a:r>
            <a:endParaRPr lang="en-US">
              <a:ea typeface="Calibri" panose="020F0502020204030204"/>
              <a:cs typeface="Calibri" panose="020F0502020204030204"/>
            </a:endParaRPr>
          </a:p>
          <a:p>
            <a:r>
              <a:rPr lang="en-US"/>
              <a:t>Focus on expanding charging opportunities corridor-wide and analyzing long-term benefits of ZE infrastructure for corridor stakeholders</a:t>
            </a:r>
            <a:endParaRPr lang="en-US">
              <a:ea typeface="Calibri" panose="020F0502020204030204"/>
              <a:cs typeface="Calibri" panose="020F0502020204030204"/>
            </a:endParaRPr>
          </a:p>
          <a:p>
            <a:r>
              <a:rPr lang="en-US"/>
              <a:t>Collaborate with other agencies, community groups, and residents to analyze data and determine how charging locations will receive priority and ensure community benefits will be at the forefront of advancing ZE infrastructure</a:t>
            </a:r>
            <a:endParaRPr lang="en-US">
              <a:ea typeface="Calibri"/>
              <a:cs typeface="Calibri"/>
            </a:endParaRPr>
          </a:p>
          <a:p>
            <a:endParaRPr lang="en-US">
              <a:ea typeface="Calibri"/>
              <a:cs typeface="Calibri"/>
            </a:endParaRPr>
          </a:p>
          <a:p>
            <a:pPr marL="171450" indent="-171450">
              <a:lnSpc>
                <a:spcPct val="90000"/>
              </a:lnSpc>
              <a:spcBef>
                <a:spcPts val="1000"/>
              </a:spcBef>
              <a:buFont typeface="Arial,Sans-Serif"/>
              <a:buChar char="•"/>
            </a:pP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13</a:t>
            </a:fld>
            <a:endParaRPr lang="en-US"/>
          </a:p>
        </p:txBody>
      </p:sp>
    </p:spTree>
    <p:extLst>
      <p:ext uri="{BB962C8B-B14F-4D97-AF65-F5344CB8AC3E}">
        <p14:creationId xmlns:p14="http://schemas.microsoft.com/office/powerpoint/2010/main" val="1578262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Michael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p>
          <a:p>
            <a:pPr marL="285750" indent="-285750">
              <a:buFont typeface="Calibri" panose="020F0502020204030204" pitchFamily="34" charset="0"/>
              <a:buChar char="&gt;"/>
            </a:pPr>
            <a:r>
              <a:rPr lang="en-US" sz="2000">
                <a:effectLst/>
                <a:latin typeface="Calibri"/>
                <a:ea typeface="Calibri" panose="020F0502020204030204" pitchFamily="34" charset="0"/>
                <a:cs typeface="Arial"/>
              </a:rPr>
              <a:t>The Metro Board committed $50 million as seed funding for an I-710 South Zero Emission (ZE) Truck program to support </a:t>
            </a:r>
            <a:r>
              <a:rPr lang="en-US" sz="2000">
                <a:latin typeface="Calibri"/>
                <a:ea typeface="Calibri" panose="020F0502020204030204" pitchFamily="34" charset="0"/>
                <a:cs typeface="Arial"/>
              </a:rPr>
              <a:t>the accelerated deployment of </a:t>
            </a:r>
            <a:r>
              <a:rPr lang="en-US" sz="2000">
                <a:effectLst/>
                <a:latin typeface="Calibri"/>
                <a:ea typeface="Calibri" panose="020F0502020204030204" pitchFamily="34" charset="0"/>
                <a:cs typeface="Arial"/>
              </a:rPr>
              <a:t>zero-emission trucks and supporting zero-emission infrastructure</a:t>
            </a:r>
            <a:r>
              <a:rPr lang="en-US" sz="2000">
                <a:latin typeface="Calibri"/>
                <a:ea typeface="Calibri" panose="020F0502020204030204" pitchFamily="34" charset="0"/>
                <a:cs typeface="Arial"/>
              </a:rPr>
              <a:t> </a:t>
            </a:r>
            <a:r>
              <a:rPr lang="en-US" sz="2000">
                <a:effectLst/>
                <a:latin typeface="Calibri"/>
                <a:ea typeface="Calibri" panose="020F0502020204030204" pitchFamily="34" charset="0"/>
                <a:cs typeface="Arial"/>
              </a:rPr>
              <a:t>(October 2021, Motion 16).</a:t>
            </a:r>
          </a:p>
          <a:p>
            <a:endParaRPr lang="en-US" sz="2000">
              <a:effectLst/>
              <a:latin typeface="Calibri" panose="020F0502020204030204" pitchFamily="34" charset="0"/>
              <a:ea typeface="Calibri" panose="020F0502020204030204" pitchFamily="34" charset="0"/>
              <a:cs typeface="Arial" panose="020B0604020202020204" pitchFamily="34" charset="0"/>
            </a:endParaRPr>
          </a:p>
          <a:p>
            <a:pPr marL="285750" indent="-285750">
              <a:buFont typeface="Calibri" panose="020F0502020204030204" pitchFamily="34" charset="0"/>
              <a:buChar char="&gt;"/>
            </a:pPr>
            <a:r>
              <a:rPr lang="en-US" sz="2000">
                <a:latin typeface="Calibri"/>
                <a:cs typeface="Arial"/>
              </a:rPr>
              <a:t>The ZET Program Framework and Principles will be used as a guide as Metro seeks to</a:t>
            </a:r>
            <a:r>
              <a:rPr lang="en-US" sz="2000">
                <a:effectLst/>
                <a:latin typeface="Calibri"/>
                <a:ea typeface="Calibri" panose="020F0502020204030204" pitchFamily="34" charset="0"/>
                <a:cs typeface="Arial"/>
              </a:rPr>
              <a:t> leverage and amplify </a:t>
            </a:r>
            <a:r>
              <a:rPr lang="en-US" sz="2000">
                <a:latin typeface="Calibri"/>
                <a:ea typeface="Calibri" panose="020F0502020204030204" pitchFamily="34" charset="0"/>
                <a:cs typeface="Arial"/>
              </a:rPr>
              <a:t>the </a:t>
            </a:r>
            <a:r>
              <a:rPr lang="en-US" sz="2000">
                <a:effectLst/>
                <a:latin typeface="Calibri"/>
                <a:ea typeface="Calibri" panose="020F0502020204030204" pitchFamily="34" charset="0"/>
                <a:cs typeface="Arial"/>
              </a:rPr>
              <a:t>$50 million seed funding</a:t>
            </a:r>
            <a:r>
              <a:rPr lang="en-US" sz="2000">
                <a:latin typeface="Calibri"/>
                <a:ea typeface="Calibri" panose="020F0502020204030204" pitchFamily="34" charset="0"/>
                <a:cs typeface="Arial"/>
              </a:rPr>
              <a:t> within the Corridor</a:t>
            </a:r>
            <a:r>
              <a:rPr lang="en-US" sz="2000">
                <a:effectLst/>
                <a:latin typeface="Calibri"/>
                <a:ea typeface="Calibri" panose="020F0502020204030204" pitchFamily="34" charset="0"/>
                <a:cs typeface="Arial"/>
              </a:rPr>
              <a:t>.</a:t>
            </a:r>
          </a:p>
          <a:p>
            <a:pPr marL="285750" indent="-285750">
              <a:buFont typeface="Calibri" panose="020F0502020204030204" pitchFamily="34" charset="0"/>
              <a:buChar char="&gt;"/>
            </a:pPr>
            <a:endParaRPr lang="en-US" sz="2000">
              <a:latin typeface="Calibri" panose="020F0502020204030204" pitchFamily="34" charset="0"/>
              <a:ea typeface="Calibri" panose="020F0502020204030204" pitchFamily="34" charset="0"/>
              <a:cs typeface="Arial" panose="020B0604020202020204" pitchFamily="34" charset="0"/>
            </a:endParaRPr>
          </a:p>
          <a:p>
            <a:pPr marL="285750" indent="-285750">
              <a:buFont typeface="Calibri" panose="020F0502020204030204" pitchFamily="34" charset="0"/>
              <a:buChar char="&gt;"/>
            </a:pPr>
            <a:r>
              <a:rPr lang="en-US" sz="2000">
                <a:effectLst/>
                <a:latin typeface="Calibri"/>
                <a:ea typeface="Calibri" panose="020F0502020204030204" pitchFamily="34" charset="0"/>
                <a:cs typeface="Arial"/>
              </a:rPr>
              <a:t>The Principles were developed through collaboration with the 710 Zero-Emission Truck Working Group.</a:t>
            </a:r>
            <a:r>
              <a:rPr lang="en-US" sz="2000">
                <a:latin typeface="Calibri"/>
                <a:ea typeface="Calibri" panose="020F0502020204030204" pitchFamily="34" charset="0"/>
                <a:cs typeface="Arial"/>
              </a:rPr>
              <a:t>  </a:t>
            </a:r>
            <a:endParaRPr lang="en-US" sz="2000">
              <a:effectLst/>
              <a:latin typeface="Calibri"/>
              <a:ea typeface="Calibri" panose="020F0502020204030204" pitchFamily="34" charset="0"/>
              <a:cs typeface="Arial"/>
            </a:endParaRPr>
          </a:p>
          <a:p>
            <a:pPr marL="285750" indent="-285750">
              <a:buFont typeface="Calibri" panose="020F0502020204030204" pitchFamily="34" charset="0"/>
              <a:buChar char="&gt;"/>
            </a:pPr>
            <a:endParaRPr lang="en-US" sz="2000">
              <a:latin typeface="Calibri"/>
              <a:ea typeface="Calibri" panose="020F0502020204030204" pitchFamily="34" charset="0"/>
              <a:cs typeface="Arial"/>
            </a:endParaRPr>
          </a:p>
          <a:p>
            <a:pPr marL="285750" indent="-285750">
              <a:buFont typeface="Calibri" panose="020F0502020204030204" pitchFamily="34" charset="0"/>
              <a:buChar char="&gt;"/>
            </a:pPr>
            <a:r>
              <a:rPr lang="en-US" sz="2000">
                <a:effectLst/>
                <a:latin typeface="Calibri"/>
                <a:ea typeface="Calibri" panose="020F0502020204030204" pitchFamily="34" charset="0"/>
                <a:cs typeface="Arial"/>
              </a:rPr>
              <a:t>Five major themes were brought forward by the Working Group:</a:t>
            </a:r>
            <a:r>
              <a:rPr lang="en-US" sz="2000">
                <a:latin typeface="Calibri"/>
                <a:ea typeface="Calibri" panose="020F0502020204030204" pitchFamily="34" charset="0"/>
                <a:cs typeface="Arial"/>
              </a:rPr>
              <a:t>  </a:t>
            </a:r>
            <a:endParaRPr lang="en-US" sz="2000">
              <a:effectLst/>
              <a:latin typeface="Century Gothic" panose="020B0502020202020204" pitchFamily="34" charset="0"/>
              <a:ea typeface="MS PGothic" panose="020B0600070205080204" pitchFamily="34" charset="-128"/>
              <a:cs typeface="Arial" panose="020B0604020202020204" pitchFamily="34" charset="0"/>
            </a:endParaRPr>
          </a:p>
          <a:p>
            <a:pPr marL="800100" lvl="1" indent="-342900">
              <a:lnSpc>
                <a:spcPct val="115000"/>
              </a:lnSpc>
              <a:spcBef>
                <a:spcPts val="1000"/>
              </a:spcBef>
              <a:buFont typeface="Symbol" panose="05050102010706020507" pitchFamily="18" charset="2"/>
              <a:buChar char=""/>
            </a:pPr>
            <a:r>
              <a:rPr lang="en-US" sz="2000">
                <a:effectLst/>
                <a:latin typeface="Calibri"/>
                <a:ea typeface="Calibri" panose="020F0502020204030204" pitchFamily="34" charset="0"/>
                <a:cs typeface="Arial"/>
              </a:rPr>
              <a:t>Community </a:t>
            </a:r>
            <a:r>
              <a:rPr lang="en-US" sz="2000">
                <a:latin typeface="Calibri"/>
                <a:ea typeface="Calibri" panose="020F0502020204030204" pitchFamily="34" charset="0"/>
                <a:cs typeface="Arial"/>
              </a:rPr>
              <a:t>engagement</a:t>
            </a:r>
            <a:endParaRPr lang="en-US" sz="2000">
              <a:effectLst/>
              <a:latin typeface="Calibri"/>
              <a:ea typeface="MS PGothic" panose="020B0600070205080204" pitchFamily="34" charset="-128"/>
              <a:cs typeface="Arial"/>
            </a:endParaRPr>
          </a:p>
          <a:p>
            <a:pPr marL="800100" lvl="1" indent="-342900">
              <a:lnSpc>
                <a:spcPct val="115000"/>
              </a:lnSpc>
              <a:buFont typeface="Symbol" panose="05050102010706020507" pitchFamily="18" charset="2"/>
              <a:buChar char=""/>
            </a:pPr>
            <a:r>
              <a:rPr lang="en-US" sz="2000">
                <a:effectLst/>
                <a:latin typeface="Calibri"/>
                <a:ea typeface="Calibri" panose="020F0502020204030204" pitchFamily="34" charset="0"/>
                <a:cs typeface="Arial"/>
              </a:rPr>
              <a:t>Strategic partnerships and funding opportunities</a:t>
            </a:r>
            <a:endParaRPr lang="en-US" sz="2000">
              <a:effectLst/>
              <a:latin typeface="Calibri"/>
              <a:ea typeface="MS PGothic" panose="020B0600070205080204" pitchFamily="34" charset="-128"/>
              <a:cs typeface="Arial"/>
            </a:endParaRPr>
          </a:p>
          <a:p>
            <a:pPr marL="800100" lvl="1" indent="-342900">
              <a:lnSpc>
                <a:spcPct val="115000"/>
              </a:lnSpc>
              <a:buFont typeface="Symbol" panose="05050102010706020507" pitchFamily="18" charset="2"/>
              <a:buChar char=""/>
            </a:pPr>
            <a:r>
              <a:rPr lang="en-US" sz="2000">
                <a:effectLst/>
                <a:latin typeface="Calibri"/>
                <a:ea typeface="Calibri" panose="020F0502020204030204" pitchFamily="34" charset="0"/>
                <a:cs typeface="Arial"/>
              </a:rPr>
              <a:t>Legislative and policy initiatives</a:t>
            </a:r>
            <a:endParaRPr lang="en-US" sz="2000">
              <a:effectLst/>
              <a:latin typeface="Calibri"/>
              <a:ea typeface="MS PGothic" panose="020B0600070205080204" pitchFamily="34" charset="-128"/>
              <a:cs typeface="Arial"/>
            </a:endParaRPr>
          </a:p>
          <a:p>
            <a:pPr marL="800100" lvl="1" indent="-342900">
              <a:lnSpc>
                <a:spcPct val="115000"/>
              </a:lnSpc>
              <a:buFont typeface="Symbol" panose="05050102010706020507" pitchFamily="18" charset="2"/>
              <a:buChar char=""/>
            </a:pPr>
            <a:r>
              <a:rPr lang="en-US" sz="2000">
                <a:effectLst/>
                <a:latin typeface="Calibri"/>
                <a:ea typeface="Calibri" panose="020F0502020204030204" pitchFamily="34" charset="0"/>
                <a:cs typeface="Arial"/>
              </a:rPr>
              <a:t>Truck subsidies</a:t>
            </a:r>
            <a:endParaRPr lang="en-US" sz="2000">
              <a:effectLst/>
              <a:latin typeface="Calibri"/>
              <a:ea typeface="MS PGothic" panose="020B0600070205080204" pitchFamily="34" charset="-128"/>
              <a:cs typeface="Arial"/>
            </a:endParaRPr>
          </a:p>
          <a:p>
            <a:pPr marL="800100" lvl="1" indent="-342900">
              <a:lnSpc>
                <a:spcPct val="115000"/>
              </a:lnSpc>
              <a:spcAft>
                <a:spcPts val="1000"/>
              </a:spcAft>
              <a:buFont typeface="Symbol" panose="05050102010706020507" pitchFamily="18" charset="2"/>
              <a:buChar char=""/>
            </a:pPr>
            <a:r>
              <a:rPr lang="en-US" sz="2000">
                <a:effectLst/>
                <a:latin typeface="Calibri"/>
                <a:ea typeface="Calibri" panose="020F0502020204030204" pitchFamily="34" charset="0"/>
                <a:cs typeface="Arial"/>
              </a:rPr>
              <a:t>Environmental impacts and equitable outcomes</a:t>
            </a:r>
            <a:endParaRPr lang="en-US" sz="2000">
              <a:effectLst/>
              <a:latin typeface="Calibri"/>
              <a:ea typeface="MS PGothic" panose="020B0600070205080204" pitchFamily="34" charset="-128"/>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p>
          <a:p>
            <a:endParaRPr lang="en-US" sz="1800">
              <a:effectLst/>
              <a:latin typeface="Century Gothic" panose="020B0502020202020204" pitchFamily="34" charset="0"/>
              <a:ea typeface="MS PGothic" panose="020B0600070205080204" pitchFamily="34" charset="-128"/>
              <a:cs typeface="Arial" panose="020B0604020202020204" pitchFamily="34" charset="0"/>
            </a:endParaRPr>
          </a:p>
          <a:p>
            <a:pPr marL="342900" indent="-342900">
              <a:buFont typeface="Calibri" panose="020F0502020204030204" pitchFamily="34" charset="0"/>
              <a:buChar char="&gt;"/>
            </a:pPr>
            <a:r>
              <a:rPr lang="en-US" sz="2000" b="1">
                <a:cs typeface="Arial"/>
              </a:rPr>
              <a:t>Community Leadership Committee </a:t>
            </a:r>
            <a:r>
              <a:rPr lang="en-US" sz="2000">
                <a:cs typeface="Arial"/>
              </a:rPr>
              <a:t>(CLC) provided input on September 22</a:t>
            </a:r>
          </a:p>
          <a:p>
            <a:endParaRPr lang="en-US" sz="2000">
              <a:cs typeface="Arial"/>
            </a:endParaRPr>
          </a:p>
          <a:p>
            <a:pPr marL="342900" indent="-342900">
              <a:buFont typeface="Calibri" panose="020F0502020204030204" pitchFamily="34" charset="0"/>
              <a:buChar char="&gt;"/>
            </a:pPr>
            <a:r>
              <a:rPr lang="en-US" sz="2000" b="1">
                <a:cs typeface="Arial"/>
              </a:rPr>
              <a:t>Equity Working Group </a:t>
            </a:r>
            <a:r>
              <a:rPr lang="en-US" sz="2000">
                <a:cs typeface="Arial"/>
              </a:rPr>
              <a:t>(EWG) providing equity-focused input today, September 29</a:t>
            </a:r>
          </a:p>
          <a:p>
            <a:pPr marL="342900" indent="-342900">
              <a:buFont typeface="Calibri" panose="020F0502020204030204" pitchFamily="34" charset="0"/>
              <a:buChar char="&gt;"/>
            </a:pPr>
            <a:endParaRPr lang="en-US" sz="2000">
              <a:cs typeface="Arial"/>
            </a:endParaRPr>
          </a:p>
          <a:p>
            <a:pPr marL="342900" indent="-342900">
              <a:buFont typeface="Calibri" panose="020F0502020204030204" pitchFamily="34" charset="0"/>
              <a:buChar char="&gt;"/>
            </a:pPr>
            <a:r>
              <a:rPr lang="en-US" sz="2000">
                <a:cs typeface="Arial"/>
              </a:rPr>
              <a:t>At the October 18</a:t>
            </a:r>
            <a:r>
              <a:rPr lang="en-US" sz="2000" baseline="30000">
                <a:cs typeface="Arial"/>
              </a:rPr>
              <a:t>th</a:t>
            </a:r>
            <a:r>
              <a:rPr lang="en-US" sz="2000">
                <a:cs typeface="Arial"/>
              </a:rPr>
              <a:t> </a:t>
            </a:r>
            <a:r>
              <a:rPr lang="en-US" sz="2000" b="1">
                <a:cs typeface="Arial"/>
              </a:rPr>
              <a:t>ZET Working Group Meeting</a:t>
            </a:r>
            <a:r>
              <a:rPr lang="en-US" sz="2000">
                <a:cs typeface="Arial"/>
              </a:rPr>
              <a:t>, the ZET Working Group will:</a:t>
            </a:r>
          </a:p>
          <a:p>
            <a:pPr marL="800100" lvl="1" indent="-342900">
              <a:buFont typeface="Arial" panose="020B0604020202020204" pitchFamily="34" charset="0"/>
              <a:buChar char="•"/>
            </a:pPr>
            <a:r>
              <a:rPr lang="en-US" sz="2000">
                <a:cs typeface="Arial"/>
              </a:rPr>
              <a:t>review input from the Equity Working Group</a:t>
            </a:r>
          </a:p>
          <a:p>
            <a:pPr marL="800100" lvl="1" indent="-342900">
              <a:buFont typeface="Arial" panose="020B0604020202020204" pitchFamily="34" charset="0"/>
              <a:buChar char="•"/>
            </a:pPr>
            <a:r>
              <a:rPr lang="en-US" sz="2000">
                <a:cs typeface="Arial"/>
              </a:rPr>
              <a:t>Vote to approve the ZET Program Principles</a:t>
            </a:r>
          </a:p>
          <a:p>
            <a:pPr lvl="1"/>
            <a:endParaRPr lang="en-US" sz="2000">
              <a:cs typeface="Arial"/>
            </a:endParaRPr>
          </a:p>
          <a:p>
            <a:pPr marL="342900" lvl="1" indent="-342900">
              <a:buFont typeface="Calibri" panose="020F0502020204030204" pitchFamily="34" charset="0"/>
              <a:buChar char="&gt;"/>
            </a:pPr>
            <a:r>
              <a:rPr lang="en-US" sz="2000">
                <a:cs typeface="Arial"/>
              </a:rPr>
              <a:t>Review ZET Program Principles with the </a:t>
            </a:r>
            <a:r>
              <a:rPr lang="en-US" sz="2000" b="1">
                <a:cs typeface="Arial"/>
              </a:rPr>
              <a:t>Task Force</a:t>
            </a:r>
          </a:p>
          <a:p>
            <a:pPr marL="0" lvl="1"/>
            <a:endParaRPr lang="en-US" sz="2000">
              <a:cs typeface="Arial"/>
            </a:endParaRPr>
          </a:p>
          <a:p>
            <a:pPr marL="342900" lvl="1" indent="-342900">
              <a:buFont typeface="Calibri" panose="020F0502020204030204" pitchFamily="34" charset="0"/>
              <a:buChar char="&gt;"/>
            </a:pPr>
            <a:r>
              <a:rPr lang="en-US" sz="2000">
                <a:cs typeface="Arial"/>
              </a:rPr>
              <a:t>Metro Project Team to present the ZET Principles to the </a:t>
            </a:r>
            <a:r>
              <a:rPr lang="en-US" sz="2000" b="1">
                <a:cs typeface="Arial"/>
              </a:rPr>
              <a:t>Metro Board of Directors</a:t>
            </a:r>
            <a:endParaRPr lang="en-US" sz="1800">
              <a:effectLst/>
              <a:latin typeface="Century Gothic" panose="020B0502020202020204" pitchFamily="34" charset="0"/>
              <a:ea typeface="MS PGothic" panose="020B0600070205080204" pitchFamily="34"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14</a:t>
            </a:fld>
            <a:endParaRPr lang="en-US"/>
          </a:p>
        </p:txBody>
      </p:sp>
    </p:spTree>
    <p:extLst>
      <p:ext uri="{BB962C8B-B14F-4D97-AF65-F5344CB8AC3E}">
        <p14:creationId xmlns:p14="http://schemas.microsoft.com/office/powerpoint/2010/main" val="23785214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Michael</a:t>
            </a:r>
          </a:p>
        </p:txBody>
      </p:sp>
      <p:sp>
        <p:nvSpPr>
          <p:cNvPr id="4" name="Slide Number Placeholder 3"/>
          <p:cNvSpPr>
            <a:spLocks noGrp="1"/>
          </p:cNvSpPr>
          <p:nvPr>
            <p:ph type="sldNum" sz="quarter" idx="5"/>
          </p:nvPr>
        </p:nvSpPr>
        <p:spPr/>
        <p:txBody>
          <a:bodyPr/>
          <a:lstStyle/>
          <a:p>
            <a:fld id="{1CA99CD2-19A0-6F48-895C-C7AB61D791DF}" type="slidenum">
              <a:rPr lang="en-US" smtClean="0"/>
              <a:t>15</a:t>
            </a:fld>
            <a:endParaRPr lang="en-US"/>
          </a:p>
        </p:txBody>
      </p:sp>
    </p:spTree>
    <p:extLst>
      <p:ext uri="{BB962C8B-B14F-4D97-AF65-F5344CB8AC3E}">
        <p14:creationId xmlns:p14="http://schemas.microsoft.com/office/powerpoint/2010/main" val="16463241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Erika</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16</a:t>
            </a:fld>
            <a:endParaRPr lang="en-US">
              <a:solidFill>
                <a:prstClr val="black"/>
              </a:solidFill>
              <a:latin typeface="Calibri" panose="020F0502020204030204"/>
            </a:endParaRPr>
          </a:p>
        </p:txBody>
      </p:sp>
    </p:spTree>
    <p:extLst>
      <p:ext uri="{BB962C8B-B14F-4D97-AF65-F5344CB8AC3E}">
        <p14:creationId xmlns:p14="http://schemas.microsoft.com/office/powerpoint/2010/main" val="28820713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Michael</a:t>
            </a:r>
            <a:endParaRPr lang="en-US"/>
          </a:p>
          <a:p>
            <a:endParaRPr lang="en-US"/>
          </a:p>
          <a:p>
            <a:r>
              <a:rPr lang="en-US"/>
              <a:t>Jack Symington</a:t>
            </a:r>
            <a:endParaRPr lang="en-US">
              <a:cs typeface="Calibri"/>
            </a:endParaRPr>
          </a:p>
          <a:p>
            <a:pPr marL="171450" indent="-171450">
              <a:buFont typeface="Arial"/>
              <a:buChar char="•"/>
            </a:pPr>
            <a:r>
              <a:rPr lang="en-US"/>
              <a:t>is LACI’s Senior Program Manager for Transportation focusing on goods movement planning and projects while developing the next generation of pilot projects to bring heavy-duty trucking closer to a zero-emission future. </a:t>
            </a:r>
            <a:endParaRPr lang="en-US">
              <a:cs typeface="Calibri"/>
            </a:endParaRPr>
          </a:p>
          <a:p>
            <a:pPr marL="171450" indent="-171450">
              <a:buFont typeface="Arial"/>
              <a:buChar char="•"/>
            </a:pPr>
            <a:r>
              <a:rPr lang="en-US"/>
              <a:t>Previously, Jack worked for BYD, managing various CARB and CEC demonstration projects for on-road and off-road heavy-duty battery-electric trucks. </a:t>
            </a:r>
            <a:endParaRPr lang="en-US">
              <a:cs typeface="Calibri"/>
            </a:endParaRPr>
          </a:p>
          <a:p>
            <a:pPr marL="171450" indent="-171450">
              <a:buFont typeface="Arial"/>
              <a:buChar char="•"/>
            </a:pPr>
            <a:r>
              <a:rPr lang="en-US"/>
              <a:t>These projects entailed coordinating with utilities across California on infrastructure installation, while also developing deployment strategies to fit fleets’ unique needs.</a:t>
            </a:r>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17</a:t>
            </a:fld>
            <a:endParaRPr lang="en-US"/>
          </a:p>
        </p:txBody>
      </p:sp>
    </p:spTree>
    <p:extLst>
      <p:ext uri="{BB962C8B-B14F-4D97-AF65-F5344CB8AC3E}">
        <p14:creationId xmlns:p14="http://schemas.microsoft.com/office/powerpoint/2010/main" val="11654629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Sans-Serif"/>
              <a:buChar char="•"/>
            </a:pPr>
            <a:r>
              <a:rPr lang="en-US" i="1"/>
              <a:t>How would fleets incorporate a regional charging facility into operations?</a:t>
            </a:r>
            <a:endParaRPr lang="en-US"/>
          </a:p>
          <a:p>
            <a:pPr marL="342900" indent="-342900">
              <a:buFont typeface="Arial,Sans-Serif"/>
              <a:buChar char="•"/>
            </a:pPr>
            <a:endParaRPr lang="en-US"/>
          </a:p>
          <a:p>
            <a:pPr marL="342900" indent="-342900">
              <a:buFont typeface="Arial,Sans-Serif"/>
              <a:buChar char="•"/>
            </a:pPr>
            <a:r>
              <a:rPr lang="en-US" i="1"/>
              <a:t>How could a facility’s role change over time to ensure utilization in the near term and meet the needs of increased BEV adoption? </a:t>
            </a:r>
            <a:endParaRPr lang="en-US"/>
          </a:p>
          <a:p>
            <a:pPr marL="342900" indent="-342900">
              <a:buFont typeface="Arial,Sans-Serif"/>
              <a:buChar char="•"/>
            </a:pPr>
            <a:endParaRPr lang="en-US"/>
          </a:p>
          <a:p>
            <a:pPr marL="342900" indent="-342900">
              <a:buFont typeface="Arial,Sans-Serif"/>
              <a:buChar char="•"/>
            </a:pPr>
            <a:r>
              <a:rPr lang="en-US" i="1"/>
              <a:t>Would there be anticipated changes in needs for truck + trailer vs bobtail charging? Opportunity vs overnight?</a:t>
            </a:r>
            <a:endParaRPr lang="en-US"/>
          </a:p>
          <a:p>
            <a:pPr marL="342900" indent="-342900">
              <a:buFont typeface="Arial,Sans-Serif"/>
              <a:buChar char="•"/>
            </a:pPr>
            <a:endParaRPr lang="en-US"/>
          </a:p>
          <a:p>
            <a:pPr marL="342900" indent="-342900">
              <a:buFont typeface="Arial,Sans-Serif"/>
              <a:buChar char="•"/>
            </a:pPr>
            <a:r>
              <a:rPr lang="en-US" i="1"/>
              <a:t>What other amenities should be on-site or adjacent?</a:t>
            </a: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2374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Michael</a:t>
            </a:r>
          </a:p>
        </p:txBody>
      </p:sp>
      <p:sp>
        <p:nvSpPr>
          <p:cNvPr id="4" name="Slide Number Placeholder 3"/>
          <p:cNvSpPr>
            <a:spLocks noGrp="1"/>
          </p:cNvSpPr>
          <p:nvPr>
            <p:ph type="sldNum" sz="quarter" idx="5"/>
          </p:nvPr>
        </p:nvSpPr>
        <p:spPr/>
        <p:txBody>
          <a:bodyPr/>
          <a:lstStyle/>
          <a:p>
            <a:fld id="{1CA99CD2-19A0-6F48-895C-C7AB61D791DF}" type="slidenum">
              <a:rPr lang="en-US" smtClean="0"/>
              <a:t>19</a:t>
            </a:fld>
            <a:endParaRPr lang="en-US"/>
          </a:p>
        </p:txBody>
      </p:sp>
    </p:spTree>
    <p:extLst>
      <p:ext uri="{BB962C8B-B14F-4D97-AF65-F5344CB8AC3E}">
        <p14:creationId xmlns:p14="http://schemas.microsoft.com/office/powerpoint/2010/main" val="1535581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t>Erika</a:t>
            </a:r>
          </a:p>
          <a:p>
            <a:endParaRPr lang="en-US">
              <a:cs typeface="Calibri"/>
            </a:endParaRPr>
          </a:p>
        </p:txBody>
      </p:sp>
      <p:sp>
        <p:nvSpPr>
          <p:cNvPr id="4" name="Slide Number Placeholder 3"/>
          <p:cNvSpPr>
            <a:spLocks noGrp="1"/>
          </p:cNvSpPr>
          <p:nvPr>
            <p:ph type="sldNum" sz="quarter" idx="5"/>
          </p:nvPr>
        </p:nvSpPr>
        <p:spPr/>
        <p:txBody>
          <a:bodyPr/>
          <a:lstStyle/>
          <a:p>
            <a:pPr defTabSz="456932">
              <a:defRPr/>
            </a:pPr>
            <a:fld id="{1CA99CD2-19A0-6F48-895C-C7AB61D791DF}" type="slidenum">
              <a:rPr lang="en-US">
                <a:solidFill>
                  <a:prstClr val="black"/>
                </a:solidFill>
                <a:latin typeface="Calibri" panose="020F0502020204030204"/>
              </a:rPr>
              <a:pPr defTabSz="456932">
                <a:defRPr/>
              </a:pPr>
              <a:t>2</a:t>
            </a:fld>
            <a:endParaRPr lang="en-US">
              <a:solidFill>
                <a:prstClr val="black"/>
              </a:solidFill>
              <a:latin typeface="Calibri" panose="020F0502020204030204"/>
            </a:endParaRPr>
          </a:p>
        </p:txBody>
      </p:sp>
    </p:spTree>
    <p:extLst>
      <p:ext uri="{BB962C8B-B14F-4D97-AF65-F5344CB8AC3E}">
        <p14:creationId xmlns:p14="http://schemas.microsoft.com/office/powerpoint/2010/main" val="4444462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Michael</a:t>
            </a:r>
          </a:p>
        </p:txBody>
      </p:sp>
      <p:sp>
        <p:nvSpPr>
          <p:cNvPr id="4" name="Slide Number Placeholder 3"/>
          <p:cNvSpPr>
            <a:spLocks noGrp="1"/>
          </p:cNvSpPr>
          <p:nvPr>
            <p:ph type="sldNum" sz="quarter" idx="5"/>
          </p:nvPr>
        </p:nvSpPr>
        <p:spPr/>
        <p:txBody>
          <a:bodyPr/>
          <a:lstStyle/>
          <a:p>
            <a:fld id="{1CA99CD2-19A0-6F48-895C-C7AB61D791DF}" type="slidenum">
              <a:rPr lang="en-US" smtClean="0"/>
              <a:t>20</a:t>
            </a:fld>
            <a:endParaRPr lang="en-US"/>
          </a:p>
        </p:txBody>
      </p:sp>
    </p:spTree>
    <p:extLst>
      <p:ext uri="{BB962C8B-B14F-4D97-AF65-F5344CB8AC3E}">
        <p14:creationId xmlns:p14="http://schemas.microsoft.com/office/powerpoint/2010/main" val="24998391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Sans-Serif"/>
              <a:buChar char="•"/>
            </a:pPr>
            <a:r>
              <a:rPr lang="en-US" i="1"/>
              <a:t>How would fleets incorporate a regional charging facility into operations?</a:t>
            </a:r>
            <a:endParaRPr lang="en-US"/>
          </a:p>
          <a:p>
            <a:pPr marL="342900" indent="-342900">
              <a:buFont typeface="Arial,Sans-Serif"/>
              <a:buChar char="•"/>
            </a:pPr>
            <a:endParaRPr lang="en-US"/>
          </a:p>
          <a:p>
            <a:pPr marL="342900" indent="-342900">
              <a:buFont typeface="Arial,Sans-Serif"/>
              <a:buChar char="•"/>
            </a:pPr>
            <a:r>
              <a:rPr lang="en-US" i="1"/>
              <a:t>How could a facility’s role change over time to ensure utilization in the near term and meet the needs of increased BEV adoption? </a:t>
            </a:r>
            <a:endParaRPr lang="en-US"/>
          </a:p>
          <a:p>
            <a:pPr marL="342900" indent="-342900">
              <a:buFont typeface="Arial,Sans-Serif"/>
              <a:buChar char="•"/>
            </a:pPr>
            <a:endParaRPr lang="en-US"/>
          </a:p>
          <a:p>
            <a:pPr marL="342900" indent="-342900">
              <a:buFont typeface="Arial,Sans-Serif"/>
              <a:buChar char="•"/>
            </a:pPr>
            <a:r>
              <a:rPr lang="en-US" i="1"/>
              <a:t>Would there be anticipated changes in needs for truck + trailer vs bobtail charging? Opportunity vs overnight?</a:t>
            </a:r>
            <a:endParaRPr lang="en-US"/>
          </a:p>
          <a:p>
            <a:pPr marL="342900" indent="-342900">
              <a:buFont typeface="Arial,Sans-Serif"/>
              <a:buChar char="•"/>
            </a:pPr>
            <a:endParaRPr lang="en-US"/>
          </a:p>
          <a:p>
            <a:pPr marL="342900" indent="-342900">
              <a:buFont typeface="Arial,Sans-Serif"/>
              <a:buChar char="•"/>
            </a:pPr>
            <a:r>
              <a:rPr lang="en-US" i="1"/>
              <a:t>What other amenities should be on-site or adjacent?</a:t>
            </a: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94059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Sans-Serif"/>
              <a:buChar char="•"/>
            </a:pPr>
            <a:r>
              <a:rPr lang="en-US" i="1"/>
              <a:t>How would fleets incorporate a regional charging facility into operations?</a:t>
            </a:r>
            <a:endParaRPr lang="en-US"/>
          </a:p>
          <a:p>
            <a:pPr marL="342900" indent="-342900">
              <a:buFont typeface="Arial,Sans-Serif"/>
              <a:buChar char="•"/>
            </a:pPr>
            <a:endParaRPr lang="en-US"/>
          </a:p>
          <a:p>
            <a:pPr marL="342900" indent="-342900">
              <a:buFont typeface="Arial,Sans-Serif"/>
              <a:buChar char="•"/>
            </a:pPr>
            <a:r>
              <a:rPr lang="en-US" i="1"/>
              <a:t>How could a facility’s role change over time to ensure utilization in the near term and meet the needs of increased BEV adoption? </a:t>
            </a:r>
            <a:endParaRPr lang="en-US"/>
          </a:p>
          <a:p>
            <a:pPr marL="342900" indent="-342900">
              <a:buFont typeface="Arial,Sans-Serif"/>
              <a:buChar char="•"/>
            </a:pPr>
            <a:endParaRPr lang="en-US"/>
          </a:p>
          <a:p>
            <a:pPr marL="342900" indent="-342900">
              <a:buFont typeface="Arial,Sans-Serif"/>
              <a:buChar char="•"/>
            </a:pPr>
            <a:r>
              <a:rPr lang="en-US" i="1"/>
              <a:t>Would there be anticipated changes in needs for truck + trailer vs bobtail charging? Opportunity vs overnight?</a:t>
            </a:r>
            <a:endParaRPr lang="en-US"/>
          </a:p>
          <a:p>
            <a:pPr marL="342900" indent="-342900">
              <a:buFont typeface="Arial,Sans-Serif"/>
              <a:buChar char="•"/>
            </a:pPr>
            <a:endParaRPr lang="en-US"/>
          </a:p>
          <a:p>
            <a:pPr marL="342900" indent="-342900">
              <a:buFont typeface="Arial,Sans-Serif"/>
              <a:buChar char="•"/>
            </a:pPr>
            <a:r>
              <a:rPr lang="en-US" i="1"/>
              <a:t>What other amenities should be on-site or adjacent?</a:t>
            </a: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3202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Sans-Serif"/>
              <a:buChar char="•"/>
            </a:pPr>
            <a:r>
              <a:rPr lang="en-US" i="1"/>
              <a:t>What are the industry needs for charging capacity and how are they or aren’t they being met?</a:t>
            </a:r>
            <a:endParaRPr lang="en-US"/>
          </a:p>
          <a:p>
            <a:pPr marL="342900" indent="-342900">
              <a:buFont typeface="Arial,Sans-Serif"/>
              <a:buChar char="•"/>
            </a:pPr>
            <a:endParaRPr lang="en-US"/>
          </a:p>
          <a:p>
            <a:pPr marL="342900" indent="-342900">
              <a:buFont typeface="Arial,Sans-Serif"/>
              <a:buChar char="•"/>
            </a:pPr>
            <a:r>
              <a:rPr lang="en-US" i="1"/>
              <a:t>What should be resiliency requirements and how should DERs play a role?</a:t>
            </a:r>
            <a:endParaRPr lang="en-US"/>
          </a:p>
          <a:p>
            <a:pPr marL="171450" indent="-171450">
              <a:buFont typeface="Courier New,monospace"/>
              <a:buChar char="○"/>
            </a:pPr>
            <a:endParaRPr lang="en-US"/>
          </a:p>
          <a:p>
            <a:pPr marL="342900" indent="-342900">
              <a:buFont typeface="Arial,Sans-Serif"/>
              <a:buChar char="•"/>
            </a:pPr>
            <a:r>
              <a:rPr lang="en-US" i="1"/>
              <a:t>With the current level of energy supply and forecast demand from Class 8 trucks, how can we ensure that the grid can support charging infrastructure?</a:t>
            </a:r>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71424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Sans-Serif"/>
              <a:buChar char="•"/>
            </a:pPr>
            <a:r>
              <a:rPr lang="en-US" i="1"/>
              <a:t>What are the industry needs for charging capacity and how are they or aren’t they being met?</a:t>
            </a:r>
            <a:endParaRPr lang="en-US"/>
          </a:p>
          <a:p>
            <a:pPr marL="342900" indent="-342900">
              <a:buFont typeface="Arial,Sans-Serif"/>
              <a:buChar char="•"/>
            </a:pPr>
            <a:endParaRPr lang="en-US"/>
          </a:p>
          <a:p>
            <a:pPr marL="342900" indent="-342900">
              <a:buFont typeface="Arial,Sans-Serif"/>
              <a:buChar char="•"/>
            </a:pPr>
            <a:r>
              <a:rPr lang="en-US" i="1"/>
              <a:t>What should be resiliency requirements and how should DERs play a role?</a:t>
            </a:r>
            <a:endParaRPr lang="en-US"/>
          </a:p>
          <a:p>
            <a:pPr marL="171450" indent="-171450">
              <a:buFont typeface="Courier New,monospace"/>
              <a:buChar char="○"/>
            </a:pPr>
            <a:endParaRPr lang="en-US"/>
          </a:p>
          <a:p>
            <a:pPr marL="342900" indent="-342900">
              <a:buFont typeface="Arial,Sans-Serif"/>
              <a:buChar char="•"/>
            </a:pPr>
            <a:r>
              <a:rPr lang="en-US" i="1"/>
              <a:t>With the current level of energy supply and forecast demand from Class 8 trucks, how can we ensure that the grid can support charging infrastructure?</a:t>
            </a:r>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1196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Sans-Serif"/>
              <a:buChar char="•"/>
            </a:pPr>
            <a:r>
              <a:rPr lang="en-US" i="1"/>
              <a:t>Where should (a) regional charging facility(</a:t>
            </a:r>
            <a:r>
              <a:rPr lang="en-US" i="1" err="1"/>
              <a:t>ies</a:t>
            </a:r>
            <a:r>
              <a:rPr lang="en-US" i="1"/>
              <a:t>) be located?</a:t>
            </a:r>
            <a:endParaRPr lang="en-US"/>
          </a:p>
          <a:p>
            <a:pPr marL="342900" indent="-342900">
              <a:buFont typeface="Arial,Sans-Serif"/>
              <a:buChar char="•"/>
            </a:pPr>
            <a:endParaRPr lang="en-US"/>
          </a:p>
          <a:p>
            <a:pPr marL="171450" indent="-171450">
              <a:buFont typeface="Arial,Sans-Serif"/>
              <a:buChar char="•"/>
            </a:pPr>
            <a:r>
              <a:rPr lang="en-US" i="1"/>
              <a:t>What evaluation criteria currently are used to identify locations?</a:t>
            </a:r>
            <a:endParaRPr lang="en-US"/>
          </a:p>
          <a:p>
            <a:pPr marL="171450" indent="-171450">
              <a:buFont typeface="Arial,Sans-Serif"/>
              <a:buChar char="•"/>
            </a:pPr>
            <a:endParaRPr lang="en-US"/>
          </a:p>
          <a:p>
            <a:pPr marL="342900" indent="-342900">
              <a:buFont typeface="Arial,Sans-Serif"/>
              <a:buChar char="•"/>
            </a:pPr>
            <a:r>
              <a:rPr lang="en-US" i="1"/>
              <a:t>Where would be the priority location(s) for one or more regional charging facilities?</a:t>
            </a:r>
            <a:endParaRPr lang="en-US"/>
          </a:p>
          <a:p>
            <a:pPr marL="342900" indent="-342900">
              <a:buFont typeface="Arial,Sans-Serif"/>
              <a:buChar char="•"/>
            </a:pPr>
            <a:endParaRPr lang="en-US"/>
          </a:p>
          <a:p>
            <a:pPr marL="342900" indent="-342900">
              <a:buFont typeface="Arial,Sans-Serif"/>
              <a:buChar char="•"/>
            </a:pPr>
            <a:r>
              <a:rPr lang="en-US" i="1"/>
              <a:t> What criteria should be considered when determining potential sites?</a:t>
            </a:r>
            <a:endParaRPr lang="en-US"/>
          </a:p>
          <a:p>
            <a:pPr marL="342900" indent="-342900">
              <a:buFont typeface="Arial,Sans-Serif"/>
              <a:buChar char="•"/>
            </a:pPr>
            <a:endParaRPr lang="en-US"/>
          </a:p>
          <a:p>
            <a:pPr marL="342900" indent="-342900">
              <a:buFont typeface="Arial,Sans-Serif"/>
              <a:buChar char="•"/>
            </a:pPr>
            <a:r>
              <a:rPr lang="en-US" i="1"/>
              <a:t>How do we avoid additional VMT and other impacts with siting locations?</a:t>
            </a:r>
            <a:endParaRPr lang="en-US"/>
          </a:p>
          <a:p>
            <a:pPr marL="342900" indent="-342900">
              <a:buFont typeface="Arial,Sans-Serif"/>
              <a:buChar char="•"/>
            </a:pPr>
            <a:endParaRPr lang="en-US"/>
          </a:p>
          <a:p>
            <a:pPr marL="171450" indent="-171450">
              <a:buFont typeface="Arial,Sans-Serif"/>
              <a:buChar char="•"/>
            </a:pPr>
            <a:r>
              <a:rPr lang="en-US" i="1"/>
              <a:t>How can we work with local governments to identify locations that will minimize the burden of maintaining road infrastructure?</a:t>
            </a: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23917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Sans-Serif"/>
              <a:buChar char="•"/>
            </a:pPr>
            <a:r>
              <a:rPr lang="en-US" i="1"/>
              <a:t>Where should (a) regional charging facility(ies) be located?</a:t>
            </a:r>
            <a:endParaRPr lang="en-US"/>
          </a:p>
          <a:p>
            <a:pPr marL="342900" indent="-342900">
              <a:buFont typeface="Arial,Sans-Serif"/>
              <a:buChar char="•"/>
            </a:pPr>
            <a:endParaRPr lang="en-US"/>
          </a:p>
          <a:p>
            <a:pPr marL="285750" indent="-285750">
              <a:buFont typeface="Arial,Sans-Serif"/>
              <a:buChar char="•"/>
            </a:pPr>
            <a:r>
              <a:rPr lang="en-US" i="1"/>
              <a:t>What evaluation criteria currently are used to identify locations?</a:t>
            </a: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57383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Sans-Serif"/>
              <a:buChar char="•"/>
            </a:pPr>
            <a:r>
              <a:rPr lang="en-US" i="1"/>
              <a:t>How can Metro incorporate community input into design and function of the facility?</a:t>
            </a:r>
            <a:endParaRPr lang="en-US"/>
          </a:p>
          <a:p>
            <a:pPr marL="342900" indent="-342900">
              <a:buFont typeface="Arial,Sans-Serif"/>
              <a:buChar char="•"/>
            </a:pPr>
            <a:endParaRPr lang="en-US"/>
          </a:p>
          <a:p>
            <a:pPr marL="342900" indent="-342900">
              <a:buFont typeface="Arial,Sans-Serif"/>
              <a:buChar char="•"/>
            </a:pPr>
            <a:r>
              <a:rPr lang="en-US" i="1"/>
              <a:t>What are strategies for outreach and education to the trucking community on charging facility design, access, and functionality?</a:t>
            </a:r>
            <a:endParaRPr lang="en-US"/>
          </a:p>
          <a:p>
            <a:pPr marL="171450" indent="-171450">
              <a:buFont typeface="Arial,Sans-Serif"/>
              <a:buChar char="•"/>
            </a:pPr>
            <a:endParaRPr lang="en-US"/>
          </a:p>
          <a:p>
            <a:pPr marL="342900" indent="-342900">
              <a:buFont typeface="Arial,Sans-Serif"/>
              <a:buChar char="•"/>
            </a:pPr>
            <a:r>
              <a:rPr lang="en-US" i="1"/>
              <a:t>What are possibilities for associated workforce development?</a:t>
            </a:r>
            <a:endParaRPr lang="en-US"/>
          </a:p>
          <a:p>
            <a:pPr marL="342900" indent="-342900">
              <a:buFont typeface="Arial,Sans-Serif"/>
              <a:buChar char="•"/>
            </a:pPr>
            <a:endParaRPr lang="en-US"/>
          </a:p>
          <a:p>
            <a:pPr marL="342900" indent="-342900">
              <a:buFont typeface="Arial,Sans-Serif"/>
              <a:buChar char="•"/>
            </a:pPr>
            <a:r>
              <a:rPr lang="en-US" i="1"/>
              <a:t>What other amenities should be on-site or adjacent?</a:t>
            </a: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46468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Sans-Serif"/>
              <a:buChar char="•"/>
            </a:pPr>
            <a:r>
              <a:rPr lang="en-US" i="1"/>
              <a:t>Where should (a) regional charging facility(ies) be located?</a:t>
            </a:r>
            <a:endParaRPr lang="en-US"/>
          </a:p>
          <a:p>
            <a:pPr marL="342900" indent="-342900">
              <a:buFont typeface="Arial,Sans-Serif"/>
              <a:buChar char="•"/>
            </a:pPr>
            <a:endParaRPr lang="en-US"/>
          </a:p>
          <a:p>
            <a:pPr marL="285750" indent="-285750">
              <a:buFont typeface="Arial,Sans-Serif"/>
              <a:buChar char="•"/>
            </a:pPr>
            <a:r>
              <a:rPr lang="en-US" i="1"/>
              <a:t>What evaluation criteria currently are used to identify locations?</a:t>
            </a: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81554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Sans-Serif"/>
              <a:buChar char="•"/>
            </a:pPr>
            <a:r>
              <a:rPr lang="en-US" i="1"/>
              <a:t>Which criteria should be considered when determining safety measures for communities?</a:t>
            </a:r>
            <a:endParaRPr lang="en-US"/>
          </a:p>
          <a:p>
            <a:pPr marL="342900" indent="-342900">
              <a:buFont typeface="Arial,Sans-Serif"/>
              <a:buChar char="•"/>
            </a:pPr>
            <a:endParaRPr lang="en-US"/>
          </a:p>
          <a:p>
            <a:pPr marL="342900" indent="-342900">
              <a:buFont typeface="Arial,Sans-Serif"/>
              <a:buChar char="•"/>
            </a:pPr>
            <a:r>
              <a:rPr lang="en-US" i="1"/>
              <a:t>How can truck driver safety be addressed?</a:t>
            </a:r>
            <a:endParaRPr lang="en-US"/>
          </a:p>
          <a:p>
            <a:pPr marL="342900" indent="-342900">
              <a:buFont typeface="Arial,Sans-Serif"/>
              <a:buChar char="•"/>
            </a:pPr>
            <a:endParaRPr lang="en-US"/>
          </a:p>
          <a:p>
            <a:pPr marL="171450" indent="-171450">
              <a:buFont typeface="Arial,Sans-Serif"/>
              <a:buChar char="•"/>
            </a:pPr>
            <a:r>
              <a:rPr lang="en-US" i="1"/>
              <a:t>What truck routing measures need to be put in place?</a:t>
            </a:r>
            <a:endParaRPr lang="en-US"/>
          </a:p>
          <a:p>
            <a:pPr marL="171450" indent="-171450">
              <a:buFont typeface="Arial,Sans-Serif"/>
              <a:buChar char="•"/>
            </a:pPr>
            <a:endParaRPr lang="en-US"/>
          </a:p>
          <a:p>
            <a:pPr marL="171450" indent="-171450">
              <a:buFont typeface="Arial,Sans-Serif"/>
              <a:buChar char="•"/>
            </a:pPr>
            <a:r>
              <a:rPr lang="en-US" i="1"/>
              <a:t>Weight of BEVs are 33% heavier than diesel vehicles, what does that mean with respect to safety measures? (e.g. longer distance to stop, additional impact on road conditions)</a:t>
            </a: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9494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ERIKA</a:t>
            </a:r>
          </a:p>
          <a:p>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3</a:t>
            </a:fld>
            <a:endParaRPr lang="en-US"/>
          </a:p>
        </p:txBody>
      </p:sp>
    </p:spTree>
    <p:extLst>
      <p:ext uri="{BB962C8B-B14F-4D97-AF65-F5344CB8AC3E}">
        <p14:creationId xmlns:p14="http://schemas.microsoft.com/office/powerpoint/2010/main" val="42337645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Sans-Serif"/>
              <a:buChar char="•"/>
            </a:pPr>
            <a:r>
              <a:rPr lang="en-US" i="1"/>
              <a:t>Which criteria should be considered when determining safety measures for communities?</a:t>
            </a:r>
            <a:endParaRPr lang="en-US"/>
          </a:p>
          <a:p>
            <a:pPr marL="342900" indent="-342900">
              <a:buFont typeface="Arial,Sans-Serif"/>
              <a:buChar char="•"/>
            </a:pPr>
            <a:endParaRPr lang="en-US"/>
          </a:p>
          <a:p>
            <a:pPr marL="342900" indent="-342900">
              <a:buFont typeface="Arial,Sans-Serif"/>
              <a:buChar char="•"/>
            </a:pPr>
            <a:r>
              <a:rPr lang="en-US" i="1"/>
              <a:t>How can truck driver safety be addressed?</a:t>
            </a:r>
            <a:endParaRPr lang="en-US"/>
          </a:p>
          <a:p>
            <a:pPr marL="342900" indent="-342900">
              <a:buFont typeface="Arial,Sans-Serif"/>
              <a:buChar char="•"/>
            </a:pPr>
            <a:endParaRPr lang="en-US"/>
          </a:p>
          <a:p>
            <a:pPr marL="171450" indent="-171450">
              <a:buFont typeface="Arial,Sans-Serif"/>
              <a:buChar char="•"/>
            </a:pPr>
            <a:r>
              <a:rPr lang="en-US" i="1"/>
              <a:t>What truck routing measures need to be put in place?</a:t>
            </a:r>
            <a:endParaRPr lang="en-US"/>
          </a:p>
          <a:p>
            <a:pPr marL="171450" indent="-171450">
              <a:buFont typeface="Arial,Sans-Serif"/>
              <a:buChar char="•"/>
            </a:pPr>
            <a:endParaRPr lang="en-US"/>
          </a:p>
          <a:p>
            <a:pPr marL="171450" indent="-171450">
              <a:buFont typeface="Arial,Sans-Serif"/>
              <a:buChar char="•"/>
            </a:pPr>
            <a:r>
              <a:rPr lang="en-US" i="1"/>
              <a:t>Weight of BEVs are 33% heavier than diesel vehicles, what does that mean with respect to safety measures? (e.g. longer distance to stop, additional impact on road conditions)</a:t>
            </a: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15357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Sans-Serif"/>
              <a:buChar char="•"/>
            </a:pPr>
            <a:r>
              <a:rPr lang="en-US"/>
              <a:t>Would there be one or more charging facility locations?</a:t>
            </a:r>
            <a:endParaRPr lang="en-US" b="1"/>
          </a:p>
          <a:p>
            <a:pPr marL="285750" indent="-285750">
              <a:buFont typeface="Arial,Sans-Serif"/>
              <a:buChar char="•"/>
            </a:pPr>
            <a:r>
              <a:rPr lang="en-US"/>
              <a:t>Who are the primary users?</a:t>
            </a:r>
            <a:endParaRPr lang="en-US" b="1"/>
          </a:p>
          <a:p>
            <a:pPr marL="285750" indent="-285750">
              <a:buFont typeface="Arial,Sans-Serif"/>
              <a:buChar char="•"/>
            </a:pPr>
            <a:r>
              <a:rPr lang="en-US"/>
              <a:t>Where would the facility/</a:t>
            </a:r>
            <a:r>
              <a:rPr lang="en-US" err="1"/>
              <a:t>ies</a:t>
            </a:r>
            <a:r>
              <a:rPr lang="en-US"/>
              <a:t> potentially be located?</a:t>
            </a:r>
          </a:p>
          <a:p>
            <a:pPr marL="285750" marR="0" lvl="0" indent="-285750" algn="l" defTabSz="914400" rtl="0" eaLnBrk="1" fontAlgn="auto" latinLnBrk="0" hangingPunct="1">
              <a:lnSpc>
                <a:spcPct val="100000"/>
              </a:lnSpc>
              <a:spcBef>
                <a:spcPts val="0"/>
              </a:spcBef>
              <a:spcAft>
                <a:spcPts val="0"/>
              </a:spcAft>
              <a:buClrTx/>
              <a:buSzTx/>
              <a:buFont typeface="Arial,Sans-Serif"/>
              <a:buChar char="•"/>
              <a:tabLst/>
              <a:defRPr/>
            </a:pPr>
            <a:r>
              <a:rPr lang="en-US" sz="1200" b="0">
                <a:effectLst/>
              </a:rPr>
              <a:t>What is the infrastructure needed?</a:t>
            </a:r>
          </a:p>
          <a:p>
            <a:pPr marL="285750" indent="-285750">
              <a:buFont typeface="Arial,Sans-Serif"/>
              <a:buChar char="•"/>
            </a:pP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37503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Erika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Dominica is the Manager of Transportation Planning, State/Federal Policy and Programming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effectLst/>
                <a:latin typeface="-apple-system"/>
              </a:rPr>
              <a:t>Manage and execute activities associated with state transportation funding policy, grant-seeking, local agency project delivery support, plan development, system-wide planning, multi-modal project implementation, capital management, and technical analysis in all Countywide Transportation Planning &amp; Development disciplines.</a:t>
            </a:r>
            <a:endParaRPr lang="en-US" b="0" i="0">
              <a:effectLst/>
              <a:latin typeface="-apple-system"/>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effectLst/>
              <a:latin typeface="-apple-system"/>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effectLst/>
                <a:latin typeface="-apple-system"/>
                <a:cs typeface="Calibri"/>
              </a:rPr>
              <a:t>Prior to her role at Metro, Nickie worked as a Government Affairs Officer for the Port of Long Beach for almost 9 years.</a:t>
            </a:r>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32</a:t>
            </a:fld>
            <a:endParaRPr lang="en-US">
              <a:solidFill>
                <a:prstClr val="black"/>
              </a:solidFill>
              <a:latin typeface="Calibri" panose="020F0502020204030204"/>
            </a:endParaRPr>
          </a:p>
        </p:txBody>
      </p:sp>
    </p:spTree>
    <p:extLst>
      <p:ext uri="{BB962C8B-B14F-4D97-AF65-F5344CB8AC3E}">
        <p14:creationId xmlns:p14="http://schemas.microsoft.com/office/powerpoint/2010/main" val="33386306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a:cs typeface="Calibri"/>
              </a:rPr>
              <a:t>Nickie</a:t>
            </a:r>
          </a:p>
          <a:p>
            <a:endParaRPr lang="en-US">
              <a:cs typeface="Calibri"/>
            </a:endParaRPr>
          </a:p>
          <a:p>
            <a:pPr marL="171450" indent="-171450">
              <a:buFont typeface="Arial,Sans-Serif"/>
              <a:buChar char="•"/>
            </a:pPr>
            <a:endParaRPr lang="en-US"/>
          </a:p>
          <a:p>
            <a:pPr marL="171450" indent="-171450">
              <a:buFont typeface="Arial,Sans-Serif"/>
              <a:buChar char="•"/>
            </a:pPr>
            <a:r>
              <a:rPr lang="en-US"/>
              <a:t>Funding opportunities</a:t>
            </a:r>
          </a:p>
          <a:p>
            <a:pPr marL="285750" lvl="1" indent="-171450">
              <a:buFont typeface="Arial,Sans-Serif"/>
              <a:buChar char="•"/>
            </a:pPr>
            <a:r>
              <a:rPr lang="en-US"/>
              <a:t>More connection (TCEP can fund charging infrastructure)</a:t>
            </a:r>
          </a:p>
          <a:p>
            <a:pPr marL="285750" lvl="1" indent="-171450">
              <a:buFont typeface="Arial,Sans-Serif"/>
              <a:buChar char="•"/>
            </a:pPr>
            <a:r>
              <a:rPr lang="en-US"/>
              <a:t>INFRA</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E490E366-5136-4BBB-A951-5F107FBC2616}" type="slidenum">
              <a:rPr lang="en-US" smtClean="0"/>
              <a:t>33</a:t>
            </a:fld>
            <a:endParaRPr lang="en-US"/>
          </a:p>
        </p:txBody>
      </p:sp>
    </p:spTree>
    <p:extLst>
      <p:ext uri="{BB962C8B-B14F-4D97-AF65-F5344CB8AC3E}">
        <p14:creationId xmlns:p14="http://schemas.microsoft.com/office/powerpoint/2010/main" val="40540828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Erika/Michael</a:t>
            </a:r>
          </a:p>
          <a:p>
            <a:endParaRPr lang="en-US">
              <a:cs typeface="Calibri"/>
            </a:endParaRPr>
          </a:p>
          <a:p>
            <a:r>
              <a:rPr lang="en-US">
                <a:cs typeface="Calibri"/>
              </a:rPr>
              <a:t>Chief Sustainability Officer at Metro since August 2003. Among the responsibilities he has in dealing with sustainability, he focuses in on EV programs, climate change, and adaptation.</a:t>
            </a:r>
          </a:p>
          <a:p>
            <a:endParaRPr lang="en-US">
              <a:cs typeface="Calibri"/>
            </a:endParaRPr>
          </a:p>
          <a:p>
            <a:r>
              <a:rPr lang="en-US" b="0" i="0">
                <a:effectLst/>
                <a:latin typeface="-apple-system"/>
              </a:rPr>
              <a:t>In </a:t>
            </a:r>
            <a:r>
              <a:rPr lang="en-US" b="0" i="0" err="1">
                <a:effectLst/>
                <a:latin typeface="-apple-system"/>
              </a:rPr>
              <a:t>Cris</a:t>
            </a:r>
            <a:r>
              <a:rPr lang="en-US" b="0" i="0">
                <a:effectLst/>
                <a:latin typeface="-apple-system"/>
              </a:rPr>
              <a:t>’ LinkedIn profile, he describes himself as a social entrepreneur, and includes the following as an introduction, which I thought was an excellent way to introduce him:</a:t>
            </a:r>
          </a:p>
          <a:p>
            <a:endParaRPr lang="en-US" b="0" i="0">
              <a:effectLst/>
              <a:latin typeface="-apple-system"/>
            </a:endParaRPr>
          </a:p>
          <a:p>
            <a:r>
              <a:rPr lang="en-US" b="0" i="0">
                <a:effectLst/>
                <a:latin typeface="-apple-system"/>
              </a:rPr>
              <a:t>Vision, innovation, collaboration, resilience: some of the most powerful words that describe our continuing advocacies in environment, sustainability, economic vitality, and social/community responsibility. It is the continual desire to emerge successful from any challenge while ensuring equitable opportunity for all that drives me as a professional and social entrepreneur. </a:t>
            </a:r>
            <a:endParaRPr lang="en-US">
              <a:cs typeface="Calibri"/>
            </a:endParaRPr>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34</a:t>
            </a:fld>
            <a:endParaRPr lang="en-US">
              <a:solidFill>
                <a:prstClr val="black"/>
              </a:solidFill>
              <a:latin typeface="Calibri" panose="020F0502020204030204"/>
            </a:endParaRPr>
          </a:p>
        </p:txBody>
      </p:sp>
    </p:spTree>
    <p:extLst>
      <p:ext uri="{BB962C8B-B14F-4D97-AF65-F5344CB8AC3E}">
        <p14:creationId xmlns:p14="http://schemas.microsoft.com/office/powerpoint/2010/main" val="912824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ct val="0"/>
              </a:spcBef>
              <a:spcAft>
                <a:spcPts val="1200"/>
              </a:spcAft>
              <a:buClrTx/>
              <a:buSzTx/>
              <a:buFontTx/>
              <a:buNone/>
              <a:tabLst/>
              <a:defRPr/>
            </a:pPr>
            <a:r>
              <a:rPr lang="en-US"/>
              <a:t>Erika</a:t>
            </a:r>
            <a:endParaRPr lang="en-US">
              <a:cs typeface="Calibri"/>
            </a:endParaRPr>
          </a:p>
          <a:p>
            <a:pPr>
              <a:lnSpc>
                <a:spcPct val="150000"/>
              </a:lnSpc>
              <a:spcBef>
                <a:spcPct val="0"/>
              </a:spcBef>
              <a:spcAft>
                <a:spcPts val="1200"/>
              </a:spcAft>
            </a:pPr>
            <a:endParaRPr lang="en-US">
              <a:cs typeface="Calibri"/>
            </a:endParaRPr>
          </a:p>
          <a:p>
            <a:pPr>
              <a:lnSpc>
                <a:spcPct val="150000"/>
              </a:lnSpc>
              <a:spcBef>
                <a:spcPct val="0"/>
              </a:spcBef>
              <a:spcAft>
                <a:spcPts val="1200"/>
              </a:spcAft>
            </a:pPr>
            <a:r>
              <a:rPr lang="en-US">
                <a:cs typeface="Calibri"/>
              </a:rPr>
              <a:t>EQUITY CONSIDERATIONS</a:t>
            </a:r>
          </a:p>
          <a:p>
            <a:pPr marL="285750" indent="-285750" defTabSz="914400">
              <a:lnSpc>
                <a:spcPct val="90000"/>
              </a:lnSpc>
              <a:spcBef>
                <a:spcPts val="600"/>
              </a:spcBef>
              <a:spcAft>
                <a:spcPts val="1200"/>
              </a:spcAft>
              <a:buSzPct val="90000"/>
              <a:buFont typeface="System Font Regular"/>
              <a:buChar char="&gt;"/>
              <a:defRPr/>
            </a:pPr>
            <a:r>
              <a:rPr lang="en-US">
                <a:cs typeface="Calibri"/>
              </a:rPr>
              <a:t>Add PM 2.5 to the GHG emissions metric</a:t>
            </a:r>
          </a:p>
          <a:p>
            <a:pPr marL="285750" indent="-285750" defTabSz="914400">
              <a:lnSpc>
                <a:spcPct val="90000"/>
              </a:lnSpc>
              <a:spcBef>
                <a:spcPts val="600"/>
              </a:spcBef>
              <a:spcAft>
                <a:spcPts val="1200"/>
              </a:spcAft>
              <a:buSzPct val="90000"/>
              <a:buFont typeface="System Font Regular"/>
              <a:buChar char="&gt;"/>
              <a:defRPr/>
            </a:pPr>
            <a:r>
              <a:rPr lang="en-US">
                <a:cs typeface="Calibri"/>
              </a:rPr>
              <a:t>Incorporate people most disadvantaged/impacted by the 710 South Corridor into employment metrics</a:t>
            </a:r>
          </a:p>
          <a:p>
            <a:pPr marL="285750" indent="-285750" defTabSz="914400">
              <a:lnSpc>
                <a:spcPct val="90000"/>
              </a:lnSpc>
              <a:spcBef>
                <a:spcPts val="600"/>
              </a:spcBef>
              <a:spcAft>
                <a:spcPts val="1200"/>
              </a:spcAft>
              <a:buSzPct val="90000"/>
              <a:buFont typeface="System Font Regular"/>
              <a:buChar char="&gt;"/>
              <a:defRPr/>
            </a:pPr>
            <a:r>
              <a:rPr lang="en-US">
                <a:cs typeface="Calibri"/>
              </a:rPr>
              <a:t>Consider health metrics comprehensively (e.g., asthma and cancer rates)</a:t>
            </a:r>
          </a:p>
          <a:p>
            <a:pPr>
              <a:lnSpc>
                <a:spcPct val="150000"/>
              </a:lnSpc>
              <a:spcBef>
                <a:spcPct val="0"/>
              </a:spcBef>
              <a:spcAft>
                <a:spcPts val="1200"/>
              </a:spcAft>
            </a:pPr>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35</a:t>
            </a:fld>
            <a:endParaRPr lang="en-US"/>
          </a:p>
        </p:txBody>
      </p:sp>
    </p:spTree>
    <p:extLst>
      <p:ext uri="{BB962C8B-B14F-4D97-AF65-F5344CB8AC3E}">
        <p14:creationId xmlns:p14="http://schemas.microsoft.com/office/powerpoint/2010/main" val="2428939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b="1">
                <a:effectLst/>
                <a:latin typeface="Calibri"/>
                <a:ea typeface="Calibri" panose="020F0502020204030204" pitchFamily="34" charset="0"/>
                <a:cs typeface="Calibri"/>
              </a:rPr>
              <a:t>Erika</a:t>
            </a:r>
            <a:endParaRPr lang="en-US" sz="1800">
              <a:effectLst/>
              <a:latin typeface="Calibri"/>
              <a:ea typeface="Calibri" panose="020F0502020204030204" pitchFamily="34" charset="0"/>
              <a:cs typeface="Calibri"/>
            </a:endParaRPr>
          </a:p>
          <a:p>
            <a:pPr marL="0" marR="0">
              <a:lnSpc>
                <a:spcPct val="107000"/>
              </a:lnSpc>
              <a:spcBef>
                <a:spcPts val="0"/>
              </a:spcBef>
              <a:spcAft>
                <a:spcPts val="800"/>
              </a:spcAft>
            </a:pPr>
            <a:endParaRPr lang="en-US" sz="1100" b="1">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n-US" sz="1100" b="0">
                <a:effectLst/>
                <a:latin typeface="Calibri" panose="020F0502020204030204" pitchFamily="34" charset="0"/>
                <a:ea typeface="Calibri" panose="020F0502020204030204" pitchFamily="34" charset="0"/>
                <a:cs typeface="Calibri" panose="020F0502020204030204" pitchFamily="34" charset="0"/>
              </a:rPr>
              <a:t>Kinds of performance measures and desired outcomes-Inflation Reduction Act-associated with EV’s</a:t>
            </a:r>
          </a:p>
          <a:p>
            <a:pPr marL="0" marR="0">
              <a:lnSpc>
                <a:spcPct val="107000"/>
              </a:lnSpc>
              <a:spcBef>
                <a:spcPts val="0"/>
              </a:spcBef>
              <a:spcAft>
                <a:spcPts val="800"/>
              </a:spcAft>
            </a:pPr>
            <a:endParaRPr lang="en-US" sz="1100" b="1">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endParaRPr lang="en-US" sz="1100" b="1">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n-US" sz="1100" b="1">
                <a:effectLst/>
                <a:latin typeface="Calibri"/>
                <a:ea typeface="Calibri" panose="020F0502020204030204" pitchFamily="34" charset="0"/>
                <a:cs typeface="Calibri"/>
              </a:rPr>
              <a:t>Workforce Development and Jobs</a:t>
            </a:r>
            <a:endParaRPr lang="en-US" sz="1100">
              <a:effectLst/>
              <a:latin typeface="Calibri"/>
              <a:ea typeface="Calibri" panose="020F0502020204030204" pitchFamily="34" charset="0"/>
              <a:cs typeface="Calibri"/>
            </a:endParaRPr>
          </a:p>
          <a:p>
            <a:pPr marL="342900" marR="0" lvl="0" indent="-342900">
              <a:lnSpc>
                <a:spcPct val="107000"/>
              </a:lnSpc>
              <a:spcBef>
                <a:spcPts val="0"/>
              </a:spcBef>
              <a:spcAft>
                <a:spcPts val="0"/>
              </a:spcAft>
              <a:buFont typeface="Symbol" panose="05050102010706020507" pitchFamily="18" charset="2"/>
              <a:buChar char=""/>
            </a:pPr>
            <a:r>
              <a:rPr lang="en-US" sz="1100">
                <a:effectLst/>
                <a:latin typeface="Calibri"/>
                <a:ea typeface="Calibri" panose="020F0502020204030204" pitchFamily="34" charset="0"/>
                <a:cs typeface="Calibri"/>
              </a:rPr>
              <a:t>1.2-1.3 million jobs in 2030, net increase</a:t>
            </a:r>
          </a:p>
          <a:p>
            <a:pPr marL="342900" marR="0" lvl="0" indent="-342900">
              <a:lnSpc>
                <a:spcPct val="107000"/>
              </a:lnSpc>
              <a:spcBef>
                <a:spcPts val="0"/>
              </a:spcBef>
              <a:spcAft>
                <a:spcPts val="0"/>
              </a:spcAft>
              <a:buFont typeface="Symbol" panose="05050102010706020507" pitchFamily="18" charset="2"/>
              <a:buChar char=""/>
            </a:pPr>
            <a:r>
              <a:rPr lang="en-US" sz="1100">
                <a:effectLst/>
                <a:latin typeface="Calibri"/>
                <a:ea typeface="Calibri" panose="020F0502020204030204" pitchFamily="34" charset="0"/>
                <a:cs typeface="Calibri"/>
              </a:rPr>
              <a:t>Increase per capita income by $4,000/yr</a:t>
            </a:r>
          </a:p>
          <a:p>
            <a:pPr marL="342900" marR="0" lvl="0" indent="-342900">
              <a:lnSpc>
                <a:spcPct val="107000"/>
              </a:lnSpc>
              <a:spcBef>
                <a:spcPts val="0"/>
              </a:spcBef>
              <a:spcAft>
                <a:spcPts val="800"/>
              </a:spcAft>
              <a:buFont typeface="Symbol" panose="05050102010706020507" pitchFamily="18" charset="2"/>
              <a:buChar char=""/>
            </a:pPr>
            <a:r>
              <a:rPr lang="en-US" sz="1100">
                <a:effectLst/>
                <a:latin typeface="Calibri"/>
                <a:ea typeface="Calibri" panose="020F0502020204030204" pitchFamily="34" charset="0"/>
                <a:cs typeface="Calibri"/>
              </a:rPr>
              <a:t>Significantly growing new manufacturing and deploying infrastructure</a:t>
            </a:r>
          </a:p>
          <a:p>
            <a:pPr marL="0" marR="0">
              <a:lnSpc>
                <a:spcPct val="107000"/>
              </a:lnSpc>
              <a:spcBef>
                <a:spcPts val="0"/>
              </a:spcBef>
              <a:spcAft>
                <a:spcPts val="800"/>
              </a:spcAft>
            </a:pPr>
            <a:r>
              <a:rPr lang="en-US" sz="1100" b="1">
                <a:effectLst/>
                <a:latin typeface="Calibri"/>
                <a:ea typeface="Calibri" panose="020F0502020204030204" pitchFamily="34" charset="0"/>
                <a:cs typeface="Calibri"/>
              </a:rPr>
              <a:t>Environmental, Public Health Benefits</a:t>
            </a:r>
            <a:endParaRPr lang="en-US" sz="1100">
              <a:effectLst/>
              <a:latin typeface="Calibri"/>
              <a:ea typeface="Calibri" panose="020F0502020204030204" pitchFamily="34" charset="0"/>
              <a:cs typeface="Calibri"/>
            </a:endParaRPr>
          </a:p>
          <a:p>
            <a:pPr marL="342900" marR="0" lvl="0" indent="-342900">
              <a:lnSpc>
                <a:spcPct val="107000"/>
              </a:lnSpc>
              <a:spcBef>
                <a:spcPts val="0"/>
              </a:spcBef>
              <a:spcAft>
                <a:spcPts val="0"/>
              </a:spcAft>
              <a:buFont typeface="Symbol" panose="05050102010706020507" pitchFamily="18" charset="2"/>
              <a:buChar char=""/>
            </a:pPr>
            <a:r>
              <a:rPr lang="en-US" sz="1100">
                <a:effectLst/>
                <a:latin typeface="Calibri"/>
                <a:ea typeface="Calibri" panose="020F0502020204030204" pitchFamily="34" charset="0"/>
                <a:cs typeface="Calibri"/>
              </a:rPr>
              <a:t>1 gigaton of reduction in GHG emissions by 2030 (10x positive climate impact than any other US legislation)</a:t>
            </a:r>
          </a:p>
          <a:p>
            <a:pPr marL="342900" marR="0" lvl="0" indent="-342900">
              <a:lnSpc>
                <a:spcPct val="107000"/>
              </a:lnSpc>
              <a:spcBef>
                <a:spcPts val="0"/>
              </a:spcBef>
              <a:spcAft>
                <a:spcPts val="0"/>
              </a:spcAft>
              <a:buFont typeface="Symbol" panose="05050102010706020507" pitchFamily="18" charset="2"/>
              <a:buChar char=""/>
            </a:pPr>
            <a:r>
              <a:rPr lang="en-US" sz="1100">
                <a:effectLst/>
                <a:latin typeface="Calibri"/>
                <a:ea typeface="Calibri" panose="020F0502020204030204" pitchFamily="34" charset="0"/>
                <a:cs typeface="Calibri"/>
              </a:rPr>
              <a:t>3 groups have done modeling</a:t>
            </a:r>
          </a:p>
          <a:p>
            <a:pPr marL="742950" marR="0" lvl="1" indent="-285750">
              <a:lnSpc>
                <a:spcPct val="107000"/>
              </a:lnSpc>
              <a:spcBef>
                <a:spcPts val="0"/>
              </a:spcBef>
              <a:spcAft>
                <a:spcPts val="0"/>
              </a:spcAft>
              <a:buFont typeface="Courier New" panose="02070309020205020404" pitchFamily="49" charset="0"/>
              <a:buChar char="o"/>
            </a:pPr>
            <a:r>
              <a:rPr lang="en-US" sz="1100">
                <a:effectLst/>
                <a:latin typeface="Calibri"/>
                <a:ea typeface="Calibri" panose="020F0502020204030204" pitchFamily="34" charset="0"/>
                <a:cs typeface="Calibri"/>
              </a:rPr>
              <a:t>Landing on 40% reduction in GHG emissions in 2030 relative to 2005</a:t>
            </a:r>
          </a:p>
          <a:p>
            <a:pPr marL="342900" marR="0" lvl="0" indent="-342900">
              <a:lnSpc>
                <a:spcPct val="107000"/>
              </a:lnSpc>
              <a:spcBef>
                <a:spcPts val="0"/>
              </a:spcBef>
              <a:spcAft>
                <a:spcPts val="0"/>
              </a:spcAft>
              <a:buFont typeface="Symbol" panose="05050102010706020507" pitchFamily="18" charset="2"/>
              <a:buChar char=""/>
            </a:pPr>
            <a:r>
              <a:rPr lang="en-US" sz="1100">
                <a:effectLst/>
                <a:latin typeface="Calibri"/>
                <a:ea typeface="Calibri" panose="020F0502020204030204" pitchFamily="34" charset="0"/>
                <a:cs typeface="Calibri"/>
              </a:rPr>
              <a:t>Reduce emissions from particulates, sox, nox</a:t>
            </a:r>
          </a:p>
          <a:p>
            <a:pPr marL="742950" marR="0" lvl="1" indent="-285750">
              <a:lnSpc>
                <a:spcPct val="107000"/>
              </a:lnSpc>
              <a:spcBef>
                <a:spcPts val="0"/>
              </a:spcBef>
              <a:spcAft>
                <a:spcPts val="0"/>
              </a:spcAft>
              <a:buFont typeface="Symbol" panose="05050102010706020507" pitchFamily="18" charset="2"/>
              <a:buChar char=""/>
            </a:pPr>
            <a:r>
              <a:rPr lang="en-US" sz="1100">
                <a:effectLst/>
                <a:latin typeface="Calibri"/>
                <a:ea typeface="Calibri" panose="020F0502020204030204" pitchFamily="34" charset="0"/>
                <a:cs typeface="Calibri"/>
              </a:rPr>
              <a:t>More than 4,000 avoided premature deaths by 2030 (just in 2030), grows over time</a:t>
            </a:r>
          </a:p>
          <a:p>
            <a:pPr marL="742950" marR="0" lvl="1" indent="-285750">
              <a:lnSpc>
                <a:spcPct val="107000"/>
              </a:lnSpc>
              <a:spcBef>
                <a:spcPts val="0"/>
              </a:spcBef>
              <a:spcAft>
                <a:spcPts val="0"/>
              </a:spcAft>
              <a:buFont typeface="Symbol" panose="05050102010706020507" pitchFamily="18" charset="2"/>
              <a:buChar char=""/>
            </a:pPr>
            <a:r>
              <a:rPr lang="en-US" sz="1100">
                <a:effectLst/>
                <a:latin typeface="Calibri"/>
                <a:ea typeface="Calibri" panose="020F0502020204030204" pitchFamily="34" charset="0"/>
                <a:cs typeface="Calibri"/>
              </a:rPr>
              <a:t>More than 100,000 avoided asthma attacks annually by 2030, most in young children</a:t>
            </a:r>
          </a:p>
          <a:p>
            <a:pPr marL="742950" marR="0" lvl="1" indent="-285750">
              <a:lnSpc>
                <a:spcPct val="107000"/>
              </a:lnSpc>
              <a:spcBef>
                <a:spcPts val="0"/>
              </a:spcBef>
              <a:spcAft>
                <a:spcPts val="0"/>
              </a:spcAft>
              <a:buFont typeface="Symbol" panose="05050102010706020507" pitchFamily="18" charset="2"/>
              <a:buChar char=""/>
            </a:pPr>
            <a:r>
              <a:rPr lang="en-US" sz="1100">
                <a:effectLst/>
                <a:latin typeface="Calibri"/>
                <a:ea typeface="Calibri" panose="020F0502020204030204" pitchFamily="34" charset="0"/>
                <a:cs typeface="Calibri"/>
              </a:rPr>
              <a:t>Benefits tend to be in communities of color (more heavily concentrated)</a:t>
            </a:r>
          </a:p>
          <a:p>
            <a:pPr marL="742950" marR="0" lvl="1" indent="-285750">
              <a:lnSpc>
                <a:spcPct val="107000"/>
              </a:lnSpc>
              <a:spcBef>
                <a:spcPts val="0"/>
              </a:spcBef>
              <a:spcAft>
                <a:spcPts val="800"/>
              </a:spcAft>
              <a:buFont typeface="Symbol" panose="05050102010706020507" pitchFamily="18" charset="2"/>
              <a:buChar char=""/>
            </a:pPr>
            <a:r>
              <a:rPr lang="en-US" sz="1100">
                <a:effectLst/>
                <a:latin typeface="Calibri"/>
                <a:ea typeface="Calibri" panose="020F0502020204030204" pitchFamily="34" charset="0"/>
                <a:cs typeface="Calibri"/>
              </a:rPr>
              <a:t>$80/yr in reduced household energy costs by 2030</a:t>
            </a:r>
          </a:p>
          <a:p>
            <a:pPr marL="742950" lvl="1" indent="-285750">
              <a:lnSpc>
                <a:spcPct val="107000"/>
              </a:lnSpc>
              <a:spcAft>
                <a:spcPts val="800"/>
              </a:spcAft>
              <a:buFont typeface="Symbol" panose="05050102010706020507" pitchFamily="18" charset="2"/>
              <a:buChar char=""/>
            </a:pPr>
            <a:endParaRPr lang="en-US" sz="1100">
              <a:latin typeface="Calibri"/>
              <a:ea typeface="Calibri" panose="020F0502020204030204" pitchFamily="34" charset="0"/>
              <a:cs typeface="Calibri"/>
            </a:endParaRPr>
          </a:p>
          <a:p>
            <a:pPr marL="742950" lvl="1" indent="-285750">
              <a:lnSpc>
                <a:spcPct val="107000"/>
              </a:lnSpc>
              <a:spcAft>
                <a:spcPts val="800"/>
              </a:spcAft>
              <a:buFont typeface="Symbol" panose="05050102010706020507" pitchFamily="18" charset="2"/>
              <a:buChar char=""/>
            </a:pPr>
            <a:endParaRPr lang="en-US" sz="1100">
              <a:latin typeface="Calibri"/>
              <a:ea typeface="Calibri" panose="020F0502020204030204" pitchFamily="34" charset="0"/>
              <a:cs typeface="Calibri"/>
            </a:endParaRPr>
          </a:p>
          <a:p>
            <a:pPr>
              <a:buFont typeface="Symbol" panose="05050102010706020507" pitchFamily="18" charset="2"/>
              <a:buChar char="•"/>
            </a:pPr>
            <a:r>
              <a:rPr lang="en-US"/>
              <a:t>More than 20,000 Americans die prematurely each year as a result of motor vehicle pollution on our roads and highways. These impacts disproportionately affect people of color and low-income families</a:t>
            </a:r>
          </a:p>
          <a:p>
            <a:pPr>
              <a:buFont typeface="Symbol" panose="05050102010706020507" pitchFamily="18" charset="2"/>
              <a:buChar char="•"/>
            </a:pPr>
            <a:r>
              <a:rPr lang="en-US"/>
              <a:t>America’s heavy-duty trucks and buses are responsible for over 420MM tons of climate pollution</a:t>
            </a:r>
          </a:p>
          <a:p>
            <a:pPr>
              <a:buFont typeface="Symbol" panose="05050102010706020507" pitchFamily="18" charset="2"/>
              <a:buChar char="•"/>
            </a:pPr>
            <a:r>
              <a:rPr lang="en-US"/>
              <a:t>Air pollution standards that ensure all new heavy-duty trucks and buses sold for urban and community use are zero-emitting by 2035, and all such vehicles sold are zero-emission by 2040, would:</a:t>
            </a:r>
          </a:p>
          <a:p>
            <a:pPr lvl="1">
              <a:buFont typeface="Courier New" panose="05050102010706020507" pitchFamily="18" charset="2"/>
              <a:buChar char="○"/>
            </a:pPr>
            <a:r>
              <a:rPr lang="en-US"/>
              <a:t>Prevent over 57,000 premature deaths by 2050</a:t>
            </a:r>
          </a:p>
          <a:p>
            <a:pPr lvl="1">
              <a:buFont typeface="Courier New" panose="05050102010706020507" pitchFamily="18" charset="2"/>
              <a:buChar char="○"/>
            </a:pPr>
            <a:r>
              <a:rPr lang="en-US"/>
              <a:t>Eliminate more than 4.7 billion metric tons of climate pollution by 2050</a:t>
            </a:r>
          </a:p>
          <a:p>
            <a:pPr lvl="1">
              <a:buFont typeface="Courier New" panose="05050102010706020507" pitchFamily="18" charset="2"/>
              <a:buChar char="○"/>
            </a:pPr>
            <a:r>
              <a:rPr lang="en-US"/>
              <a:t>Significantly reduce NOx by more than 10 million tons by 2050 </a:t>
            </a:r>
          </a:p>
          <a:p>
            <a:pPr lvl="1">
              <a:buFont typeface="Courier New" panose="05050102010706020507" pitchFamily="18" charset="2"/>
              <a:buChar char="○"/>
            </a:pPr>
            <a:r>
              <a:rPr lang="en-US"/>
              <a:t>Reduce particulate pollution by a total of nearly 200,000 tons by 2050</a:t>
            </a:r>
          </a:p>
          <a:p>
            <a:pPr lvl="1">
              <a:buFont typeface="Courier New" panose="05050102010706020507" pitchFamily="18" charset="2"/>
              <a:buChar char="○"/>
            </a:pPr>
            <a:r>
              <a:rPr lang="en-US"/>
              <a:t>Save $485 billion in health and environmental benefits as a result of pollution reductions</a:t>
            </a:r>
          </a:p>
          <a:p>
            <a:pPr marL="742950" lvl="1" indent="-285750">
              <a:lnSpc>
                <a:spcPct val="107000"/>
              </a:lnSpc>
              <a:spcAft>
                <a:spcPts val="800"/>
              </a:spcAft>
              <a:buFont typeface="Symbol" panose="05050102010706020507" pitchFamily="18" charset="2"/>
              <a:buChar char=""/>
            </a:pPr>
            <a:endParaRPr lang="en-US" sz="1100">
              <a:latin typeface="Calibri"/>
              <a:ea typeface="Calibri" panose="020F0502020204030204" pitchFamily="34" charset="0"/>
              <a:cs typeface="Calibri"/>
            </a:endParaRPr>
          </a:p>
          <a:p>
            <a:pPr marL="0" marR="0">
              <a:lnSpc>
                <a:spcPct val="107000"/>
              </a:lnSpc>
              <a:spcBef>
                <a:spcPts val="0"/>
              </a:spcBef>
              <a:spcAft>
                <a:spcPts val="800"/>
              </a:spcAft>
            </a:pPr>
            <a:r>
              <a:rPr lang="en-US" sz="1100">
                <a:effectLst/>
                <a:latin typeface="Calibri"/>
                <a:ea typeface="Calibri" panose="020F0502020204030204" pitchFamily="34" charset="0"/>
                <a:cs typeface="Calibri"/>
              </a:rPr>
              <a:t> </a:t>
            </a:r>
          </a:p>
          <a:p>
            <a:pPr defTabSz="881390">
              <a:defRPr/>
            </a:pPr>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36</a:t>
            </a:fld>
            <a:endParaRPr lang="en-US"/>
          </a:p>
        </p:txBody>
      </p:sp>
    </p:spTree>
    <p:extLst>
      <p:ext uri="{BB962C8B-B14F-4D97-AF65-F5344CB8AC3E}">
        <p14:creationId xmlns:p14="http://schemas.microsoft.com/office/powerpoint/2010/main" val="35606574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b="1">
                <a:effectLst/>
                <a:latin typeface="Calibri"/>
                <a:ea typeface="Calibri" panose="020F0502020204030204" pitchFamily="34" charset="0"/>
                <a:cs typeface="Calibri"/>
              </a:rPr>
              <a:t>Erika</a:t>
            </a:r>
            <a:endParaRPr lang="en-US" sz="1800">
              <a:effectLst/>
              <a:latin typeface="Calibri"/>
              <a:ea typeface="Calibri" panose="020F0502020204030204" pitchFamily="34" charset="0"/>
              <a:cs typeface="Calibri"/>
            </a:endParaRPr>
          </a:p>
          <a:p>
            <a:pPr marL="0" marR="0">
              <a:lnSpc>
                <a:spcPct val="107000"/>
              </a:lnSpc>
              <a:spcBef>
                <a:spcPts val="0"/>
              </a:spcBef>
              <a:spcAft>
                <a:spcPts val="800"/>
              </a:spcAft>
            </a:pPr>
            <a:endParaRPr lang="en-US" sz="1100" b="1">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n-US" sz="1100" b="0">
                <a:effectLst/>
                <a:latin typeface="Calibri" panose="020F0502020204030204" pitchFamily="34" charset="0"/>
                <a:ea typeface="Calibri" panose="020F0502020204030204" pitchFamily="34" charset="0"/>
                <a:cs typeface="Calibri" panose="020F0502020204030204" pitchFamily="34" charset="0"/>
              </a:rPr>
              <a:t>Kinds of performance measures and desired outcomes-Inflation Reduction Act-associated with EV’s</a:t>
            </a:r>
          </a:p>
          <a:p>
            <a:pPr marL="0" marR="0">
              <a:lnSpc>
                <a:spcPct val="107000"/>
              </a:lnSpc>
              <a:spcBef>
                <a:spcPts val="0"/>
              </a:spcBef>
              <a:spcAft>
                <a:spcPts val="800"/>
              </a:spcAft>
            </a:pPr>
            <a:endParaRPr lang="en-US" sz="1100" b="1">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endParaRPr lang="en-US" sz="1100" b="1">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n-US" sz="1100" b="1">
                <a:effectLst/>
                <a:latin typeface="Calibri"/>
                <a:ea typeface="Calibri" panose="020F0502020204030204" pitchFamily="34" charset="0"/>
                <a:cs typeface="Calibri"/>
              </a:rPr>
              <a:t>Workforce Development and Jobs</a:t>
            </a:r>
            <a:endParaRPr lang="en-US" sz="1100">
              <a:effectLst/>
              <a:latin typeface="Calibri"/>
              <a:ea typeface="Calibri" panose="020F0502020204030204" pitchFamily="34" charset="0"/>
              <a:cs typeface="Calibri"/>
            </a:endParaRPr>
          </a:p>
          <a:p>
            <a:pPr marL="342900" marR="0" lvl="0" indent="-342900">
              <a:lnSpc>
                <a:spcPct val="107000"/>
              </a:lnSpc>
              <a:spcBef>
                <a:spcPts val="0"/>
              </a:spcBef>
              <a:spcAft>
                <a:spcPts val="0"/>
              </a:spcAft>
              <a:buFont typeface="Symbol" panose="05050102010706020507" pitchFamily="18" charset="2"/>
              <a:buChar char=""/>
            </a:pPr>
            <a:r>
              <a:rPr lang="en-US" sz="1100">
                <a:effectLst/>
                <a:latin typeface="Calibri"/>
                <a:ea typeface="Calibri" panose="020F0502020204030204" pitchFamily="34" charset="0"/>
                <a:cs typeface="Calibri"/>
              </a:rPr>
              <a:t>1.2-1.3 million jobs in 2030, net increase</a:t>
            </a:r>
          </a:p>
          <a:p>
            <a:pPr marL="342900" marR="0" lvl="0" indent="-342900">
              <a:lnSpc>
                <a:spcPct val="107000"/>
              </a:lnSpc>
              <a:spcBef>
                <a:spcPts val="0"/>
              </a:spcBef>
              <a:spcAft>
                <a:spcPts val="0"/>
              </a:spcAft>
              <a:buFont typeface="Symbol" panose="05050102010706020507" pitchFamily="18" charset="2"/>
              <a:buChar char=""/>
            </a:pPr>
            <a:r>
              <a:rPr lang="en-US" sz="1100">
                <a:effectLst/>
                <a:latin typeface="Calibri"/>
                <a:ea typeface="Calibri" panose="020F0502020204030204" pitchFamily="34" charset="0"/>
                <a:cs typeface="Calibri"/>
              </a:rPr>
              <a:t>Increase per capita income by $4,000/yr</a:t>
            </a:r>
          </a:p>
          <a:p>
            <a:pPr marL="342900" marR="0" lvl="0" indent="-342900">
              <a:lnSpc>
                <a:spcPct val="107000"/>
              </a:lnSpc>
              <a:spcBef>
                <a:spcPts val="0"/>
              </a:spcBef>
              <a:spcAft>
                <a:spcPts val="800"/>
              </a:spcAft>
              <a:buFont typeface="Symbol" panose="05050102010706020507" pitchFamily="18" charset="2"/>
              <a:buChar char=""/>
            </a:pPr>
            <a:r>
              <a:rPr lang="en-US" sz="1100">
                <a:effectLst/>
                <a:latin typeface="Calibri"/>
                <a:ea typeface="Calibri" panose="020F0502020204030204" pitchFamily="34" charset="0"/>
                <a:cs typeface="Calibri"/>
              </a:rPr>
              <a:t>Significantly growing new manufacturing and deploying infrastructure</a:t>
            </a:r>
          </a:p>
          <a:p>
            <a:pPr marL="0" marR="0">
              <a:lnSpc>
                <a:spcPct val="107000"/>
              </a:lnSpc>
              <a:spcBef>
                <a:spcPts val="0"/>
              </a:spcBef>
              <a:spcAft>
                <a:spcPts val="800"/>
              </a:spcAft>
            </a:pPr>
            <a:r>
              <a:rPr lang="en-US" sz="1100" b="1">
                <a:effectLst/>
                <a:latin typeface="Calibri"/>
                <a:ea typeface="Calibri" panose="020F0502020204030204" pitchFamily="34" charset="0"/>
                <a:cs typeface="Calibri"/>
              </a:rPr>
              <a:t>Environmental, Public Health Benefits</a:t>
            </a:r>
            <a:endParaRPr lang="en-US" sz="1100">
              <a:effectLst/>
              <a:latin typeface="Calibri"/>
              <a:ea typeface="Calibri" panose="020F0502020204030204" pitchFamily="34" charset="0"/>
              <a:cs typeface="Calibri"/>
            </a:endParaRPr>
          </a:p>
          <a:p>
            <a:pPr marL="342900" marR="0" lvl="0" indent="-342900">
              <a:lnSpc>
                <a:spcPct val="107000"/>
              </a:lnSpc>
              <a:spcBef>
                <a:spcPts val="0"/>
              </a:spcBef>
              <a:spcAft>
                <a:spcPts val="0"/>
              </a:spcAft>
              <a:buFont typeface="Symbol" panose="05050102010706020507" pitchFamily="18" charset="2"/>
              <a:buChar char=""/>
            </a:pPr>
            <a:r>
              <a:rPr lang="en-US" sz="1100">
                <a:effectLst/>
                <a:latin typeface="Calibri"/>
                <a:ea typeface="Calibri" panose="020F0502020204030204" pitchFamily="34" charset="0"/>
                <a:cs typeface="Calibri"/>
              </a:rPr>
              <a:t>1 gigaton of reduction in GHG emissions by 2030 (10x positive climate impact than any other US legislation)</a:t>
            </a:r>
          </a:p>
          <a:p>
            <a:pPr marL="342900" marR="0" lvl="0" indent="-342900">
              <a:lnSpc>
                <a:spcPct val="107000"/>
              </a:lnSpc>
              <a:spcBef>
                <a:spcPts val="0"/>
              </a:spcBef>
              <a:spcAft>
                <a:spcPts val="0"/>
              </a:spcAft>
              <a:buFont typeface="Symbol" panose="05050102010706020507" pitchFamily="18" charset="2"/>
              <a:buChar char=""/>
            </a:pPr>
            <a:r>
              <a:rPr lang="en-US" sz="1100">
                <a:effectLst/>
                <a:latin typeface="Calibri"/>
                <a:ea typeface="Calibri" panose="020F0502020204030204" pitchFamily="34" charset="0"/>
                <a:cs typeface="Calibri"/>
              </a:rPr>
              <a:t>3 groups have done modeling</a:t>
            </a:r>
          </a:p>
          <a:p>
            <a:pPr marL="742950" marR="0" lvl="1" indent="-285750">
              <a:lnSpc>
                <a:spcPct val="107000"/>
              </a:lnSpc>
              <a:spcBef>
                <a:spcPts val="0"/>
              </a:spcBef>
              <a:spcAft>
                <a:spcPts val="0"/>
              </a:spcAft>
              <a:buFont typeface="Courier New" panose="02070309020205020404" pitchFamily="49" charset="0"/>
              <a:buChar char="o"/>
            </a:pPr>
            <a:r>
              <a:rPr lang="en-US" sz="1100">
                <a:effectLst/>
                <a:latin typeface="Calibri"/>
                <a:ea typeface="Calibri" panose="020F0502020204030204" pitchFamily="34" charset="0"/>
                <a:cs typeface="Calibri"/>
              </a:rPr>
              <a:t>Landing on 40% reduction in GHG emissions in 2030 relative to 2005</a:t>
            </a:r>
          </a:p>
          <a:p>
            <a:pPr marL="342900" marR="0" lvl="0" indent="-342900">
              <a:lnSpc>
                <a:spcPct val="107000"/>
              </a:lnSpc>
              <a:spcBef>
                <a:spcPts val="0"/>
              </a:spcBef>
              <a:spcAft>
                <a:spcPts val="0"/>
              </a:spcAft>
              <a:buFont typeface="Symbol" panose="05050102010706020507" pitchFamily="18" charset="2"/>
              <a:buChar char=""/>
            </a:pPr>
            <a:r>
              <a:rPr lang="en-US" sz="1100">
                <a:effectLst/>
                <a:latin typeface="Calibri"/>
                <a:ea typeface="Calibri" panose="020F0502020204030204" pitchFamily="34" charset="0"/>
                <a:cs typeface="Calibri"/>
              </a:rPr>
              <a:t>Reduce emissions from particulates, sox, nox</a:t>
            </a:r>
          </a:p>
          <a:p>
            <a:pPr marL="742950" marR="0" lvl="1" indent="-285750">
              <a:lnSpc>
                <a:spcPct val="107000"/>
              </a:lnSpc>
              <a:spcBef>
                <a:spcPts val="0"/>
              </a:spcBef>
              <a:spcAft>
                <a:spcPts val="0"/>
              </a:spcAft>
              <a:buFont typeface="Symbol" panose="05050102010706020507" pitchFamily="18" charset="2"/>
              <a:buChar char=""/>
            </a:pPr>
            <a:r>
              <a:rPr lang="en-US" sz="1100">
                <a:effectLst/>
                <a:latin typeface="Calibri"/>
                <a:ea typeface="Calibri" panose="020F0502020204030204" pitchFamily="34" charset="0"/>
                <a:cs typeface="Calibri"/>
              </a:rPr>
              <a:t>More than 4,000 avoided premature deaths by 2030 (just in 2030), grows over time</a:t>
            </a:r>
          </a:p>
          <a:p>
            <a:pPr marL="742950" marR="0" lvl="1" indent="-285750">
              <a:lnSpc>
                <a:spcPct val="107000"/>
              </a:lnSpc>
              <a:spcBef>
                <a:spcPts val="0"/>
              </a:spcBef>
              <a:spcAft>
                <a:spcPts val="0"/>
              </a:spcAft>
              <a:buFont typeface="Symbol" panose="05050102010706020507" pitchFamily="18" charset="2"/>
              <a:buChar char=""/>
            </a:pPr>
            <a:r>
              <a:rPr lang="en-US" sz="1100">
                <a:effectLst/>
                <a:latin typeface="Calibri"/>
                <a:ea typeface="Calibri" panose="020F0502020204030204" pitchFamily="34" charset="0"/>
                <a:cs typeface="Calibri"/>
              </a:rPr>
              <a:t>More than 100,000 avoided asthma attacks annually by 2030, most in young children</a:t>
            </a:r>
          </a:p>
          <a:p>
            <a:pPr marL="742950" marR="0" lvl="1" indent="-285750">
              <a:lnSpc>
                <a:spcPct val="107000"/>
              </a:lnSpc>
              <a:spcBef>
                <a:spcPts val="0"/>
              </a:spcBef>
              <a:spcAft>
                <a:spcPts val="0"/>
              </a:spcAft>
              <a:buFont typeface="Symbol" panose="05050102010706020507" pitchFamily="18" charset="2"/>
              <a:buChar char=""/>
            </a:pPr>
            <a:r>
              <a:rPr lang="en-US" sz="1100">
                <a:effectLst/>
                <a:latin typeface="Calibri"/>
                <a:ea typeface="Calibri" panose="020F0502020204030204" pitchFamily="34" charset="0"/>
                <a:cs typeface="Calibri"/>
              </a:rPr>
              <a:t>Benefits tend to be in communities of color (more heavily concentrated)</a:t>
            </a:r>
          </a:p>
          <a:p>
            <a:pPr marL="742950" marR="0" lvl="1" indent="-285750">
              <a:lnSpc>
                <a:spcPct val="107000"/>
              </a:lnSpc>
              <a:spcBef>
                <a:spcPts val="0"/>
              </a:spcBef>
              <a:spcAft>
                <a:spcPts val="800"/>
              </a:spcAft>
              <a:buFont typeface="Symbol" panose="05050102010706020507" pitchFamily="18" charset="2"/>
              <a:buChar char=""/>
            </a:pPr>
            <a:r>
              <a:rPr lang="en-US" sz="1100">
                <a:effectLst/>
                <a:latin typeface="Calibri"/>
                <a:ea typeface="Calibri" panose="020F0502020204030204" pitchFamily="34" charset="0"/>
                <a:cs typeface="Calibri"/>
              </a:rPr>
              <a:t>$80/yr in reduced household energy costs by 2030</a:t>
            </a:r>
          </a:p>
          <a:p>
            <a:pPr marL="742950" lvl="1" indent="-285750">
              <a:lnSpc>
                <a:spcPct val="107000"/>
              </a:lnSpc>
              <a:spcAft>
                <a:spcPts val="800"/>
              </a:spcAft>
              <a:buFont typeface="Symbol" panose="05050102010706020507" pitchFamily="18" charset="2"/>
              <a:buChar char=""/>
            </a:pPr>
            <a:endParaRPr lang="en-US" sz="1100">
              <a:latin typeface="Calibri"/>
              <a:ea typeface="Calibri" panose="020F0502020204030204" pitchFamily="34" charset="0"/>
              <a:cs typeface="Calibri"/>
            </a:endParaRPr>
          </a:p>
          <a:p>
            <a:pPr marL="742950" lvl="1" indent="-285750">
              <a:lnSpc>
                <a:spcPct val="107000"/>
              </a:lnSpc>
              <a:spcAft>
                <a:spcPts val="800"/>
              </a:spcAft>
              <a:buFont typeface="Symbol" panose="05050102010706020507" pitchFamily="18" charset="2"/>
              <a:buChar char=""/>
            </a:pPr>
            <a:endParaRPr lang="en-US" sz="1100">
              <a:latin typeface="Calibri"/>
              <a:ea typeface="Calibri" panose="020F0502020204030204" pitchFamily="34" charset="0"/>
              <a:cs typeface="Calibri"/>
            </a:endParaRPr>
          </a:p>
          <a:p>
            <a:pPr>
              <a:buFont typeface="Symbol" panose="05050102010706020507" pitchFamily="18" charset="2"/>
              <a:buChar char="•"/>
            </a:pPr>
            <a:r>
              <a:rPr lang="en-US"/>
              <a:t>More than 20,000 Americans die prematurely each year as a result of motor vehicle pollution on our roads and highways. These impacts disproportionately affect people of color and low-income families</a:t>
            </a:r>
          </a:p>
          <a:p>
            <a:pPr>
              <a:buFont typeface="Symbol" panose="05050102010706020507" pitchFamily="18" charset="2"/>
              <a:buChar char="•"/>
            </a:pPr>
            <a:r>
              <a:rPr lang="en-US"/>
              <a:t>America’s heavy-duty trucks and buses are responsible for over 420MM tons of climate pollution</a:t>
            </a:r>
          </a:p>
          <a:p>
            <a:pPr>
              <a:buFont typeface="Symbol" panose="05050102010706020507" pitchFamily="18" charset="2"/>
              <a:buChar char="•"/>
            </a:pPr>
            <a:r>
              <a:rPr lang="en-US"/>
              <a:t>Air pollution standards that ensure all new heavy-duty trucks and buses sold for urban and community use are zero-emitting by 2035, and all such vehicles sold are zero-emission by 2040, would:</a:t>
            </a:r>
          </a:p>
          <a:p>
            <a:pPr lvl="1">
              <a:buFont typeface="Courier New" panose="05050102010706020507" pitchFamily="18" charset="2"/>
              <a:buChar char="○"/>
            </a:pPr>
            <a:r>
              <a:rPr lang="en-US"/>
              <a:t>Prevent over 57,000 premature deaths by 2050</a:t>
            </a:r>
          </a:p>
          <a:p>
            <a:pPr lvl="1">
              <a:buFont typeface="Courier New" panose="05050102010706020507" pitchFamily="18" charset="2"/>
              <a:buChar char="○"/>
            </a:pPr>
            <a:r>
              <a:rPr lang="en-US"/>
              <a:t>Eliminate more than 4.7 billion metric tons of climate pollution by 2050</a:t>
            </a:r>
          </a:p>
          <a:p>
            <a:pPr lvl="1">
              <a:buFont typeface="Courier New" panose="05050102010706020507" pitchFamily="18" charset="2"/>
              <a:buChar char="○"/>
            </a:pPr>
            <a:r>
              <a:rPr lang="en-US"/>
              <a:t>Significantly reduce NOx by more than 10 million tons by 2050 </a:t>
            </a:r>
          </a:p>
          <a:p>
            <a:pPr lvl="1">
              <a:buFont typeface="Courier New" panose="05050102010706020507" pitchFamily="18" charset="2"/>
              <a:buChar char="○"/>
            </a:pPr>
            <a:r>
              <a:rPr lang="en-US"/>
              <a:t>Reduce particulate pollution by a total of nearly 200,000 tons by 2050</a:t>
            </a:r>
          </a:p>
          <a:p>
            <a:pPr lvl="1">
              <a:buFont typeface="Courier New" panose="05050102010706020507" pitchFamily="18" charset="2"/>
              <a:buChar char="○"/>
            </a:pPr>
            <a:r>
              <a:rPr lang="en-US"/>
              <a:t>Save $485 billion in health and environmental benefits as a result of pollution reductions</a:t>
            </a:r>
          </a:p>
          <a:p>
            <a:pPr marL="742950" lvl="1" indent="-285750">
              <a:lnSpc>
                <a:spcPct val="107000"/>
              </a:lnSpc>
              <a:spcAft>
                <a:spcPts val="800"/>
              </a:spcAft>
              <a:buFont typeface="Symbol" panose="05050102010706020507" pitchFamily="18" charset="2"/>
              <a:buChar char=""/>
            </a:pPr>
            <a:endParaRPr lang="en-US" sz="1100">
              <a:latin typeface="Calibri"/>
              <a:ea typeface="Calibri" panose="020F0502020204030204" pitchFamily="34" charset="0"/>
              <a:cs typeface="Calibri"/>
            </a:endParaRPr>
          </a:p>
          <a:p>
            <a:pPr marL="0" marR="0">
              <a:lnSpc>
                <a:spcPct val="107000"/>
              </a:lnSpc>
              <a:spcBef>
                <a:spcPts val="0"/>
              </a:spcBef>
              <a:spcAft>
                <a:spcPts val="800"/>
              </a:spcAft>
            </a:pPr>
            <a:r>
              <a:rPr lang="en-US" sz="1100">
                <a:effectLst/>
                <a:latin typeface="Calibri"/>
                <a:ea typeface="Calibri" panose="020F0502020204030204" pitchFamily="34" charset="0"/>
                <a:cs typeface="Calibri"/>
              </a:rPr>
              <a:t> </a:t>
            </a:r>
          </a:p>
          <a:p>
            <a:pPr defTabSz="881390">
              <a:defRPr/>
            </a:pPr>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37</a:t>
            </a:fld>
            <a:endParaRPr lang="en-US"/>
          </a:p>
        </p:txBody>
      </p:sp>
    </p:spTree>
    <p:extLst>
      <p:ext uri="{BB962C8B-B14F-4D97-AF65-F5344CB8AC3E}">
        <p14:creationId xmlns:p14="http://schemas.microsoft.com/office/powerpoint/2010/main" val="27465821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Susan A</a:t>
            </a:r>
          </a:p>
        </p:txBody>
      </p:sp>
      <p:sp>
        <p:nvSpPr>
          <p:cNvPr id="4" name="Slide Number Placeholder 3"/>
          <p:cNvSpPr>
            <a:spLocks noGrp="1"/>
          </p:cNvSpPr>
          <p:nvPr>
            <p:ph type="sldNum" sz="quarter" idx="5"/>
          </p:nvPr>
        </p:nvSpPr>
        <p:spPr/>
        <p:txBody>
          <a:bodyPr/>
          <a:lstStyle/>
          <a:p>
            <a:pPr defTabSz="466413">
              <a:defRPr/>
            </a:pPr>
            <a:fld id="{E490E366-5136-4BBB-A951-5F107FBC2616}" type="slidenum">
              <a:rPr lang="en-US">
                <a:solidFill>
                  <a:prstClr val="black"/>
                </a:solidFill>
                <a:latin typeface="Calibri" panose="020F0502020204030204"/>
              </a:rPr>
              <a:pPr defTabSz="466413">
                <a:defRPr/>
              </a:pPr>
              <a:t>38</a:t>
            </a:fld>
            <a:endParaRPr lang="en-US">
              <a:solidFill>
                <a:prstClr val="black"/>
              </a:solidFill>
              <a:latin typeface="Calibri" panose="020F0502020204030204"/>
            </a:endParaRPr>
          </a:p>
        </p:txBody>
      </p:sp>
    </p:spTree>
    <p:extLst>
      <p:ext uri="{BB962C8B-B14F-4D97-AF65-F5344CB8AC3E}">
        <p14:creationId xmlns:p14="http://schemas.microsoft.com/office/powerpoint/2010/main" val="40555262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8933EB2-98AD-4FE4-A2A6-00349782F8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3298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Laura</a:t>
            </a:r>
          </a:p>
        </p:txBody>
      </p:sp>
      <p:sp>
        <p:nvSpPr>
          <p:cNvPr id="4" name="Slide Number Placeholder 3"/>
          <p:cNvSpPr>
            <a:spLocks noGrp="1"/>
          </p:cNvSpPr>
          <p:nvPr>
            <p:ph type="sldNum" sz="quarter" idx="5"/>
          </p:nvPr>
        </p:nvSpPr>
        <p:spPr/>
        <p:txBody>
          <a:bodyPr/>
          <a:lstStyle/>
          <a:p>
            <a:fld id="{1CA99CD2-19A0-6F48-895C-C7AB61D791DF}" type="slidenum">
              <a:rPr lang="en-US" smtClean="0"/>
              <a:t>4</a:t>
            </a:fld>
            <a:endParaRPr lang="en-US"/>
          </a:p>
        </p:txBody>
      </p:sp>
    </p:spTree>
    <p:extLst>
      <p:ext uri="{BB962C8B-B14F-4D97-AF65-F5344CB8AC3E}">
        <p14:creationId xmlns:p14="http://schemas.microsoft.com/office/powerpoint/2010/main" val="15342201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8933EB2-98AD-4FE4-A2A6-00349782F8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11899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Susan A</a:t>
            </a:r>
          </a:p>
          <a:p>
            <a:r>
              <a:rPr lang="en-US" b="1">
                <a:cs typeface="Calibri"/>
              </a:rPr>
              <a:t>Evaluation criteria: less detailed – DESIRED STATES</a:t>
            </a:r>
          </a:p>
          <a:p>
            <a:r>
              <a:rPr lang="en-US">
                <a:cs typeface="Calibri"/>
              </a:rPr>
              <a:t>Performance measures: specific actions</a:t>
            </a:r>
          </a:p>
          <a:p>
            <a:endParaRPr lang="en-US"/>
          </a:p>
          <a:p>
            <a:r>
              <a:rPr lang="en-US"/>
              <a:t>We may need to explain quantitative versus qualitative.  We can leave that up to the presenter.  Quantitative measures are usually expressed in terms of a number.  Qualitative measures use words to describe the level of improvement or benefit.  Sometimes for qualitative measures we might use a letter grade to judge the performance (“A” = excellent or “F” = failure).  As a clue, anywhere we use the term “assessment” in the example performance measures, then that would be a qualitative measure.  </a:t>
            </a:r>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defTabSz="466618">
              <a:defRPr/>
            </a:pPr>
            <a:fld id="{1CA99CD2-19A0-6F48-895C-C7AB61D791DF}" type="slidenum">
              <a:rPr lang="en-US">
                <a:solidFill>
                  <a:prstClr val="black"/>
                </a:solidFill>
                <a:latin typeface="Calibri" panose="020F0502020204030204"/>
              </a:rPr>
              <a:pPr defTabSz="466618">
                <a:defRPr/>
              </a:pPr>
              <a:t>41</a:t>
            </a:fld>
            <a:endParaRPr lang="en-US">
              <a:solidFill>
                <a:prstClr val="black"/>
              </a:solidFill>
              <a:latin typeface="Calibri" panose="020F0502020204030204"/>
            </a:endParaRPr>
          </a:p>
        </p:txBody>
      </p:sp>
    </p:spTree>
    <p:extLst>
      <p:ext uri="{BB962C8B-B14F-4D97-AF65-F5344CB8AC3E}">
        <p14:creationId xmlns:p14="http://schemas.microsoft.com/office/powerpoint/2010/main" val="30904439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Susan A</a:t>
            </a:r>
          </a:p>
          <a:p>
            <a:r>
              <a:rPr lang="en-US" b="1">
                <a:cs typeface="Calibri"/>
              </a:rPr>
              <a:t>Evaluation criteria: less detailed – DESIRED STATES</a:t>
            </a:r>
          </a:p>
          <a:p>
            <a:r>
              <a:rPr lang="en-US">
                <a:cs typeface="Calibri"/>
              </a:rPr>
              <a:t>Performance measures: specific actions</a:t>
            </a:r>
          </a:p>
          <a:p>
            <a:endParaRPr lang="en-US"/>
          </a:p>
          <a:p>
            <a:r>
              <a:rPr lang="en-US"/>
              <a:t>We may need to explain quantitative versus qualitative.  We can leave that up to the presenter.  Quantitative measures are usually expressed in terms of a number.  Qualitative measures use words to describe the level of improvement or benefit.  Sometimes for qualitative measures we might use a letter grade to judge the performance (“A” = excellent or “F” = failure).  As a clue, anywhere we use the term “assessment” in the example performance measures, then that would be a qualitative measure.  </a:t>
            </a:r>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defTabSz="466618">
              <a:defRPr/>
            </a:pPr>
            <a:fld id="{1CA99CD2-19A0-6F48-895C-C7AB61D791DF}" type="slidenum">
              <a:rPr lang="en-US">
                <a:solidFill>
                  <a:prstClr val="black"/>
                </a:solidFill>
                <a:latin typeface="Calibri" panose="020F0502020204030204"/>
              </a:rPr>
              <a:pPr defTabSz="466618">
                <a:defRPr/>
              </a:pPr>
              <a:t>42</a:t>
            </a:fld>
            <a:endParaRPr lang="en-US">
              <a:solidFill>
                <a:prstClr val="black"/>
              </a:solidFill>
              <a:latin typeface="Calibri" panose="020F0502020204030204"/>
            </a:endParaRPr>
          </a:p>
        </p:txBody>
      </p:sp>
    </p:spTree>
    <p:extLst>
      <p:ext uri="{BB962C8B-B14F-4D97-AF65-F5344CB8AC3E}">
        <p14:creationId xmlns:p14="http://schemas.microsoft.com/office/powerpoint/2010/main" val="3649902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Michael</a:t>
            </a:r>
          </a:p>
          <a:p>
            <a:endParaRPr lang="en-US"/>
          </a:p>
          <a:p>
            <a:r>
              <a:rPr lang="en-US" b="1">
                <a:cs typeface="Calibri"/>
              </a:rPr>
              <a:t>Evaluation criteria: less detailed – DESIRED STATES</a:t>
            </a:r>
          </a:p>
          <a:p>
            <a:r>
              <a:rPr lang="en-US">
                <a:cs typeface="Calibri"/>
              </a:rPr>
              <a:t>Performance measures: specific actions</a:t>
            </a:r>
          </a:p>
          <a:p>
            <a:endParaRPr lang="en-US"/>
          </a:p>
          <a:p>
            <a:r>
              <a:rPr lang="en-US"/>
              <a:t>We may need to explain quantitative versus qualitative.  We can leave that up to the presenter.  Quantitative measures are usually expressed in terms of a number.  Qualitative measures use words to describe the level of improvement or benefit.  Sometimes for qualitative measures we might use a letter grade to judge the performance (“A” = excellent or “F” = failure).  As a clue, anywhere we use the term “assessment” in the example performance measures, then that would be a qualitative measure.  </a:t>
            </a:r>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defTabSz="466618">
              <a:defRPr/>
            </a:pPr>
            <a:fld id="{1CA99CD2-19A0-6F48-895C-C7AB61D791DF}" type="slidenum">
              <a:rPr lang="en-US">
                <a:solidFill>
                  <a:prstClr val="black"/>
                </a:solidFill>
                <a:latin typeface="Calibri" panose="020F0502020204030204"/>
              </a:rPr>
              <a:pPr defTabSz="466618">
                <a:defRPr/>
              </a:pPr>
              <a:t>43</a:t>
            </a:fld>
            <a:endParaRPr lang="en-US">
              <a:solidFill>
                <a:prstClr val="black"/>
              </a:solidFill>
              <a:latin typeface="Calibri" panose="020F0502020204030204"/>
            </a:endParaRPr>
          </a:p>
        </p:txBody>
      </p:sp>
    </p:spTree>
    <p:extLst>
      <p:ext uri="{BB962C8B-B14F-4D97-AF65-F5344CB8AC3E}">
        <p14:creationId xmlns:p14="http://schemas.microsoft.com/office/powerpoint/2010/main" val="37456742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Michael</a:t>
            </a:r>
          </a:p>
          <a:p>
            <a:r>
              <a:rPr lang="en-US" b="1">
                <a:cs typeface="Calibri"/>
              </a:rPr>
              <a:t>Evaluation criteria: less detailed – DESIRED STATES</a:t>
            </a:r>
          </a:p>
          <a:p>
            <a:r>
              <a:rPr lang="en-US">
                <a:cs typeface="Calibri"/>
              </a:rPr>
              <a:t>Performance measures: specific actions</a:t>
            </a:r>
          </a:p>
          <a:p>
            <a:endParaRPr lang="en-US"/>
          </a:p>
          <a:p>
            <a:r>
              <a:rPr lang="en-US"/>
              <a:t>We may need to explain quantitative versus qualitative.  We can leave that up to the presenter.  Quantitative measures are usually expressed in terms of a number.  Qualitative measures use words to describe the level of improvement or benefit.  Sometimes for qualitative measures we might use a letter grade to judge the performance (“A” = excellent or “F” = failure).  As a clue, anywhere we use the term “assessment” in the example performance measures, then that would be a qualitative measure.  </a:t>
            </a:r>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defTabSz="466618">
              <a:defRPr/>
            </a:pPr>
            <a:fld id="{1CA99CD2-19A0-6F48-895C-C7AB61D791DF}" type="slidenum">
              <a:rPr lang="en-US">
                <a:solidFill>
                  <a:prstClr val="black"/>
                </a:solidFill>
                <a:latin typeface="Calibri" panose="020F0502020204030204"/>
              </a:rPr>
              <a:pPr defTabSz="466618">
                <a:defRPr/>
              </a:pPr>
              <a:t>44</a:t>
            </a:fld>
            <a:endParaRPr lang="en-US">
              <a:solidFill>
                <a:prstClr val="black"/>
              </a:solidFill>
              <a:latin typeface="Calibri" panose="020F0502020204030204"/>
            </a:endParaRPr>
          </a:p>
        </p:txBody>
      </p:sp>
    </p:spTree>
    <p:extLst>
      <p:ext uri="{BB962C8B-B14F-4D97-AF65-F5344CB8AC3E}">
        <p14:creationId xmlns:p14="http://schemas.microsoft.com/office/powerpoint/2010/main" val="42452958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Michael</a:t>
            </a:r>
          </a:p>
          <a:p>
            <a:endParaRPr lang="en-US">
              <a:cs typeface="Calibri"/>
            </a:endParaRPr>
          </a:p>
          <a:p>
            <a:r>
              <a:rPr lang="en-US">
                <a:cs typeface="Calibri"/>
              </a:rPr>
              <a:t>Focus on # of chargers/high-speed chargers</a:t>
            </a:r>
            <a:endParaRPr lang="en-US"/>
          </a:p>
          <a:p>
            <a:endParaRPr lang="en-US"/>
          </a:p>
          <a:p>
            <a:r>
              <a:rPr lang="en-US"/>
              <a:t>Susan</a:t>
            </a:r>
            <a:endParaRPr lang="en-US">
              <a:cs typeface="Calibri"/>
            </a:endParaRPr>
          </a:p>
          <a:p>
            <a:r>
              <a:rPr lang="en-US" b="1">
                <a:cs typeface="Calibri"/>
              </a:rPr>
              <a:t>Evaluation criteria: less detailed – DESIRED STATES</a:t>
            </a:r>
          </a:p>
          <a:p>
            <a:r>
              <a:rPr lang="en-US">
                <a:cs typeface="Calibri"/>
              </a:rPr>
              <a:t>Performance measures: specific actions</a:t>
            </a:r>
          </a:p>
          <a:p>
            <a:endParaRPr lang="en-US"/>
          </a:p>
          <a:p>
            <a:r>
              <a:rPr lang="en-US"/>
              <a:t>We may need to explain quantitative versus qualitative.  We can leave that up to the presenter.  Quantitative measures are usually expressed in terms of a number.  Qualitative measures use words to describe the level of improvement or benefit.  Sometimes for qualitative measures we might use a letter grade to judge the performance (“A” = excellent or “F” = failure).  As a clue, anywhere we use the term “assessment” in the example performance measures, then that would be a qualitative measure.  </a:t>
            </a:r>
            <a:endParaRPr lang="en-US">
              <a:cs typeface="Calibri"/>
            </a:endParaRPr>
          </a:p>
          <a:p>
            <a:endParaRPr lang="en-US">
              <a:cs typeface="Calibri"/>
            </a:endParaRPr>
          </a:p>
          <a:p>
            <a:r>
              <a:rPr lang="en-US">
                <a:cs typeface="Calibri"/>
              </a:rPr>
              <a:t>Site infrastructure away from neighborhoods, schools, and playgrounds</a:t>
            </a:r>
          </a:p>
          <a:p>
            <a:endParaRPr lang="en-US">
              <a:cs typeface="Calibri"/>
            </a:endParaRPr>
          </a:p>
          <a:p>
            <a:r>
              <a:rPr lang="en-US">
                <a:cs typeface="Calibri"/>
              </a:rPr>
              <a:t>Gain community buy-in and </a:t>
            </a:r>
          </a:p>
        </p:txBody>
      </p:sp>
      <p:sp>
        <p:nvSpPr>
          <p:cNvPr id="4" name="Slide Number Placeholder 3"/>
          <p:cNvSpPr>
            <a:spLocks noGrp="1"/>
          </p:cNvSpPr>
          <p:nvPr>
            <p:ph type="sldNum" sz="quarter" idx="5"/>
          </p:nvPr>
        </p:nvSpPr>
        <p:spPr/>
        <p:txBody>
          <a:bodyPr/>
          <a:lstStyle/>
          <a:p>
            <a:pPr defTabSz="466618">
              <a:defRPr/>
            </a:pPr>
            <a:fld id="{1CA99CD2-19A0-6F48-895C-C7AB61D791DF}" type="slidenum">
              <a:rPr lang="en-US">
                <a:solidFill>
                  <a:prstClr val="black"/>
                </a:solidFill>
                <a:latin typeface="Calibri" panose="020F0502020204030204"/>
              </a:rPr>
              <a:pPr defTabSz="466618">
                <a:defRPr/>
              </a:pPr>
              <a:t>45</a:t>
            </a:fld>
            <a:endParaRPr lang="en-US">
              <a:solidFill>
                <a:prstClr val="black"/>
              </a:solidFill>
              <a:latin typeface="Calibri" panose="020F0502020204030204"/>
            </a:endParaRPr>
          </a:p>
        </p:txBody>
      </p:sp>
    </p:spTree>
    <p:extLst>
      <p:ext uri="{BB962C8B-B14F-4D97-AF65-F5344CB8AC3E}">
        <p14:creationId xmlns:p14="http://schemas.microsoft.com/office/powerpoint/2010/main" val="30872753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Michael</a:t>
            </a:r>
          </a:p>
          <a:p>
            <a:r>
              <a:rPr lang="en-US" b="1">
                <a:cs typeface="Calibri"/>
              </a:rPr>
              <a:t>Evaluation criteria: less detailed – DESIRED STATES</a:t>
            </a:r>
          </a:p>
          <a:p>
            <a:r>
              <a:rPr lang="en-US">
                <a:cs typeface="Calibri"/>
              </a:rPr>
              <a:t>Performance measures: specific actions</a:t>
            </a:r>
          </a:p>
          <a:p>
            <a:endParaRPr lang="en-US"/>
          </a:p>
          <a:p>
            <a:r>
              <a:rPr lang="en-US"/>
              <a:t>We may need to explain quantitative versus qualitative.  We can leave that up to the presenter.  Quantitative measures are usually expressed in terms of a number.  Qualitative measures use words to describe the level of improvement or benefit.  Sometimes for qualitative measures we might use a letter grade to judge the performance (“A” = excellent or “F” = failure).  As a clue, anywhere we use the term “assessment” in the example performance measures, then that would be a qualitative measure.  </a:t>
            </a:r>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defTabSz="466618">
              <a:defRPr/>
            </a:pPr>
            <a:fld id="{1CA99CD2-19A0-6F48-895C-C7AB61D791DF}" type="slidenum">
              <a:rPr lang="en-US">
                <a:solidFill>
                  <a:prstClr val="black"/>
                </a:solidFill>
                <a:latin typeface="Calibri" panose="020F0502020204030204"/>
              </a:rPr>
              <a:pPr defTabSz="466618">
                <a:defRPr/>
              </a:pPr>
              <a:t>46</a:t>
            </a:fld>
            <a:endParaRPr lang="en-US">
              <a:solidFill>
                <a:prstClr val="black"/>
              </a:solidFill>
              <a:latin typeface="Calibri" panose="020F0502020204030204"/>
            </a:endParaRPr>
          </a:p>
        </p:txBody>
      </p:sp>
    </p:spTree>
    <p:extLst>
      <p:ext uri="{BB962C8B-B14F-4D97-AF65-F5344CB8AC3E}">
        <p14:creationId xmlns:p14="http://schemas.microsoft.com/office/powerpoint/2010/main" val="31322049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Michael</a:t>
            </a:r>
          </a:p>
          <a:p>
            <a:r>
              <a:rPr lang="en-US" b="1">
                <a:cs typeface="Calibri"/>
              </a:rPr>
              <a:t>Evaluation criteria: less detailed – DESIRED STATES</a:t>
            </a:r>
          </a:p>
          <a:p>
            <a:r>
              <a:rPr lang="en-US">
                <a:cs typeface="Calibri"/>
              </a:rPr>
              <a:t>Performance measures: specific actions</a:t>
            </a:r>
          </a:p>
          <a:p>
            <a:endParaRPr lang="en-US"/>
          </a:p>
          <a:p>
            <a:r>
              <a:rPr lang="en-US"/>
              <a:t>We may need to explain quantitative versus qualitative.  We can leave that up to the presenter.  Quantitative measures are usually expressed in terms of a number.  Qualitative measures use words to describe the level of improvement or benefit.  Sometimes for qualitative measures we might use a letter grade to judge the performance (“A” = excellent or “F” = failure).  As a clue, anywhere we use the term “assessment” in the example performance measures, then that would be a qualitative measure.  </a:t>
            </a:r>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defTabSz="466618">
              <a:defRPr/>
            </a:pPr>
            <a:fld id="{1CA99CD2-19A0-6F48-895C-C7AB61D791DF}" type="slidenum">
              <a:rPr lang="en-US">
                <a:solidFill>
                  <a:prstClr val="black"/>
                </a:solidFill>
                <a:latin typeface="Calibri" panose="020F0502020204030204"/>
              </a:rPr>
              <a:pPr defTabSz="466618">
                <a:defRPr/>
              </a:pPr>
              <a:t>47</a:t>
            </a:fld>
            <a:endParaRPr lang="en-US">
              <a:solidFill>
                <a:prstClr val="black"/>
              </a:solidFill>
              <a:latin typeface="Calibri" panose="020F0502020204030204"/>
            </a:endParaRPr>
          </a:p>
        </p:txBody>
      </p:sp>
    </p:spTree>
    <p:extLst>
      <p:ext uri="{BB962C8B-B14F-4D97-AF65-F5344CB8AC3E}">
        <p14:creationId xmlns:p14="http://schemas.microsoft.com/office/powerpoint/2010/main" val="5787940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Michael</a:t>
            </a:r>
          </a:p>
          <a:p>
            <a:endParaRPr lang="en-US">
              <a:cs typeface="Calibri"/>
            </a:endParaRPr>
          </a:p>
          <a:p>
            <a:pPr>
              <a:lnSpc>
                <a:spcPct val="90000"/>
              </a:lnSpc>
              <a:spcBef>
                <a:spcPts val="982"/>
              </a:spcBef>
            </a:pPr>
            <a:r>
              <a:rPr lang="en-US" b="1">
                <a:cs typeface="Calibri"/>
              </a:rPr>
              <a:t>METRO NEXT STEPS</a:t>
            </a:r>
          </a:p>
          <a:p>
            <a:pPr marL="171450" indent="-171450">
              <a:lnSpc>
                <a:spcPct val="90000"/>
              </a:lnSpc>
              <a:spcBef>
                <a:spcPts val="982"/>
              </a:spcBef>
              <a:buFont typeface="Arial" panose="020B0604020202020204" pitchFamily="34" charset="0"/>
              <a:buChar char="•"/>
            </a:pPr>
            <a:r>
              <a:rPr lang="en-US">
                <a:cs typeface="Calibri"/>
              </a:rPr>
              <a:t>Protocols for vetting proposals – leveraging of funds</a:t>
            </a:r>
          </a:p>
          <a:p>
            <a:pPr marL="171450" indent="-171450">
              <a:lnSpc>
                <a:spcPct val="90000"/>
              </a:lnSpc>
              <a:spcBef>
                <a:spcPts val="982"/>
              </a:spcBef>
              <a:buFont typeface="Arial" panose="020B0604020202020204" pitchFamily="34" charset="0"/>
              <a:buChar char="•"/>
            </a:pPr>
            <a:r>
              <a:rPr lang="en-US">
                <a:cs typeface="Calibri"/>
              </a:rPr>
              <a:t>Legislative calendar (Norm Emerson-GCCOG), roadmap-applications-timelines</a:t>
            </a:r>
          </a:p>
          <a:p>
            <a:pPr marL="171450" indent="-171450">
              <a:lnSpc>
                <a:spcPct val="90000"/>
              </a:lnSpc>
              <a:spcBef>
                <a:spcPts val="982"/>
              </a:spcBef>
              <a:buFont typeface="Arial" panose="020B0604020202020204" pitchFamily="34" charset="0"/>
              <a:buChar char="•"/>
            </a:pPr>
            <a:r>
              <a:rPr lang="en-US">
                <a:cs typeface="Calibri"/>
              </a:rPr>
              <a:t>Additional Technical Support-in addition to Akiko</a:t>
            </a:r>
          </a:p>
          <a:p>
            <a:pPr marL="171450" indent="-171450">
              <a:lnSpc>
                <a:spcPct val="90000"/>
              </a:lnSpc>
              <a:spcBef>
                <a:spcPts val="982"/>
              </a:spcBef>
              <a:buFont typeface="Arial" panose="020B0604020202020204" pitchFamily="34" charset="0"/>
              <a:buChar char="•"/>
            </a:pPr>
            <a:endParaRPr lang="en-US">
              <a:cs typeface="Calibri"/>
            </a:endParaRPr>
          </a:p>
          <a:p>
            <a:pPr marL="171450" indent="-171450">
              <a:lnSpc>
                <a:spcPct val="90000"/>
              </a:lnSpc>
              <a:spcBef>
                <a:spcPts val="982"/>
              </a:spcBef>
              <a:buFont typeface="Arial" panose="020B0604020202020204" pitchFamily="34" charset="0"/>
              <a:buChar char="•"/>
            </a:pPr>
            <a:endParaRPr lang="en-US">
              <a:cs typeface="Calibri"/>
            </a:endParaRPr>
          </a:p>
          <a:p>
            <a:pPr marL="0" indent="0">
              <a:lnSpc>
                <a:spcPct val="90000"/>
              </a:lnSpc>
              <a:spcBef>
                <a:spcPts val="982"/>
              </a:spcBef>
              <a:buFont typeface="Arial" panose="020B0604020202020204" pitchFamily="34" charset="0"/>
              <a:buNone/>
            </a:pPr>
            <a:r>
              <a:rPr lang="en-US" b="1" u="sng">
                <a:cs typeface="Calibri"/>
              </a:rPr>
              <a:t>IMMEDIATE NEXT STEPS</a:t>
            </a:r>
          </a:p>
          <a:p>
            <a:pPr marL="0" indent="0">
              <a:lnSpc>
                <a:spcPct val="90000"/>
              </a:lnSpc>
              <a:spcBef>
                <a:spcPts val="982"/>
              </a:spcBef>
              <a:buFont typeface="Arial" panose="020B0604020202020204" pitchFamily="34" charset="0"/>
              <a:buNone/>
            </a:pPr>
            <a:r>
              <a:rPr lang="en-US">
                <a:cs typeface="Calibri"/>
              </a:rPr>
              <a:t>--</a:t>
            </a:r>
            <a:r>
              <a:rPr lang="en-US" b="1">
                <a:cs typeface="Calibri"/>
              </a:rPr>
              <a:t>Slides</a:t>
            </a:r>
            <a:r>
              <a:rPr lang="en-US">
                <a:cs typeface="Calibri"/>
              </a:rPr>
              <a:t> and Confirmation- Jack Symington-LACI-slides (Susan)-SEPTEMBER</a:t>
            </a:r>
          </a:p>
          <a:p>
            <a:pPr marL="0" indent="0">
              <a:lnSpc>
                <a:spcPct val="90000"/>
              </a:lnSpc>
              <a:spcBef>
                <a:spcPts val="982"/>
              </a:spcBef>
              <a:buFont typeface="Arial" panose="020B0604020202020204" pitchFamily="34" charset="0"/>
              <a:buNone/>
            </a:pPr>
            <a:r>
              <a:rPr lang="en-US">
                <a:cs typeface="Calibri"/>
              </a:rPr>
              <a:t>-</a:t>
            </a:r>
            <a:r>
              <a:rPr lang="en-US" b="1">
                <a:cs typeface="Calibri"/>
              </a:rPr>
              <a:t>Refine principles slides in presentation</a:t>
            </a:r>
            <a:r>
              <a:rPr lang="en-US">
                <a:cs typeface="Calibri"/>
              </a:rPr>
              <a:t>-CEHAJ Letter (Trey)-COMPLETE-draft response</a:t>
            </a:r>
          </a:p>
          <a:p>
            <a:pPr marL="0" indent="0">
              <a:lnSpc>
                <a:spcPct val="90000"/>
              </a:lnSpc>
              <a:spcBef>
                <a:spcPts val="982"/>
              </a:spcBef>
              <a:buFont typeface="Arial" panose="020B0604020202020204" pitchFamily="34" charset="0"/>
              <a:buNone/>
            </a:pPr>
            <a:r>
              <a:rPr lang="en-US">
                <a:cs typeface="Calibri"/>
              </a:rPr>
              <a:t>-Michael-Fernando-Susan-Mtg re CEHAJ letter</a:t>
            </a:r>
          </a:p>
          <a:p>
            <a:pPr marL="0" indent="0">
              <a:lnSpc>
                <a:spcPct val="90000"/>
              </a:lnSpc>
              <a:spcBef>
                <a:spcPts val="982"/>
              </a:spcBef>
              <a:buFont typeface="Arial" panose="020B0604020202020204" pitchFamily="34" charset="0"/>
              <a:buNone/>
            </a:pPr>
            <a:endParaRPr lang="en-US">
              <a:cs typeface="Calibri"/>
            </a:endParaRPr>
          </a:p>
          <a:p>
            <a:pPr>
              <a:lnSpc>
                <a:spcPct val="90000"/>
              </a:lnSpc>
              <a:spcBef>
                <a:spcPts val="982"/>
              </a:spcBef>
            </a:pPr>
            <a:r>
              <a:rPr lang="en-US">
                <a:cs typeface="Calibri"/>
              </a:rPr>
              <a:t>-</a:t>
            </a:r>
            <a:r>
              <a:rPr lang="en-US" b="1">
                <a:cs typeface="Calibri"/>
              </a:rPr>
              <a:t>Tasks Worksheet Update </a:t>
            </a:r>
            <a:r>
              <a:rPr lang="en-US">
                <a:cs typeface="Calibri"/>
              </a:rPr>
              <a:t>(Susan has an example)</a:t>
            </a:r>
          </a:p>
          <a:p>
            <a:pPr>
              <a:lnSpc>
                <a:spcPct val="90000"/>
              </a:lnSpc>
              <a:spcBef>
                <a:spcPts val="982"/>
              </a:spcBef>
            </a:pPr>
            <a:r>
              <a:rPr lang="en-US">
                <a:cs typeface="Calibri"/>
              </a:rPr>
              <a:t>Agenda Item #6-focused discussions</a:t>
            </a:r>
          </a:p>
          <a:p>
            <a:pPr>
              <a:lnSpc>
                <a:spcPct val="90000"/>
              </a:lnSpc>
              <a:spcBef>
                <a:spcPts val="982"/>
              </a:spcBef>
            </a:pPr>
            <a:r>
              <a:rPr lang="en-US">
                <a:cs typeface="Calibri"/>
              </a:rPr>
              <a:t>Submit TCEP application, develop grant application</a:t>
            </a:r>
          </a:p>
          <a:p>
            <a:pPr>
              <a:lnSpc>
                <a:spcPct val="90000"/>
              </a:lnSpc>
              <a:spcBef>
                <a:spcPts val="982"/>
              </a:spcBef>
            </a:pPr>
            <a:r>
              <a:rPr lang="en-US">
                <a:cs typeface="Calibri"/>
              </a:rPr>
              <a:t>Finalize $5MM TA expertise</a:t>
            </a:r>
          </a:p>
          <a:p>
            <a:pPr>
              <a:lnSpc>
                <a:spcPct val="90000"/>
              </a:lnSpc>
              <a:spcBef>
                <a:spcPts val="982"/>
              </a:spcBef>
            </a:pPr>
            <a:r>
              <a:rPr lang="en-US">
                <a:cs typeface="Calibri"/>
              </a:rPr>
              <a:t>Local hiring policy</a:t>
            </a:r>
          </a:p>
          <a:p>
            <a:pPr>
              <a:lnSpc>
                <a:spcPct val="90000"/>
              </a:lnSpc>
              <a:spcBef>
                <a:spcPts val="982"/>
              </a:spcBef>
            </a:pPr>
            <a:endParaRPr lang="en-US">
              <a:cs typeface="Calibri"/>
            </a:endParaRPr>
          </a:p>
          <a:p>
            <a:pPr>
              <a:lnSpc>
                <a:spcPct val="90000"/>
              </a:lnSpc>
              <a:spcBef>
                <a:spcPts val="982"/>
              </a:spcBef>
            </a:pPr>
            <a:endParaRPr lang="en-US">
              <a:cs typeface="Calibri"/>
            </a:endParaRPr>
          </a:p>
          <a:p>
            <a:pPr>
              <a:lnSpc>
                <a:spcPct val="90000"/>
              </a:lnSpc>
              <a:spcBef>
                <a:spcPts val="982"/>
              </a:spcBef>
            </a:pPr>
            <a:endParaRPr lang="en-US">
              <a:cs typeface="Calibri"/>
            </a:endParaRPr>
          </a:p>
          <a:p>
            <a:pPr>
              <a:lnSpc>
                <a:spcPct val="90000"/>
              </a:lnSpc>
              <a:spcBef>
                <a:spcPts val="982"/>
              </a:spcBef>
            </a:pPr>
            <a:endParaRPr lang="en-US">
              <a:cs typeface="Calibri"/>
            </a:endParaRPr>
          </a:p>
          <a:p>
            <a:pPr>
              <a:lnSpc>
                <a:spcPct val="90000"/>
              </a:lnSpc>
              <a:spcBef>
                <a:spcPts val="982"/>
              </a:spcBef>
            </a:pPr>
            <a:r>
              <a:rPr lang="en-US">
                <a:cs typeface="Calibri"/>
              </a:rPr>
              <a:t>Erika</a:t>
            </a:r>
          </a:p>
          <a:p>
            <a:pPr>
              <a:lnSpc>
                <a:spcPct val="90000"/>
              </a:lnSpc>
              <a:spcBef>
                <a:spcPts val="982"/>
              </a:spcBef>
            </a:pPr>
            <a:endParaRPr lang="en-US">
              <a:cs typeface="Calibri"/>
            </a:endParaRPr>
          </a:p>
          <a:p>
            <a:pPr>
              <a:lnSpc>
                <a:spcPct val="90000"/>
              </a:lnSpc>
              <a:spcBef>
                <a:spcPts val="982"/>
              </a:spcBef>
            </a:pPr>
            <a:r>
              <a:rPr lang="en-US">
                <a:cs typeface="Calibri"/>
              </a:rPr>
              <a:t>Difference between things we generate and things we are a part of</a:t>
            </a:r>
          </a:p>
          <a:p>
            <a:pPr>
              <a:lnSpc>
                <a:spcPct val="90000"/>
              </a:lnSpc>
              <a:spcBef>
                <a:spcPts val="982"/>
              </a:spcBef>
            </a:pPr>
            <a:r>
              <a:rPr lang="en-US">
                <a:cs typeface="Calibri"/>
              </a:rPr>
              <a:t>How do we get the $200 m</a:t>
            </a:r>
          </a:p>
          <a:p>
            <a:pPr>
              <a:lnSpc>
                <a:spcPct val="90000"/>
              </a:lnSpc>
              <a:spcBef>
                <a:spcPts val="982"/>
              </a:spcBef>
            </a:pPr>
            <a:r>
              <a:rPr lang="en-US">
                <a:cs typeface="Calibri"/>
              </a:rPr>
              <a:t>How do we use Metros’ unique position in the county</a:t>
            </a:r>
          </a:p>
          <a:p>
            <a:pPr>
              <a:lnSpc>
                <a:spcPct val="90000"/>
              </a:lnSpc>
              <a:spcBef>
                <a:spcPts val="982"/>
              </a:spcBef>
            </a:pPr>
            <a:endParaRPr lang="en-US">
              <a:cs typeface="Calibri"/>
            </a:endParaRPr>
          </a:p>
          <a:p>
            <a:pPr>
              <a:lnSpc>
                <a:spcPct val="90000"/>
              </a:lnSpc>
              <a:spcBef>
                <a:spcPts val="982"/>
              </a:spcBef>
            </a:pPr>
            <a:r>
              <a:rPr lang="en-US">
                <a:cs typeface="Calibri"/>
              </a:rPr>
              <a:t>How do we create our own program?</a:t>
            </a:r>
          </a:p>
          <a:p>
            <a:pPr>
              <a:lnSpc>
                <a:spcPct val="90000"/>
              </a:lnSpc>
              <a:spcBef>
                <a:spcPts val="982"/>
              </a:spcBef>
            </a:pPr>
            <a:r>
              <a:rPr lang="en-US">
                <a:cs typeface="Calibri"/>
              </a:rPr>
              <a:t>How do we respond to other programs that want to partner with us?</a:t>
            </a:r>
          </a:p>
          <a:p>
            <a:pPr>
              <a:lnSpc>
                <a:spcPct val="90000"/>
              </a:lnSpc>
              <a:spcBef>
                <a:spcPts val="982"/>
              </a:spcBef>
            </a:pPr>
            <a:endParaRPr lang="en-US">
              <a:cs typeface="Calibri"/>
            </a:endParaRPr>
          </a:p>
          <a:p>
            <a:pPr>
              <a:lnSpc>
                <a:spcPct val="90000"/>
              </a:lnSpc>
              <a:spcBef>
                <a:spcPts val="982"/>
              </a:spcBef>
            </a:pPr>
            <a:r>
              <a:rPr lang="en-US">
                <a:cs typeface="Calibri"/>
              </a:rPr>
              <a:t>How do we create technical expertise- to develop this program</a:t>
            </a:r>
          </a:p>
          <a:p>
            <a:pPr>
              <a:lnSpc>
                <a:spcPct val="90000"/>
              </a:lnSpc>
              <a:spcBef>
                <a:spcPts val="982"/>
              </a:spcBef>
            </a:pPr>
            <a:r>
              <a:rPr lang="en-US">
                <a:cs typeface="Calibri"/>
              </a:rPr>
              <a:t>Technical working group?</a:t>
            </a:r>
          </a:p>
          <a:p>
            <a:pPr>
              <a:lnSpc>
                <a:spcPct val="90000"/>
              </a:lnSpc>
              <a:spcBef>
                <a:spcPts val="982"/>
              </a:spcBef>
            </a:pPr>
            <a:r>
              <a:rPr lang="en-US">
                <a:cs typeface="Calibri"/>
              </a:rPr>
              <a:t>Keep to ourselves?</a:t>
            </a:r>
          </a:p>
          <a:p>
            <a:pPr>
              <a:lnSpc>
                <a:spcPct val="90000"/>
              </a:lnSpc>
              <a:spcBef>
                <a:spcPts val="982"/>
              </a:spcBef>
            </a:pPr>
            <a:endParaRPr lang="en-US">
              <a:cs typeface="Calibri"/>
            </a:endParaRPr>
          </a:p>
          <a:p>
            <a:pPr>
              <a:lnSpc>
                <a:spcPct val="90000"/>
              </a:lnSpc>
              <a:spcBef>
                <a:spcPts val="982"/>
              </a:spcBef>
            </a:pPr>
            <a:r>
              <a:rPr lang="en-US">
                <a:cs typeface="Calibri"/>
              </a:rPr>
              <a:t>We need to develop our community outreach discussion-formalize it</a:t>
            </a:r>
          </a:p>
          <a:p>
            <a:pPr>
              <a:lnSpc>
                <a:spcPct val="90000"/>
              </a:lnSpc>
              <a:spcBef>
                <a:spcPts val="982"/>
              </a:spcBef>
            </a:pPr>
            <a:r>
              <a:rPr lang="en-US">
                <a:cs typeface="Calibri"/>
              </a:rPr>
              <a:t>Have plan in place</a:t>
            </a:r>
          </a:p>
          <a:p>
            <a:pPr>
              <a:lnSpc>
                <a:spcPct val="90000"/>
              </a:lnSpc>
              <a:spcBef>
                <a:spcPts val="982"/>
              </a:spcBef>
            </a:pPr>
            <a:r>
              <a:rPr lang="en-US">
                <a:cs typeface="Calibri"/>
              </a:rPr>
              <a:t>Advanced work in outreach</a:t>
            </a:r>
          </a:p>
          <a:p>
            <a:pPr>
              <a:lnSpc>
                <a:spcPct val="90000"/>
              </a:lnSpc>
              <a:spcBef>
                <a:spcPts val="982"/>
              </a:spcBef>
            </a:pPr>
            <a:endParaRPr lang="en-US">
              <a:cs typeface="Calibri"/>
            </a:endParaRPr>
          </a:p>
          <a:p>
            <a:pPr>
              <a:lnSpc>
                <a:spcPct val="90000"/>
              </a:lnSpc>
              <a:spcBef>
                <a:spcPts val="982"/>
              </a:spcBef>
            </a:pPr>
            <a:r>
              <a:rPr lang="en-US">
                <a:cs typeface="Calibri"/>
              </a:rPr>
              <a:t>AQMD=scope</a:t>
            </a:r>
          </a:p>
          <a:p>
            <a:pPr>
              <a:lnSpc>
                <a:spcPct val="90000"/>
              </a:lnSpc>
              <a:spcBef>
                <a:spcPts val="982"/>
              </a:spcBef>
            </a:pPr>
            <a:endParaRPr lang="en-US">
              <a:cs typeface="Calibri"/>
            </a:endParaRPr>
          </a:p>
          <a:p>
            <a:pPr>
              <a:lnSpc>
                <a:spcPct val="90000"/>
              </a:lnSpc>
              <a:spcBef>
                <a:spcPts val="982"/>
              </a:spcBef>
            </a:pPr>
            <a:r>
              <a:rPr lang="en-US">
                <a:cs typeface="Calibri"/>
              </a:rPr>
              <a:t>COMMUNITY EDUCATION</a:t>
            </a:r>
          </a:p>
          <a:p>
            <a:pPr>
              <a:lnSpc>
                <a:spcPct val="90000"/>
              </a:lnSpc>
              <a:spcBef>
                <a:spcPts val="982"/>
              </a:spcBef>
            </a:pPr>
            <a:r>
              <a:rPr lang="en-US">
                <a:cs typeface="Calibri"/>
              </a:rPr>
              <a:t>Akiko-Watson Land-realities of developing infrastructure </a:t>
            </a:r>
          </a:p>
          <a:p>
            <a:r>
              <a:rPr lang="en-US">
                <a:cs typeface="Calibri"/>
              </a:rPr>
              <a:t>rika</a:t>
            </a:r>
            <a:endParaRPr lang="en-US"/>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48</a:t>
            </a:fld>
            <a:endParaRPr lang="en-US">
              <a:solidFill>
                <a:prstClr val="black"/>
              </a:solidFill>
              <a:latin typeface="Calibri" panose="020F0502020204030204"/>
            </a:endParaRPr>
          </a:p>
        </p:txBody>
      </p:sp>
    </p:spTree>
    <p:extLst>
      <p:ext uri="{BB962C8B-B14F-4D97-AF65-F5344CB8AC3E}">
        <p14:creationId xmlns:p14="http://schemas.microsoft.com/office/powerpoint/2010/main" val="7219577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Erika</a:t>
            </a:r>
          </a:p>
          <a:p>
            <a:endParaRPr lang="en-US"/>
          </a:p>
          <a:p>
            <a:r>
              <a:rPr lang="en-US" b="0" i="0">
                <a:solidFill>
                  <a:srgbClr val="202124"/>
                </a:solidFill>
                <a:effectLst/>
                <a:latin typeface="Roboto" panose="02000000000000000000" pitchFamily="2" charset="0"/>
              </a:rPr>
              <a:t>Our Lady of Guadalupe Day is celebrated on December 12 every year. The day has been declared a national holiday in Mexico. Devotees honor the day when Virgin Mary made an appearance to a young man on this day in 1531.</a:t>
            </a:r>
            <a:endParaRPr lang="en-US"/>
          </a:p>
          <a:p>
            <a:endParaRPr lang="en-US"/>
          </a:p>
          <a:p>
            <a:endParaRPr lang="en-US"/>
          </a:p>
          <a:p>
            <a:endParaRPr lang="en-US"/>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pPr defTabSz="456999">
              <a:defRPr/>
            </a:pPr>
            <a:fld id="{1CA99CD2-19A0-6F48-895C-C7AB61D791DF}" type="slidenum">
              <a:rPr lang="en-US">
                <a:solidFill>
                  <a:prstClr val="black"/>
                </a:solidFill>
                <a:latin typeface="Calibri" panose="020F0502020204030204"/>
              </a:rPr>
              <a:pPr defTabSz="456999">
                <a:defRPr/>
              </a:pPr>
              <a:t>49</a:t>
            </a:fld>
            <a:endParaRPr lang="en-US">
              <a:solidFill>
                <a:prstClr val="black"/>
              </a:solidFill>
              <a:latin typeface="Calibri" panose="020F0502020204030204"/>
            </a:endParaRPr>
          </a:p>
        </p:txBody>
      </p:sp>
    </p:spTree>
    <p:extLst>
      <p:ext uri="{BB962C8B-B14F-4D97-AF65-F5344CB8AC3E}">
        <p14:creationId xmlns:p14="http://schemas.microsoft.com/office/powerpoint/2010/main" val="17115597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endParaRPr lang="en-US" b="0" i="0">
              <a:solidFill>
                <a:srgbClr val="000000"/>
              </a:solidFill>
              <a:effectLst/>
              <a:latin typeface="Helvetica" panose="020B0604020202020204" pitchFamily="34" charset="0"/>
              <a:cs typeface="Calibri"/>
            </a:endParaRPr>
          </a:p>
          <a:p>
            <a:pPr>
              <a:buFont typeface="Arial" panose="020B0604020202020204" pitchFamily="34" charset="0"/>
              <a:buChar char="•"/>
            </a:pPr>
            <a:r>
              <a:rPr lang="en-US">
                <a:cs typeface="Calibri"/>
              </a:rPr>
              <a:t>Funding opportunities</a:t>
            </a:r>
          </a:p>
          <a:p>
            <a:pPr marL="285750" lvl="1">
              <a:buFont typeface="Arial" panose="020B0604020202020204" pitchFamily="34" charset="0"/>
              <a:buChar char="•"/>
            </a:pPr>
            <a:r>
              <a:rPr lang="en-US">
                <a:cs typeface="Calibri"/>
              </a:rPr>
              <a:t>More connection (TCEP can fund charging infrastructure)</a:t>
            </a:r>
            <a:endParaRPr lang="en-US"/>
          </a:p>
          <a:p>
            <a:pPr marL="285750" lvl="1">
              <a:buFont typeface="Arial" panose="020B0604020202020204" pitchFamily="34" charset="0"/>
              <a:buChar char="•"/>
            </a:pPr>
            <a:r>
              <a:rPr lang="en-US">
                <a:cs typeface="Calibri"/>
              </a:rPr>
              <a:t>INFRA</a:t>
            </a:r>
          </a:p>
        </p:txBody>
      </p:sp>
      <p:sp>
        <p:nvSpPr>
          <p:cNvPr id="4" name="Slide Number Placeholder 3"/>
          <p:cNvSpPr>
            <a:spLocks noGrp="1"/>
          </p:cNvSpPr>
          <p:nvPr>
            <p:ph type="sldNum" sz="quarter" idx="5"/>
          </p:nvPr>
        </p:nvSpPr>
        <p:spPr/>
        <p:txBody>
          <a:bodyPr/>
          <a:lstStyle/>
          <a:p>
            <a:pPr defTabSz="440630">
              <a:defRPr/>
            </a:pPr>
            <a:fld id="{1CA99CD2-19A0-6F48-895C-C7AB61D791DF}" type="slidenum">
              <a:rPr lang="en-US">
                <a:solidFill>
                  <a:prstClr val="black"/>
                </a:solidFill>
                <a:latin typeface="Calibri" panose="020F0502020204030204"/>
              </a:rPr>
              <a:pPr defTabSz="440630">
                <a:defRPr/>
              </a:pPr>
              <a:t>5</a:t>
            </a:fld>
            <a:endParaRPr lang="en-US">
              <a:solidFill>
                <a:prstClr val="black"/>
              </a:solidFill>
              <a:latin typeface="Calibri" panose="020F0502020204030204"/>
            </a:endParaRPr>
          </a:p>
        </p:txBody>
      </p:sp>
    </p:spTree>
    <p:extLst>
      <p:ext uri="{BB962C8B-B14F-4D97-AF65-F5344CB8AC3E}">
        <p14:creationId xmlns:p14="http://schemas.microsoft.com/office/powerpoint/2010/main" val="40559187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3730">
              <a:defRPr/>
            </a:pPr>
            <a:r>
              <a:rPr lang="en-US">
                <a:cs typeface="Calibri"/>
              </a:rPr>
              <a:t>Erika</a:t>
            </a: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13085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Erika</a:t>
            </a:r>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51</a:t>
            </a:fld>
            <a:endParaRPr lang="en-US">
              <a:solidFill>
                <a:prstClr val="black"/>
              </a:solidFill>
              <a:latin typeface="Calibri" panose="020F0502020204030204"/>
            </a:endParaRPr>
          </a:p>
        </p:txBody>
      </p:sp>
    </p:spTree>
    <p:extLst>
      <p:ext uri="{BB962C8B-B14F-4D97-AF65-F5344CB8AC3E}">
        <p14:creationId xmlns:p14="http://schemas.microsoft.com/office/powerpoint/2010/main" val="20829237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Erika</a:t>
            </a:r>
          </a:p>
        </p:txBody>
      </p:sp>
      <p:sp>
        <p:nvSpPr>
          <p:cNvPr id="4" name="Slide Number Placeholder 3"/>
          <p:cNvSpPr>
            <a:spLocks noGrp="1"/>
          </p:cNvSpPr>
          <p:nvPr>
            <p:ph type="sldNum" sz="quarter" idx="5"/>
          </p:nvPr>
        </p:nvSpPr>
        <p:spPr/>
        <p:txBody>
          <a:bodyPr/>
          <a:lstStyle/>
          <a:p>
            <a:fld id="{1CA99CD2-19A0-6F48-895C-C7AB61D791DF}" type="slidenum">
              <a:rPr lang="en-US" smtClean="0"/>
              <a:t>6</a:t>
            </a:fld>
            <a:endParaRPr lang="en-US"/>
          </a:p>
        </p:txBody>
      </p:sp>
    </p:spTree>
    <p:extLst>
      <p:ext uri="{BB962C8B-B14F-4D97-AF65-F5344CB8AC3E}">
        <p14:creationId xmlns:p14="http://schemas.microsoft.com/office/powerpoint/2010/main" val="2161564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t>Erika</a:t>
            </a:r>
          </a:p>
          <a:p>
            <a:endParaRPr lang="en-US">
              <a:cs typeface="Calibri"/>
            </a:endParaRPr>
          </a:p>
        </p:txBody>
      </p:sp>
      <p:sp>
        <p:nvSpPr>
          <p:cNvPr id="4" name="Slide Number Placeholder 3"/>
          <p:cNvSpPr>
            <a:spLocks noGrp="1"/>
          </p:cNvSpPr>
          <p:nvPr>
            <p:ph type="sldNum" sz="quarter" idx="5"/>
          </p:nvPr>
        </p:nvSpPr>
        <p:spPr/>
        <p:txBody>
          <a:bodyPr/>
          <a:lstStyle/>
          <a:p>
            <a:pPr defTabSz="456932">
              <a:defRPr/>
            </a:pPr>
            <a:fld id="{1CA99CD2-19A0-6F48-895C-C7AB61D791DF}" type="slidenum">
              <a:rPr lang="en-US">
                <a:solidFill>
                  <a:prstClr val="black"/>
                </a:solidFill>
                <a:latin typeface="Calibri" panose="020F0502020204030204"/>
              </a:rPr>
              <a:pPr defTabSz="456932">
                <a:defRPr/>
              </a:pPr>
              <a:t>7</a:t>
            </a:fld>
            <a:endParaRPr lang="en-US">
              <a:solidFill>
                <a:prstClr val="black"/>
              </a:solidFill>
              <a:latin typeface="Calibri" panose="020F0502020204030204"/>
            </a:endParaRPr>
          </a:p>
        </p:txBody>
      </p:sp>
    </p:spTree>
    <p:extLst>
      <p:ext uri="{BB962C8B-B14F-4D97-AF65-F5344CB8AC3E}">
        <p14:creationId xmlns:p14="http://schemas.microsoft.com/office/powerpoint/2010/main" val="7871351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ERIKA</a:t>
            </a:r>
          </a:p>
          <a:p>
            <a:endParaRPr lang="en-US"/>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8</a:t>
            </a:fld>
            <a:endParaRPr lang="en-US">
              <a:solidFill>
                <a:prstClr val="black"/>
              </a:solidFill>
              <a:latin typeface="Calibri" panose="020F0502020204030204"/>
            </a:endParaRPr>
          </a:p>
        </p:txBody>
      </p:sp>
    </p:spTree>
    <p:extLst>
      <p:ext uri="{BB962C8B-B14F-4D97-AF65-F5344CB8AC3E}">
        <p14:creationId xmlns:p14="http://schemas.microsoft.com/office/powerpoint/2010/main" val="13051229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endParaRPr lang="en-US" b="0" i="0">
              <a:solidFill>
                <a:srgbClr val="000000"/>
              </a:solidFill>
              <a:effectLst/>
              <a:latin typeface="Helvetica" panose="020B0604020202020204" pitchFamily="34" charset="0"/>
              <a:cs typeface="Calibri"/>
            </a:endParaRPr>
          </a:p>
          <a:p>
            <a:pPr marL="285750" lvl="1">
              <a:buFont typeface="Arial" panose="020B0604020202020204" pitchFamily="34" charset="0"/>
              <a:buChar char="•"/>
            </a:pPr>
            <a:endParaRPr lang="en-US">
              <a:cs typeface="Calibri"/>
            </a:endParaRPr>
          </a:p>
        </p:txBody>
      </p:sp>
      <p:sp>
        <p:nvSpPr>
          <p:cNvPr id="4" name="Slide Number Placeholder 3"/>
          <p:cNvSpPr>
            <a:spLocks noGrp="1"/>
          </p:cNvSpPr>
          <p:nvPr>
            <p:ph type="sldNum" sz="quarter" idx="5"/>
          </p:nvPr>
        </p:nvSpPr>
        <p:spPr/>
        <p:txBody>
          <a:bodyPr/>
          <a:lstStyle/>
          <a:p>
            <a:pPr defTabSz="440630">
              <a:defRPr/>
            </a:pPr>
            <a:fld id="{1CA99CD2-19A0-6F48-895C-C7AB61D791DF}" type="slidenum">
              <a:rPr lang="en-US">
                <a:solidFill>
                  <a:prstClr val="black"/>
                </a:solidFill>
                <a:latin typeface="Calibri" panose="020F0502020204030204"/>
              </a:rPr>
              <a:pPr defTabSz="440630">
                <a:defRPr/>
              </a:pPr>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8755598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Master" Target="../slideMasters/slideMaster5.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1908232"/>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Slide Number Placeholder 6"/>
          <p:cNvSpPr>
            <a:spLocks noGrp="1"/>
          </p:cNvSpPr>
          <p:nvPr>
            <p:ph type="sldNum" sz="quarter" idx="12"/>
          </p:nvPr>
        </p:nvSpPr>
        <p:spPr/>
        <p:txBody>
          <a:bodyPr/>
          <a:lstStyle/>
          <a:p>
            <a:fld id="{2429C633-AF9B-9840-B7F1-7587910FEF71}" type="slidenum">
              <a:rPr lang="en-US" smtClean="0"/>
              <a:pPr/>
              <a:t>‹#›</a:t>
            </a:fld>
            <a:endParaRPr lang="en-US"/>
          </a:p>
        </p:txBody>
      </p:sp>
      <p:sp>
        <p:nvSpPr>
          <p:cNvPr id="8" name="Picture Placeholder 5">
            <a:extLst>
              <a:ext uri="{FF2B5EF4-FFF2-40B4-BE49-F238E27FC236}">
                <a16:creationId xmlns:a16="http://schemas.microsoft.com/office/drawing/2014/main" id="{A19626C0-1BAA-2D48-9E24-CE93F062A421}"/>
              </a:ext>
            </a:extLst>
          </p:cNvPr>
          <p:cNvSpPr>
            <a:spLocks noGrp="1"/>
          </p:cNvSpPr>
          <p:nvPr>
            <p:ph type="pic" sz="quarter" idx="13"/>
          </p:nvPr>
        </p:nvSpPr>
        <p:spPr>
          <a:xfrm>
            <a:off x="381000" y="1276350"/>
            <a:ext cx="11456324" cy="4675563"/>
          </a:xfrm>
          <a:solidFill>
            <a:schemeClr val="bg1">
              <a:lumMod val="85000"/>
            </a:schemeClr>
          </a:solidFill>
        </p:spPr>
        <p:txBody>
          <a:bodyPr/>
          <a:lstStyle/>
          <a:p>
            <a:endParaRPr lang="en-US"/>
          </a:p>
        </p:txBody>
      </p:sp>
    </p:spTree>
    <p:extLst>
      <p:ext uri="{BB962C8B-B14F-4D97-AF65-F5344CB8AC3E}">
        <p14:creationId xmlns:p14="http://schemas.microsoft.com/office/powerpoint/2010/main" val="726295518"/>
      </p:ext>
    </p:extLst>
  </p:cSld>
  <p:clrMapOvr>
    <a:masterClrMapping/>
  </p:clrMapOvr>
  <p:hf hdr="0" ftr="0" dt="0"/>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500399" y="1501255"/>
            <a:ext cx="5484476" cy="1940400"/>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hasCustomPrompt="1"/>
          </p:nvPr>
        </p:nvSpPr>
        <p:spPr>
          <a:xfrm>
            <a:off x="6225550" y="1501255"/>
            <a:ext cx="5464800" cy="1940400"/>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8" name="Content Placeholder 3">
            <a:extLst>
              <a:ext uri="{FF2B5EF4-FFF2-40B4-BE49-F238E27FC236}">
                <a16:creationId xmlns:a16="http://schemas.microsoft.com/office/drawing/2014/main" id="{43327ACD-F89A-484C-8B15-F2161D2D5BCB}"/>
              </a:ext>
            </a:extLst>
          </p:cNvPr>
          <p:cNvSpPr>
            <a:spLocks noGrp="1"/>
          </p:cNvSpPr>
          <p:nvPr>
            <p:ph sz="half" idx="13" hasCustomPrompt="1"/>
          </p:nvPr>
        </p:nvSpPr>
        <p:spPr>
          <a:xfrm>
            <a:off x="500399" y="3678175"/>
            <a:ext cx="5484476" cy="1940400"/>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12" name="Footer Placeholder 11">
            <a:extLst>
              <a:ext uri="{FF2B5EF4-FFF2-40B4-BE49-F238E27FC236}">
                <a16:creationId xmlns:a16="http://schemas.microsoft.com/office/drawing/2014/main" id="{18C6ED01-FBEF-43FA-9DEC-6C188F0B9998}"/>
              </a:ext>
            </a:extLst>
          </p:cNvPr>
          <p:cNvSpPr>
            <a:spLocks noGrp="1"/>
          </p:cNvSpPr>
          <p:nvPr>
            <p:ph type="ftr" sz="quarter" idx="15"/>
          </p:nvPr>
        </p:nvSpPr>
        <p:spPr/>
        <p:txBody>
          <a:bodyPr/>
          <a:lstStyle/>
          <a:p>
            <a:r>
              <a:rPr lang="it-IT"/>
              <a:t>Carlo Bertani, Maersk, Inland Decarbonization Lead</a:t>
            </a:r>
            <a:endParaRPr lang="en-GB"/>
          </a:p>
        </p:txBody>
      </p:sp>
      <p:sp>
        <p:nvSpPr>
          <p:cNvPr id="13" name="Slide Number Placeholder 12">
            <a:extLst>
              <a:ext uri="{FF2B5EF4-FFF2-40B4-BE49-F238E27FC236}">
                <a16:creationId xmlns:a16="http://schemas.microsoft.com/office/drawing/2014/main" id="{E56BDAC3-1A7D-4E21-85A0-10315A7DA9F4}"/>
              </a:ext>
            </a:extLst>
          </p:cNvPr>
          <p:cNvSpPr>
            <a:spLocks noGrp="1"/>
          </p:cNvSpPr>
          <p:nvPr>
            <p:ph type="sldNum" sz="quarter" idx="16"/>
          </p:nvPr>
        </p:nvSpPr>
        <p:spPr/>
        <p:txBody>
          <a:bodyPr/>
          <a:lstStyle/>
          <a:p>
            <a:fld id="{43A204BC-C5BA-4EF4-ABC8-D45123A0C528}" type="slidenum">
              <a:rPr lang="en-GB" smtClean="0"/>
              <a:pPr/>
              <a:t>‹#›</a:t>
            </a:fld>
            <a:endParaRPr lang="en-GB"/>
          </a:p>
        </p:txBody>
      </p:sp>
      <p:sp>
        <p:nvSpPr>
          <p:cNvPr id="11" name="Date Placeholder 10" hidden="1">
            <a:extLst>
              <a:ext uri="{FF2B5EF4-FFF2-40B4-BE49-F238E27FC236}">
                <a16:creationId xmlns:a16="http://schemas.microsoft.com/office/drawing/2014/main" id="{C8F53383-3780-4626-A2BE-E67BBD0A1DFE}"/>
              </a:ext>
            </a:extLst>
          </p:cNvPr>
          <p:cNvSpPr>
            <a:spLocks noGrp="1"/>
          </p:cNvSpPr>
          <p:nvPr>
            <p:ph type="dt" sz="half" idx="14"/>
          </p:nvPr>
        </p:nvSpPr>
        <p:spPr/>
        <p:txBody>
          <a:bodyPr/>
          <a:lstStyle/>
          <a:p>
            <a:r>
              <a:rPr lang="en-US"/>
              <a:t>September 20, 2022</a:t>
            </a:r>
            <a:endParaRPr lang="en-GB"/>
          </a:p>
        </p:txBody>
      </p:sp>
      <p:sp>
        <p:nvSpPr>
          <p:cNvPr id="9" name="Content Placeholder 3">
            <a:extLst>
              <a:ext uri="{FF2B5EF4-FFF2-40B4-BE49-F238E27FC236}">
                <a16:creationId xmlns:a16="http://schemas.microsoft.com/office/drawing/2014/main" id="{4F9FA52E-E6B6-497B-8CDF-4291B6C70B9B}"/>
              </a:ext>
            </a:extLst>
          </p:cNvPr>
          <p:cNvSpPr>
            <a:spLocks noGrp="1"/>
          </p:cNvSpPr>
          <p:nvPr>
            <p:ph sz="half" idx="17" hasCustomPrompt="1"/>
          </p:nvPr>
        </p:nvSpPr>
        <p:spPr>
          <a:xfrm>
            <a:off x="6225550" y="3678175"/>
            <a:ext cx="5464800" cy="1940400"/>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5" name="Title 4">
            <a:extLst>
              <a:ext uri="{FF2B5EF4-FFF2-40B4-BE49-F238E27FC236}">
                <a16:creationId xmlns:a16="http://schemas.microsoft.com/office/drawing/2014/main" id="{0535A655-0007-42B8-9AAE-D572D30C69E7}"/>
              </a:ext>
            </a:extLst>
          </p:cNvPr>
          <p:cNvSpPr>
            <a:spLocks noGrp="1"/>
          </p:cNvSpPr>
          <p:nvPr>
            <p:ph type="title" hasCustomPrompt="1"/>
          </p:nvPr>
        </p:nvSpPr>
        <p:spPr/>
        <p:txBody>
          <a:bodyPr/>
          <a:lstStyle>
            <a:lvl1pPr>
              <a:defRPr/>
            </a:lvl1pPr>
          </a:lstStyle>
          <a:p>
            <a:r>
              <a:rPr lang="en-GB"/>
              <a:t>Click to add title</a:t>
            </a:r>
          </a:p>
        </p:txBody>
      </p:sp>
    </p:spTree>
    <p:extLst>
      <p:ext uri="{BB962C8B-B14F-4D97-AF65-F5344CB8AC3E}">
        <p14:creationId xmlns:p14="http://schemas.microsoft.com/office/powerpoint/2010/main" val="46919411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399" y="501649"/>
            <a:ext cx="11189951" cy="930275"/>
          </a:xfrm>
        </p:spPr>
        <p:txBody>
          <a:bodyPr/>
          <a:lstStyle>
            <a:lvl1pPr>
              <a:defRPr/>
            </a:lvl1pPr>
          </a:lstStyle>
          <a:p>
            <a:r>
              <a:rPr lang="en-GB" noProof="0"/>
              <a:t>Click to add title</a:t>
            </a:r>
          </a:p>
        </p:txBody>
      </p:sp>
      <p:sp>
        <p:nvSpPr>
          <p:cNvPr id="3" name="Content Placeholder 2"/>
          <p:cNvSpPr>
            <a:spLocks noGrp="1"/>
          </p:cNvSpPr>
          <p:nvPr>
            <p:ph idx="1" hasCustomPrompt="1"/>
          </p:nvPr>
        </p:nvSpPr>
        <p:spPr>
          <a:xfrm>
            <a:off x="500399" y="1943100"/>
            <a:ext cx="11189951" cy="3690257"/>
          </a:xfrm>
        </p:spPr>
        <p:txBody>
          <a:bodyPr/>
          <a:lstStyle>
            <a:lvl1pPr>
              <a:defRPr/>
            </a:lvl1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Footer Placeholder 7">
            <a:extLst>
              <a:ext uri="{FF2B5EF4-FFF2-40B4-BE49-F238E27FC236}">
                <a16:creationId xmlns:a16="http://schemas.microsoft.com/office/drawing/2014/main" id="{E9436AB1-5F87-45A0-A4D3-ACB62D87C979}"/>
              </a:ext>
            </a:extLst>
          </p:cNvPr>
          <p:cNvSpPr>
            <a:spLocks noGrp="1"/>
          </p:cNvSpPr>
          <p:nvPr>
            <p:ph type="ftr" sz="quarter" idx="11"/>
          </p:nvPr>
        </p:nvSpPr>
        <p:spPr/>
        <p:txBody>
          <a:bodyPr/>
          <a:lstStyle/>
          <a:p>
            <a:r>
              <a:rPr lang="it-IT"/>
              <a:t>Carlo Bertani, Maersk, Inland Decarbonization Lead</a:t>
            </a:r>
            <a:endParaRPr lang="en-GB"/>
          </a:p>
        </p:txBody>
      </p:sp>
      <p:sp>
        <p:nvSpPr>
          <p:cNvPr id="9" name="Slide Number Placeholder 8">
            <a:extLst>
              <a:ext uri="{FF2B5EF4-FFF2-40B4-BE49-F238E27FC236}">
                <a16:creationId xmlns:a16="http://schemas.microsoft.com/office/drawing/2014/main" id="{1DEC2C57-2A89-4D06-932E-353E043E7C9E}"/>
              </a:ext>
            </a:extLst>
          </p:cNvPr>
          <p:cNvSpPr>
            <a:spLocks noGrp="1"/>
          </p:cNvSpPr>
          <p:nvPr>
            <p:ph type="sldNum" sz="quarter" idx="12"/>
          </p:nvPr>
        </p:nvSpPr>
        <p:spPr/>
        <p:txBody>
          <a:bodyPr/>
          <a:lstStyle/>
          <a:p>
            <a:fld id="{43A204BC-C5BA-4EF4-ABC8-D45123A0C528}" type="slidenum">
              <a:rPr lang="en-GB" smtClean="0"/>
              <a:pPr/>
              <a:t>‹#›</a:t>
            </a:fld>
            <a:endParaRPr lang="en-GB"/>
          </a:p>
        </p:txBody>
      </p:sp>
      <p:sp>
        <p:nvSpPr>
          <p:cNvPr id="7" name="Date Placeholder 6" hidden="1">
            <a:extLst>
              <a:ext uri="{FF2B5EF4-FFF2-40B4-BE49-F238E27FC236}">
                <a16:creationId xmlns:a16="http://schemas.microsoft.com/office/drawing/2014/main" id="{C0878BA1-CFB4-4349-B120-1867D280A4EA}"/>
              </a:ext>
            </a:extLst>
          </p:cNvPr>
          <p:cNvSpPr>
            <a:spLocks noGrp="1"/>
          </p:cNvSpPr>
          <p:nvPr>
            <p:ph type="dt" sz="half" idx="10"/>
          </p:nvPr>
        </p:nvSpPr>
        <p:spPr/>
        <p:txBody>
          <a:bodyPr/>
          <a:lstStyle/>
          <a:p>
            <a:r>
              <a:rPr lang="en-US"/>
              <a:t>September 20, 2022</a:t>
            </a:r>
            <a:endParaRPr lang="en-GB"/>
          </a:p>
        </p:txBody>
      </p:sp>
    </p:spTree>
    <p:extLst>
      <p:ext uri="{BB962C8B-B14F-4D97-AF65-F5344CB8AC3E}">
        <p14:creationId xmlns:p14="http://schemas.microsoft.com/office/powerpoint/2010/main" val="341374241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a:t>Click to add title</a:t>
            </a:r>
          </a:p>
        </p:txBody>
      </p:sp>
      <p:sp>
        <p:nvSpPr>
          <p:cNvPr id="7" name="Footer Placeholder 6">
            <a:extLst>
              <a:ext uri="{FF2B5EF4-FFF2-40B4-BE49-F238E27FC236}">
                <a16:creationId xmlns:a16="http://schemas.microsoft.com/office/drawing/2014/main" id="{B66D4F2E-FFF6-4D94-A0A4-43A43FCDEB38}"/>
              </a:ext>
            </a:extLst>
          </p:cNvPr>
          <p:cNvSpPr>
            <a:spLocks noGrp="1"/>
          </p:cNvSpPr>
          <p:nvPr>
            <p:ph type="ftr" sz="quarter" idx="11"/>
          </p:nvPr>
        </p:nvSpPr>
        <p:spPr/>
        <p:txBody>
          <a:bodyPr/>
          <a:lstStyle/>
          <a:p>
            <a:r>
              <a:rPr lang="it-IT"/>
              <a:t>Carlo Bertani, Maersk, Inland Decarbonization Lead</a:t>
            </a:r>
            <a:endParaRPr lang="en-GB"/>
          </a:p>
        </p:txBody>
      </p:sp>
      <p:sp>
        <p:nvSpPr>
          <p:cNvPr id="8" name="Slide Number Placeholder 7">
            <a:extLst>
              <a:ext uri="{FF2B5EF4-FFF2-40B4-BE49-F238E27FC236}">
                <a16:creationId xmlns:a16="http://schemas.microsoft.com/office/drawing/2014/main" id="{810EAA6D-6226-4D0B-A23A-3D2469B69BC5}"/>
              </a:ext>
            </a:extLst>
          </p:cNvPr>
          <p:cNvSpPr>
            <a:spLocks noGrp="1"/>
          </p:cNvSpPr>
          <p:nvPr>
            <p:ph type="sldNum" sz="quarter" idx="12"/>
          </p:nvPr>
        </p:nvSpPr>
        <p:spPr/>
        <p:txBody>
          <a:body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C3750702-865E-424E-BDAE-F6B87694C5F2}"/>
              </a:ext>
            </a:extLst>
          </p:cNvPr>
          <p:cNvSpPr>
            <a:spLocks noGrp="1"/>
          </p:cNvSpPr>
          <p:nvPr>
            <p:ph type="dt" sz="half" idx="10"/>
          </p:nvPr>
        </p:nvSpPr>
        <p:spPr/>
        <p:txBody>
          <a:bodyPr/>
          <a:lstStyle/>
          <a:p>
            <a:r>
              <a:rPr lang="en-US"/>
              <a:t>September 20, 2022</a:t>
            </a:r>
            <a:endParaRPr lang="en-GB"/>
          </a:p>
        </p:txBody>
      </p:sp>
    </p:spTree>
    <p:extLst>
      <p:ext uri="{BB962C8B-B14F-4D97-AF65-F5344CB8AC3E}">
        <p14:creationId xmlns:p14="http://schemas.microsoft.com/office/powerpoint/2010/main" val="405008977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1017D30-3C3B-4E02-956C-526F80577709}"/>
              </a:ext>
            </a:extLst>
          </p:cNvPr>
          <p:cNvSpPr>
            <a:spLocks noGrp="1"/>
          </p:cNvSpPr>
          <p:nvPr>
            <p:ph type="ftr" sz="quarter" idx="11"/>
          </p:nvPr>
        </p:nvSpPr>
        <p:spPr/>
        <p:txBody>
          <a:bodyPr/>
          <a:lstStyle/>
          <a:p>
            <a:r>
              <a:rPr lang="it-IT"/>
              <a:t>Carlo Bertani, Maersk, Inland Decarbonization Lead</a:t>
            </a:r>
            <a:endParaRPr lang="en-GB"/>
          </a:p>
        </p:txBody>
      </p:sp>
      <p:sp>
        <p:nvSpPr>
          <p:cNvPr id="7" name="Slide Number Placeholder 6">
            <a:extLst>
              <a:ext uri="{FF2B5EF4-FFF2-40B4-BE49-F238E27FC236}">
                <a16:creationId xmlns:a16="http://schemas.microsoft.com/office/drawing/2014/main" id="{5A2CD91E-E870-45AB-B6B3-21B3C5472439}"/>
              </a:ext>
            </a:extLst>
          </p:cNvPr>
          <p:cNvSpPr>
            <a:spLocks noGrp="1"/>
          </p:cNvSpPr>
          <p:nvPr>
            <p:ph type="sldNum" sz="quarter" idx="12"/>
          </p:nvPr>
        </p:nvSpPr>
        <p:spPr/>
        <p:txBody>
          <a:bodyPr/>
          <a:lstStyle/>
          <a:p>
            <a:fld id="{43A204BC-C5BA-4EF4-ABC8-D45123A0C528}" type="slidenum">
              <a:rPr lang="en-GB" smtClean="0"/>
              <a:pPr/>
              <a:t>‹#›</a:t>
            </a:fld>
            <a:endParaRPr lang="en-GB"/>
          </a:p>
        </p:txBody>
      </p:sp>
      <p:sp>
        <p:nvSpPr>
          <p:cNvPr id="5" name="Date Placeholder 4" hidden="1">
            <a:extLst>
              <a:ext uri="{FF2B5EF4-FFF2-40B4-BE49-F238E27FC236}">
                <a16:creationId xmlns:a16="http://schemas.microsoft.com/office/drawing/2014/main" id="{CF0E3E31-9EAD-4ECD-A589-4F158B739B5B}"/>
              </a:ext>
            </a:extLst>
          </p:cNvPr>
          <p:cNvSpPr>
            <a:spLocks noGrp="1"/>
          </p:cNvSpPr>
          <p:nvPr>
            <p:ph type="dt" sz="half" idx="10"/>
          </p:nvPr>
        </p:nvSpPr>
        <p:spPr/>
        <p:txBody>
          <a:bodyPr/>
          <a:lstStyle/>
          <a:p>
            <a:r>
              <a:rPr lang="en-US"/>
              <a:t>September 20, 2022</a:t>
            </a:r>
            <a:endParaRPr lang="en-GB"/>
          </a:p>
        </p:txBody>
      </p:sp>
    </p:spTree>
    <p:extLst>
      <p:ext uri="{BB962C8B-B14F-4D97-AF65-F5344CB8AC3E}">
        <p14:creationId xmlns:p14="http://schemas.microsoft.com/office/powerpoint/2010/main" val="316975637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End">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4308475"/>
            <a:ext cx="10491788" cy="1318735"/>
          </a:xfrm>
        </p:spPr>
        <p:txBody>
          <a:bodyPr/>
          <a:lstStyle>
            <a:lvl1pPr>
              <a:defRPr sz="4000" b="0">
                <a:solidFill>
                  <a:schemeClr val="accent1"/>
                </a:solidFill>
                <a:latin typeface="+mj-lt"/>
              </a:defRPr>
            </a:lvl1pPr>
          </a:lstStyle>
          <a:p>
            <a:r>
              <a:rPr lang="en-GB" noProof="0"/>
              <a:t>Click to add title</a:t>
            </a:r>
          </a:p>
        </p:txBody>
      </p:sp>
      <p:sp>
        <p:nvSpPr>
          <p:cNvPr id="9" name="Footer Placeholder 8">
            <a:extLst>
              <a:ext uri="{FF2B5EF4-FFF2-40B4-BE49-F238E27FC236}">
                <a16:creationId xmlns:a16="http://schemas.microsoft.com/office/drawing/2014/main" id="{A9A96F2B-17B8-409E-AEA9-1195DB57C00A}"/>
              </a:ext>
            </a:extLst>
          </p:cNvPr>
          <p:cNvSpPr>
            <a:spLocks noGrp="1"/>
          </p:cNvSpPr>
          <p:nvPr>
            <p:ph type="ftr" sz="quarter" idx="16"/>
          </p:nvPr>
        </p:nvSpPr>
        <p:spPr/>
        <p:txBody>
          <a:bodyPr/>
          <a:lstStyle>
            <a:lvl1pPr>
              <a:defRPr>
                <a:solidFill>
                  <a:schemeClr val="bg1"/>
                </a:solidFill>
              </a:defRPr>
            </a:lvl1pPr>
          </a:lstStyle>
          <a:p>
            <a:r>
              <a:rPr lang="it-IT"/>
              <a:t>Carlo Bertani, Maersk, Inland Decarbonization Lead</a:t>
            </a:r>
            <a:endParaRPr lang="en-GB"/>
          </a:p>
        </p:txBody>
      </p:sp>
      <p:sp>
        <p:nvSpPr>
          <p:cNvPr id="10" name="Slide Number Placeholder 9">
            <a:extLst>
              <a:ext uri="{FF2B5EF4-FFF2-40B4-BE49-F238E27FC236}">
                <a16:creationId xmlns:a16="http://schemas.microsoft.com/office/drawing/2014/main" id="{644E83C0-32E9-43EF-864A-C6C827731210}"/>
              </a:ext>
            </a:extLst>
          </p:cNvPr>
          <p:cNvSpPr>
            <a:spLocks noGrp="1"/>
          </p:cNvSpPr>
          <p:nvPr>
            <p:ph type="sldNum" sz="quarter" idx="17"/>
          </p:nvPr>
        </p:nvSpPr>
        <p:spPr/>
        <p:txBody>
          <a:bodyPr/>
          <a:lstStyle>
            <a:lvl1pPr>
              <a:defRPr>
                <a:solidFill>
                  <a:schemeClr val="bg1"/>
                </a:solidFill>
              </a:defRPr>
            </a:lvl1p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08F8CACC-6EC3-45E4-B2E4-A9916C3AA0BC}"/>
              </a:ext>
            </a:extLst>
          </p:cNvPr>
          <p:cNvSpPr>
            <a:spLocks noGrp="1"/>
          </p:cNvSpPr>
          <p:nvPr>
            <p:ph type="dt" sz="half" idx="15"/>
          </p:nvPr>
        </p:nvSpPr>
        <p:spPr/>
        <p:txBody>
          <a:bodyPr/>
          <a:lstStyle>
            <a:lvl1pPr>
              <a:defRPr>
                <a:noFill/>
              </a:defRPr>
            </a:lvl1pPr>
          </a:lstStyle>
          <a:p>
            <a:r>
              <a:rPr lang="en-US"/>
              <a:t>September 20, 2022</a:t>
            </a:r>
            <a:endParaRPr lang="en-GB"/>
          </a:p>
        </p:txBody>
      </p:sp>
      <p:pic>
        <p:nvPicPr>
          <p:cNvPr id="7" name="Picture 6">
            <a:extLst>
              <a:ext uri="{FF2B5EF4-FFF2-40B4-BE49-F238E27FC236}">
                <a16:creationId xmlns:a16="http://schemas.microsoft.com/office/drawing/2014/main" id="{B70C7CED-62BB-4D41-91E8-AED15ACB42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9676" y="6134617"/>
            <a:ext cx="1435438" cy="320697"/>
          </a:xfrm>
          <a:prstGeom prst="rect">
            <a:avLst/>
          </a:prstGeom>
        </p:spPr>
      </p:pic>
    </p:spTree>
    <p:extLst>
      <p:ext uri="{BB962C8B-B14F-4D97-AF65-F5344CB8AC3E}">
        <p14:creationId xmlns:p14="http://schemas.microsoft.com/office/powerpoint/2010/main" val="362056064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End w. picture">
    <p:bg>
      <p:bgPr>
        <a:solidFill>
          <a:schemeClr val="accent3"/>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solidFill>
                  <a:schemeClr val="bg1"/>
                </a:solidFill>
              </a:defRPr>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sp>
        <p:nvSpPr>
          <p:cNvPr id="2" name="Title 1"/>
          <p:cNvSpPr>
            <a:spLocks noGrp="1"/>
          </p:cNvSpPr>
          <p:nvPr>
            <p:ph type="title" hasCustomPrompt="1"/>
          </p:nvPr>
        </p:nvSpPr>
        <p:spPr>
          <a:xfrm>
            <a:off x="500063" y="4308474"/>
            <a:ext cx="10491788" cy="1323975"/>
          </a:xfrm>
        </p:spPr>
        <p:txBody>
          <a:bodyPr/>
          <a:lstStyle>
            <a:lvl1pPr>
              <a:defRPr sz="4000" b="0">
                <a:solidFill>
                  <a:schemeClr val="bg1"/>
                </a:solidFill>
                <a:latin typeface="+mj-lt"/>
              </a:defRPr>
            </a:lvl1pPr>
          </a:lstStyle>
          <a:p>
            <a:r>
              <a:rPr lang="en-GB" noProof="0"/>
              <a:t>Click to add title</a:t>
            </a:r>
          </a:p>
        </p:txBody>
      </p:sp>
      <p:sp>
        <p:nvSpPr>
          <p:cNvPr id="9" name="Footer Placeholder 8">
            <a:extLst>
              <a:ext uri="{FF2B5EF4-FFF2-40B4-BE49-F238E27FC236}">
                <a16:creationId xmlns:a16="http://schemas.microsoft.com/office/drawing/2014/main" id="{A9A96F2B-17B8-409E-AEA9-1195DB57C00A}"/>
              </a:ext>
            </a:extLst>
          </p:cNvPr>
          <p:cNvSpPr>
            <a:spLocks noGrp="1"/>
          </p:cNvSpPr>
          <p:nvPr>
            <p:ph type="ftr" sz="quarter" idx="16"/>
          </p:nvPr>
        </p:nvSpPr>
        <p:spPr/>
        <p:txBody>
          <a:bodyPr/>
          <a:lstStyle>
            <a:lvl1pPr>
              <a:defRPr>
                <a:solidFill>
                  <a:schemeClr val="bg1"/>
                </a:solidFill>
              </a:defRPr>
            </a:lvl1pPr>
          </a:lstStyle>
          <a:p>
            <a:r>
              <a:rPr lang="it-IT"/>
              <a:t>Carlo Bertani, Maersk, Inland Decarbonization Lead</a:t>
            </a:r>
            <a:endParaRPr lang="en-GB"/>
          </a:p>
        </p:txBody>
      </p:sp>
      <p:sp>
        <p:nvSpPr>
          <p:cNvPr id="10" name="Slide Number Placeholder 9">
            <a:extLst>
              <a:ext uri="{FF2B5EF4-FFF2-40B4-BE49-F238E27FC236}">
                <a16:creationId xmlns:a16="http://schemas.microsoft.com/office/drawing/2014/main" id="{644E83C0-32E9-43EF-864A-C6C827731210}"/>
              </a:ext>
            </a:extLst>
          </p:cNvPr>
          <p:cNvSpPr>
            <a:spLocks noGrp="1"/>
          </p:cNvSpPr>
          <p:nvPr>
            <p:ph type="sldNum" sz="quarter" idx="17"/>
          </p:nvPr>
        </p:nvSpPr>
        <p:spPr/>
        <p:txBody>
          <a:bodyPr/>
          <a:lstStyle>
            <a:lvl1pPr>
              <a:defRPr>
                <a:solidFill>
                  <a:schemeClr val="bg1"/>
                </a:solidFill>
              </a:defRPr>
            </a:lvl1p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08F8CACC-6EC3-45E4-B2E4-A9916C3AA0BC}"/>
              </a:ext>
            </a:extLst>
          </p:cNvPr>
          <p:cNvSpPr>
            <a:spLocks noGrp="1"/>
          </p:cNvSpPr>
          <p:nvPr>
            <p:ph type="dt" sz="half" idx="15"/>
          </p:nvPr>
        </p:nvSpPr>
        <p:spPr/>
        <p:txBody>
          <a:bodyPr/>
          <a:lstStyle>
            <a:lvl1pPr>
              <a:defRPr>
                <a:noFill/>
              </a:defRPr>
            </a:lvl1pPr>
          </a:lstStyle>
          <a:p>
            <a:r>
              <a:rPr lang="en-US"/>
              <a:t>September 20, 2022</a:t>
            </a:r>
            <a:endParaRPr lang="en-GB"/>
          </a:p>
        </p:txBody>
      </p:sp>
      <p:sp>
        <p:nvSpPr>
          <p:cNvPr id="8" name="Text Placeholder 12">
            <a:extLst>
              <a:ext uri="{FF2B5EF4-FFF2-40B4-BE49-F238E27FC236}">
                <a16:creationId xmlns:a16="http://schemas.microsoft.com/office/drawing/2014/main" id="{A6CDA879-E7F2-4945-8A09-C6477E28A6A6}"/>
              </a:ext>
            </a:extLst>
          </p:cNvPr>
          <p:cNvSpPr>
            <a:spLocks noGrp="1"/>
          </p:cNvSpPr>
          <p:nvPr>
            <p:ph type="body" sz="quarter" idx="18" hasCustomPrompt="1"/>
          </p:nvPr>
        </p:nvSpPr>
        <p:spPr>
          <a:xfrm>
            <a:off x="10252534" y="6134616"/>
            <a:ext cx="1435437" cy="320697"/>
          </a:xfrm>
          <a:blipFill>
            <a:blip r:embed="rId2"/>
            <a:stretch>
              <a:fillRect/>
            </a:stretch>
          </a:blipFill>
        </p:spPr>
        <p:txBody>
          <a:bodyPr/>
          <a:lstStyle>
            <a:lvl1pPr marL="0" indent="0">
              <a:buNone/>
              <a:defRPr sz="100">
                <a:noFill/>
              </a:defRPr>
            </a:lvl1pPr>
          </a:lstStyle>
          <a:p>
            <a:pPr lvl="0"/>
            <a:r>
              <a:rPr lang="en-GB"/>
              <a:t>.</a:t>
            </a:r>
          </a:p>
        </p:txBody>
      </p:sp>
    </p:spTree>
    <p:extLst>
      <p:ext uri="{BB962C8B-B14F-4D97-AF65-F5344CB8AC3E}">
        <p14:creationId xmlns:p14="http://schemas.microsoft.com/office/powerpoint/2010/main" val="371184780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User guide ">
    <p:spTree>
      <p:nvGrpSpPr>
        <p:cNvPr id="1" name=""/>
        <p:cNvGrpSpPr/>
        <p:nvPr/>
      </p:nvGrpSpPr>
      <p:grpSpPr>
        <a:xfrm>
          <a:off x="0" y="0"/>
          <a:ext cx="0" cy="0"/>
          <a:chOff x="0" y="0"/>
          <a:chExt cx="0" cy="0"/>
        </a:xfrm>
      </p:grpSpPr>
      <p:sp>
        <p:nvSpPr>
          <p:cNvPr id="21" name="Text Box 3"/>
          <p:cNvSpPr txBox="1">
            <a:spLocks noChangeArrowheads="1"/>
          </p:cNvSpPr>
          <p:nvPr userDrawn="1"/>
        </p:nvSpPr>
        <p:spPr bwMode="auto">
          <a:xfrm>
            <a:off x="4325290" y="1439372"/>
            <a:ext cx="2917403" cy="472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ts val="1200"/>
              </a:spcBef>
              <a:spcAft>
                <a:spcPts val="600"/>
              </a:spcAft>
              <a:defRPr/>
            </a:pPr>
            <a:r>
              <a:rPr lang="en-GB" sz="900" b="1" noProof="1">
                <a:solidFill>
                  <a:schemeClr val="tx1"/>
                </a:solidFill>
                <a:latin typeface="+mn-lt"/>
                <a:cs typeface="Arial" panose="020B0604020202020204" pitchFamily="34" charset="0"/>
              </a:rPr>
              <a:t>A. Insert corporate picture</a:t>
            </a:r>
            <a:endParaRPr lang="en-GB" altLang="da-DK" sz="900" b="0"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1" noProof="1">
                <a:solidFill>
                  <a:schemeClr val="tx1"/>
                </a:solidFill>
                <a:latin typeface="+mn-lt"/>
                <a:cs typeface="Arial" panose="020B0604020202020204" pitchFamily="34" charset="0"/>
              </a:rPr>
              <a:t>1.</a:t>
            </a:r>
            <a:r>
              <a:rPr lang="en-GB" altLang="da-DK" sz="900" b="0" noProof="1">
                <a:solidFill>
                  <a:schemeClr val="tx1"/>
                </a:solidFill>
                <a:latin typeface="+mn-lt"/>
                <a:cs typeface="Arial" panose="020B0604020202020204" pitchFamily="34" charset="0"/>
              </a:rPr>
              <a:t> Click the blue </a:t>
            </a:r>
            <a:r>
              <a:rPr lang="en-GB" altLang="da-DK" sz="900" b="1" baseline="0" noProof="1">
                <a:solidFill>
                  <a:schemeClr val="tx1"/>
                </a:solidFill>
                <a:latin typeface="+mn-lt"/>
                <a:cs typeface="Arial" panose="020B0604020202020204" pitchFamily="34" charset="0"/>
              </a:rPr>
              <a:t>Templafy</a:t>
            </a:r>
            <a:r>
              <a:rPr lang="en-GB" altLang="da-DK" sz="900" b="0" baseline="0" noProof="1">
                <a:solidFill>
                  <a:schemeClr val="tx1"/>
                </a:solidFill>
                <a:latin typeface="+mn-lt"/>
                <a:cs typeface="Arial" panose="020B0604020202020204" pitchFamily="34" charset="0"/>
              </a:rPr>
              <a:t>-button</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1" baseline="0" noProof="1">
                <a:solidFill>
                  <a:schemeClr val="tx1"/>
                </a:solidFill>
                <a:latin typeface="+mn-lt"/>
                <a:cs typeface="Arial" panose="020B0604020202020204" pitchFamily="34" charset="0"/>
              </a:rPr>
              <a:t>2. </a:t>
            </a:r>
            <a:r>
              <a:rPr lang="en-GB" altLang="da-DK" sz="900" b="0" baseline="0" noProof="1">
                <a:solidFill>
                  <a:schemeClr val="tx1"/>
                </a:solidFill>
                <a:latin typeface="+mn-lt"/>
                <a:cs typeface="Arial" panose="020B0604020202020204" pitchFamily="34" charset="0"/>
              </a:rPr>
              <a:t>In the dropdown, click </a:t>
            </a:r>
            <a:r>
              <a:rPr lang="en-GB" altLang="da-DK" sz="900" b="1" baseline="0" noProof="1">
                <a:solidFill>
                  <a:schemeClr val="tx1"/>
                </a:solidFill>
                <a:latin typeface="+mn-lt"/>
                <a:cs typeface="Arial" panose="020B0604020202020204" pitchFamily="34" charset="0"/>
              </a:rPr>
              <a:t>Images</a:t>
            </a:r>
            <a:r>
              <a:rPr lang="en-GB" altLang="da-DK" sz="900" b="0" baseline="0" noProof="1">
                <a:solidFill>
                  <a:schemeClr val="tx1"/>
                </a:solidFill>
                <a:latin typeface="+mn-lt"/>
                <a:cs typeface="Arial" panose="020B0604020202020204" pitchFamily="34" charset="0"/>
              </a:rPr>
              <a:t>, </a:t>
            </a:r>
            <a:br>
              <a:rPr lang="en-GB" altLang="da-DK" sz="900" b="0" baseline="0" noProof="1">
                <a:solidFill>
                  <a:schemeClr val="tx1"/>
                </a:solidFill>
                <a:latin typeface="+mn-lt"/>
                <a:cs typeface="Arial" panose="020B0604020202020204" pitchFamily="34" charset="0"/>
              </a:rPr>
            </a:br>
            <a:r>
              <a:rPr lang="en-GB" altLang="da-DK" sz="900" b="0" baseline="0" noProof="1">
                <a:solidFill>
                  <a:schemeClr val="tx1"/>
                </a:solidFill>
                <a:latin typeface="+mn-lt"/>
                <a:cs typeface="Arial" panose="020B0604020202020204" pitchFamily="34" charset="0"/>
              </a:rPr>
              <a:t>or click </a:t>
            </a:r>
            <a:r>
              <a:rPr lang="en-GB" altLang="da-DK" sz="900" b="1" baseline="0" noProof="1">
                <a:solidFill>
                  <a:schemeClr val="tx1"/>
                </a:solidFill>
                <a:latin typeface="+mn-lt"/>
                <a:cs typeface="Arial" panose="020B0604020202020204" pitchFamily="34" charset="0"/>
              </a:rPr>
              <a:t>Images</a:t>
            </a:r>
            <a:r>
              <a:rPr lang="en-GB" altLang="da-DK" sz="900" b="0" i="0" baseline="0" noProof="1">
                <a:solidFill>
                  <a:schemeClr val="tx1"/>
                </a:solidFill>
                <a:latin typeface="+mn-lt"/>
                <a:cs typeface="Arial" panose="020B0604020202020204" pitchFamily="34" charset="0"/>
              </a:rPr>
              <a:t>-button</a:t>
            </a:r>
            <a:r>
              <a:rPr lang="en-GB" altLang="da-DK" sz="900" b="0" baseline="0" noProof="1">
                <a:solidFill>
                  <a:schemeClr val="tx1"/>
                </a:solidFill>
                <a:latin typeface="+mn-lt"/>
                <a:cs typeface="Arial" panose="020B0604020202020204" pitchFamily="34" charset="0"/>
              </a:rPr>
              <a:t> in the right Templafy pane</a:t>
            </a:r>
            <a:endParaRPr lang="en-GB" altLang="da-DK" sz="900" noProof="1">
              <a:solidFill>
                <a:schemeClr val="tx1"/>
              </a:solidFill>
              <a:latin typeface="+mn-lt"/>
              <a:cs typeface="Arial" panose="020B0604020202020204" pitchFamily="34" charset="0"/>
            </a:endParaRPr>
          </a:p>
          <a:p>
            <a:pPr eaLnBrk="1" hangingPunct="1">
              <a:spcBef>
                <a:spcPts val="1200"/>
              </a:spcBef>
              <a:spcAft>
                <a:spcPts val="600"/>
              </a:spcAft>
              <a:defRPr/>
            </a:pPr>
            <a:r>
              <a:rPr lang="en-GB" altLang="da-DK" sz="900" b="1" baseline="0" noProof="1">
                <a:solidFill>
                  <a:schemeClr val="tx1"/>
                </a:solidFill>
                <a:latin typeface="+mn-lt"/>
                <a:cs typeface="Arial" panose="020B0604020202020204" pitchFamily="34" charset="0"/>
              </a:rPr>
              <a:t>B. Browse for other pictures</a:t>
            </a:r>
          </a:p>
          <a:p>
            <a:pPr eaLnBrk="1" hangingPunct="1">
              <a:spcAft>
                <a:spcPts val="600"/>
              </a:spcAft>
              <a:defRPr/>
            </a:pPr>
            <a:r>
              <a:rPr lang="en-GB" altLang="da-DK" sz="900" b="1" noProof="1">
                <a:solidFill>
                  <a:schemeClr val="tx1"/>
                </a:solidFill>
                <a:latin typeface="+mn-lt"/>
                <a:cs typeface="Arial" panose="020B0604020202020204" pitchFamily="34" charset="0"/>
              </a:rPr>
              <a:t>1. </a:t>
            </a:r>
            <a:r>
              <a:rPr lang="en-GB" altLang="da-DK" sz="900" b="0" noProof="1">
                <a:solidFill>
                  <a:schemeClr val="tx1"/>
                </a:solidFill>
                <a:latin typeface="+mn-lt"/>
                <a:cs typeface="Arial" panose="020B0604020202020204" pitchFamily="34" charset="0"/>
              </a:rPr>
              <a:t>Click</a:t>
            </a:r>
            <a:r>
              <a:rPr lang="en-GB" altLang="da-DK" sz="900" b="0" baseline="0" noProof="1">
                <a:solidFill>
                  <a:schemeClr val="tx1"/>
                </a:solidFill>
                <a:latin typeface="+mn-lt"/>
                <a:cs typeface="Arial" panose="020B0604020202020204" pitchFamily="34" charset="0"/>
              </a:rPr>
              <a:t> on </a:t>
            </a:r>
            <a:r>
              <a:rPr lang="en-GB" altLang="da-DK" sz="900" b="1" baseline="0" noProof="1">
                <a:solidFill>
                  <a:schemeClr val="tx1"/>
                </a:solidFill>
                <a:latin typeface="+mn-lt"/>
                <a:cs typeface="Arial" panose="020B0604020202020204" pitchFamily="34" charset="0"/>
              </a:rPr>
              <a:t>Image Tools </a:t>
            </a:r>
            <a:r>
              <a:rPr lang="en-GB" altLang="da-DK" sz="900" b="0" baseline="0" noProof="1">
                <a:solidFill>
                  <a:schemeClr val="tx1"/>
                </a:solidFill>
                <a:latin typeface="+mn-lt"/>
                <a:cs typeface="Arial" panose="020B0604020202020204" pitchFamily="34" charset="0"/>
              </a:rPr>
              <a:t>under company tab </a:t>
            </a:r>
          </a:p>
          <a:p>
            <a:pPr eaLnBrk="1" hangingPunct="1">
              <a:spcAft>
                <a:spcPts val="600"/>
              </a:spcAft>
              <a:defRPr/>
            </a:pPr>
            <a:r>
              <a:rPr lang="en-GB" altLang="da-DK" sz="900" b="1" baseline="0" noProof="1">
                <a:solidFill>
                  <a:schemeClr val="tx1"/>
                </a:solidFill>
                <a:latin typeface="+mn-lt"/>
                <a:cs typeface="Arial" panose="020B0604020202020204" pitchFamily="34" charset="0"/>
              </a:rPr>
              <a:t>2. </a:t>
            </a:r>
            <a:r>
              <a:rPr lang="en-GB" altLang="da-DK" sz="900" b="0" baseline="0" noProof="1">
                <a:solidFill>
                  <a:schemeClr val="tx1"/>
                </a:solidFill>
                <a:latin typeface="+mn-lt"/>
                <a:cs typeface="Arial" panose="020B0604020202020204" pitchFamily="34" charset="0"/>
              </a:rPr>
              <a:t>Click on </a:t>
            </a:r>
            <a:r>
              <a:rPr lang="en-GB" altLang="da-DK" sz="900" b="1" baseline="0" noProof="1">
                <a:solidFill>
                  <a:schemeClr val="tx1"/>
                </a:solidFill>
                <a:latin typeface="+mn-lt"/>
                <a:cs typeface="Arial" panose="020B0604020202020204" pitchFamily="34" charset="0"/>
              </a:rPr>
              <a:t>Insert</a:t>
            </a:r>
            <a:r>
              <a:rPr lang="en-GB" altLang="da-DK" sz="900" b="0" baseline="0" noProof="1">
                <a:solidFill>
                  <a:schemeClr val="tx1"/>
                </a:solidFill>
                <a:latin typeface="+mn-lt"/>
                <a:cs typeface="Arial" panose="020B0604020202020204" pitchFamily="34" charset="0"/>
              </a:rPr>
              <a:t> to browse for </a:t>
            </a:r>
            <a:br>
              <a:rPr lang="en-GB" altLang="da-DK" sz="900" b="0" baseline="0" noProof="1">
                <a:solidFill>
                  <a:schemeClr val="tx1"/>
                </a:solidFill>
                <a:latin typeface="+mn-lt"/>
                <a:cs typeface="Arial" panose="020B0604020202020204" pitchFamily="34" charset="0"/>
              </a:rPr>
            </a:br>
            <a:r>
              <a:rPr lang="en-GB" altLang="da-DK" sz="900" b="0" baseline="0" noProof="1">
                <a:solidFill>
                  <a:schemeClr val="tx1"/>
                </a:solidFill>
                <a:latin typeface="+mn-lt"/>
                <a:cs typeface="Arial" panose="020B0604020202020204" pitchFamily="34" charset="0"/>
              </a:rPr>
              <a:t>a picture</a:t>
            </a:r>
            <a:endParaRPr lang="en-GB" altLang="da-DK" sz="900" noProof="1">
              <a:solidFill>
                <a:schemeClr val="tx1"/>
              </a:solidFill>
              <a:latin typeface="+mn-lt"/>
              <a:cs typeface="Arial" panose="020B0604020202020204" pitchFamily="34" charset="0"/>
            </a:endParaRPr>
          </a:p>
          <a:p>
            <a:pPr eaLnBrk="1" hangingPunct="1">
              <a:spcBef>
                <a:spcPts val="1200"/>
              </a:spcBef>
              <a:spcAft>
                <a:spcPts val="600"/>
              </a:spcAft>
              <a:defRPr/>
            </a:pPr>
            <a:r>
              <a:rPr lang="en-GB" sz="900" b="1">
                <a:solidFill>
                  <a:srgbClr val="000000"/>
                </a:solidFill>
                <a:latin typeface="+mn-lt"/>
                <a:ea typeface="Times New Roman" panose="02020603050405020304" pitchFamily="18" charset="0"/>
              </a:rPr>
              <a:t>C. </a:t>
            </a:r>
            <a:r>
              <a:rPr lang="en-GB" sz="900" b="1" noProof="0">
                <a:solidFill>
                  <a:srgbClr val="000000"/>
                </a:solidFill>
                <a:latin typeface="+mn-lt"/>
                <a:ea typeface="Times New Roman" panose="02020603050405020304" pitchFamily="18" charset="0"/>
              </a:rPr>
              <a:t>Insert copied picture</a:t>
            </a:r>
            <a:endParaRPr lang="en-GB" altLang="da-DK" sz="900" noProof="0">
              <a:solidFill>
                <a:schemeClr val="tx1"/>
              </a:solidFill>
              <a:latin typeface="+mn-lt"/>
              <a:cs typeface="Arial" panose="020B0604020202020204" pitchFamily="34" charset="0"/>
            </a:endParaRPr>
          </a:p>
          <a:p>
            <a:pPr eaLnBrk="1" hangingPunct="1">
              <a:spcAft>
                <a:spcPts val="600"/>
              </a:spcAft>
              <a:defRPr/>
            </a:pPr>
            <a:r>
              <a:rPr lang="en-GB" altLang="da-DK" sz="900" b="1" noProof="1">
                <a:solidFill>
                  <a:schemeClr val="tx1"/>
                </a:solidFill>
                <a:latin typeface="+mn-lt"/>
                <a:cs typeface="Arial" panose="020B0604020202020204" pitchFamily="34" charset="0"/>
              </a:rPr>
              <a:t>1. </a:t>
            </a:r>
            <a:r>
              <a:rPr lang="en-GB" altLang="da-DK" sz="900" b="0" noProof="1">
                <a:solidFill>
                  <a:schemeClr val="tx1"/>
                </a:solidFill>
                <a:latin typeface="+mn-lt"/>
                <a:cs typeface="Arial" panose="020B0604020202020204" pitchFamily="34" charset="0"/>
              </a:rPr>
              <a:t>Click</a:t>
            </a:r>
            <a:r>
              <a:rPr lang="en-GB" altLang="da-DK" sz="900" b="0" baseline="0" noProof="1">
                <a:solidFill>
                  <a:schemeClr val="tx1"/>
                </a:solidFill>
                <a:latin typeface="+mn-lt"/>
                <a:cs typeface="Arial" panose="020B0604020202020204" pitchFamily="34" charset="0"/>
              </a:rPr>
              <a:t> on </a:t>
            </a:r>
            <a:r>
              <a:rPr lang="en-GB" altLang="da-DK" sz="900" b="1" baseline="0" noProof="1">
                <a:solidFill>
                  <a:schemeClr val="tx1"/>
                </a:solidFill>
                <a:latin typeface="+mn-lt"/>
                <a:cs typeface="Arial" panose="020B0604020202020204" pitchFamily="34" charset="0"/>
              </a:rPr>
              <a:t>Image Tools </a:t>
            </a:r>
            <a:r>
              <a:rPr lang="en-GB" altLang="da-DK" sz="900" b="0" baseline="0" noProof="1">
                <a:solidFill>
                  <a:schemeClr val="tx1"/>
                </a:solidFill>
                <a:latin typeface="+mn-lt"/>
                <a:cs typeface="Arial" panose="020B0604020202020204" pitchFamily="34" charset="0"/>
              </a:rPr>
              <a:t>under company tab </a:t>
            </a:r>
          </a:p>
          <a:p>
            <a:pPr eaLnBrk="1" hangingPunct="1">
              <a:spcAft>
                <a:spcPts val="600"/>
              </a:spcAft>
              <a:defRPr/>
            </a:pPr>
            <a:r>
              <a:rPr lang="en-GB" altLang="da-DK" sz="900" b="1" baseline="0" noProof="1">
                <a:solidFill>
                  <a:schemeClr val="tx1"/>
                </a:solidFill>
                <a:latin typeface="+mn-lt"/>
                <a:cs typeface="Arial" panose="020B0604020202020204" pitchFamily="34" charset="0"/>
              </a:rPr>
              <a:t>2. </a:t>
            </a:r>
            <a:r>
              <a:rPr lang="en-GB" altLang="da-DK" sz="900" b="0" baseline="0" noProof="1">
                <a:solidFill>
                  <a:schemeClr val="tx1"/>
                </a:solidFill>
                <a:latin typeface="+mn-lt"/>
                <a:cs typeface="Arial" panose="020B0604020202020204" pitchFamily="34" charset="0"/>
              </a:rPr>
              <a:t>Click on </a:t>
            </a:r>
            <a:r>
              <a:rPr lang="en-GB" altLang="da-DK" sz="900" b="1" baseline="0" noProof="1">
                <a:solidFill>
                  <a:schemeClr val="tx1"/>
                </a:solidFill>
                <a:latin typeface="+mn-lt"/>
                <a:cs typeface="Arial" panose="020B0604020202020204" pitchFamily="34" charset="0"/>
              </a:rPr>
              <a:t>paste</a:t>
            </a:r>
            <a:r>
              <a:rPr lang="en-GB" altLang="da-DK" sz="900" b="0" baseline="0" noProof="1">
                <a:solidFill>
                  <a:schemeClr val="tx1"/>
                </a:solidFill>
                <a:latin typeface="+mn-lt"/>
                <a:cs typeface="Arial" panose="020B0604020202020204" pitchFamily="34" charset="0"/>
              </a:rPr>
              <a:t> to browse for a picture</a:t>
            </a:r>
          </a:p>
          <a:p>
            <a:pPr eaLnBrk="1" hangingPunct="1">
              <a:spcBef>
                <a:spcPts val="1000"/>
              </a:spcBef>
              <a:spcAft>
                <a:spcPts val="600"/>
              </a:spcAft>
              <a:defRPr/>
            </a:pPr>
            <a:r>
              <a:rPr lang="en-GB" sz="900" b="1" noProof="1">
                <a:solidFill>
                  <a:schemeClr val="tx1"/>
                </a:solidFill>
                <a:latin typeface="+mn-lt"/>
                <a:cs typeface="Arial" panose="020B0604020202020204" pitchFamily="34" charset="0"/>
              </a:rPr>
              <a:t>Guides</a:t>
            </a:r>
          </a:p>
          <a:p>
            <a:pPr eaLnBrk="1" hangingPunct="1">
              <a:spcAft>
                <a:spcPts val="600"/>
              </a:spcAft>
              <a:defRPr/>
            </a:pPr>
            <a:r>
              <a:rPr lang="en-GB" altLang="da-DK" sz="900" b="0" noProof="1">
                <a:solidFill>
                  <a:schemeClr val="tx1"/>
                </a:solidFill>
                <a:latin typeface="+mn-lt"/>
                <a:cs typeface="Arial" panose="020B0604020202020204" pitchFamily="34" charset="0"/>
              </a:rPr>
              <a:t>To view drawing guides</a:t>
            </a:r>
          </a:p>
          <a:p>
            <a:pPr eaLnBrk="1" hangingPunct="1">
              <a:spcAft>
                <a:spcPts val="600"/>
              </a:spcAft>
              <a:defRPr/>
            </a:pPr>
            <a:r>
              <a:rPr lang="en-GB" altLang="da-DK" sz="900" b="1" noProof="1">
                <a:solidFill>
                  <a:schemeClr val="tx1"/>
                </a:solidFill>
                <a:latin typeface="+mn-lt"/>
                <a:cs typeface="Arial" panose="020B0604020202020204" pitchFamily="34" charset="0"/>
              </a:rPr>
              <a:t>1. </a:t>
            </a:r>
            <a:r>
              <a:rPr lang="en-GB" altLang="da-DK" sz="900" b="0" noProof="1">
                <a:solidFill>
                  <a:schemeClr val="tx1"/>
                </a:solidFill>
                <a:latin typeface="+mn-lt"/>
                <a:cs typeface="Arial" panose="020B0604020202020204" pitchFamily="34" charset="0"/>
              </a:rPr>
              <a:t>Click the </a:t>
            </a:r>
            <a:r>
              <a:rPr lang="en-GB" altLang="da-DK" sz="900" b="1" noProof="1">
                <a:solidFill>
                  <a:schemeClr val="tx1"/>
                </a:solidFill>
                <a:latin typeface="+mn-lt"/>
                <a:cs typeface="Arial" panose="020B0604020202020204" pitchFamily="34" charset="0"/>
              </a:rPr>
              <a:t>View</a:t>
            </a:r>
            <a:r>
              <a:rPr lang="en-GB" altLang="da-DK" sz="900" b="0" noProof="1">
                <a:solidFill>
                  <a:schemeClr val="tx1"/>
                </a:solidFill>
                <a:latin typeface="+mn-lt"/>
                <a:cs typeface="Arial" panose="020B0604020202020204" pitchFamily="34" charset="0"/>
              </a:rPr>
              <a:t> tab, set tick mark next to </a:t>
            </a:r>
            <a:r>
              <a:rPr lang="en-GB" altLang="da-DK" sz="900" b="1" noProof="1">
                <a:solidFill>
                  <a:schemeClr val="tx1"/>
                </a:solidFill>
                <a:latin typeface="+mn-lt"/>
                <a:cs typeface="Arial" panose="020B0604020202020204" pitchFamily="34" charset="0"/>
              </a:rPr>
              <a:t>Guides</a:t>
            </a:r>
            <a:endParaRPr lang="en-GB" altLang="da-DK" sz="900" b="0" noProof="1">
              <a:solidFill>
                <a:schemeClr val="tx1"/>
              </a:solidFill>
              <a:latin typeface="+mn-lt"/>
              <a:cs typeface="Arial" panose="020B0604020202020204" pitchFamily="34" charset="0"/>
            </a:endParaRPr>
          </a:p>
          <a:p>
            <a:pPr eaLnBrk="1" hangingPunct="1">
              <a:spcAft>
                <a:spcPts val="600"/>
              </a:spcAft>
              <a:defRPr/>
            </a:pPr>
            <a:r>
              <a:rPr lang="en-GB" altLang="da-DK" sz="900" b="1" noProof="1">
                <a:solidFill>
                  <a:schemeClr val="tx1"/>
                </a:solidFill>
                <a:latin typeface="+mn-lt"/>
                <a:cs typeface="Arial" panose="020B0604020202020204" pitchFamily="34" charset="0"/>
              </a:rPr>
              <a:t>Hint: Alt + F9 </a:t>
            </a:r>
            <a:r>
              <a:rPr lang="en-GB" altLang="da-DK" sz="900" b="0" noProof="1">
                <a:solidFill>
                  <a:schemeClr val="tx1"/>
                </a:solidFill>
                <a:latin typeface="+mn-lt"/>
                <a:cs typeface="Arial" panose="020B0604020202020204" pitchFamily="34" charset="0"/>
              </a:rPr>
              <a:t>for quick viewing of guides</a:t>
            </a:r>
          </a:p>
          <a:p>
            <a:pPr fontAlgn="auto">
              <a:spcBef>
                <a:spcPts val="1200"/>
              </a:spcBef>
              <a:spcAft>
                <a:spcPts val="600"/>
              </a:spcAft>
              <a:buFont typeface="+mj-lt"/>
              <a:buNone/>
              <a:defRPr/>
            </a:pPr>
            <a:r>
              <a:rPr lang="en-GB" sz="900" b="1" noProof="1">
                <a:solidFill>
                  <a:schemeClr val="tx1"/>
                </a:solidFill>
                <a:latin typeface="+mn-lt"/>
                <a:cs typeface="Arial" panose="020B0604020202020204" pitchFamily="34" charset="0"/>
              </a:rPr>
              <a:t>Reset slide</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en-GB" altLang="da-DK" sz="900" b="1" noProof="1">
                <a:solidFill>
                  <a:schemeClr val="tx1"/>
                </a:solidFill>
                <a:latin typeface="+mn-lt"/>
                <a:cs typeface="Arial" panose="020B0604020202020204" pitchFamily="34" charset="0"/>
              </a:rPr>
              <a:t>1.</a:t>
            </a:r>
            <a:r>
              <a:rPr lang="en-GB" altLang="da-DK" sz="900" noProof="1">
                <a:solidFill>
                  <a:schemeClr val="tx1"/>
                </a:solidFill>
                <a:latin typeface="+mn-lt"/>
                <a:cs typeface="Arial" panose="020B0604020202020204" pitchFamily="34" charset="0"/>
              </a:rPr>
              <a:t> Click the </a:t>
            </a:r>
            <a:r>
              <a:rPr lang="en-GB" altLang="da-DK" sz="900" b="1" noProof="1">
                <a:solidFill>
                  <a:schemeClr val="tx1"/>
                </a:solidFill>
                <a:latin typeface="+mn-lt"/>
                <a:cs typeface="Arial" panose="020B0604020202020204" pitchFamily="34" charset="0"/>
              </a:rPr>
              <a:t>Home </a:t>
            </a:r>
            <a:r>
              <a:rPr lang="en-GB" altLang="da-DK" sz="900" b="0" noProof="1">
                <a:solidFill>
                  <a:schemeClr val="tx1"/>
                </a:solidFill>
                <a:latin typeface="+mn-lt"/>
                <a:cs typeface="Arial" panose="020B0604020202020204" pitchFamily="34" charset="0"/>
              </a:rPr>
              <a:t>tab</a:t>
            </a:r>
            <a:endParaRPr lang="en-GB" altLang="da-DK" sz="900" b="0" strike="sngStrike" noProof="1">
              <a:solidFill>
                <a:schemeClr val="tx1"/>
              </a:solidFill>
              <a:latin typeface="+mn-lt"/>
              <a:cs typeface="Arial" panose="020B0604020202020204" pitchFamily="34" charset="0"/>
            </a:endParaRPr>
          </a:p>
          <a:p>
            <a:pPr marL="0" marR="0" indent="0" algn="l" defTabSz="914400" rtl="0" eaLnBrk="1" fontAlgn="auto" latinLnBrk="0" hangingPunct="1">
              <a:lnSpc>
                <a:spcPct val="100000"/>
              </a:lnSpc>
              <a:spcBef>
                <a:spcPts val="0"/>
              </a:spcBef>
              <a:spcAft>
                <a:spcPts val="600"/>
              </a:spcAft>
              <a:buClrTx/>
              <a:buSzTx/>
              <a:buFont typeface="+mj-lt"/>
              <a:buNone/>
              <a:tabLst/>
              <a:defRPr/>
            </a:pPr>
            <a:r>
              <a:rPr lang="en-GB" altLang="da-DK" sz="900" b="1" noProof="1">
                <a:solidFill>
                  <a:schemeClr val="tx1"/>
                </a:solidFill>
                <a:latin typeface="+mn-lt"/>
                <a:cs typeface="Arial" panose="020B0604020202020204" pitchFamily="34" charset="0"/>
              </a:rPr>
              <a:t>2.</a:t>
            </a:r>
            <a:r>
              <a:rPr lang="en-GB" altLang="da-DK" sz="900" noProof="1">
                <a:solidFill>
                  <a:schemeClr val="tx1"/>
                </a:solidFill>
                <a:latin typeface="+mn-lt"/>
                <a:cs typeface="Arial" panose="020B0604020202020204" pitchFamily="34" charset="0"/>
              </a:rPr>
              <a:t> Click the </a:t>
            </a:r>
            <a:r>
              <a:rPr lang="en-GB" altLang="da-DK" sz="900" b="1" baseline="0" noProof="1">
                <a:solidFill>
                  <a:schemeClr val="tx1"/>
                </a:solidFill>
                <a:latin typeface="+mn-lt"/>
                <a:cs typeface="Arial" panose="020B0604020202020204" pitchFamily="34" charset="0"/>
              </a:rPr>
              <a:t>Reset </a:t>
            </a:r>
            <a:r>
              <a:rPr lang="en-GB" altLang="da-DK" sz="900" noProof="1">
                <a:solidFill>
                  <a:schemeClr val="tx1"/>
                </a:solidFill>
                <a:latin typeface="+mn-lt"/>
                <a:cs typeface="Arial" panose="020B0604020202020204" pitchFamily="34" charset="0"/>
              </a:rPr>
              <a:t>menu to reset position,</a:t>
            </a:r>
            <a:br>
              <a:rPr lang="en-GB" altLang="da-DK" sz="900" noProof="1">
                <a:solidFill>
                  <a:schemeClr val="tx1"/>
                </a:solidFill>
                <a:latin typeface="+mn-lt"/>
                <a:cs typeface="Arial" panose="020B0604020202020204" pitchFamily="34" charset="0"/>
              </a:rPr>
            </a:br>
            <a:r>
              <a:rPr lang="en-GB" altLang="da-DK" sz="900" noProof="1">
                <a:solidFill>
                  <a:schemeClr val="tx1"/>
                </a:solidFill>
                <a:latin typeface="+mn-lt"/>
                <a:cs typeface="Arial" panose="020B0604020202020204" pitchFamily="34" charset="0"/>
              </a:rPr>
              <a:t>size</a:t>
            </a:r>
            <a:r>
              <a:rPr lang="en-GB" altLang="da-DK" sz="900" baseline="0" noProof="1">
                <a:solidFill>
                  <a:schemeClr val="tx1"/>
                </a:solidFill>
                <a:latin typeface="+mn-lt"/>
                <a:cs typeface="Arial" panose="020B0604020202020204" pitchFamily="34" charset="0"/>
              </a:rPr>
              <a:t> and formatting of the slide placeholders</a:t>
            </a:r>
            <a:br>
              <a:rPr lang="en-GB" altLang="da-DK" sz="900" baseline="0" noProof="1">
                <a:solidFill>
                  <a:schemeClr val="tx1"/>
                </a:solidFill>
                <a:latin typeface="+mn-lt"/>
                <a:cs typeface="Arial" panose="020B0604020202020204" pitchFamily="34" charset="0"/>
              </a:rPr>
            </a:br>
            <a:r>
              <a:rPr lang="en-GB" altLang="da-DK" sz="900" baseline="0" noProof="1">
                <a:solidFill>
                  <a:schemeClr val="tx1"/>
                </a:solidFill>
                <a:latin typeface="+mn-lt"/>
                <a:cs typeface="Arial" panose="020B0604020202020204" pitchFamily="34" charset="0"/>
              </a:rPr>
              <a:t>to their default settings</a:t>
            </a:r>
            <a:endParaRPr lang="en-GB" sz="900" noProof="1">
              <a:solidFill>
                <a:schemeClr val="tx1"/>
              </a:solidFill>
              <a:latin typeface="+mn-lt"/>
              <a:cs typeface="Arial" panose="020B0604020202020204" pitchFamily="34" charset="0"/>
            </a:endParaRPr>
          </a:p>
          <a:p>
            <a:pPr eaLnBrk="1" hangingPunct="1">
              <a:spcAft>
                <a:spcPts val="600"/>
              </a:spcAft>
              <a:defRPr/>
            </a:pPr>
            <a:endParaRPr lang="en-GB" altLang="da-DK" sz="900" b="1" noProof="1">
              <a:solidFill>
                <a:schemeClr val="tx1"/>
              </a:solidFill>
              <a:latin typeface="+mn-lt"/>
              <a:cs typeface="Arial" panose="020B0604020202020204" pitchFamily="34" charset="0"/>
            </a:endParaRPr>
          </a:p>
        </p:txBody>
      </p:sp>
      <p:sp>
        <p:nvSpPr>
          <p:cNvPr id="9" name="Header"/>
          <p:cNvSpPr txBox="1"/>
          <p:nvPr userDrawn="1"/>
        </p:nvSpPr>
        <p:spPr>
          <a:xfrm>
            <a:off x="481014" y="464888"/>
            <a:ext cx="11072810" cy="629149"/>
          </a:xfrm>
          <a:prstGeom prst="rect">
            <a:avLst/>
          </a:prstGeom>
          <a:noFill/>
        </p:spPr>
        <p:txBody>
          <a:bodyPr wrap="square" lIns="0" tIns="0" rIns="0" bIns="0" rtlCol="0" anchor="t" anchorCtr="0">
            <a:noAutofit/>
          </a:bodyPr>
          <a:lstStyle/>
          <a:p>
            <a:r>
              <a:rPr kumimoji="0" lang="en-GB" sz="3200" b="0" i="0" u="none" strike="noStrike" kern="1200" cap="none" spc="0" normalizeH="0" baseline="0" noProof="0">
                <a:ln>
                  <a:noFill/>
                </a:ln>
                <a:solidFill>
                  <a:schemeClr val="accent1"/>
                </a:solidFill>
                <a:effectLst/>
                <a:uLnTx/>
                <a:uFillTx/>
                <a:latin typeface="+mj-lt"/>
                <a:ea typeface="+mj-ea"/>
                <a:cs typeface="Arial" panose="020B0604020202020204" pitchFamily="34" charset="0"/>
              </a:rPr>
              <a:t>User guide – delete before use</a:t>
            </a:r>
            <a:endParaRPr lang="en-GB" sz="1800" noProof="0">
              <a:solidFill>
                <a:schemeClr val="accent1"/>
              </a:solidFill>
              <a:latin typeface="+mj-lt"/>
            </a:endParaRPr>
          </a:p>
        </p:txBody>
      </p:sp>
      <p:sp>
        <p:nvSpPr>
          <p:cNvPr id="29" name="Text Box 2"/>
          <p:cNvSpPr txBox="1">
            <a:spLocks noChangeArrowheads="1"/>
          </p:cNvSpPr>
          <p:nvPr userDrawn="1"/>
        </p:nvSpPr>
        <p:spPr bwMode="auto">
          <a:xfrm>
            <a:off x="507139" y="1439372"/>
            <a:ext cx="2412000" cy="427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sz="900" b="1" noProof="1">
                <a:solidFill>
                  <a:schemeClr val="tx1"/>
                </a:solidFill>
                <a:latin typeface="+mn-lt"/>
                <a:cs typeface="Arial" panose="020B0604020202020204" pitchFamily="34" charset="0"/>
              </a:rPr>
              <a:t>Use text</a:t>
            </a:r>
            <a:r>
              <a:rPr lang="en-GB" sz="900" b="1" baseline="0" noProof="1">
                <a:solidFill>
                  <a:schemeClr val="tx1"/>
                </a:solidFill>
                <a:latin typeface="+mn-lt"/>
                <a:cs typeface="Arial" panose="020B0604020202020204" pitchFamily="34" charset="0"/>
              </a:rPr>
              <a:t> styles</a:t>
            </a:r>
            <a:endParaRPr lang="en-GB" sz="900" b="1" noProof="1">
              <a:solidFill>
                <a:schemeClr val="tx1"/>
              </a:solidFill>
              <a:latin typeface="+mn-lt"/>
              <a:cs typeface="Arial" panose="020B0604020202020204" pitchFamily="34" charset="0"/>
            </a:endParaRPr>
          </a:p>
          <a:p>
            <a:pPr eaLnBrk="1" hangingPunct="1">
              <a:spcAft>
                <a:spcPts val="600"/>
              </a:spcAft>
              <a:defRPr/>
            </a:pPr>
            <a:r>
              <a:rPr lang="en-GB" altLang="da-DK" sz="900" b="0" noProof="1">
                <a:solidFill>
                  <a:schemeClr val="tx1"/>
                </a:solidFill>
                <a:latin typeface="+mn-lt"/>
                <a:cs typeface="Arial" panose="020B0604020202020204" pitchFamily="34" charset="0"/>
              </a:rPr>
              <a:t>Use the </a:t>
            </a:r>
            <a:r>
              <a:rPr lang="en-GB" altLang="da-DK" sz="900" b="1" noProof="1">
                <a:solidFill>
                  <a:schemeClr val="tx1"/>
                </a:solidFill>
                <a:latin typeface="+mn-lt"/>
                <a:cs typeface="Arial" panose="020B0604020202020204" pitchFamily="34" charset="0"/>
              </a:rPr>
              <a:t>TAB</a:t>
            </a:r>
            <a:r>
              <a:rPr lang="en-GB" altLang="da-DK" sz="900" b="0" noProof="1">
                <a:solidFill>
                  <a:schemeClr val="tx1"/>
                </a:solidFill>
                <a:latin typeface="+mn-lt"/>
                <a:cs typeface="Arial" panose="020B0604020202020204" pitchFamily="34" charset="0"/>
              </a:rPr>
              <a:t>-key</a:t>
            </a:r>
            <a:r>
              <a:rPr lang="en-GB" altLang="da-DK" sz="900" b="0" baseline="0" noProof="1">
                <a:solidFill>
                  <a:schemeClr val="tx1"/>
                </a:solidFill>
                <a:latin typeface="+mn-lt"/>
                <a:cs typeface="Arial" panose="020B0604020202020204" pitchFamily="34" charset="0"/>
              </a:rPr>
              <a:t> to jump through levels. Click </a:t>
            </a:r>
            <a:r>
              <a:rPr lang="en-GB" altLang="da-DK" sz="900" b="1" baseline="0" noProof="1">
                <a:solidFill>
                  <a:schemeClr val="tx1"/>
                </a:solidFill>
                <a:latin typeface="+mn-lt"/>
                <a:cs typeface="Arial" panose="020B0604020202020204" pitchFamily="34" charset="0"/>
              </a:rPr>
              <a:t>ENTER</a:t>
            </a:r>
            <a:r>
              <a:rPr lang="en-GB" altLang="da-DK" sz="900" b="0" baseline="0" noProof="1">
                <a:solidFill>
                  <a:schemeClr val="tx1"/>
                </a:solidFill>
                <a:latin typeface="+mn-lt"/>
                <a:cs typeface="Arial" panose="020B0604020202020204" pitchFamily="34" charset="0"/>
              </a:rPr>
              <a:t>, then </a:t>
            </a:r>
            <a:r>
              <a:rPr lang="en-GB" altLang="da-DK" sz="900" b="1" baseline="0" noProof="1">
                <a:solidFill>
                  <a:schemeClr val="tx1"/>
                </a:solidFill>
                <a:latin typeface="+mn-lt"/>
                <a:cs typeface="Arial" panose="020B0604020202020204" pitchFamily="34" charset="0"/>
              </a:rPr>
              <a:t>TAB</a:t>
            </a:r>
            <a:r>
              <a:rPr lang="en-GB" altLang="da-DK" sz="900" b="0" baseline="0" noProof="1">
                <a:solidFill>
                  <a:schemeClr val="tx1"/>
                </a:solidFill>
                <a:latin typeface="+mn-lt"/>
                <a:cs typeface="Arial" panose="020B0604020202020204" pitchFamily="34" charset="0"/>
              </a:rPr>
              <a:t> to switch from one level to the next level</a:t>
            </a:r>
          </a:p>
          <a:p>
            <a:pPr eaLnBrk="1" hangingPunct="1">
              <a:spcAft>
                <a:spcPts val="600"/>
              </a:spcAft>
              <a:defRPr/>
            </a:pPr>
            <a:r>
              <a:rPr lang="en-GB" altLang="da-DK" sz="900" b="0" baseline="0" noProof="1">
                <a:solidFill>
                  <a:schemeClr val="tx1"/>
                </a:solidFill>
                <a:latin typeface="+mn-lt"/>
                <a:cs typeface="Arial" panose="020B0604020202020204" pitchFamily="34" charset="0"/>
              </a:rPr>
              <a:t>To go back in levels use </a:t>
            </a:r>
            <a:r>
              <a:rPr lang="en-GB" altLang="da-DK" sz="900" b="1" baseline="0" noProof="1">
                <a:solidFill>
                  <a:schemeClr val="tx1"/>
                </a:solidFill>
                <a:latin typeface="+mn-lt"/>
                <a:cs typeface="Arial" panose="020B0604020202020204" pitchFamily="34" charset="0"/>
              </a:rPr>
              <a:t>SHIFT-TAB</a:t>
            </a:r>
            <a:endParaRPr lang="en-GB" sz="900" b="1" noProof="1">
              <a:solidFill>
                <a:schemeClr val="tx1"/>
              </a:solidFill>
              <a:latin typeface="+mn-lt"/>
              <a:cs typeface="Arial" panose="020B0604020202020204" pitchFamily="34" charset="0"/>
            </a:endParaRPr>
          </a:p>
          <a:p>
            <a:pPr eaLnBrk="1" hangingPunct="1">
              <a:spcAft>
                <a:spcPts val="600"/>
              </a:spcAft>
              <a:defRPr/>
            </a:pPr>
            <a:r>
              <a:rPr lang="en-GB" sz="900" noProof="1">
                <a:solidFill>
                  <a:schemeClr val="tx1"/>
                </a:solidFill>
                <a:latin typeface="+mn-lt"/>
                <a:cs typeface="Arial" panose="020B0604020202020204" pitchFamily="34" charset="0"/>
              </a:rPr>
              <a:t>Alternatively, </a:t>
            </a:r>
            <a:r>
              <a:rPr lang="en-GB" sz="900" b="1" noProof="1">
                <a:solidFill>
                  <a:schemeClr val="tx1"/>
                </a:solidFill>
                <a:latin typeface="+mn-lt"/>
                <a:cs typeface="Arial" panose="020B0604020202020204" pitchFamily="34" charset="0"/>
              </a:rPr>
              <a:t>Increase</a:t>
            </a:r>
            <a:r>
              <a:rPr lang="en-GB" sz="900" baseline="0" noProof="1">
                <a:solidFill>
                  <a:schemeClr val="tx1"/>
                </a:solidFill>
                <a:latin typeface="+mn-lt"/>
                <a:cs typeface="Arial" panose="020B0604020202020204" pitchFamily="34" charset="0"/>
              </a:rPr>
              <a:t> and </a:t>
            </a:r>
            <a:r>
              <a:rPr lang="en-GB" sz="900" b="1" baseline="0" noProof="1">
                <a:solidFill>
                  <a:schemeClr val="tx1"/>
                </a:solidFill>
                <a:latin typeface="+mn-lt"/>
                <a:cs typeface="Arial" panose="020B0604020202020204" pitchFamily="34" charset="0"/>
              </a:rPr>
              <a:t>Decrease</a:t>
            </a:r>
            <a:br>
              <a:rPr lang="en-GB" sz="900" b="1" baseline="0" noProof="1">
                <a:solidFill>
                  <a:schemeClr val="tx1"/>
                </a:solidFill>
                <a:latin typeface="+mn-lt"/>
                <a:cs typeface="Arial" panose="020B0604020202020204" pitchFamily="34" charset="0"/>
              </a:rPr>
            </a:br>
            <a:r>
              <a:rPr lang="en-GB" sz="900" baseline="0" noProof="1">
                <a:solidFill>
                  <a:schemeClr val="tx1"/>
                </a:solidFill>
                <a:latin typeface="+mn-lt"/>
                <a:cs typeface="Arial" panose="020B0604020202020204" pitchFamily="34" charset="0"/>
              </a:rPr>
              <a:t>list level can be used</a:t>
            </a:r>
          </a:p>
          <a:p>
            <a:pPr eaLnBrk="1" hangingPunct="1">
              <a:spcAft>
                <a:spcPts val="600"/>
              </a:spcAft>
              <a:defRPr/>
            </a:pPr>
            <a:endParaRPr lang="en-GB" sz="900" baseline="0" noProof="1">
              <a:solidFill>
                <a:schemeClr val="tx1"/>
              </a:solidFill>
              <a:latin typeface="+mn-lt"/>
              <a:cs typeface="Arial" panose="020B0604020202020204" pitchFamily="34" charset="0"/>
            </a:endParaRPr>
          </a:p>
          <a:p>
            <a:pPr eaLnBrk="1" hangingPunct="1">
              <a:spcAft>
                <a:spcPts val="600"/>
              </a:spcAft>
              <a:defRPr/>
            </a:pPr>
            <a:r>
              <a:rPr lang="en-GB" altLang="da-DK" sz="900" b="1" noProof="1">
                <a:solidFill>
                  <a:schemeClr val="tx1"/>
                </a:solidFill>
                <a:latin typeface="+mn-lt"/>
                <a:cs typeface="Arial" panose="020B0604020202020204" pitchFamily="34" charset="0"/>
              </a:rPr>
              <a:t>Hint: </a:t>
            </a:r>
            <a:r>
              <a:rPr lang="en-GB" sz="900" b="1" noProof="1">
                <a:solidFill>
                  <a:schemeClr val="tx1"/>
                </a:solidFill>
                <a:latin typeface="+mn-lt"/>
                <a:cs typeface="Arial" panose="020B0604020202020204" pitchFamily="34" charset="0"/>
              </a:rPr>
              <a:t>Use bullet button</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0" noProof="1">
                <a:solidFill>
                  <a:schemeClr val="tx1"/>
                </a:solidFill>
                <a:latin typeface="+mn-lt"/>
                <a:cs typeface="Arial" panose="020B0604020202020204" pitchFamily="34" charset="0"/>
              </a:rPr>
              <a:t>Delete bullet for regular text.</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Click on the bullet button to reaply the correct bullet again.</a:t>
            </a:r>
          </a:p>
          <a:p>
            <a:pPr eaLnBrk="1" hangingPunct="1">
              <a:spcBef>
                <a:spcPts val="1200"/>
              </a:spcBef>
              <a:spcAft>
                <a:spcPts val="600"/>
              </a:spcAft>
              <a:defRPr/>
            </a:pPr>
            <a:r>
              <a:rPr lang="en-GB" sz="900" b="1" noProof="0">
                <a:solidFill>
                  <a:srgbClr val="000000"/>
                </a:solidFill>
                <a:latin typeface="+mn-lt"/>
                <a:ea typeface="Times New Roman" panose="02020603050405020304" pitchFamily="18" charset="0"/>
              </a:rPr>
              <a:t>Insert</a:t>
            </a:r>
            <a:r>
              <a:rPr lang="en-GB" sz="900" b="1">
                <a:solidFill>
                  <a:srgbClr val="000000"/>
                </a:solidFill>
                <a:latin typeface="+mn-lt"/>
                <a:ea typeface="Times New Roman" panose="02020603050405020304" pitchFamily="18" charset="0"/>
              </a:rPr>
              <a:t> a New Slide</a:t>
            </a:r>
            <a:endParaRPr lang="en-GB" sz="900" b="1" noProof="1">
              <a:solidFill>
                <a:schemeClr val="tx1"/>
              </a:solidFill>
              <a:latin typeface="+mn-lt"/>
              <a:cs typeface="Arial" panose="020B0604020202020204" pitchFamily="34" charset="0"/>
            </a:endParaRPr>
          </a:p>
          <a:p>
            <a:pPr eaLnBrk="1" hangingPunct="1">
              <a:spcAft>
                <a:spcPts val="600"/>
              </a:spcAft>
              <a:defRPr/>
            </a:pPr>
            <a:r>
              <a:rPr lang="en-GB" altLang="da-DK" sz="900" b="1" noProof="1">
                <a:solidFill>
                  <a:schemeClr val="tx1"/>
                </a:solidFill>
                <a:latin typeface="+mn-lt"/>
                <a:cs typeface="Arial" panose="020B0604020202020204" pitchFamily="34" charset="0"/>
              </a:rPr>
              <a:t>1. </a:t>
            </a:r>
            <a:r>
              <a:rPr lang="en-GB" altLang="da-DK" sz="900" noProof="1">
                <a:solidFill>
                  <a:schemeClr val="tx1"/>
                </a:solidFill>
                <a:latin typeface="+mn-lt"/>
                <a:cs typeface="Arial" panose="020B0604020202020204" pitchFamily="34" charset="0"/>
              </a:rPr>
              <a:t>Click on the </a:t>
            </a:r>
            <a:r>
              <a:rPr lang="en-GB" altLang="da-DK" sz="900" b="1" noProof="1">
                <a:solidFill>
                  <a:schemeClr val="tx1"/>
                </a:solidFill>
                <a:latin typeface="+mn-lt"/>
                <a:cs typeface="Arial" panose="020B0604020202020204" pitchFamily="34" charset="0"/>
              </a:rPr>
              <a:t>Home </a:t>
            </a:r>
            <a:r>
              <a:rPr lang="en-GB" altLang="da-DK" sz="900" b="0" noProof="1">
                <a:solidFill>
                  <a:schemeClr val="tx1"/>
                </a:solidFill>
                <a:latin typeface="+mn-lt"/>
                <a:cs typeface="Arial" panose="020B0604020202020204" pitchFamily="34" charset="0"/>
              </a:rPr>
              <a:t>tab</a:t>
            </a:r>
            <a:endParaRPr lang="en-GB" altLang="da-DK" sz="900" b="0" strike="sngStrike" noProof="1">
              <a:solidFill>
                <a:schemeClr val="tx1"/>
              </a:solidFill>
              <a:latin typeface="+mn-lt"/>
              <a:cs typeface="Arial" panose="020B0604020202020204" pitchFamily="34" charset="0"/>
            </a:endParaRPr>
          </a:p>
          <a:p>
            <a:pPr eaLnBrk="1" hangingPunct="1">
              <a:spcAft>
                <a:spcPts val="600"/>
              </a:spcAft>
              <a:defRPr/>
            </a:pPr>
            <a:r>
              <a:rPr lang="en-GB" altLang="da-DK" sz="900" b="1" noProof="1">
                <a:solidFill>
                  <a:schemeClr val="tx1"/>
                </a:solidFill>
                <a:latin typeface="+mn-lt"/>
                <a:cs typeface="Arial" panose="020B0604020202020204" pitchFamily="34" charset="0"/>
              </a:rPr>
              <a:t>2. </a:t>
            </a:r>
            <a:r>
              <a:rPr lang="en-GB" altLang="da-DK" sz="900" noProof="1">
                <a:solidFill>
                  <a:schemeClr val="tx1"/>
                </a:solidFill>
                <a:latin typeface="+mn-lt"/>
                <a:cs typeface="Arial" panose="020B0604020202020204" pitchFamily="34" charset="0"/>
              </a:rPr>
              <a:t>Click on the </a:t>
            </a:r>
            <a:r>
              <a:rPr lang="en-GB" altLang="da-DK" sz="900" b="1" baseline="0" noProof="1">
                <a:solidFill>
                  <a:schemeClr val="tx1"/>
                </a:solidFill>
                <a:latin typeface="+mn-lt"/>
                <a:cs typeface="Arial" panose="020B0604020202020204" pitchFamily="34" charset="0"/>
              </a:rPr>
              <a:t>New Slide </a:t>
            </a:r>
            <a:r>
              <a:rPr lang="en-GB" altLang="da-DK" sz="900" noProof="1">
                <a:solidFill>
                  <a:schemeClr val="tx1"/>
                </a:solidFill>
                <a:latin typeface="+mn-lt"/>
                <a:cs typeface="Arial" panose="020B0604020202020204" pitchFamily="34" charset="0"/>
              </a:rPr>
              <a:t>to insert </a:t>
            </a:r>
            <a:br>
              <a:rPr lang="en-GB" altLang="da-DK" sz="900" noProof="1">
                <a:solidFill>
                  <a:schemeClr val="tx1"/>
                </a:solidFill>
                <a:latin typeface="+mn-lt"/>
                <a:cs typeface="Arial" panose="020B0604020202020204" pitchFamily="34" charset="0"/>
              </a:rPr>
            </a:br>
            <a:r>
              <a:rPr lang="en-GB" altLang="da-DK" sz="900" noProof="1">
                <a:solidFill>
                  <a:schemeClr val="tx1"/>
                </a:solidFill>
                <a:latin typeface="+mn-lt"/>
                <a:cs typeface="Arial" panose="020B0604020202020204" pitchFamily="34" charset="0"/>
              </a:rPr>
              <a:t>new slide</a:t>
            </a:r>
          </a:p>
          <a:p>
            <a:pPr eaLnBrk="1" hangingPunct="1">
              <a:spcBef>
                <a:spcPts val="1200"/>
              </a:spcBef>
              <a:spcAft>
                <a:spcPts val="600"/>
              </a:spcAft>
              <a:defRPr/>
            </a:pPr>
            <a:r>
              <a:rPr lang="en-GB" sz="900" b="1">
                <a:solidFill>
                  <a:srgbClr val="000000"/>
                </a:solidFill>
                <a:latin typeface="+mn-lt"/>
                <a:ea typeface="Times New Roman" panose="02020603050405020304" pitchFamily="18" charset="0"/>
              </a:rPr>
              <a:t>Change Slide Layout</a:t>
            </a:r>
            <a:endParaRPr lang="en-GB" altLang="da-DK" sz="900" noProof="1">
              <a:solidFill>
                <a:schemeClr val="tx1"/>
              </a:solidFill>
              <a:latin typeface="+mn-lt"/>
              <a:cs typeface="Arial" panose="020B0604020202020204" pitchFamily="34" charset="0"/>
            </a:endParaRPr>
          </a:p>
          <a:p>
            <a:pPr marL="0" indent="0">
              <a:spcAft>
                <a:spcPts val="600"/>
              </a:spcAft>
              <a:buFont typeface="+mj-lt"/>
              <a:buNone/>
            </a:pPr>
            <a:r>
              <a:rPr lang="en-GB" sz="900" b="1">
                <a:solidFill>
                  <a:srgbClr val="000000"/>
                </a:solidFill>
                <a:latin typeface="+mn-lt"/>
                <a:ea typeface="Times New Roman" panose="02020603050405020304" pitchFamily="18" charset="0"/>
              </a:rPr>
              <a:t>1</a:t>
            </a:r>
            <a:r>
              <a:rPr lang="en-GB" sz="900" b="1" noProof="0">
                <a:solidFill>
                  <a:srgbClr val="000000"/>
                </a:solidFill>
                <a:latin typeface="+mn-lt"/>
                <a:ea typeface="Times New Roman" panose="02020603050405020304" pitchFamily="18" charset="0"/>
              </a:rPr>
              <a:t>. </a:t>
            </a:r>
            <a:r>
              <a:rPr lang="en-GB" sz="900" noProof="0">
                <a:solidFill>
                  <a:srgbClr val="000000"/>
                </a:solidFill>
                <a:latin typeface="+mn-lt"/>
                <a:ea typeface="Times New Roman" panose="02020603050405020304" pitchFamily="18" charset="0"/>
              </a:rPr>
              <a:t>Click on the arrow next to </a:t>
            </a:r>
            <a:r>
              <a:rPr lang="en-GB" sz="900" b="1" noProof="0">
                <a:solidFill>
                  <a:srgbClr val="000000"/>
                </a:solidFill>
                <a:latin typeface="+mn-lt"/>
                <a:ea typeface="Times New Roman" panose="02020603050405020304" pitchFamily="18" charset="0"/>
              </a:rPr>
              <a:t>Layout</a:t>
            </a:r>
            <a:br>
              <a:rPr lang="en-GB" sz="900" b="1" noProof="0">
                <a:solidFill>
                  <a:srgbClr val="000000"/>
                </a:solidFill>
                <a:latin typeface="+mn-lt"/>
                <a:ea typeface="Times New Roman" panose="02020603050405020304" pitchFamily="18" charset="0"/>
              </a:rPr>
            </a:br>
            <a:r>
              <a:rPr lang="en-GB" sz="900" noProof="0">
                <a:solidFill>
                  <a:srgbClr val="000000"/>
                </a:solidFill>
                <a:latin typeface="+mn-lt"/>
                <a:ea typeface="Times New Roman" panose="02020603050405020304" pitchFamily="18" charset="0"/>
              </a:rPr>
              <a:t>to view a dropdown menu of possible  layouts</a:t>
            </a:r>
            <a:endParaRPr lang="en-GB" sz="900" noProof="0">
              <a:latin typeface="+mn-lt"/>
              <a:ea typeface="Times New Roman" panose="02020603050405020304" pitchFamily="18" charset="0"/>
            </a:endParaRPr>
          </a:p>
          <a:p>
            <a:pPr marL="0" indent="0">
              <a:spcAft>
                <a:spcPts val="0"/>
              </a:spcAft>
              <a:buFont typeface="+mj-lt"/>
              <a:buNone/>
            </a:pPr>
            <a:r>
              <a:rPr lang="en-GB" sz="900" b="1" noProof="0">
                <a:solidFill>
                  <a:srgbClr val="000000"/>
                </a:solidFill>
                <a:latin typeface="+mn-lt"/>
                <a:ea typeface="Times New Roman" panose="02020603050405020304" pitchFamily="18" charset="0"/>
              </a:rPr>
              <a:t>2. </a:t>
            </a:r>
            <a:r>
              <a:rPr lang="en-GB" sz="900" noProof="0">
                <a:solidFill>
                  <a:srgbClr val="000000"/>
                </a:solidFill>
                <a:latin typeface="+mn-lt"/>
                <a:ea typeface="Times New Roman" panose="02020603050405020304" pitchFamily="18" charset="0"/>
              </a:rPr>
              <a:t>Click on the layout you prefer and it</a:t>
            </a:r>
            <a:br>
              <a:rPr lang="en-GB" sz="900" noProof="0">
                <a:solidFill>
                  <a:srgbClr val="000000"/>
                </a:solidFill>
                <a:latin typeface="+mn-lt"/>
                <a:ea typeface="Times New Roman" panose="02020603050405020304" pitchFamily="18" charset="0"/>
              </a:rPr>
            </a:br>
            <a:r>
              <a:rPr lang="en-GB" sz="900" noProof="0">
                <a:solidFill>
                  <a:srgbClr val="000000"/>
                </a:solidFill>
                <a:latin typeface="+mn-lt"/>
                <a:ea typeface="Times New Roman" panose="02020603050405020304" pitchFamily="18" charset="0"/>
              </a:rPr>
              <a:t>will be applied to the new slide</a:t>
            </a:r>
          </a:p>
        </p:txBody>
      </p:sp>
      <p:sp>
        <p:nvSpPr>
          <p:cNvPr id="25" name="Text Box 4"/>
          <p:cNvSpPr txBox="1">
            <a:spLocks noChangeArrowheads="1"/>
          </p:cNvSpPr>
          <p:nvPr userDrawn="1"/>
        </p:nvSpPr>
        <p:spPr bwMode="auto">
          <a:xfrm>
            <a:off x="8849935" y="1439372"/>
            <a:ext cx="2412000" cy="4375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sz="900" b="1" noProof="1">
                <a:solidFill>
                  <a:schemeClr val="tx1"/>
                </a:solidFill>
                <a:latin typeface="+mn-lt"/>
                <a:cs typeface="Arial" panose="020B0604020202020204" pitchFamily="34" charset="0"/>
              </a:rPr>
              <a:t>Insert picture</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0" noProof="1">
                <a:solidFill>
                  <a:schemeClr val="tx1"/>
                </a:solidFill>
                <a:latin typeface="+mn-lt"/>
                <a:cs typeface="Arial" panose="020B0604020202020204" pitchFamily="34" charset="0"/>
              </a:rPr>
              <a:t>On slides with picture placeholder or any other placeholder, click on the placeholder.</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Hint: hold down the Shift button and click on the placeholder</a:t>
            </a:r>
            <a:endParaRPr lang="en-GB" altLang="da-DK" sz="900" noProof="1">
              <a:solidFill>
                <a:schemeClr val="tx1"/>
              </a:solidFill>
              <a:latin typeface="+mn-lt"/>
              <a:cs typeface="Arial" panose="020B0604020202020204" pitchFamily="34" charset="0"/>
            </a:endParaRPr>
          </a:p>
          <a:p>
            <a:pPr eaLnBrk="1" hangingPunct="1">
              <a:spcBef>
                <a:spcPts val="1200"/>
              </a:spcBef>
              <a:spcAft>
                <a:spcPts val="600"/>
              </a:spcAft>
              <a:defRPr/>
            </a:pPr>
            <a:r>
              <a:rPr lang="en-GB" sz="900" b="1" noProof="1">
                <a:solidFill>
                  <a:schemeClr val="tx1"/>
                </a:solidFill>
                <a:latin typeface="+mn-lt"/>
                <a:cs typeface="Arial" panose="020B0604020202020204" pitchFamily="34" charset="0"/>
              </a:rPr>
              <a:t>Change picture</a:t>
            </a:r>
          </a:p>
          <a:p>
            <a:pPr eaLnBrk="1" hangingPunct="1">
              <a:spcAft>
                <a:spcPts val="600"/>
              </a:spcAft>
              <a:defRPr/>
            </a:pPr>
            <a:r>
              <a:rPr lang="en-GB" altLang="da-DK" sz="900" b="1" noProof="1">
                <a:solidFill>
                  <a:schemeClr val="tx1"/>
                </a:solidFill>
                <a:latin typeface="+mn-lt"/>
                <a:cs typeface="Arial" panose="020B0604020202020204" pitchFamily="34" charset="0"/>
              </a:rPr>
              <a:t>1. </a:t>
            </a:r>
            <a:r>
              <a:rPr lang="en-GB" altLang="da-DK" sz="900" b="0" noProof="1">
                <a:solidFill>
                  <a:schemeClr val="tx1"/>
                </a:solidFill>
                <a:latin typeface="+mn-lt"/>
                <a:cs typeface="Arial" panose="020B0604020202020204" pitchFamily="34" charset="0"/>
              </a:rPr>
              <a:t>Click </a:t>
            </a:r>
            <a:r>
              <a:rPr lang="en-GB" altLang="da-DK" sz="900" b="1" noProof="1">
                <a:solidFill>
                  <a:schemeClr val="tx1"/>
                </a:solidFill>
                <a:latin typeface="+mn-lt"/>
                <a:cs typeface="Arial" panose="020B0604020202020204" pitchFamily="34" charset="0"/>
              </a:rPr>
              <a:t>Crop</a:t>
            </a:r>
            <a:r>
              <a:rPr lang="en-GB" altLang="da-DK" sz="900" b="0" noProof="1">
                <a:solidFill>
                  <a:schemeClr val="tx1"/>
                </a:solidFill>
                <a:latin typeface="+mn-lt"/>
                <a:cs typeface="Arial" panose="020B0604020202020204" pitchFamily="34" charset="0"/>
              </a:rPr>
              <a:t> to change size or focus of the picture</a:t>
            </a:r>
          </a:p>
          <a:p>
            <a:pPr eaLnBrk="1" hangingPunct="1">
              <a:spcAft>
                <a:spcPts val="600"/>
              </a:spcAft>
              <a:defRPr/>
            </a:pPr>
            <a:r>
              <a:rPr lang="en-GB" altLang="da-DK" sz="900" b="1" noProof="1">
                <a:solidFill>
                  <a:schemeClr val="tx1"/>
                </a:solidFill>
                <a:latin typeface="+mn-lt"/>
                <a:cs typeface="Arial" panose="020B0604020202020204" pitchFamily="34" charset="0"/>
              </a:rPr>
              <a:t>2. </a:t>
            </a:r>
            <a:r>
              <a:rPr lang="en-GB" altLang="da-DK" sz="900" b="0" noProof="1">
                <a:solidFill>
                  <a:schemeClr val="tx1"/>
                </a:solidFill>
                <a:latin typeface="+mn-lt"/>
                <a:cs typeface="Arial" panose="020B0604020202020204" pitchFamily="34" charset="0"/>
              </a:rPr>
              <a:t>If you want to scale the picture, hold </a:t>
            </a:r>
            <a:r>
              <a:rPr lang="en-GB" altLang="da-DK" sz="900" b="1" noProof="1">
                <a:solidFill>
                  <a:schemeClr val="tx1"/>
                </a:solidFill>
                <a:latin typeface="+mn-lt"/>
                <a:cs typeface="Arial" panose="020B0604020202020204" pitchFamily="34" charset="0"/>
              </a:rPr>
              <a:t>SHIFT</a:t>
            </a:r>
            <a:r>
              <a:rPr lang="en-GB" altLang="da-DK" sz="900" b="0" noProof="1">
                <a:solidFill>
                  <a:schemeClr val="tx1"/>
                </a:solidFill>
                <a:latin typeface="+mn-lt"/>
                <a:cs typeface="Arial" panose="020B0604020202020204" pitchFamily="34" charset="0"/>
              </a:rPr>
              <a:t>-key down while dragging the corners of the picture</a:t>
            </a:r>
          </a:p>
          <a:p>
            <a:pPr eaLnBrk="1" hangingPunct="1">
              <a:spcAft>
                <a:spcPts val="600"/>
              </a:spcAft>
              <a:defRPr/>
            </a:pPr>
            <a:r>
              <a:rPr lang="en-GB" altLang="da-DK" sz="900" b="1" noProof="1">
                <a:solidFill>
                  <a:schemeClr val="tx1"/>
                </a:solidFill>
                <a:latin typeface="+mn-lt"/>
                <a:cs typeface="Arial" panose="020B0604020202020204" pitchFamily="34" charset="0"/>
              </a:rPr>
              <a:t>Hint: </a:t>
            </a:r>
            <a:r>
              <a:rPr lang="en-GB" altLang="da-DK" sz="900" b="0" noProof="1">
                <a:solidFill>
                  <a:schemeClr val="tx1"/>
                </a:solidFill>
                <a:latin typeface="+mn-lt"/>
                <a:cs typeface="Arial" panose="020B0604020202020204" pitchFamily="34" charset="0"/>
              </a:rPr>
              <a:t>If you delete the picture and insert a new one, the picture may lie in front of the text or graphic.</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If this happens, select the picture, right-click and choose </a:t>
            </a:r>
            <a:r>
              <a:rPr lang="en-GB" altLang="da-DK" sz="900" b="1" noProof="1">
                <a:solidFill>
                  <a:schemeClr val="tx1"/>
                </a:solidFill>
                <a:latin typeface="+mn-lt"/>
                <a:cs typeface="Arial" panose="020B0604020202020204" pitchFamily="34" charset="0"/>
              </a:rPr>
              <a:t>Send to Back</a:t>
            </a:r>
            <a:endParaRPr lang="en-GB" sz="900" b="1" noProof="1">
              <a:solidFill>
                <a:schemeClr val="tx1"/>
              </a:solidFill>
              <a:latin typeface="+mn-lt"/>
              <a:cs typeface="Arial" panose="020B0604020202020204" pitchFamily="34" charset="0"/>
            </a:endParaRPr>
          </a:p>
          <a:p>
            <a:pPr eaLnBrk="1" hangingPunct="1">
              <a:spcBef>
                <a:spcPts val="1000"/>
              </a:spcBef>
              <a:spcAft>
                <a:spcPts val="600"/>
              </a:spcAft>
              <a:defRPr/>
            </a:pPr>
            <a:r>
              <a:rPr lang="en-GB" sz="900" b="1" noProof="1">
                <a:solidFill>
                  <a:schemeClr val="tx1"/>
                </a:solidFill>
                <a:latin typeface="+mn-lt"/>
                <a:cs typeface="Arial" panose="020B0604020202020204" pitchFamily="34" charset="0"/>
              </a:rPr>
              <a:t>Change slide number, date and footer</a:t>
            </a:r>
          </a:p>
          <a:p>
            <a:pPr eaLnBrk="1" hangingPunct="1">
              <a:spcAft>
                <a:spcPts val="600"/>
              </a:spcAft>
              <a:defRPr/>
            </a:pPr>
            <a:r>
              <a:rPr lang="en-GB" altLang="da-DK" sz="900" b="0" noProof="1">
                <a:solidFill>
                  <a:schemeClr val="tx1"/>
                </a:solidFill>
                <a:latin typeface="+mn-lt"/>
                <a:cs typeface="Arial" panose="020B0604020202020204" pitchFamily="34" charset="0"/>
              </a:rPr>
              <a:t>Do this at the very end, so you get all the corrections on all slides</a:t>
            </a:r>
          </a:p>
          <a:p>
            <a:pPr eaLnBrk="1" hangingPunct="1">
              <a:spcAft>
                <a:spcPts val="600"/>
              </a:spcAft>
              <a:defRPr/>
            </a:pPr>
            <a:r>
              <a:rPr lang="en-GB" altLang="da-DK" sz="900" b="1" noProof="1">
                <a:solidFill>
                  <a:schemeClr val="tx1"/>
                </a:solidFill>
                <a:latin typeface="+mn-lt"/>
                <a:cs typeface="Arial" panose="020B0604020202020204" pitchFamily="34" charset="0"/>
              </a:rPr>
              <a:t>1. </a:t>
            </a:r>
            <a:r>
              <a:rPr lang="en-GB" altLang="da-DK" sz="900" b="0" noProof="1">
                <a:solidFill>
                  <a:schemeClr val="tx1"/>
                </a:solidFill>
                <a:latin typeface="+mn-lt"/>
                <a:cs typeface="Arial" panose="020B0604020202020204" pitchFamily="34" charset="0"/>
              </a:rPr>
              <a:t>Click the </a:t>
            </a:r>
            <a:r>
              <a:rPr lang="en-GB" altLang="da-DK" sz="900" b="1" noProof="1">
                <a:solidFill>
                  <a:schemeClr val="tx1"/>
                </a:solidFill>
                <a:latin typeface="+mn-lt"/>
                <a:cs typeface="Arial" panose="020B0604020202020204" pitchFamily="34" charset="0"/>
              </a:rPr>
              <a:t>Insert </a:t>
            </a:r>
            <a:r>
              <a:rPr lang="en-GB" altLang="da-DK" sz="900" b="0" noProof="1">
                <a:solidFill>
                  <a:schemeClr val="tx1"/>
                </a:solidFill>
                <a:latin typeface="+mn-lt"/>
                <a:cs typeface="Arial" panose="020B0604020202020204" pitchFamily="34" charset="0"/>
              </a:rPr>
              <a:t>tab</a:t>
            </a:r>
          </a:p>
          <a:p>
            <a:pPr eaLnBrk="1" hangingPunct="1">
              <a:spcAft>
                <a:spcPts val="600"/>
              </a:spcAft>
              <a:defRPr/>
            </a:pPr>
            <a:r>
              <a:rPr lang="en-GB" altLang="da-DK" sz="900" b="1" noProof="1">
                <a:solidFill>
                  <a:schemeClr val="tx1"/>
                </a:solidFill>
                <a:latin typeface="+mn-lt"/>
                <a:cs typeface="Arial" panose="020B0604020202020204" pitchFamily="34" charset="0"/>
              </a:rPr>
              <a:t>2. </a:t>
            </a:r>
            <a:r>
              <a:rPr lang="en-GB" altLang="da-DK" sz="900" b="0" noProof="1">
                <a:solidFill>
                  <a:schemeClr val="tx1"/>
                </a:solidFill>
                <a:latin typeface="+mn-lt"/>
                <a:cs typeface="Arial" panose="020B0604020202020204" pitchFamily="34" charset="0"/>
              </a:rPr>
              <a:t>Click on </a:t>
            </a:r>
            <a:r>
              <a:rPr lang="en-GB" altLang="da-DK" sz="900" b="1" noProof="1">
                <a:solidFill>
                  <a:schemeClr val="tx1"/>
                </a:solidFill>
                <a:latin typeface="+mn-lt"/>
                <a:cs typeface="Arial" panose="020B0604020202020204" pitchFamily="34" charset="0"/>
              </a:rPr>
              <a:t>Header and Footer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(write the desired text)</a:t>
            </a:r>
          </a:p>
          <a:p>
            <a:pPr eaLnBrk="1" hangingPunct="1">
              <a:spcAft>
                <a:spcPts val="600"/>
              </a:spcAft>
              <a:defRPr/>
            </a:pPr>
            <a:r>
              <a:rPr lang="en-GB" altLang="da-DK" sz="900" b="1" noProof="1">
                <a:solidFill>
                  <a:schemeClr val="tx1"/>
                </a:solidFill>
                <a:latin typeface="+mn-lt"/>
                <a:cs typeface="Arial" panose="020B0604020202020204" pitchFamily="34" charset="0"/>
              </a:rPr>
              <a:t>3. </a:t>
            </a:r>
            <a:r>
              <a:rPr lang="en-GB" altLang="da-DK" sz="900" b="0" noProof="1">
                <a:solidFill>
                  <a:schemeClr val="tx1"/>
                </a:solidFill>
                <a:latin typeface="+mn-lt"/>
                <a:cs typeface="Arial" panose="020B0604020202020204" pitchFamily="34" charset="0"/>
              </a:rPr>
              <a:t>Click </a:t>
            </a:r>
            <a:r>
              <a:rPr lang="en-GB" altLang="da-DK" sz="900" b="1" noProof="1">
                <a:solidFill>
                  <a:schemeClr val="tx1"/>
                </a:solidFill>
                <a:latin typeface="+mn-lt"/>
                <a:cs typeface="Arial" panose="020B0604020202020204" pitchFamily="34" charset="0"/>
              </a:rPr>
              <a:t>Apply to All </a:t>
            </a:r>
            <a:r>
              <a:rPr lang="en-GB" altLang="da-DK" sz="900" b="0" noProof="1">
                <a:solidFill>
                  <a:schemeClr val="tx1"/>
                </a:solidFill>
                <a:latin typeface="+mn-lt"/>
                <a:cs typeface="Arial" panose="020B0604020202020204" pitchFamily="34" charset="0"/>
              </a:rPr>
              <a:t>or </a:t>
            </a:r>
            <a:r>
              <a:rPr lang="en-GB" altLang="da-DK" sz="900" b="1" noProof="1">
                <a:solidFill>
                  <a:schemeClr val="tx1"/>
                </a:solidFill>
                <a:latin typeface="+mn-lt"/>
                <a:cs typeface="Arial" panose="020B0604020202020204" pitchFamily="34" charset="0"/>
              </a:rPr>
              <a:t>Apply</a:t>
            </a:r>
            <a:r>
              <a:rPr lang="en-GB" altLang="da-DK" sz="900" b="0" noProof="1">
                <a:solidFill>
                  <a:schemeClr val="tx1"/>
                </a:solidFill>
                <a:latin typeface="+mn-lt"/>
                <a:cs typeface="Arial" panose="020B0604020202020204" pitchFamily="34" charset="0"/>
              </a:rPr>
              <a:t> if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only used on one slide</a:t>
            </a:r>
          </a:p>
        </p:txBody>
      </p:sp>
      <p:pic>
        <p:nvPicPr>
          <p:cNvPr id="28" name="1 Increase decrease"/>
          <p:cNvPicPr>
            <a:picLocks noChangeAspect="1"/>
          </p:cNvPicPr>
          <p:nvPr userDrawn="1"/>
        </p:nvPicPr>
        <p:blipFill>
          <a:blip r:embed="rId2"/>
          <a:stretch>
            <a:fillRect/>
          </a:stretch>
        </p:blipFill>
        <p:spPr>
          <a:xfrm>
            <a:off x="2757291" y="2308484"/>
            <a:ext cx="549328" cy="285228"/>
          </a:xfrm>
          <a:prstGeom prst="rect">
            <a:avLst/>
          </a:prstGeom>
        </p:spPr>
      </p:pic>
      <p:pic>
        <p:nvPicPr>
          <p:cNvPr id="13" name="2 New picture"/>
          <p:cNvPicPr>
            <a:picLocks noChangeAspect="1"/>
          </p:cNvPicPr>
          <p:nvPr userDrawn="1"/>
        </p:nvPicPr>
        <p:blipFill>
          <a:blip r:embed="rId3"/>
          <a:stretch>
            <a:fillRect/>
          </a:stretch>
        </p:blipFill>
        <p:spPr>
          <a:xfrm>
            <a:off x="2757291" y="4038223"/>
            <a:ext cx="324764" cy="578237"/>
          </a:xfrm>
          <a:prstGeom prst="rect">
            <a:avLst/>
          </a:prstGeom>
        </p:spPr>
      </p:pic>
      <p:pic>
        <p:nvPicPr>
          <p:cNvPr id="16" name="3 Layout"/>
          <p:cNvPicPr>
            <a:picLocks noChangeAspect="1"/>
          </p:cNvPicPr>
          <p:nvPr userDrawn="1"/>
        </p:nvPicPr>
        <p:blipFill rotWithShape="1">
          <a:blip r:embed="rId4"/>
          <a:srcRect l="36944" r="2272" b="69429"/>
          <a:stretch/>
        </p:blipFill>
        <p:spPr>
          <a:xfrm>
            <a:off x="2757291" y="4861989"/>
            <a:ext cx="593368" cy="192211"/>
          </a:xfrm>
          <a:prstGeom prst="rect">
            <a:avLst/>
          </a:prstGeom>
        </p:spPr>
      </p:pic>
      <p:pic>
        <p:nvPicPr>
          <p:cNvPr id="19" name="4 Reset"/>
          <p:cNvPicPr>
            <a:picLocks noChangeAspect="1"/>
          </p:cNvPicPr>
          <p:nvPr userDrawn="1"/>
        </p:nvPicPr>
        <p:blipFill>
          <a:blip r:embed="rId5"/>
          <a:stretch>
            <a:fillRect/>
          </a:stretch>
        </p:blipFill>
        <p:spPr>
          <a:xfrm>
            <a:off x="7116372" y="5282559"/>
            <a:ext cx="492452" cy="200416"/>
          </a:xfrm>
          <a:prstGeom prst="rect">
            <a:avLst/>
          </a:prstGeom>
        </p:spPr>
      </p:pic>
      <p:grpSp>
        <p:nvGrpSpPr>
          <p:cNvPr id="24" name="Gruppe 23">
            <a:extLst>
              <a:ext uri="{FF2B5EF4-FFF2-40B4-BE49-F238E27FC236}">
                <a16:creationId xmlns:a16="http://schemas.microsoft.com/office/drawing/2014/main" id="{48EAA219-FFE7-4387-A385-4D3D0AF728CE}"/>
              </a:ext>
            </a:extLst>
          </p:cNvPr>
          <p:cNvGrpSpPr/>
          <p:nvPr userDrawn="1"/>
        </p:nvGrpSpPr>
        <p:grpSpPr>
          <a:xfrm>
            <a:off x="7028244" y="2583743"/>
            <a:ext cx="740398" cy="734626"/>
            <a:chOff x="6398620" y="3815586"/>
            <a:chExt cx="740398" cy="734626"/>
          </a:xfrm>
        </p:grpSpPr>
        <p:pic>
          <p:nvPicPr>
            <p:cNvPr id="30" name="6 Crop">
              <a:extLst>
                <a:ext uri="{FF2B5EF4-FFF2-40B4-BE49-F238E27FC236}">
                  <a16:creationId xmlns:a16="http://schemas.microsoft.com/office/drawing/2014/main" id="{EC854AD3-9DFC-4A83-BDF0-A7E2B01F9B09}"/>
                </a:ext>
              </a:extLst>
            </p:cNvPr>
            <p:cNvPicPr>
              <a:picLocks noChangeAspect="1"/>
            </p:cNvPicPr>
            <p:nvPr userDrawn="1"/>
          </p:nvPicPr>
          <p:blipFill>
            <a:blip r:embed="rId6"/>
            <a:stretch>
              <a:fillRect/>
            </a:stretch>
          </p:blipFill>
          <p:spPr>
            <a:xfrm>
              <a:off x="6398620" y="3815586"/>
              <a:ext cx="337400" cy="321707"/>
            </a:xfrm>
            <a:prstGeom prst="rect">
              <a:avLst/>
            </a:prstGeom>
          </p:spPr>
        </p:pic>
        <p:pic>
          <p:nvPicPr>
            <p:cNvPr id="31" name="Billede 30">
              <a:extLst>
                <a:ext uri="{FF2B5EF4-FFF2-40B4-BE49-F238E27FC236}">
                  <a16:creationId xmlns:a16="http://schemas.microsoft.com/office/drawing/2014/main" id="{E2414F06-53F0-4323-A4A9-91728B89EE83}"/>
                </a:ext>
              </a:extLst>
            </p:cNvPr>
            <p:cNvPicPr>
              <a:picLocks noChangeAspect="1"/>
            </p:cNvPicPr>
            <p:nvPr userDrawn="1"/>
          </p:nvPicPr>
          <p:blipFill rotWithShape="1">
            <a:blip r:embed="rId7"/>
            <a:srcRect l="1304" t="11451" r="30180" b="46035"/>
            <a:stretch/>
          </p:blipFill>
          <p:spPr>
            <a:xfrm>
              <a:off x="6442770" y="4118189"/>
              <a:ext cx="696248" cy="432023"/>
            </a:xfrm>
            <a:prstGeom prst="rect">
              <a:avLst/>
            </a:prstGeom>
            <a:ln w="3175">
              <a:solidFill>
                <a:schemeClr val="bg1">
                  <a:lumMod val="95000"/>
                </a:schemeClr>
              </a:solidFill>
            </a:ln>
          </p:spPr>
        </p:pic>
      </p:grpSp>
      <p:grpSp>
        <p:nvGrpSpPr>
          <p:cNvPr id="32" name="Gruppe 31">
            <a:extLst>
              <a:ext uri="{FF2B5EF4-FFF2-40B4-BE49-F238E27FC236}">
                <a16:creationId xmlns:a16="http://schemas.microsoft.com/office/drawing/2014/main" id="{78224CA6-7D55-40AF-AF08-7CC6E7C4B3C8}"/>
              </a:ext>
            </a:extLst>
          </p:cNvPr>
          <p:cNvGrpSpPr/>
          <p:nvPr userDrawn="1"/>
        </p:nvGrpSpPr>
        <p:grpSpPr>
          <a:xfrm>
            <a:off x="7072982" y="3558164"/>
            <a:ext cx="740397" cy="929593"/>
            <a:chOff x="6391652" y="4854581"/>
            <a:chExt cx="740397" cy="929593"/>
          </a:xfrm>
        </p:grpSpPr>
        <p:pic>
          <p:nvPicPr>
            <p:cNvPr id="33" name="6 Crop">
              <a:extLst>
                <a:ext uri="{FF2B5EF4-FFF2-40B4-BE49-F238E27FC236}">
                  <a16:creationId xmlns:a16="http://schemas.microsoft.com/office/drawing/2014/main" id="{B89DF8E6-B7F7-4857-A1D8-15B39D7AF804}"/>
                </a:ext>
              </a:extLst>
            </p:cNvPr>
            <p:cNvPicPr>
              <a:picLocks noChangeAspect="1"/>
            </p:cNvPicPr>
            <p:nvPr userDrawn="1"/>
          </p:nvPicPr>
          <p:blipFill>
            <a:blip r:embed="rId6"/>
            <a:stretch>
              <a:fillRect/>
            </a:stretch>
          </p:blipFill>
          <p:spPr>
            <a:xfrm>
              <a:off x="6391652" y="4854581"/>
              <a:ext cx="337400" cy="321707"/>
            </a:xfrm>
            <a:prstGeom prst="rect">
              <a:avLst/>
            </a:prstGeom>
          </p:spPr>
        </p:pic>
        <p:pic>
          <p:nvPicPr>
            <p:cNvPr id="34" name="Billede 33">
              <a:extLst>
                <a:ext uri="{FF2B5EF4-FFF2-40B4-BE49-F238E27FC236}">
                  <a16:creationId xmlns:a16="http://schemas.microsoft.com/office/drawing/2014/main" id="{39AFA131-B5A7-4AB6-889F-69CF39F4C881}"/>
                </a:ext>
              </a:extLst>
            </p:cNvPr>
            <p:cNvPicPr>
              <a:picLocks noChangeAspect="1"/>
            </p:cNvPicPr>
            <p:nvPr userDrawn="1"/>
          </p:nvPicPr>
          <p:blipFill rotWithShape="1">
            <a:blip r:embed="rId8"/>
            <a:srcRect l="1152" t="11676" r="31017" b="26411"/>
            <a:stretch/>
          </p:blipFill>
          <p:spPr>
            <a:xfrm>
              <a:off x="6442770" y="5155024"/>
              <a:ext cx="689279" cy="629150"/>
            </a:xfrm>
            <a:prstGeom prst="rect">
              <a:avLst/>
            </a:prstGeom>
            <a:ln w="3175">
              <a:solidFill>
                <a:schemeClr val="bg1">
                  <a:lumMod val="95000"/>
                </a:schemeClr>
              </a:solidFill>
            </a:ln>
          </p:spPr>
        </p:pic>
      </p:grpSp>
      <p:grpSp>
        <p:nvGrpSpPr>
          <p:cNvPr id="35" name="Gruppe 34">
            <a:extLst>
              <a:ext uri="{FF2B5EF4-FFF2-40B4-BE49-F238E27FC236}">
                <a16:creationId xmlns:a16="http://schemas.microsoft.com/office/drawing/2014/main" id="{126BB6BB-8852-44D9-A0EB-7B0A29B5CAFC}"/>
              </a:ext>
            </a:extLst>
          </p:cNvPr>
          <p:cNvGrpSpPr/>
          <p:nvPr userDrawn="1"/>
        </p:nvGrpSpPr>
        <p:grpSpPr>
          <a:xfrm>
            <a:off x="7072394" y="1479976"/>
            <a:ext cx="676669" cy="997704"/>
            <a:chOff x="6442771" y="2574072"/>
            <a:chExt cx="676669" cy="997704"/>
          </a:xfrm>
        </p:grpSpPr>
        <p:pic>
          <p:nvPicPr>
            <p:cNvPr id="36" name="Billede 35">
              <a:extLst>
                <a:ext uri="{FF2B5EF4-FFF2-40B4-BE49-F238E27FC236}">
                  <a16:creationId xmlns:a16="http://schemas.microsoft.com/office/drawing/2014/main" id="{2EC1AD58-F087-456F-B1CF-97A8AD608A12}"/>
                </a:ext>
              </a:extLst>
            </p:cNvPr>
            <p:cNvPicPr>
              <a:picLocks noChangeAspect="1"/>
            </p:cNvPicPr>
            <p:nvPr userDrawn="1"/>
          </p:nvPicPr>
          <p:blipFill>
            <a:blip r:embed="rId9"/>
            <a:stretch>
              <a:fillRect/>
            </a:stretch>
          </p:blipFill>
          <p:spPr>
            <a:xfrm>
              <a:off x="6442771" y="2574072"/>
              <a:ext cx="305786" cy="365851"/>
            </a:xfrm>
            <a:prstGeom prst="rect">
              <a:avLst/>
            </a:prstGeom>
          </p:spPr>
        </p:pic>
        <p:pic>
          <p:nvPicPr>
            <p:cNvPr id="37" name="Billede 36">
              <a:extLst>
                <a:ext uri="{FF2B5EF4-FFF2-40B4-BE49-F238E27FC236}">
                  <a16:creationId xmlns:a16="http://schemas.microsoft.com/office/drawing/2014/main" id="{A1105FA6-DF1D-44A9-BD39-B99136D7B2BC}"/>
                </a:ext>
              </a:extLst>
            </p:cNvPr>
            <p:cNvPicPr>
              <a:picLocks noChangeAspect="1"/>
            </p:cNvPicPr>
            <p:nvPr userDrawn="1"/>
          </p:nvPicPr>
          <p:blipFill rotWithShape="1">
            <a:blip r:embed="rId10"/>
            <a:srcRect l="1432" t="16308" r="2422" b="1509"/>
            <a:stretch/>
          </p:blipFill>
          <p:spPr>
            <a:xfrm>
              <a:off x="6444587" y="2943287"/>
              <a:ext cx="674853" cy="628489"/>
            </a:xfrm>
            <a:prstGeom prst="rect">
              <a:avLst/>
            </a:prstGeom>
            <a:ln w="3175">
              <a:solidFill>
                <a:schemeClr val="bg1">
                  <a:lumMod val="95000"/>
                </a:schemeClr>
              </a:solidFill>
            </a:ln>
          </p:spPr>
        </p:pic>
      </p:grpSp>
      <p:pic>
        <p:nvPicPr>
          <p:cNvPr id="39" name="6 Beskær">
            <a:extLst>
              <a:ext uri="{FF2B5EF4-FFF2-40B4-BE49-F238E27FC236}">
                <a16:creationId xmlns:a16="http://schemas.microsoft.com/office/drawing/2014/main" id="{F1E5DB47-CE9C-4A68-BA80-97FFD80C5CAE}"/>
              </a:ext>
            </a:extLst>
          </p:cNvPr>
          <p:cNvPicPr>
            <a:picLocks noChangeAspect="1"/>
          </p:cNvPicPr>
          <p:nvPr userDrawn="1"/>
        </p:nvPicPr>
        <p:blipFill>
          <a:blip r:embed="rId6"/>
          <a:stretch>
            <a:fillRect/>
          </a:stretch>
        </p:blipFill>
        <p:spPr>
          <a:xfrm>
            <a:off x="11186326" y="2593712"/>
            <a:ext cx="337400" cy="321707"/>
          </a:xfrm>
          <a:prstGeom prst="rect">
            <a:avLst/>
          </a:prstGeom>
        </p:spPr>
      </p:pic>
      <p:pic>
        <p:nvPicPr>
          <p:cNvPr id="40" name="7 Skalér billede">
            <a:extLst>
              <a:ext uri="{FF2B5EF4-FFF2-40B4-BE49-F238E27FC236}">
                <a16:creationId xmlns:a16="http://schemas.microsoft.com/office/drawing/2014/main" id="{472C50C0-81D4-4FF8-9774-95FB88A3DB59}"/>
              </a:ext>
            </a:extLst>
          </p:cNvPr>
          <p:cNvPicPr>
            <a:picLocks noChangeAspect="1"/>
          </p:cNvPicPr>
          <p:nvPr userDrawn="1"/>
        </p:nvPicPr>
        <p:blipFill>
          <a:blip r:embed="rId11"/>
          <a:stretch>
            <a:fillRect/>
          </a:stretch>
        </p:blipFill>
        <p:spPr>
          <a:xfrm>
            <a:off x="11186326" y="3510628"/>
            <a:ext cx="359695" cy="335309"/>
          </a:xfrm>
          <a:prstGeom prst="rect">
            <a:avLst/>
          </a:prstGeom>
        </p:spPr>
      </p:pic>
      <p:pic>
        <p:nvPicPr>
          <p:cNvPr id="22" name="Picture 21">
            <a:extLst>
              <a:ext uri="{FF2B5EF4-FFF2-40B4-BE49-F238E27FC236}">
                <a16:creationId xmlns:a16="http://schemas.microsoft.com/office/drawing/2014/main" id="{3C4EB944-268B-4588-9575-20967FF1FDE8}"/>
              </a:ext>
            </a:extLst>
          </p:cNvPr>
          <p:cNvPicPr>
            <a:picLocks noChangeAspect="1"/>
          </p:cNvPicPr>
          <p:nvPr userDrawn="1"/>
        </p:nvPicPr>
        <p:blipFill>
          <a:blip r:embed="rId12"/>
          <a:stretch>
            <a:fillRect/>
          </a:stretch>
        </p:blipFill>
        <p:spPr>
          <a:xfrm>
            <a:off x="2757291" y="3179601"/>
            <a:ext cx="257143" cy="285714"/>
          </a:xfrm>
          <a:prstGeom prst="rect">
            <a:avLst/>
          </a:prstGeom>
        </p:spPr>
      </p:pic>
      <p:sp>
        <p:nvSpPr>
          <p:cNvPr id="23" name="Date Placeholder 2">
            <a:extLst>
              <a:ext uri="{FF2B5EF4-FFF2-40B4-BE49-F238E27FC236}">
                <a16:creationId xmlns:a16="http://schemas.microsoft.com/office/drawing/2014/main" id="{C47240A8-F4C6-438F-B627-9F10AF7702F7}"/>
              </a:ext>
            </a:extLst>
          </p:cNvPr>
          <p:cNvSpPr>
            <a:spLocks noGrp="1"/>
          </p:cNvSpPr>
          <p:nvPr>
            <p:ph type="dt" sz="half" idx="10"/>
          </p:nvPr>
        </p:nvSpPr>
        <p:spPr>
          <a:xfrm>
            <a:off x="0" y="6912000"/>
            <a:ext cx="0" cy="0"/>
          </a:xfrm>
          <a:prstGeom prst="rect">
            <a:avLst/>
          </a:prstGeom>
        </p:spPr>
        <p:txBody>
          <a:bodyPr/>
          <a:lstStyle>
            <a:lvl1pPr>
              <a:defRPr>
                <a:noFill/>
              </a:defRPr>
            </a:lvl1pPr>
          </a:lstStyle>
          <a:p>
            <a:r>
              <a:rPr lang="en-US"/>
              <a:t>September 20, 2022</a:t>
            </a:r>
            <a:endParaRPr lang="en-GB"/>
          </a:p>
        </p:txBody>
      </p:sp>
      <p:sp>
        <p:nvSpPr>
          <p:cNvPr id="26" name="Footer Placeholder 3">
            <a:extLst>
              <a:ext uri="{FF2B5EF4-FFF2-40B4-BE49-F238E27FC236}">
                <a16:creationId xmlns:a16="http://schemas.microsoft.com/office/drawing/2014/main" id="{CE7E8215-C535-47A6-A19E-191CCD6226DF}"/>
              </a:ext>
            </a:extLst>
          </p:cNvPr>
          <p:cNvSpPr>
            <a:spLocks noGrp="1"/>
          </p:cNvSpPr>
          <p:nvPr>
            <p:ph type="ftr" sz="quarter" idx="11"/>
          </p:nvPr>
        </p:nvSpPr>
        <p:spPr>
          <a:xfrm>
            <a:off x="0" y="6912000"/>
            <a:ext cx="0" cy="0"/>
          </a:xfrm>
          <a:prstGeom prst="rect">
            <a:avLst/>
          </a:prstGeom>
        </p:spPr>
        <p:txBody>
          <a:bodyPr/>
          <a:lstStyle>
            <a:lvl1pPr>
              <a:defRPr>
                <a:noFill/>
              </a:defRPr>
            </a:lvl1pPr>
          </a:lstStyle>
          <a:p>
            <a:r>
              <a:rPr lang="it-IT"/>
              <a:t>Carlo Bertani, Maersk, Inland Decarbonization Lead</a:t>
            </a:r>
            <a:endParaRPr lang="en-GB"/>
          </a:p>
        </p:txBody>
      </p:sp>
      <p:sp>
        <p:nvSpPr>
          <p:cNvPr id="27" name="Slide Number Placeholder 4">
            <a:extLst>
              <a:ext uri="{FF2B5EF4-FFF2-40B4-BE49-F238E27FC236}">
                <a16:creationId xmlns:a16="http://schemas.microsoft.com/office/drawing/2014/main" id="{B1580671-F9A8-48F5-99CE-4A5C15752817}"/>
              </a:ext>
            </a:extLst>
          </p:cNvPr>
          <p:cNvSpPr>
            <a:spLocks noGrp="1"/>
          </p:cNvSpPr>
          <p:nvPr>
            <p:ph type="sldNum" sz="quarter" idx="12"/>
          </p:nvPr>
        </p:nvSpPr>
        <p:spPr>
          <a:xfrm flipV="1">
            <a:off x="0" y="6912000"/>
            <a:ext cx="0" cy="0"/>
          </a:xfrm>
          <a:prstGeom prst="rect">
            <a:avLst/>
          </a:prstGeom>
        </p:spPr>
        <p:txBody>
          <a:bodyPr/>
          <a:lstStyle>
            <a:lvl1pPr>
              <a:defRPr>
                <a:noFill/>
              </a:defRPr>
            </a:lvl1pPr>
          </a:lstStyle>
          <a:p>
            <a:fld id="{24C8C45C-947F-4981-8B3F-4F32E973C901}" type="slidenum">
              <a:rPr lang="en-GB" smtClean="0"/>
              <a:pPr/>
              <a:t>‹#›</a:t>
            </a:fld>
            <a:endParaRPr lang="en-GB"/>
          </a:p>
        </p:txBody>
      </p:sp>
    </p:spTree>
    <p:extLst>
      <p:ext uri="{BB962C8B-B14F-4D97-AF65-F5344CB8AC3E}">
        <p14:creationId xmlns:p14="http://schemas.microsoft.com/office/powerpoint/2010/main" val="88017041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gt;Do not use layouts after this &gt;">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124504-36FD-4753-851D-5B7D02D4A2D1}"/>
              </a:ext>
            </a:extLst>
          </p:cNvPr>
          <p:cNvSpPr/>
          <p:nvPr userDrawn="1"/>
        </p:nvSpPr>
        <p:spPr>
          <a:xfrm>
            <a:off x="0" y="0"/>
            <a:ext cx="12192000" cy="6858000"/>
          </a:xfrm>
          <a:prstGeom prst="rect">
            <a:avLst/>
          </a:prstGeom>
          <a:solidFill>
            <a:schemeClr val="tx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a:solidFill>
                <a:schemeClr val="tx1"/>
              </a:solidFill>
            </a:endParaRPr>
          </a:p>
        </p:txBody>
      </p:sp>
      <p:sp>
        <p:nvSpPr>
          <p:cNvPr id="5" name="Do not use"/>
          <p:cNvSpPr txBox="1"/>
          <p:nvPr userDrawn="1"/>
        </p:nvSpPr>
        <p:spPr>
          <a:xfrm>
            <a:off x="430213" y="656823"/>
            <a:ext cx="11356977" cy="2893100"/>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GB" sz="4400" b="0" noProof="0">
                <a:solidFill>
                  <a:schemeClr val="bg1"/>
                </a:solidFill>
              </a:rPr>
              <a:t>If you see any </a:t>
            </a:r>
            <a:r>
              <a:rPr lang="en-GB" sz="4400" b="1" i="1" noProof="0">
                <a:solidFill>
                  <a:schemeClr val="bg1"/>
                </a:solidFill>
              </a:rPr>
              <a:t>layouts after this </a:t>
            </a:r>
            <a:r>
              <a:rPr lang="en-GB" sz="4400" b="0" i="0" noProof="0">
                <a:solidFill>
                  <a:schemeClr val="bg1"/>
                </a:solidFill>
              </a:rPr>
              <a:t>one</a:t>
            </a:r>
            <a:r>
              <a:rPr lang="en-GB" sz="4400" b="1" i="1" noProof="0">
                <a:solidFill>
                  <a:schemeClr val="bg1"/>
                </a:solidFill>
              </a:rPr>
              <a:t>,</a:t>
            </a:r>
            <a:br>
              <a:rPr lang="en-GB" sz="4400" b="0" i="0" noProof="0">
                <a:solidFill>
                  <a:schemeClr val="bg1"/>
                </a:solidFill>
              </a:rPr>
            </a:br>
            <a:r>
              <a:rPr lang="en-GB" sz="4400" b="0" noProof="0">
                <a:solidFill>
                  <a:schemeClr val="bg1"/>
                </a:solidFill>
              </a:rPr>
              <a:t>do not use them. These layouts </a:t>
            </a:r>
            <a:r>
              <a:rPr lang="en-GB" sz="4400" b="1" i="1" u="none" noProof="0">
                <a:solidFill>
                  <a:schemeClr val="bg1"/>
                </a:solidFill>
              </a:rPr>
              <a:t>are not </a:t>
            </a:r>
            <a:r>
              <a:rPr lang="en-GB" sz="4400" b="0" noProof="0">
                <a:solidFill>
                  <a:schemeClr val="bg1"/>
                </a:solidFill>
              </a:rPr>
              <a:t>part of our corporate template.</a:t>
            </a:r>
            <a:br>
              <a:rPr lang="en-GB" sz="2800" b="0" noProof="0">
                <a:solidFill>
                  <a:schemeClr val="bg1"/>
                </a:solidFill>
              </a:rPr>
            </a:br>
            <a:br>
              <a:rPr lang="en-GB" sz="2800" b="0" noProof="0">
                <a:solidFill>
                  <a:schemeClr val="bg1"/>
                </a:solidFill>
              </a:rPr>
            </a:br>
            <a:endParaRPr lang="en-GB" sz="2800" b="0" noProof="0">
              <a:solidFill>
                <a:schemeClr val="bg1"/>
              </a:solidFill>
            </a:endParaRPr>
          </a:p>
        </p:txBody>
      </p:sp>
      <p:grpSp>
        <p:nvGrpSpPr>
          <p:cNvPr id="4" name="Group 3">
            <a:extLst>
              <a:ext uri="{FF2B5EF4-FFF2-40B4-BE49-F238E27FC236}">
                <a16:creationId xmlns:a16="http://schemas.microsoft.com/office/drawing/2014/main" id="{2BEB5E5A-DA85-4D5B-80B9-F94482F55D76}"/>
              </a:ext>
            </a:extLst>
          </p:cNvPr>
          <p:cNvGrpSpPr/>
          <p:nvPr userDrawn="1"/>
        </p:nvGrpSpPr>
        <p:grpSpPr>
          <a:xfrm rot="8100000">
            <a:off x="10404874" y="3325226"/>
            <a:ext cx="1036788" cy="1036788"/>
            <a:chOff x="6096000" y="4963130"/>
            <a:chExt cx="1456719" cy="1456719"/>
          </a:xfrm>
          <a:solidFill>
            <a:schemeClr val="bg1"/>
          </a:solidFill>
        </p:grpSpPr>
        <p:sp>
          <p:nvSpPr>
            <p:cNvPr id="3" name="Rectangle 2">
              <a:extLst>
                <a:ext uri="{FF2B5EF4-FFF2-40B4-BE49-F238E27FC236}">
                  <a16:creationId xmlns:a16="http://schemas.microsoft.com/office/drawing/2014/main" id="{C823227E-A862-4A7F-BC20-0D107430AB2C}"/>
                </a:ext>
              </a:extLst>
            </p:cNvPr>
            <p:cNvSpPr/>
            <p:nvPr userDrawn="1"/>
          </p:nvSpPr>
          <p:spPr>
            <a:xfrm rot="5400000">
              <a:off x="5534135" y="5524995"/>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a:xfrm rot="10800000">
              <a:off x="6096000" y="4963130"/>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a:xfrm>
            <a:off x="430213" y="2588374"/>
            <a:ext cx="10152346" cy="2215991"/>
          </a:xfrm>
          <a:prstGeom prst="rect">
            <a:avLst/>
          </a:prstGeom>
        </p:spPr>
        <p:txBody>
          <a:bodyPr wrap="square">
            <a:spAutoFit/>
          </a:bodyPr>
          <a:lstStyle/>
          <a:p>
            <a:pPr algn="ctr"/>
            <a:r>
              <a:rPr lang="en-GB" sz="13800" b="1" i="1" noProof="0">
                <a:solidFill>
                  <a:schemeClr val="bg1"/>
                </a:solidFill>
              </a:rPr>
              <a:t>Do not use </a:t>
            </a:r>
            <a:endParaRPr lang="en-GB" sz="2400" b="1" i="1"/>
          </a:p>
        </p:txBody>
      </p:sp>
      <p:sp>
        <p:nvSpPr>
          <p:cNvPr id="16" name="Do not use">
            <a:extLst>
              <a:ext uri="{FF2B5EF4-FFF2-40B4-BE49-F238E27FC236}">
                <a16:creationId xmlns:a16="http://schemas.microsoft.com/office/drawing/2014/main" id="{A8FA78FA-4D94-4717-B7C6-6F86378D6B01}"/>
              </a:ext>
            </a:extLst>
          </p:cNvPr>
          <p:cNvSpPr txBox="1"/>
          <p:nvPr userDrawn="1"/>
        </p:nvSpPr>
        <p:spPr>
          <a:xfrm>
            <a:off x="430214" y="5186455"/>
            <a:ext cx="11356974" cy="969496"/>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GB" sz="2000" b="0" noProof="0">
                <a:solidFill>
                  <a:schemeClr val="bg1"/>
                </a:solidFill>
              </a:rPr>
              <a:t>Due to PowerPoint’s standard Copy/Paste functionality extra undesirable layouts can appear.</a:t>
            </a:r>
          </a:p>
          <a:p>
            <a:pPr marL="0" marR="0" indent="0" algn="ctr" fontAlgn="auto">
              <a:lnSpc>
                <a:spcPct val="100000"/>
              </a:lnSpc>
              <a:spcBef>
                <a:spcPts val="600"/>
              </a:spcBef>
              <a:spcAft>
                <a:spcPts val="0"/>
              </a:spcAft>
              <a:buClr>
                <a:srgbClr val="003755"/>
              </a:buClr>
              <a:buSzTx/>
              <a:buFontTx/>
              <a:buNone/>
              <a:tabLst/>
            </a:pPr>
            <a:r>
              <a:rPr lang="en-GB" sz="2000" b="0" noProof="0">
                <a:solidFill>
                  <a:schemeClr val="bg1"/>
                </a:solidFill>
              </a:rPr>
              <a:t>Also notice: Layouts after this might contain potential confidential information.</a:t>
            </a:r>
            <a:br>
              <a:rPr lang="en-GB" sz="1800" b="0" noProof="0">
                <a:solidFill>
                  <a:schemeClr val="bg1"/>
                </a:solidFill>
              </a:rPr>
            </a:br>
            <a:endParaRPr lang="en-GB" sz="1800" b="0" noProof="0">
              <a:solidFill>
                <a:schemeClr val="bg1"/>
              </a:solidFill>
            </a:endParaRPr>
          </a:p>
        </p:txBody>
      </p:sp>
      <p:sp>
        <p:nvSpPr>
          <p:cNvPr id="9" name="Date Placeholder 2">
            <a:extLst>
              <a:ext uri="{FF2B5EF4-FFF2-40B4-BE49-F238E27FC236}">
                <a16:creationId xmlns:a16="http://schemas.microsoft.com/office/drawing/2014/main" id="{B12B154D-76F1-409D-A798-AA5203EE7F44}"/>
              </a:ext>
            </a:extLst>
          </p:cNvPr>
          <p:cNvSpPr>
            <a:spLocks noGrp="1"/>
          </p:cNvSpPr>
          <p:nvPr>
            <p:ph type="dt" sz="half" idx="10"/>
          </p:nvPr>
        </p:nvSpPr>
        <p:spPr>
          <a:xfrm>
            <a:off x="0" y="6912000"/>
            <a:ext cx="0" cy="0"/>
          </a:xfrm>
          <a:prstGeom prst="rect">
            <a:avLst/>
          </a:prstGeom>
        </p:spPr>
        <p:txBody>
          <a:bodyPr/>
          <a:lstStyle>
            <a:lvl1pPr>
              <a:defRPr>
                <a:noFill/>
              </a:defRPr>
            </a:lvl1pPr>
          </a:lstStyle>
          <a:p>
            <a:r>
              <a:rPr lang="en-US"/>
              <a:t>September 20, 2022</a:t>
            </a:r>
            <a:endParaRPr lang="en-GB"/>
          </a:p>
        </p:txBody>
      </p:sp>
      <p:sp>
        <p:nvSpPr>
          <p:cNvPr id="10" name="Footer Placeholder 3">
            <a:extLst>
              <a:ext uri="{FF2B5EF4-FFF2-40B4-BE49-F238E27FC236}">
                <a16:creationId xmlns:a16="http://schemas.microsoft.com/office/drawing/2014/main" id="{7D212C3A-1726-4BC5-8AF1-72D08F6358E7}"/>
              </a:ext>
            </a:extLst>
          </p:cNvPr>
          <p:cNvSpPr>
            <a:spLocks noGrp="1"/>
          </p:cNvSpPr>
          <p:nvPr>
            <p:ph type="ftr" sz="quarter" idx="11"/>
          </p:nvPr>
        </p:nvSpPr>
        <p:spPr>
          <a:xfrm>
            <a:off x="0" y="6912000"/>
            <a:ext cx="0" cy="0"/>
          </a:xfrm>
          <a:prstGeom prst="rect">
            <a:avLst/>
          </a:prstGeom>
        </p:spPr>
        <p:txBody>
          <a:bodyPr/>
          <a:lstStyle>
            <a:lvl1pPr>
              <a:defRPr>
                <a:noFill/>
              </a:defRPr>
            </a:lvl1pPr>
          </a:lstStyle>
          <a:p>
            <a:r>
              <a:rPr lang="it-IT"/>
              <a:t>Carlo Bertani, Maersk, Inland Decarbonization Lead</a:t>
            </a:r>
            <a:endParaRPr lang="en-GB"/>
          </a:p>
        </p:txBody>
      </p:sp>
      <p:sp>
        <p:nvSpPr>
          <p:cNvPr id="11" name="Slide Number Placeholder 4">
            <a:extLst>
              <a:ext uri="{FF2B5EF4-FFF2-40B4-BE49-F238E27FC236}">
                <a16:creationId xmlns:a16="http://schemas.microsoft.com/office/drawing/2014/main" id="{989D5CFC-5012-4F36-B4E7-CE36F67CD235}"/>
              </a:ext>
            </a:extLst>
          </p:cNvPr>
          <p:cNvSpPr>
            <a:spLocks noGrp="1"/>
          </p:cNvSpPr>
          <p:nvPr>
            <p:ph type="sldNum" sz="quarter" idx="12"/>
          </p:nvPr>
        </p:nvSpPr>
        <p:spPr>
          <a:xfrm flipV="1">
            <a:off x="0" y="6912000"/>
            <a:ext cx="0" cy="0"/>
          </a:xfrm>
          <a:prstGeom prst="rect">
            <a:avLst/>
          </a:prstGeom>
        </p:spPr>
        <p:txBody>
          <a:bodyPr/>
          <a:lstStyle>
            <a:lvl1pPr>
              <a:defRPr>
                <a:noFill/>
              </a:defRPr>
            </a:lvl1pPr>
          </a:lstStyle>
          <a:p>
            <a:fld id="{24C8C45C-947F-4981-8B3F-4F32E973C901}" type="slidenum">
              <a:rPr lang="en-GB" smtClean="0"/>
              <a:pPr/>
              <a:t>‹#›</a:t>
            </a:fld>
            <a:endParaRPr lang="en-GB"/>
          </a:p>
        </p:txBody>
      </p:sp>
    </p:spTree>
    <p:extLst>
      <p:ext uri="{BB962C8B-B14F-4D97-AF65-F5344CB8AC3E}">
        <p14:creationId xmlns:p14="http://schemas.microsoft.com/office/powerpoint/2010/main" val="2879579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3238805010"/>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73633-A561-C74C-A8CB-2205D61DED25}"/>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78BF80FE-2F01-4E4A-A7EE-1811D0A9D7A7}"/>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24514301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8E1C23-7902-4F88-828B-FA10FC172A7B}"/>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1167165105"/>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180CE-3B34-FBBF-9F0C-55E69CBB111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BBC2B53-B86F-83DB-C78B-3B3174E3F175}"/>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15864732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section 1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9D4ED178-00F4-BF43-B90C-B55A681B8DB3}"/>
              </a:ext>
            </a:extLst>
          </p:cNvPr>
          <p:cNvSpPr>
            <a:spLocks noGrp="1"/>
          </p:cNvSpPr>
          <p:nvPr>
            <p:ph type="title"/>
          </p:nvPr>
        </p:nvSpPr>
        <p:spPr>
          <a:xfrm>
            <a:off x="457200" y="146611"/>
            <a:ext cx="10375701" cy="685604"/>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209209468"/>
      </p:ext>
    </p:extLst>
  </p:cSld>
  <p:clrMapOvr>
    <a:masterClrMapping/>
  </p:clrMapOvr>
  <p:extLst>
    <p:ext uri="{DCECCB84-F9BA-43D5-87BE-67443E8EF086}">
      <p15:sldGuideLst xmlns:p15="http://schemas.microsoft.com/office/powerpoint/2012/main">
        <p15:guide id="1" pos="216">
          <p15:clr>
            <a:srgbClr val="FBAE40"/>
          </p15:clr>
        </p15:guide>
        <p15:guide id="2" orient="horz" pos="3720">
          <p15:clr>
            <a:srgbClr val="FBAE40"/>
          </p15:clr>
        </p15:guide>
        <p15:guide id="4" pos="5544">
          <p15:clr>
            <a:srgbClr val="FBAE40"/>
          </p15:clr>
        </p15:guide>
        <p15:guide id="5" orient="horz" pos="840">
          <p15:clr>
            <a:srgbClr val="FBAE40"/>
          </p15:clr>
        </p15:guide>
        <p15:guide id="6" orient="horz" pos="410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Custom Layout">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8E1C23-7902-4F88-828B-FA10FC172A7B}"/>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5838962"/>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8E1C23-7902-4F88-828B-FA10FC172A7B}"/>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115140120"/>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FEFC8-C833-804A-AA56-A1358509FC1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198556A-FFCC-6245-8AFA-1890B1011476}"/>
              </a:ext>
            </a:extLst>
          </p:cNvPr>
          <p:cNvSpPr>
            <a:spLocks noGrp="1"/>
          </p:cNvSpPr>
          <p:nvPr>
            <p:ph type="sldNum" sz="quarter" idx="10"/>
          </p:nvPr>
        </p:nvSpPr>
        <p:spPr/>
        <p:txBody>
          <a:bodyPr/>
          <a:lstStyle/>
          <a:p>
            <a:fld id="{2429C633-AF9B-9840-B7F1-7587910FEF71}" type="slidenum">
              <a:rPr lang="en-US" smtClean="0"/>
              <a:pPr/>
              <a:t>‹#›</a:t>
            </a:fld>
            <a:endParaRPr lang="en-US"/>
          </a:p>
        </p:txBody>
      </p:sp>
      <p:sp>
        <p:nvSpPr>
          <p:cNvPr id="6" name="Text Placeholder 2">
            <a:extLst>
              <a:ext uri="{FF2B5EF4-FFF2-40B4-BE49-F238E27FC236}">
                <a16:creationId xmlns:a16="http://schemas.microsoft.com/office/drawing/2014/main" id="{6920B54F-5837-DA42-9506-C1938EE733A9}"/>
              </a:ext>
            </a:extLst>
          </p:cNvPr>
          <p:cNvSpPr>
            <a:spLocks noGrp="1"/>
          </p:cNvSpPr>
          <p:nvPr>
            <p:ph idx="1"/>
          </p:nvPr>
        </p:nvSpPr>
        <p:spPr>
          <a:xfrm>
            <a:off x="457200" y="1184223"/>
            <a:ext cx="5338997" cy="47518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FB6EDB04-6623-A847-B770-F58382DCAEDA}"/>
              </a:ext>
            </a:extLst>
          </p:cNvPr>
          <p:cNvSpPr>
            <a:spLocks noGrp="1"/>
          </p:cNvSpPr>
          <p:nvPr>
            <p:ph idx="12"/>
          </p:nvPr>
        </p:nvSpPr>
        <p:spPr>
          <a:xfrm>
            <a:off x="6248400" y="1184223"/>
            <a:ext cx="5638800" cy="47518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57249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4703863"/>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90B965-DECD-4C98-A857-C5D1E28C79A6}"/>
              </a:ext>
            </a:extLst>
          </p:cNvPr>
          <p:cNvSpPr/>
          <p:nvPr userDrawn="1"/>
        </p:nvSpPr>
        <p:spPr>
          <a:xfrm>
            <a:off x="877454" y="737558"/>
            <a:ext cx="10437091" cy="538288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3856097"/>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p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FEFC8-C833-804A-AA56-A1358509FC1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198556A-FFCC-6245-8AFA-1890B1011476}"/>
              </a:ext>
            </a:extLst>
          </p:cNvPr>
          <p:cNvSpPr>
            <a:spLocks noGrp="1"/>
          </p:cNvSpPr>
          <p:nvPr>
            <p:ph type="sldNum" sz="quarter" idx="10"/>
          </p:nvPr>
        </p:nvSpPr>
        <p:spPr/>
        <p:txBody>
          <a:bodyPr/>
          <a:lstStyle/>
          <a:p>
            <a:fld id="{2429C633-AF9B-9840-B7F1-7587910FEF71}" type="slidenum">
              <a:rPr lang="en-US" smtClean="0"/>
              <a:pPr/>
              <a:t>‹#›</a:t>
            </a:fld>
            <a:endParaRPr lang="en-US"/>
          </a:p>
        </p:txBody>
      </p:sp>
      <p:sp>
        <p:nvSpPr>
          <p:cNvPr id="9" name="Text Placeholder 2">
            <a:extLst>
              <a:ext uri="{FF2B5EF4-FFF2-40B4-BE49-F238E27FC236}">
                <a16:creationId xmlns:a16="http://schemas.microsoft.com/office/drawing/2014/main" id="{738C3ACF-CE32-2646-B8B8-2FC456D792C0}"/>
              </a:ext>
            </a:extLst>
          </p:cNvPr>
          <p:cNvSpPr>
            <a:spLocks noGrp="1"/>
          </p:cNvSpPr>
          <p:nvPr>
            <p:ph idx="1"/>
          </p:nvPr>
        </p:nvSpPr>
        <p:spPr>
          <a:xfrm>
            <a:off x="457200" y="1184223"/>
            <a:ext cx="11277600" cy="47518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2409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FEFC8-C833-804A-AA56-A1358509FC1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198556A-FFCC-6245-8AFA-1890B1011476}"/>
              </a:ext>
            </a:extLst>
          </p:cNvPr>
          <p:cNvSpPr>
            <a:spLocks noGrp="1"/>
          </p:cNvSpPr>
          <p:nvPr>
            <p:ph type="sldNum" sz="quarter" idx="10"/>
          </p:nvPr>
        </p:nvSpPr>
        <p:spPr/>
        <p:txBody>
          <a:bodyPr/>
          <a:lstStyle/>
          <a:p>
            <a:fld id="{2429C633-AF9B-9840-B7F1-7587910FEF71}" type="slidenum">
              <a:rPr lang="en-US" smtClean="0"/>
              <a:pPr/>
              <a:t>‹#›</a:t>
            </a:fld>
            <a:endParaRPr lang="en-US"/>
          </a:p>
        </p:txBody>
      </p:sp>
      <p:sp>
        <p:nvSpPr>
          <p:cNvPr id="8" name="Picture Placeholder 7">
            <a:extLst>
              <a:ext uri="{FF2B5EF4-FFF2-40B4-BE49-F238E27FC236}">
                <a16:creationId xmlns:a16="http://schemas.microsoft.com/office/drawing/2014/main" id="{44C1CB91-255E-AA4E-99ED-09111ECAD59E}"/>
              </a:ext>
            </a:extLst>
          </p:cNvPr>
          <p:cNvSpPr>
            <a:spLocks noGrp="1"/>
          </p:cNvSpPr>
          <p:nvPr>
            <p:ph type="pic" sz="quarter" idx="11"/>
          </p:nvPr>
        </p:nvSpPr>
        <p:spPr>
          <a:xfrm>
            <a:off x="6256868" y="1184223"/>
            <a:ext cx="5477933" cy="4781602"/>
          </a:xfrm>
          <a:solidFill>
            <a:schemeClr val="bg1">
              <a:lumMod val="85000"/>
            </a:schemeClr>
          </a:solidFill>
        </p:spPr>
        <p:txBody>
          <a:bodyPr/>
          <a:lstStyle/>
          <a:p>
            <a:endParaRPr lang="en-US"/>
          </a:p>
        </p:txBody>
      </p:sp>
      <p:sp>
        <p:nvSpPr>
          <p:cNvPr id="9" name="Text Placeholder 2">
            <a:extLst>
              <a:ext uri="{FF2B5EF4-FFF2-40B4-BE49-F238E27FC236}">
                <a16:creationId xmlns:a16="http://schemas.microsoft.com/office/drawing/2014/main" id="{738C3ACF-CE32-2646-B8B8-2FC456D792C0}"/>
              </a:ext>
            </a:extLst>
          </p:cNvPr>
          <p:cNvSpPr>
            <a:spLocks noGrp="1"/>
          </p:cNvSpPr>
          <p:nvPr>
            <p:ph idx="1"/>
          </p:nvPr>
        </p:nvSpPr>
        <p:spPr>
          <a:xfrm>
            <a:off x="457200" y="1184223"/>
            <a:ext cx="5338997" cy="47518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41018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FEFC8-C833-804A-AA56-A1358509FC1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198556A-FFCC-6245-8AFA-1890B1011476}"/>
              </a:ext>
            </a:extLst>
          </p:cNvPr>
          <p:cNvSpPr>
            <a:spLocks noGrp="1"/>
          </p:cNvSpPr>
          <p:nvPr>
            <p:ph type="sldNum" sz="quarter" idx="10"/>
          </p:nvPr>
        </p:nvSpPr>
        <p:spPr/>
        <p:txBody>
          <a:bodyPr/>
          <a:lstStyle/>
          <a:p>
            <a:fld id="{2429C633-AF9B-9840-B7F1-7587910FEF71}" type="slidenum">
              <a:rPr lang="en-US" smtClean="0"/>
              <a:pPr/>
              <a:t>‹#›</a:t>
            </a:fld>
            <a:endParaRPr lang="en-US"/>
          </a:p>
        </p:txBody>
      </p:sp>
      <p:sp>
        <p:nvSpPr>
          <p:cNvPr id="8" name="Picture Placeholder 7">
            <a:extLst>
              <a:ext uri="{FF2B5EF4-FFF2-40B4-BE49-F238E27FC236}">
                <a16:creationId xmlns:a16="http://schemas.microsoft.com/office/drawing/2014/main" id="{44C1CB91-255E-AA4E-99ED-09111ECAD59E}"/>
              </a:ext>
            </a:extLst>
          </p:cNvPr>
          <p:cNvSpPr>
            <a:spLocks noGrp="1"/>
          </p:cNvSpPr>
          <p:nvPr>
            <p:ph type="pic" sz="quarter" idx="11"/>
          </p:nvPr>
        </p:nvSpPr>
        <p:spPr>
          <a:xfrm>
            <a:off x="457200" y="1184223"/>
            <a:ext cx="11277600" cy="4781602"/>
          </a:xfrm>
          <a:solidFill>
            <a:schemeClr val="bg1">
              <a:lumMod val="85000"/>
            </a:schemeClr>
          </a:solidFill>
        </p:spPr>
        <p:txBody>
          <a:bodyPr/>
          <a:lstStyle/>
          <a:p>
            <a:endParaRPr lang="en-US"/>
          </a:p>
        </p:txBody>
      </p:sp>
    </p:spTree>
    <p:extLst>
      <p:ext uri="{BB962C8B-B14F-4D97-AF65-F5344CB8AC3E}">
        <p14:creationId xmlns:p14="http://schemas.microsoft.com/office/powerpoint/2010/main" val="3484204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3_Title slide">
    <p:spTree>
      <p:nvGrpSpPr>
        <p:cNvPr id="1" name="Shape 57"/>
        <p:cNvGrpSpPr/>
        <p:nvPr/>
      </p:nvGrpSpPr>
      <p:grpSpPr>
        <a:xfrm>
          <a:off x="0" y="0"/>
          <a:ext cx="0" cy="0"/>
          <a:chOff x="0" y="0"/>
          <a:chExt cx="0" cy="0"/>
        </a:xfrm>
      </p:grpSpPr>
      <p:pic>
        <p:nvPicPr>
          <p:cNvPr id="58" name="Google Shape;58;p14" descr="https://lh5.googleusercontent.com/NEID6bkXzcYVEwNoa0iaL7g9y3bQMiRpI8mPI3Co3NwxQtteLetHC3xvC5a8SRf3_2i0SOkglpiDhh7Cbpe-NZBw_rA2GOpRV8NB53XWSRYMQaNmxHJxMT9yogPLkZXBkzmQR-p8j98"/>
          <p:cNvPicPr preferRelativeResize="0"/>
          <p:nvPr/>
        </p:nvPicPr>
        <p:blipFill rotWithShape="1">
          <a:blip r:embed="rId2">
            <a:alphaModFix/>
          </a:blip>
          <a:srcRect/>
          <a:stretch/>
        </p:blipFill>
        <p:spPr>
          <a:xfrm>
            <a:off x="0" y="1"/>
            <a:ext cx="12192000" cy="6286367"/>
          </a:xfrm>
          <a:prstGeom prst="rect">
            <a:avLst/>
          </a:prstGeom>
          <a:noFill/>
          <a:ln>
            <a:noFill/>
          </a:ln>
        </p:spPr>
      </p:pic>
      <p:sp>
        <p:nvSpPr>
          <p:cNvPr id="59" name="Google Shape;59;p14"/>
          <p:cNvSpPr txBox="1">
            <a:spLocks noGrp="1"/>
          </p:cNvSpPr>
          <p:nvPr>
            <p:ph type="ctrTitle"/>
          </p:nvPr>
        </p:nvSpPr>
        <p:spPr>
          <a:xfrm>
            <a:off x="415611" y="2445933"/>
            <a:ext cx="11360800" cy="27368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1pPr>
            <a:lvl2pPr lvl="1"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2pPr>
            <a:lvl3pPr lvl="2"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3pPr>
            <a:lvl4pPr lvl="3"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4pPr>
            <a:lvl5pPr lvl="4"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5pPr>
            <a:lvl6pPr lvl="5"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6pPr>
            <a:lvl7pPr lvl="6"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7pPr>
            <a:lvl8pPr lvl="7"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8pPr>
            <a:lvl9pPr lvl="8"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9pPr>
          </a:lstStyle>
          <a:p>
            <a:endParaRPr/>
          </a:p>
        </p:txBody>
      </p:sp>
      <p:sp>
        <p:nvSpPr>
          <p:cNvPr id="60" name="Google Shape;60;p14"/>
          <p:cNvSpPr txBox="1">
            <a:spLocks noGrp="1"/>
          </p:cNvSpPr>
          <p:nvPr>
            <p:ph type="subTitle" idx="1"/>
          </p:nvPr>
        </p:nvSpPr>
        <p:spPr>
          <a:xfrm>
            <a:off x="415600" y="5229567"/>
            <a:ext cx="11360800" cy="1056800"/>
          </a:xfrm>
          <a:prstGeom prst="rect">
            <a:avLst/>
          </a:prstGeom>
          <a:noFill/>
          <a:ln>
            <a:noFill/>
          </a:ln>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1pPr>
            <a:lvl2pPr lvl="1"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2pPr>
            <a:lvl3pPr lvl="2"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3pPr>
            <a:lvl4pPr lvl="3"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4pPr>
            <a:lvl5pPr lvl="4"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5pPr>
            <a:lvl6pPr lvl="5"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6pPr>
            <a:lvl7pPr lvl="6"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7pPr>
            <a:lvl8pPr lvl="7"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8pPr>
            <a:lvl9pPr lvl="8"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9pPr>
          </a:lstStyle>
          <a:p>
            <a:endParaRPr/>
          </a:p>
        </p:txBody>
      </p:sp>
      <p:sp>
        <p:nvSpPr>
          <p:cNvPr id="61" name="Google Shape;61;p14"/>
          <p:cNvSpPr txBox="1">
            <a:spLocks noGrp="1"/>
          </p:cNvSpPr>
          <p:nvPr>
            <p:ph type="sldNum" idx="12"/>
          </p:nvPr>
        </p:nvSpPr>
        <p:spPr>
          <a:xfrm>
            <a:off x="5730211" y="6333189"/>
            <a:ext cx="731600" cy="524800"/>
          </a:xfrm>
          <a:prstGeom prst="rect">
            <a:avLst/>
          </a:prstGeom>
          <a:noFill/>
          <a:ln>
            <a:noFill/>
          </a:ln>
        </p:spPr>
        <p:txBody>
          <a:bodyPr spcFirstLastPara="1" wrap="square" lIns="91425" tIns="91425" rIns="91425" bIns="91425" anchor="ctr" anchorCtr="0">
            <a:normAutofit/>
          </a:bodyPr>
          <a:lstStyle>
            <a:lvl1pPr marL="0" marR="0" lvl="0"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1pPr>
            <a:lvl2pPr marL="0" marR="0" lvl="1"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2pPr>
            <a:lvl3pPr marL="0" marR="0" lvl="2"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3pPr>
            <a:lvl4pPr marL="0" marR="0" lvl="3"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4pPr>
            <a:lvl5pPr marL="0" marR="0" lvl="4"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5pPr>
            <a:lvl6pPr marL="0" marR="0" lvl="5"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6pPr>
            <a:lvl7pPr marL="0" marR="0" lvl="6"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7pPr>
            <a:lvl8pPr marL="0" marR="0" lvl="7"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8pPr>
            <a:lvl9pPr marL="0" marR="0" lvl="8"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065320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2"/>
        <p:cNvGrpSpPr/>
        <p:nvPr/>
      </p:nvGrpSpPr>
      <p:grpSpPr>
        <a:xfrm>
          <a:off x="0" y="0"/>
          <a:ext cx="0" cy="0"/>
          <a:chOff x="0" y="0"/>
          <a:chExt cx="0" cy="0"/>
        </a:xfrm>
      </p:grpSpPr>
      <p:sp>
        <p:nvSpPr>
          <p:cNvPr id="63" name="Google Shape;63;p15"/>
          <p:cNvSpPr txBox="1">
            <a:spLocks noGrp="1"/>
          </p:cNvSpPr>
          <p:nvPr>
            <p:ph type="body" idx="1"/>
          </p:nvPr>
        </p:nvSpPr>
        <p:spPr>
          <a:xfrm>
            <a:off x="352933" y="1828900"/>
            <a:ext cx="11360800" cy="3916800"/>
          </a:xfrm>
          <a:prstGeom prst="rect">
            <a:avLst/>
          </a:prstGeom>
          <a:noFill/>
          <a:ln>
            <a:noFill/>
          </a:ln>
        </p:spPr>
        <p:txBody>
          <a:bodyPr spcFirstLastPara="1" wrap="square" lIns="91425" tIns="91425" rIns="91425" bIns="91425" anchor="t" anchorCtr="0">
            <a:normAutofit/>
          </a:bodyPr>
          <a:lstStyle>
            <a:lvl1pPr marL="609585" lvl="0" indent="-457189" algn="l" rtl="0">
              <a:lnSpc>
                <a:spcPct val="115000"/>
              </a:lnSpc>
              <a:spcBef>
                <a:spcPts val="0"/>
              </a:spcBef>
              <a:spcAft>
                <a:spcPts val="0"/>
              </a:spcAft>
              <a:buSzPts val="1800"/>
              <a:buFont typeface="Roboto"/>
              <a:buChar char="●"/>
              <a:defRPr>
                <a:latin typeface="Roboto"/>
                <a:ea typeface="Roboto"/>
                <a:cs typeface="Roboto"/>
                <a:sym typeface="Roboto"/>
              </a:defRPr>
            </a:lvl1pPr>
            <a:lvl2pPr marL="1219170" lvl="1" indent="-423323" algn="l" rtl="0">
              <a:lnSpc>
                <a:spcPct val="115000"/>
              </a:lnSpc>
              <a:spcBef>
                <a:spcPts val="0"/>
              </a:spcBef>
              <a:spcAft>
                <a:spcPts val="0"/>
              </a:spcAft>
              <a:buSzPts val="1400"/>
              <a:buFont typeface="Roboto"/>
              <a:buChar char="○"/>
              <a:defRPr>
                <a:latin typeface="Roboto"/>
                <a:ea typeface="Roboto"/>
                <a:cs typeface="Roboto"/>
                <a:sym typeface="Roboto"/>
              </a:defRPr>
            </a:lvl2pPr>
            <a:lvl3pPr marL="1828754" lvl="2" indent="-423323" algn="l" rtl="0">
              <a:lnSpc>
                <a:spcPct val="115000"/>
              </a:lnSpc>
              <a:spcBef>
                <a:spcPts val="0"/>
              </a:spcBef>
              <a:spcAft>
                <a:spcPts val="0"/>
              </a:spcAft>
              <a:buSzPts val="1400"/>
              <a:buFont typeface="Roboto"/>
              <a:buChar char="■"/>
              <a:defRPr>
                <a:latin typeface="Roboto"/>
                <a:ea typeface="Roboto"/>
                <a:cs typeface="Roboto"/>
                <a:sym typeface="Roboto"/>
              </a:defRPr>
            </a:lvl3pPr>
            <a:lvl4pPr marL="2438339" lvl="3" indent="-423323" algn="l" rtl="0">
              <a:lnSpc>
                <a:spcPct val="115000"/>
              </a:lnSpc>
              <a:spcBef>
                <a:spcPts val="0"/>
              </a:spcBef>
              <a:spcAft>
                <a:spcPts val="0"/>
              </a:spcAft>
              <a:buSzPts val="1400"/>
              <a:buFont typeface="Roboto"/>
              <a:buChar char="●"/>
              <a:defRPr>
                <a:latin typeface="Roboto"/>
                <a:ea typeface="Roboto"/>
                <a:cs typeface="Roboto"/>
                <a:sym typeface="Roboto"/>
              </a:defRPr>
            </a:lvl4pPr>
            <a:lvl5pPr marL="3047924" lvl="4" indent="-423323" algn="l" rtl="0">
              <a:lnSpc>
                <a:spcPct val="115000"/>
              </a:lnSpc>
              <a:spcBef>
                <a:spcPts val="0"/>
              </a:spcBef>
              <a:spcAft>
                <a:spcPts val="0"/>
              </a:spcAft>
              <a:buSzPts val="1400"/>
              <a:buFont typeface="Roboto"/>
              <a:buChar char="○"/>
              <a:defRPr>
                <a:latin typeface="Roboto"/>
                <a:ea typeface="Roboto"/>
                <a:cs typeface="Roboto"/>
                <a:sym typeface="Roboto"/>
              </a:defRPr>
            </a:lvl5pPr>
            <a:lvl6pPr marL="3657509" lvl="5" indent="-423323" algn="l" rtl="0">
              <a:lnSpc>
                <a:spcPct val="115000"/>
              </a:lnSpc>
              <a:spcBef>
                <a:spcPts val="0"/>
              </a:spcBef>
              <a:spcAft>
                <a:spcPts val="0"/>
              </a:spcAft>
              <a:buSzPts val="1400"/>
              <a:buFont typeface="Roboto"/>
              <a:buChar char="■"/>
              <a:defRPr>
                <a:latin typeface="Roboto"/>
                <a:ea typeface="Roboto"/>
                <a:cs typeface="Roboto"/>
                <a:sym typeface="Roboto"/>
              </a:defRPr>
            </a:lvl6pPr>
            <a:lvl7pPr marL="4267093" lvl="6" indent="-423323" algn="l" rtl="0">
              <a:lnSpc>
                <a:spcPct val="115000"/>
              </a:lnSpc>
              <a:spcBef>
                <a:spcPts val="0"/>
              </a:spcBef>
              <a:spcAft>
                <a:spcPts val="0"/>
              </a:spcAft>
              <a:buSzPts val="1400"/>
              <a:buFont typeface="Roboto"/>
              <a:buChar char="●"/>
              <a:defRPr>
                <a:latin typeface="Roboto"/>
                <a:ea typeface="Roboto"/>
                <a:cs typeface="Roboto"/>
                <a:sym typeface="Roboto"/>
              </a:defRPr>
            </a:lvl7pPr>
            <a:lvl8pPr marL="4876678" lvl="7" indent="-423323" algn="l" rtl="0">
              <a:lnSpc>
                <a:spcPct val="115000"/>
              </a:lnSpc>
              <a:spcBef>
                <a:spcPts val="0"/>
              </a:spcBef>
              <a:spcAft>
                <a:spcPts val="0"/>
              </a:spcAft>
              <a:buSzPts val="1400"/>
              <a:buFont typeface="Roboto"/>
              <a:buChar char="○"/>
              <a:defRPr>
                <a:latin typeface="Roboto"/>
                <a:ea typeface="Roboto"/>
                <a:cs typeface="Roboto"/>
                <a:sym typeface="Roboto"/>
              </a:defRPr>
            </a:lvl8pPr>
            <a:lvl9pPr marL="5486263" lvl="8" indent="-423323" algn="l" rtl="0">
              <a:lnSpc>
                <a:spcPct val="115000"/>
              </a:lnSpc>
              <a:spcBef>
                <a:spcPts val="0"/>
              </a:spcBef>
              <a:spcAft>
                <a:spcPts val="0"/>
              </a:spcAft>
              <a:buSzPts val="1400"/>
              <a:buFont typeface="Roboto"/>
              <a:buChar char="■"/>
              <a:defRPr>
                <a:latin typeface="Roboto"/>
                <a:ea typeface="Roboto"/>
                <a:cs typeface="Roboto"/>
                <a:sym typeface="Roboto"/>
              </a:defRPr>
            </a:lvl9pPr>
          </a:lstStyle>
          <a:p>
            <a:endParaRPr/>
          </a:p>
        </p:txBody>
      </p:sp>
      <p:sp>
        <p:nvSpPr>
          <p:cNvPr id="64" name="Google Shape;64;p15"/>
          <p:cNvSpPr txBox="1">
            <a:spLocks noGrp="1"/>
          </p:cNvSpPr>
          <p:nvPr>
            <p:ph type="sldNum" idx="12"/>
          </p:nvPr>
        </p:nvSpPr>
        <p:spPr>
          <a:xfrm>
            <a:off x="5667544" y="6309756"/>
            <a:ext cx="731600" cy="524800"/>
          </a:xfrm>
          <a:prstGeom prst="rect">
            <a:avLst/>
          </a:prstGeom>
          <a:noFill/>
          <a:ln>
            <a:noFill/>
          </a:ln>
        </p:spPr>
        <p:txBody>
          <a:bodyPr spcFirstLastPara="1" wrap="square" lIns="91425" tIns="91425" rIns="91425" bIns="91425" anchor="ctr" anchorCtr="0">
            <a:normAutofit/>
          </a:bodyPr>
          <a:lstStyle>
            <a:lvl1pPr marL="0" marR="0" lvl="0"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1pPr>
            <a:lvl2pPr marL="0" marR="0" lvl="1"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2pPr>
            <a:lvl3pPr marL="0" marR="0" lvl="2"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3pPr>
            <a:lvl4pPr marL="0" marR="0" lvl="3"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4pPr>
            <a:lvl5pPr marL="0" marR="0" lvl="4"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5pPr>
            <a:lvl6pPr marL="0" marR="0" lvl="5"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6pPr>
            <a:lvl7pPr marL="0" marR="0" lvl="6"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7pPr>
            <a:lvl8pPr marL="0" marR="0" lvl="7"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8pPr>
            <a:lvl9pPr marL="0" marR="0" lvl="8"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9pPr>
          </a:lstStyle>
          <a:p>
            <a:fld id="{00000000-1234-1234-1234-123412341234}" type="slidenum">
              <a:rPr lang="en" smtClean="0"/>
              <a:pPr/>
              <a:t>‹#›</a:t>
            </a:fld>
            <a:endParaRPr lang="en"/>
          </a:p>
        </p:txBody>
      </p:sp>
      <p:sp>
        <p:nvSpPr>
          <p:cNvPr id="65" name="Google Shape;65;p15"/>
          <p:cNvSpPr txBox="1">
            <a:spLocks noGrp="1"/>
          </p:cNvSpPr>
          <p:nvPr>
            <p:ph type="title"/>
          </p:nvPr>
        </p:nvSpPr>
        <p:spPr>
          <a:xfrm>
            <a:off x="591000" y="365765"/>
            <a:ext cx="11360800" cy="690400"/>
          </a:xfrm>
          <a:prstGeom prst="rect">
            <a:avLst/>
          </a:prstGeom>
          <a:noFill/>
          <a:ln>
            <a:noFill/>
          </a:ln>
        </p:spPr>
        <p:txBody>
          <a:bodyPr spcFirstLastPara="1" wrap="square" lIns="91425" tIns="91425" rIns="91425" bIns="0" anchor="t" anchorCtr="0">
            <a:normAutofit/>
          </a:bodyPr>
          <a:lstStyle>
            <a:lvl1pPr lvl="0"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1pPr>
            <a:lvl2pPr lvl="1"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2pPr>
            <a:lvl3pPr lvl="2"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3pPr>
            <a:lvl4pPr lvl="3"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4pPr>
            <a:lvl5pPr lvl="4"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5pPr>
            <a:lvl6pPr lvl="5"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6pPr>
            <a:lvl7pPr lvl="6"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7pPr>
            <a:lvl8pPr lvl="7"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8pPr>
            <a:lvl9pPr lvl="8"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9pPr>
          </a:lstStyle>
          <a:p>
            <a:endParaRPr/>
          </a:p>
        </p:txBody>
      </p:sp>
      <p:sp>
        <p:nvSpPr>
          <p:cNvPr id="66" name="Google Shape;66;p15"/>
          <p:cNvSpPr txBox="1">
            <a:spLocks noGrp="1"/>
          </p:cNvSpPr>
          <p:nvPr>
            <p:ph type="subTitle" idx="2"/>
          </p:nvPr>
        </p:nvSpPr>
        <p:spPr>
          <a:xfrm>
            <a:off x="591000" y="1056200"/>
            <a:ext cx="11360800" cy="360800"/>
          </a:xfrm>
          <a:prstGeom prst="rect">
            <a:avLst/>
          </a:prstGeom>
          <a:noFill/>
          <a:ln>
            <a:noFill/>
          </a:ln>
        </p:spPr>
        <p:txBody>
          <a:bodyPr spcFirstLastPara="1" wrap="square" lIns="91425" tIns="0" rIns="91425" bIns="0" anchor="t" anchorCtr="0">
            <a:normAutofit/>
          </a:bodyPr>
          <a:lstStyle>
            <a:lvl1pPr lvl="0" algn="l" rtl="0">
              <a:lnSpc>
                <a:spcPct val="100000"/>
              </a:lnSpc>
              <a:spcBef>
                <a:spcPts val="0"/>
              </a:spcBef>
              <a:spcAft>
                <a:spcPts val="0"/>
              </a:spcAft>
              <a:buClr>
                <a:schemeClr val="dk1"/>
              </a:buClr>
              <a:buSzPts val="1400"/>
              <a:buFont typeface="Roboto Medium"/>
              <a:buNone/>
              <a:defRPr sz="1867">
                <a:solidFill>
                  <a:schemeClr val="dk1"/>
                </a:solidFill>
                <a:latin typeface="Roboto Medium"/>
                <a:ea typeface="Roboto Medium"/>
                <a:cs typeface="Roboto Medium"/>
                <a:sym typeface="Roboto Medium"/>
              </a:defRPr>
            </a:lvl1pPr>
            <a:lvl2pPr lvl="1"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2pPr>
            <a:lvl3pPr lvl="2"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3pPr>
            <a:lvl4pPr lvl="3"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4pPr>
            <a:lvl5pPr lvl="4"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5pPr>
            <a:lvl6pPr lvl="5"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6pPr>
            <a:lvl7pPr lvl="6"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7pPr>
            <a:lvl8pPr lvl="7"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8pPr>
            <a:lvl9pPr lvl="8"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9pPr>
          </a:lstStyle>
          <a:p>
            <a:endParaRPr/>
          </a:p>
        </p:txBody>
      </p:sp>
    </p:spTree>
    <p:extLst>
      <p:ext uri="{BB962C8B-B14F-4D97-AF65-F5344CB8AC3E}">
        <p14:creationId xmlns:p14="http://schemas.microsoft.com/office/powerpoint/2010/main" val="20811609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76_3-Content">
  <p:cSld name="76_3-Content">
    <p:spTree>
      <p:nvGrpSpPr>
        <p:cNvPr id="1" name="Shape 155"/>
        <p:cNvGrpSpPr/>
        <p:nvPr/>
      </p:nvGrpSpPr>
      <p:grpSpPr>
        <a:xfrm>
          <a:off x="0" y="0"/>
          <a:ext cx="0" cy="0"/>
          <a:chOff x="0" y="0"/>
          <a:chExt cx="0" cy="0"/>
        </a:xfrm>
      </p:grpSpPr>
      <p:sp>
        <p:nvSpPr>
          <p:cNvPr id="156" name="Google Shape;156;p41"/>
          <p:cNvSpPr>
            <a:spLocks noGrp="1"/>
          </p:cNvSpPr>
          <p:nvPr>
            <p:ph type="pic" idx="2"/>
          </p:nvPr>
        </p:nvSpPr>
        <p:spPr>
          <a:xfrm>
            <a:off x="1" y="0"/>
            <a:ext cx="6783600" cy="6858000"/>
          </a:xfrm>
          <a:prstGeom prst="rect">
            <a:avLst/>
          </a:prstGeom>
          <a:solidFill>
            <a:srgbClr val="BFBFBF"/>
          </a:solidFill>
          <a:ln>
            <a:noFill/>
          </a:ln>
        </p:spPr>
      </p:sp>
    </p:spTree>
    <p:extLst>
      <p:ext uri="{BB962C8B-B14F-4D97-AF65-F5344CB8AC3E}">
        <p14:creationId xmlns:p14="http://schemas.microsoft.com/office/powerpoint/2010/main" val="1359898971"/>
      </p:ext>
    </p:extLst>
  </p:cSld>
  <p:clrMapOvr>
    <a:masterClrMapping/>
  </p:clrMapOvr>
  <p:extLst>
    <p:ext uri="{DCECCB84-F9BA-43D5-87BE-67443E8EF086}">
      <p15:sldGuideLst xmlns:p15="http://schemas.microsoft.com/office/powerpoint/2012/main">
        <p15:guide id="1" orient="horz" pos="516">
          <p15:clr>
            <a:srgbClr val="FBAE40"/>
          </p15:clr>
        </p15:guide>
        <p15:guide id="2" orient="horz" pos="1032">
          <p15:clr>
            <a:srgbClr val="FBAE40"/>
          </p15:clr>
        </p15:guide>
        <p15:guide id="3" pos="3372">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section 1a">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9D4ED178-00F4-BF43-B90C-B55A681B8DB3}"/>
              </a:ext>
            </a:extLst>
          </p:cNvPr>
          <p:cNvSpPr>
            <a:spLocks noGrp="1"/>
          </p:cNvSpPr>
          <p:nvPr>
            <p:ph type="title"/>
          </p:nvPr>
        </p:nvSpPr>
        <p:spPr>
          <a:xfrm>
            <a:off x="457200" y="146611"/>
            <a:ext cx="10375701" cy="685604"/>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682396027"/>
      </p:ext>
    </p:extLst>
  </p:cSld>
  <p:clrMapOvr>
    <a:masterClrMapping/>
  </p:clrMapOvr>
  <p:extLst>
    <p:ext uri="{DCECCB84-F9BA-43D5-87BE-67443E8EF086}">
      <p15:sldGuideLst xmlns:p15="http://schemas.microsoft.com/office/powerpoint/2012/main">
        <p15:guide id="1" pos="216">
          <p15:clr>
            <a:srgbClr val="FBAE40"/>
          </p15:clr>
        </p15:guide>
        <p15:guide id="2" orient="horz" pos="3720">
          <p15:clr>
            <a:srgbClr val="FBAE40"/>
          </p15:clr>
        </p15:guide>
        <p15:guide id="4" pos="5544">
          <p15:clr>
            <a:srgbClr val="FBAE40"/>
          </p15:clr>
        </p15:guide>
        <p15:guide id="5" orient="horz" pos="840">
          <p15:clr>
            <a:srgbClr val="FBAE40"/>
          </p15:clr>
        </p15:guide>
        <p15:guide id="6" orient="horz" pos="4104">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4B42D-2E4D-47A9-9B97-1EB9F99C552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3A8687-63C0-48AD-B026-516E43B7438F}"/>
              </a:ext>
            </a:extLst>
          </p:cNvPr>
          <p:cNvSpPr>
            <a:spLocks noGrp="1"/>
          </p:cNvSpPr>
          <p:nvPr>
            <p:ph type="dt" sz="half" idx="10"/>
          </p:nvPr>
        </p:nvSpPr>
        <p:spPr/>
        <p:txBody>
          <a:bodyPr/>
          <a:lstStyle/>
          <a:p>
            <a:fld id="{DA9DD278-BE48-4A35-8C36-F224F1ADD2F0}" type="datetimeFigureOut">
              <a:rPr lang="en-US" smtClean="0"/>
              <a:t>8/22/2024</a:t>
            </a:fld>
            <a:endParaRPr lang="en-US"/>
          </a:p>
        </p:txBody>
      </p:sp>
      <p:sp>
        <p:nvSpPr>
          <p:cNvPr id="4" name="Footer Placeholder 3">
            <a:extLst>
              <a:ext uri="{FF2B5EF4-FFF2-40B4-BE49-F238E27FC236}">
                <a16:creationId xmlns:a16="http://schemas.microsoft.com/office/drawing/2014/main" id="{BCEDC164-1E52-4B60-9F5C-2C2A30912E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DDAD77D-D800-4311-98C1-8B33436DE6A1}"/>
              </a:ext>
            </a:extLst>
          </p:cNvPr>
          <p:cNvSpPr>
            <a:spLocks noGrp="1"/>
          </p:cNvSpPr>
          <p:nvPr>
            <p:ph type="sldNum" sz="quarter" idx="12"/>
          </p:nvPr>
        </p:nvSpPr>
        <p:spPr/>
        <p:txBody>
          <a:bodyPr/>
          <a:lstStyle/>
          <a:p>
            <a:fld id="{B1B4B58C-1FEA-470D-B913-136B63915235}" type="slidenum">
              <a:rPr lang="en-US" smtClean="0"/>
              <a:t>‹#›</a:t>
            </a:fld>
            <a:endParaRPr lang="en-US"/>
          </a:p>
        </p:txBody>
      </p:sp>
    </p:spTree>
    <p:extLst>
      <p:ext uri="{BB962C8B-B14F-4D97-AF65-F5344CB8AC3E}">
        <p14:creationId xmlns:p14="http://schemas.microsoft.com/office/powerpoint/2010/main" val="15352402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About U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1E109A-BBBE-498A-AC65-464AAF5710C4}"/>
              </a:ext>
            </a:extLst>
          </p:cNvPr>
          <p:cNvSpPr>
            <a:spLocks noGrp="1"/>
          </p:cNvSpPr>
          <p:nvPr>
            <p:ph type="title" hasCustomPrompt="1"/>
          </p:nvPr>
        </p:nvSpPr>
        <p:spPr>
          <a:xfrm>
            <a:off x="1526874" y="1329829"/>
            <a:ext cx="2043713" cy="640698"/>
          </a:xfrm>
          <a:prstGeom prst="rect">
            <a:avLst/>
          </a:prstGeom>
          <a:ln w="28575">
            <a:solidFill>
              <a:schemeClr val="accent2"/>
            </a:solidFill>
          </a:ln>
        </p:spPr>
        <p:txBody>
          <a:bodyPr anchor="ctr"/>
          <a:lstStyle>
            <a:lvl1pPr algn="ctr">
              <a:lnSpc>
                <a:spcPct val="100000"/>
              </a:lnSpc>
              <a:defRPr sz="2400" cap="all" spc="100" baseline="0">
                <a:solidFill>
                  <a:schemeClr val="accent2"/>
                </a:solidFill>
              </a:defRPr>
            </a:lvl1pPr>
          </a:lstStyle>
          <a:p>
            <a:r>
              <a:rPr lang="en-US"/>
              <a:t>title</a:t>
            </a:r>
          </a:p>
        </p:txBody>
      </p:sp>
      <p:sp>
        <p:nvSpPr>
          <p:cNvPr id="10" name="Text Placeholder 10">
            <a:extLst>
              <a:ext uri="{FF2B5EF4-FFF2-40B4-BE49-F238E27FC236}">
                <a16:creationId xmlns:a16="http://schemas.microsoft.com/office/drawing/2014/main" id="{7408009F-7441-4960-8688-598E5537784A}"/>
              </a:ext>
            </a:extLst>
          </p:cNvPr>
          <p:cNvSpPr>
            <a:spLocks noGrp="1"/>
          </p:cNvSpPr>
          <p:nvPr>
            <p:ph type="body" sz="quarter" idx="12" hasCustomPrompt="1"/>
          </p:nvPr>
        </p:nvSpPr>
        <p:spPr>
          <a:xfrm>
            <a:off x="4412513" y="808353"/>
            <a:ext cx="6341212" cy="1682433"/>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a:t>Click to add text</a:t>
            </a:r>
          </a:p>
        </p:txBody>
      </p:sp>
      <p:sp>
        <p:nvSpPr>
          <p:cNvPr id="8" name="Picture Placeholder 7">
            <a:extLst>
              <a:ext uri="{FF2B5EF4-FFF2-40B4-BE49-F238E27FC236}">
                <a16:creationId xmlns:a16="http://schemas.microsoft.com/office/drawing/2014/main" id="{0721A019-F5C2-4A15-A6AE-C03209D1D7DB}"/>
              </a:ext>
            </a:extLst>
          </p:cNvPr>
          <p:cNvSpPr>
            <a:spLocks noGrp="1"/>
          </p:cNvSpPr>
          <p:nvPr>
            <p:ph type="pic" sz="quarter" idx="10" hasCustomPrompt="1"/>
          </p:nvPr>
        </p:nvSpPr>
        <p:spPr>
          <a:xfrm>
            <a:off x="0" y="3234519"/>
            <a:ext cx="12192000" cy="3623481"/>
          </a:xfrm>
          <a:prstGeom prst="rect">
            <a:avLst/>
          </a:prstGeom>
        </p:spPr>
        <p:txBody>
          <a:bodyPr/>
          <a:lstStyle>
            <a:lvl1pPr marL="0" indent="0" algn="ctr">
              <a:buNone/>
              <a:defRPr/>
            </a:lvl1pPr>
          </a:lstStyle>
          <a:p>
            <a:r>
              <a:rPr lang="en-US"/>
              <a:t>Click to add photo</a:t>
            </a:r>
          </a:p>
        </p:txBody>
      </p:sp>
      <p:sp>
        <p:nvSpPr>
          <p:cNvPr id="11" name="Date Placeholder 3">
            <a:extLst>
              <a:ext uri="{FF2B5EF4-FFF2-40B4-BE49-F238E27FC236}">
                <a16:creationId xmlns:a16="http://schemas.microsoft.com/office/drawing/2014/main" id="{CFE1DF53-32D0-456E-8221-7FCD23325D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a:t>20XX</a:t>
            </a:r>
          </a:p>
        </p:txBody>
      </p:sp>
      <p:sp>
        <p:nvSpPr>
          <p:cNvPr id="12" name="Footer Placeholder 4">
            <a:extLst>
              <a:ext uri="{FF2B5EF4-FFF2-40B4-BE49-F238E27FC236}">
                <a16:creationId xmlns:a16="http://schemas.microsoft.com/office/drawing/2014/main" id="{DC108F1B-58C5-43B6-8251-B1392CA9A8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r>
              <a:rPr lang="en-US"/>
              <a:t>Pitch deck</a:t>
            </a:r>
          </a:p>
        </p:txBody>
      </p:sp>
      <p:sp>
        <p:nvSpPr>
          <p:cNvPr id="13" name="Slide Number Placeholder 5">
            <a:extLst>
              <a:ext uri="{FF2B5EF4-FFF2-40B4-BE49-F238E27FC236}">
                <a16:creationId xmlns:a16="http://schemas.microsoft.com/office/drawing/2014/main" id="{C530B1E0-03D4-4E5B-A2A7-903B17B306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a:p>
        </p:txBody>
      </p:sp>
    </p:spTree>
    <p:extLst>
      <p:ext uri="{BB962C8B-B14F-4D97-AF65-F5344CB8AC3E}">
        <p14:creationId xmlns:p14="http://schemas.microsoft.com/office/powerpoint/2010/main" val="17094845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B1E7F-16EC-4731-AC83-D37B2CA92979}"/>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F4D7113-5FF4-404A-9525-9C61AE343AC2}"/>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3118828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90B965-DECD-4C98-A857-C5D1E28C79A6}"/>
              </a:ext>
            </a:extLst>
          </p:cNvPr>
          <p:cNvSpPr/>
          <p:nvPr userDrawn="1"/>
        </p:nvSpPr>
        <p:spPr>
          <a:xfrm>
            <a:off x="1250830" y="737559"/>
            <a:ext cx="9721970" cy="5190316"/>
          </a:xfrm>
          <a:prstGeom prst="rect">
            <a:avLst/>
          </a:prstGeom>
          <a:solidFill>
            <a:srgbClr val="00B4BD"/>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938284956"/>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3721345"/>
            <a:ext cx="10363200" cy="1219760"/>
          </a:xfrm>
        </p:spPr>
        <p:txBody>
          <a:bodyPr>
            <a:normAutofit/>
          </a:bodyPr>
          <a:lstStyle>
            <a:lvl1pPr>
              <a:defRPr sz="5333" b="1">
                <a:solidFill>
                  <a:schemeClr val="tx2"/>
                </a:solidFill>
              </a:defRPr>
            </a:lvl1pPr>
          </a:lstStyle>
          <a:p>
            <a:r>
              <a:rPr lang="en-US"/>
              <a:t>Click to edit Master title style</a:t>
            </a:r>
          </a:p>
        </p:txBody>
      </p:sp>
      <p:sp>
        <p:nvSpPr>
          <p:cNvPr id="3" name="Subtitle 2"/>
          <p:cNvSpPr>
            <a:spLocks noGrp="1"/>
          </p:cNvSpPr>
          <p:nvPr>
            <p:ph type="subTitle" idx="1"/>
          </p:nvPr>
        </p:nvSpPr>
        <p:spPr>
          <a:xfrm>
            <a:off x="1828800" y="4998255"/>
            <a:ext cx="8534400" cy="985500"/>
          </a:xfrm>
        </p:spPr>
        <p:txBody>
          <a:bodyPr/>
          <a:lstStyle>
            <a:lvl1pPr marL="0" indent="0" algn="ctr">
              <a:buNone/>
              <a:defRPr>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pic>
        <p:nvPicPr>
          <p:cNvPr id="7" name="Picture 6" descr="CARB_logo.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12308" y="769655"/>
            <a:ext cx="3368549" cy="2523163"/>
          </a:xfrm>
          <a:prstGeom prst="rect">
            <a:avLst/>
          </a:prstGeom>
        </p:spPr>
      </p:pic>
      <p:sp>
        <p:nvSpPr>
          <p:cNvPr id="9" name="Slide Number Placeholder 5">
            <a:extLst>
              <a:ext uri="{FF2B5EF4-FFF2-40B4-BE49-F238E27FC236}">
                <a16:creationId xmlns:a16="http://schemas.microsoft.com/office/drawing/2014/main" id="{F7230DC1-E7D4-DA45-BA95-BD52D35E4661}"/>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23967713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8EB53072-5374-4B47-A3E5-8F716E4F2033}"/>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34640098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3594101"/>
            <a:ext cx="10363200" cy="1362075"/>
          </a:xfrm>
        </p:spPr>
        <p:txBody>
          <a:bodyPr anchor="t">
            <a:noAutofit/>
          </a:bodyPr>
          <a:lstStyle>
            <a:lvl1pPr algn="l">
              <a:defRPr sz="4800" b="1" cap="none">
                <a:solidFill>
                  <a:schemeClr val="tx2"/>
                </a:solidFill>
              </a:defRPr>
            </a:lvl1pPr>
          </a:lstStyle>
          <a:p>
            <a:r>
              <a:rPr lang="en-US"/>
              <a:t>Click to edit master title style</a:t>
            </a:r>
          </a:p>
        </p:txBody>
      </p:sp>
      <p:sp>
        <p:nvSpPr>
          <p:cNvPr id="3" name="Text Placeholder 2"/>
          <p:cNvSpPr>
            <a:spLocks noGrp="1"/>
          </p:cNvSpPr>
          <p:nvPr>
            <p:ph type="body" idx="1"/>
          </p:nvPr>
        </p:nvSpPr>
        <p:spPr>
          <a:xfrm>
            <a:off x="963084" y="2093913"/>
            <a:ext cx="10363200" cy="1500187"/>
          </a:xfrm>
        </p:spPr>
        <p:txBody>
          <a:bodyPr anchor="b">
            <a:normAutofit/>
          </a:bodyPr>
          <a:lstStyle>
            <a:lvl1pPr marL="0" indent="0">
              <a:buNone/>
              <a:defRPr sz="3467">
                <a:solidFill>
                  <a:schemeClr val="tx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5" name="Slide Number Placeholder 5">
            <a:extLst>
              <a:ext uri="{FF2B5EF4-FFF2-40B4-BE49-F238E27FC236}">
                <a16:creationId xmlns:a16="http://schemas.microsoft.com/office/drawing/2014/main" id="{BDCA29E5-B96F-7A48-B7B2-12E8D407D1CC}"/>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2558313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467">
                <a:solidFill>
                  <a:schemeClr val="tx1"/>
                </a:solidFill>
              </a:defRPr>
            </a:lvl1pPr>
            <a:lvl2pPr>
              <a:defRPr sz="3200">
                <a:solidFill>
                  <a:schemeClr val="tx1"/>
                </a:solidFill>
              </a:defRPr>
            </a:lvl2pPr>
            <a:lvl3pPr>
              <a:defRPr sz="2933">
                <a:solidFill>
                  <a:schemeClr val="tx1"/>
                </a:solidFill>
              </a:defRPr>
            </a:lvl3pPr>
            <a:lvl4pPr>
              <a:defRPr sz="2667">
                <a:solidFill>
                  <a:schemeClr val="tx1"/>
                </a:solidFill>
              </a:defRPr>
            </a:lvl4pPr>
            <a:lvl5pPr>
              <a:defRPr sz="2400">
                <a:solidFill>
                  <a:schemeClr val="tx1"/>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467"/>
            </a:lvl1pPr>
            <a:lvl2pPr>
              <a:defRPr sz="3200"/>
            </a:lvl2pPr>
            <a:lvl3pPr>
              <a:defRPr sz="2933"/>
            </a:lvl3pPr>
            <a:lvl4pPr>
              <a:defRPr sz="2667"/>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EABAD42-7D9C-D04C-B065-C5E17429017E}"/>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33716367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noAutofit/>
          </a:bodyPr>
          <a:lstStyle>
            <a:lvl1pPr marL="0" indent="0">
              <a:buNone/>
              <a:defRPr sz="2933"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933"/>
            </a:lvl1pPr>
            <a:lvl2pPr>
              <a:defRPr sz="2667"/>
            </a:lvl2pPr>
            <a:lvl3pPr>
              <a:defRPr sz="2400"/>
            </a:lvl3pPr>
            <a:lvl4pPr>
              <a:defRPr sz="2133"/>
            </a:lvl4pPr>
            <a:lvl5pPr>
              <a:defRPr sz="186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normAutofit/>
          </a:bodyPr>
          <a:lstStyle>
            <a:lvl1pPr marL="0" indent="0">
              <a:buNone/>
              <a:defRPr sz="2933"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933"/>
            </a:lvl1pPr>
            <a:lvl2pPr>
              <a:defRPr sz="2667"/>
            </a:lvl2pPr>
            <a:lvl3pPr>
              <a:defRPr sz="2400"/>
            </a:lvl3pPr>
            <a:lvl4pPr>
              <a:defRPr sz="2133"/>
            </a:lvl4pPr>
            <a:lvl5pPr>
              <a:defRPr sz="186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0F41E37C-C0EB-8C45-B654-543135F78C31}"/>
              </a:ext>
            </a:extLst>
          </p:cNvPr>
          <p:cNvSpPr>
            <a:spLocks noGrp="1"/>
          </p:cNvSpPr>
          <p:nvPr>
            <p:ph type="sldNum" sz="quarter" idx="10"/>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31371565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tx2"/>
                </a:solidFill>
              </a:defRPr>
            </a:lvl1pPr>
          </a:lstStyle>
          <a:p>
            <a:r>
              <a:rPr lang="en-US"/>
              <a:t>Click to edit Master title style</a:t>
            </a:r>
          </a:p>
        </p:txBody>
      </p:sp>
      <p:sp>
        <p:nvSpPr>
          <p:cNvPr id="4" name="Slide Number Placeholder 5">
            <a:extLst>
              <a:ext uri="{FF2B5EF4-FFF2-40B4-BE49-F238E27FC236}">
                <a16:creationId xmlns:a16="http://schemas.microsoft.com/office/drawing/2014/main" id="{19CADA5D-6FDA-B24C-83D9-E5082AE182B7}"/>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11581605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2F7C3E51-4674-2F43-8B71-BD7C2CBCD5B9}"/>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32257172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solidFill>
                  <a:schemeClr val="tx2"/>
                </a:solidFill>
              </a:defRPr>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733"/>
            </a:lvl1pPr>
            <a:lvl2pPr>
              <a:defRPr sz="3467"/>
            </a:lvl2pPr>
            <a:lvl3pPr>
              <a:defRPr sz="3200"/>
            </a:lvl3pPr>
            <a:lvl4pPr>
              <a:defRPr sz="2933"/>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normAutofit/>
          </a:bodyPr>
          <a:lstStyle>
            <a:lvl1pPr marL="0" indent="0">
              <a:buNone/>
              <a:defRPr sz="2133"/>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6" name="Slide Number Placeholder 5">
            <a:extLst>
              <a:ext uri="{FF2B5EF4-FFF2-40B4-BE49-F238E27FC236}">
                <a16:creationId xmlns:a16="http://schemas.microsoft.com/office/drawing/2014/main" id="{91287D33-EC2B-2944-8039-CC086619573F}"/>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9816623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noAutofit/>
          </a:bodyPr>
          <a:lstStyle>
            <a:lvl1pPr algn="l">
              <a:defRPr sz="2933" b="1">
                <a:solidFill>
                  <a:schemeClr val="tx2"/>
                </a:solidFill>
              </a:defRPr>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normAutofit/>
          </a:bodyPr>
          <a:lstStyle>
            <a:lvl1pPr marL="0" indent="0">
              <a:buNone/>
              <a:defRPr sz="34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p>
        </p:txBody>
      </p:sp>
      <p:sp>
        <p:nvSpPr>
          <p:cNvPr id="4" name="Text Placeholder 3"/>
          <p:cNvSpPr>
            <a:spLocks noGrp="1"/>
          </p:cNvSpPr>
          <p:nvPr>
            <p:ph type="body" sz="half" idx="2"/>
          </p:nvPr>
        </p:nvSpPr>
        <p:spPr>
          <a:xfrm>
            <a:off x="2389717" y="5367338"/>
            <a:ext cx="7315200" cy="804863"/>
          </a:xfrm>
        </p:spPr>
        <p:txBody>
          <a:bodyPr>
            <a:normAutofit/>
          </a:bodyPr>
          <a:lstStyle>
            <a:lvl1pPr marL="0" indent="0">
              <a:buNone/>
              <a:defRPr sz="2133"/>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6" name="Slide Number Placeholder 5">
            <a:extLst>
              <a:ext uri="{FF2B5EF4-FFF2-40B4-BE49-F238E27FC236}">
                <a16:creationId xmlns:a16="http://schemas.microsoft.com/office/drawing/2014/main" id="{09899B4F-2F87-CB46-8E61-CEC948C1C22A}"/>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15556874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ver- Steel Blue w/No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01F7C-ABA5-4B56-BF49-96256A5772CC}"/>
              </a:ext>
            </a:extLst>
          </p:cNvPr>
          <p:cNvSpPr>
            <a:spLocks noGrp="1"/>
          </p:cNvSpPr>
          <p:nvPr>
            <p:ph type="ctrTitle" hasCustomPrompt="1"/>
          </p:nvPr>
        </p:nvSpPr>
        <p:spPr>
          <a:xfrm>
            <a:off x="629262" y="1170039"/>
            <a:ext cx="7973963" cy="2258961"/>
          </a:xfrm>
        </p:spPr>
        <p:txBody>
          <a:bodyPr anchor="b">
            <a:normAutofit/>
          </a:bodyPr>
          <a:lstStyle>
            <a:lvl1pPr algn="l">
              <a:defRPr sz="4400">
                <a:solidFill>
                  <a:schemeClr val="tx2"/>
                </a:solidFill>
              </a:defRPr>
            </a:lvl1pPr>
          </a:lstStyle>
          <a:p>
            <a:r>
              <a:rPr lang="en-US"/>
              <a:t>Insert Name of </a:t>
            </a:r>
            <a:br>
              <a:rPr lang="en-US"/>
            </a:br>
            <a:r>
              <a:rPr lang="en-US"/>
              <a:t>Presentation here</a:t>
            </a:r>
          </a:p>
        </p:txBody>
      </p:sp>
      <p:sp>
        <p:nvSpPr>
          <p:cNvPr id="3" name="Subtitle 2">
            <a:extLst>
              <a:ext uri="{FF2B5EF4-FFF2-40B4-BE49-F238E27FC236}">
                <a16:creationId xmlns:a16="http://schemas.microsoft.com/office/drawing/2014/main" id="{DA38605F-DC13-4739-87DF-EE78068C42F9}"/>
              </a:ext>
            </a:extLst>
          </p:cNvPr>
          <p:cNvSpPr>
            <a:spLocks noGrp="1"/>
          </p:cNvSpPr>
          <p:nvPr>
            <p:ph type="subTitle" idx="1" hasCustomPrompt="1"/>
          </p:nvPr>
        </p:nvSpPr>
        <p:spPr>
          <a:xfrm>
            <a:off x="663675" y="3633994"/>
            <a:ext cx="8008377" cy="1353420"/>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Month XX, Year</a:t>
            </a:r>
          </a:p>
        </p:txBody>
      </p:sp>
      <p:cxnSp>
        <p:nvCxnSpPr>
          <p:cNvPr id="4" name="Straight Connector 3">
            <a:extLst>
              <a:ext uri="{FF2B5EF4-FFF2-40B4-BE49-F238E27FC236}">
                <a16:creationId xmlns:a16="http://schemas.microsoft.com/office/drawing/2014/main" id="{FF6FEB8B-176E-4039-90BF-B7D7266994CD}"/>
              </a:ext>
            </a:extLst>
          </p:cNvPr>
          <p:cNvCxnSpPr>
            <a:cxnSpLocks/>
          </p:cNvCxnSpPr>
          <p:nvPr userDrawn="1"/>
        </p:nvCxnSpPr>
        <p:spPr>
          <a:xfrm>
            <a:off x="672911" y="3527806"/>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15032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Welcom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6860365"/>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ver- Dark w/No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01F7C-ABA5-4B56-BF49-96256A5772CC}"/>
              </a:ext>
            </a:extLst>
          </p:cNvPr>
          <p:cNvSpPr>
            <a:spLocks noGrp="1"/>
          </p:cNvSpPr>
          <p:nvPr>
            <p:ph type="ctrTitle" hasCustomPrompt="1"/>
          </p:nvPr>
        </p:nvSpPr>
        <p:spPr>
          <a:xfrm>
            <a:off x="629262" y="1170039"/>
            <a:ext cx="7973963" cy="2258961"/>
          </a:xfrm>
        </p:spPr>
        <p:txBody>
          <a:bodyPr anchor="b">
            <a:normAutofit/>
          </a:bodyPr>
          <a:lstStyle>
            <a:lvl1pPr algn="l">
              <a:defRPr sz="4400">
                <a:solidFill>
                  <a:schemeClr val="tx2"/>
                </a:solidFill>
              </a:defRPr>
            </a:lvl1pPr>
          </a:lstStyle>
          <a:p>
            <a:r>
              <a:rPr lang="en-US"/>
              <a:t>Insert Name of </a:t>
            </a:r>
            <a:br>
              <a:rPr lang="en-US"/>
            </a:br>
            <a:r>
              <a:rPr lang="en-US"/>
              <a:t>Presentation here</a:t>
            </a:r>
          </a:p>
        </p:txBody>
      </p:sp>
      <p:sp>
        <p:nvSpPr>
          <p:cNvPr id="3" name="Subtitle 2">
            <a:extLst>
              <a:ext uri="{FF2B5EF4-FFF2-40B4-BE49-F238E27FC236}">
                <a16:creationId xmlns:a16="http://schemas.microsoft.com/office/drawing/2014/main" id="{DA38605F-DC13-4739-87DF-EE78068C42F9}"/>
              </a:ext>
            </a:extLst>
          </p:cNvPr>
          <p:cNvSpPr>
            <a:spLocks noGrp="1"/>
          </p:cNvSpPr>
          <p:nvPr>
            <p:ph type="subTitle" idx="1" hasCustomPrompt="1"/>
          </p:nvPr>
        </p:nvSpPr>
        <p:spPr>
          <a:xfrm>
            <a:off x="663675" y="3633994"/>
            <a:ext cx="8008377" cy="1353420"/>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Month XX, Year</a:t>
            </a:r>
          </a:p>
        </p:txBody>
      </p:sp>
      <p:cxnSp>
        <p:nvCxnSpPr>
          <p:cNvPr id="4" name="Straight Connector 3">
            <a:extLst>
              <a:ext uri="{FF2B5EF4-FFF2-40B4-BE49-F238E27FC236}">
                <a16:creationId xmlns:a16="http://schemas.microsoft.com/office/drawing/2014/main" id="{624D1591-FA8F-498A-8A61-B78CED5DC054}"/>
              </a:ext>
            </a:extLst>
          </p:cNvPr>
          <p:cNvCxnSpPr>
            <a:cxnSpLocks/>
          </p:cNvCxnSpPr>
          <p:nvPr userDrawn="1"/>
        </p:nvCxnSpPr>
        <p:spPr>
          <a:xfrm>
            <a:off x="672911" y="3527806"/>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20498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ank You Steel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8">
            <a:extLst>
              <a:ext uri="{FF2B5EF4-FFF2-40B4-BE49-F238E27FC236}">
                <a16:creationId xmlns:a16="http://schemas.microsoft.com/office/drawing/2014/main" id="{D973E366-D6FB-418D-8242-06C9EC4C8939}"/>
              </a:ext>
            </a:extLst>
          </p:cNvPr>
          <p:cNvSpPr>
            <a:spLocks noGrp="1"/>
          </p:cNvSpPr>
          <p:nvPr>
            <p:ph type="body" sz="quarter" idx="11" hasCustomPrompt="1"/>
          </p:nvPr>
        </p:nvSpPr>
        <p:spPr>
          <a:xfrm>
            <a:off x="700955" y="4089284"/>
            <a:ext cx="10020175" cy="758003"/>
          </a:xfrm>
        </p:spPr>
        <p:txBody>
          <a:bodyPr anchor="t">
            <a:normAutofit/>
          </a:bodyPr>
          <a:lstStyle>
            <a:lvl1pPr marL="0" indent="0">
              <a:buNone/>
              <a:defRPr sz="2400" b="1">
                <a:solidFill>
                  <a:schemeClr val="bg1"/>
                </a:solidFill>
                <a:latin typeface="+mn-lt"/>
                <a:ea typeface="Segoe UI Black" panose="020B0A02040204020203" pitchFamily="34" charset="0"/>
              </a:defRPr>
            </a:lvl1pPr>
            <a:lvl2pPr marL="457200" indent="0">
              <a:buNone/>
              <a:defRPr>
                <a:latin typeface="+mj-lt"/>
                <a:ea typeface="Segoe UI Black" panose="020B0A02040204020203" pitchFamily="34" charset="0"/>
              </a:defRPr>
            </a:lvl2pPr>
            <a:lvl3pPr marL="914400" indent="0">
              <a:buNone/>
              <a:defRPr>
                <a:latin typeface="+mj-lt"/>
                <a:ea typeface="Segoe UI Black" panose="020B0A02040204020203" pitchFamily="34" charset="0"/>
              </a:defRPr>
            </a:lvl3pPr>
            <a:lvl4pPr marL="1371600" indent="0">
              <a:buNone/>
              <a:defRPr>
                <a:latin typeface="+mj-lt"/>
                <a:ea typeface="Segoe UI Black" panose="020B0A02040204020203" pitchFamily="34" charset="0"/>
              </a:defRPr>
            </a:lvl4pPr>
            <a:lvl5pPr marL="1828800" indent="0">
              <a:buNone/>
              <a:defRPr>
                <a:latin typeface="+mj-lt"/>
                <a:ea typeface="Segoe UI Black" panose="020B0A02040204020203" pitchFamily="34" charset="0"/>
              </a:defRPr>
            </a:lvl5pPr>
          </a:lstStyle>
          <a:p>
            <a:pPr lvl="0"/>
            <a:r>
              <a:rPr lang="en-US"/>
              <a:t>Insert URL</a:t>
            </a:r>
          </a:p>
        </p:txBody>
      </p:sp>
      <p:cxnSp>
        <p:nvCxnSpPr>
          <p:cNvPr id="22" name="Straight Connector 21">
            <a:extLst>
              <a:ext uri="{FF2B5EF4-FFF2-40B4-BE49-F238E27FC236}">
                <a16:creationId xmlns:a16="http://schemas.microsoft.com/office/drawing/2014/main" id="{4E3F86D3-1CA5-4354-A133-0A6FDB938DAD}"/>
              </a:ext>
            </a:extLst>
          </p:cNvPr>
          <p:cNvCxnSpPr>
            <a:cxnSpLocks/>
          </p:cNvCxnSpPr>
          <p:nvPr userDrawn="1"/>
        </p:nvCxnSpPr>
        <p:spPr>
          <a:xfrm>
            <a:off x="700955" y="3291935"/>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
        <p:nvSpPr>
          <p:cNvPr id="6" name="Picture Placeholder 29">
            <a:extLst>
              <a:ext uri="{FF2B5EF4-FFF2-40B4-BE49-F238E27FC236}">
                <a16:creationId xmlns:a16="http://schemas.microsoft.com/office/drawing/2014/main" id="{9B1AED20-5C97-43CB-A75D-6831541ED5B4}"/>
              </a:ext>
            </a:extLst>
          </p:cNvPr>
          <p:cNvSpPr>
            <a:spLocks noGrp="1" noChangeAspect="1"/>
          </p:cNvSpPr>
          <p:nvPr>
            <p:ph type="pic" sz="quarter" idx="24" hasCustomPrompt="1"/>
          </p:nvPr>
        </p:nvSpPr>
        <p:spPr>
          <a:xfrm>
            <a:off x="700955" y="412318"/>
            <a:ext cx="1232453" cy="645086"/>
          </a:xfrm>
          <a:blipFill>
            <a:blip r:embed="rId3"/>
            <a:stretch>
              <a:fillRect/>
            </a:stretch>
          </a:blipFill>
          <a:effectLst>
            <a:outerShdw blurRad="50800" dist="38100" dir="2700000" algn="tl" rotWithShape="0">
              <a:prstClr val="black">
                <a:alpha val="10000"/>
              </a:prstClr>
            </a:outerShdw>
          </a:effectLst>
        </p:spPr>
        <p:txBody>
          <a:bodyPr/>
          <a:lstStyle>
            <a:lvl1pPr marL="0" indent="0">
              <a:buNone/>
              <a:defRPr/>
            </a:lvl1pPr>
          </a:lstStyle>
          <a:p>
            <a:r>
              <a:rPr lang="en-US"/>
              <a:t> </a:t>
            </a:r>
          </a:p>
        </p:txBody>
      </p:sp>
      <p:sp>
        <p:nvSpPr>
          <p:cNvPr id="2" name="TextBox 1">
            <a:extLst>
              <a:ext uri="{FF2B5EF4-FFF2-40B4-BE49-F238E27FC236}">
                <a16:creationId xmlns:a16="http://schemas.microsoft.com/office/drawing/2014/main" id="{09D05E41-D70D-41DD-BC18-6F95D29915FE}"/>
              </a:ext>
            </a:extLst>
          </p:cNvPr>
          <p:cNvSpPr txBox="1"/>
          <p:nvPr userDrawn="1"/>
        </p:nvSpPr>
        <p:spPr>
          <a:xfrm>
            <a:off x="700955" y="3429000"/>
            <a:ext cx="5854017" cy="523220"/>
          </a:xfrm>
          <a:prstGeom prst="rect">
            <a:avLst/>
          </a:prstGeom>
          <a:noFill/>
        </p:spPr>
        <p:txBody>
          <a:bodyPr wrap="square" rtlCol="0">
            <a:spAutoFit/>
          </a:bodyPr>
          <a:lstStyle/>
          <a:p>
            <a:r>
              <a:rPr lang="en-US" sz="2800">
                <a:solidFill>
                  <a:schemeClr val="bg1"/>
                </a:solidFill>
              </a:rPr>
              <a:t>For more information, please visit:</a:t>
            </a:r>
          </a:p>
        </p:txBody>
      </p:sp>
      <p:sp>
        <p:nvSpPr>
          <p:cNvPr id="7" name="TextBox 6">
            <a:extLst>
              <a:ext uri="{FF2B5EF4-FFF2-40B4-BE49-F238E27FC236}">
                <a16:creationId xmlns:a16="http://schemas.microsoft.com/office/drawing/2014/main" id="{D48341DE-1B87-4781-8E8B-1B98250D318A}"/>
              </a:ext>
            </a:extLst>
          </p:cNvPr>
          <p:cNvSpPr txBox="1"/>
          <p:nvPr userDrawn="1"/>
        </p:nvSpPr>
        <p:spPr>
          <a:xfrm>
            <a:off x="700955" y="2381250"/>
            <a:ext cx="5854017" cy="830997"/>
          </a:xfrm>
          <a:prstGeom prst="rect">
            <a:avLst/>
          </a:prstGeom>
          <a:noFill/>
        </p:spPr>
        <p:txBody>
          <a:bodyPr wrap="square" rtlCol="0">
            <a:spAutoFit/>
          </a:bodyPr>
          <a:lstStyle/>
          <a:p>
            <a:r>
              <a:rPr lang="en-US" sz="4800" b="1">
                <a:solidFill>
                  <a:schemeClr val="bg1"/>
                </a:solidFill>
              </a:rPr>
              <a:t>THANK YOU!</a:t>
            </a:r>
          </a:p>
        </p:txBody>
      </p:sp>
    </p:spTree>
    <p:extLst>
      <p:ext uri="{BB962C8B-B14F-4D97-AF65-F5344CB8AC3E}">
        <p14:creationId xmlns:p14="http://schemas.microsoft.com/office/powerpoint/2010/main" val="2988158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ank You Dark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Picture Placeholder 29">
            <a:extLst>
              <a:ext uri="{FF2B5EF4-FFF2-40B4-BE49-F238E27FC236}">
                <a16:creationId xmlns:a16="http://schemas.microsoft.com/office/drawing/2014/main" id="{390DB205-CDD7-4B9F-8522-488C4C2F2F74}"/>
              </a:ext>
            </a:extLst>
          </p:cNvPr>
          <p:cNvSpPr>
            <a:spLocks noGrp="1" noChangeAspect="1"/>
          </p:cNvSpPr>
          <p:nvPr>
            <p:ph type="pic" sz="quarter" idx="24" hasCustomPrompt="1"/>
          </p:nvPr>
        </p:nvSpPr>
        <p:spPr>
          <a:xfrm>
            <a:off x="700955" y="412318"/>
            <a:ext cx="1232453" cy="645086"/>
          </a:xfrm>
          <a:blipFill>
            <a:blip r:embed="rId3"/>
            <a:stretch>
              <a:fillRect/>
            </a:stretch>
          </a:blipFill>
          <a:effectLst>
            <a:outerShdw blurRad="50800" dist="38100" dir="2700000" algn="tl" rotWithShape="0">
              <a:prstClr val="black">
                <a:alpha val="10000"/>
              </a:prstClr>
            </a:outerShdw>
          </a:effectLst>
        </p:spPr>
        <p:txBody>
          <a:bodyPr/>
          <a:lstStyle>
            <a:lvl1pPr marL="0" indent="0">
              <a:buNone/>
              <a:defRPr/>
            </a:lvl1pPr>
          </a:lstStyle>
          <a:p>
            <a:r>
              <a:rPr lang="en-US"/>
              <a:t> </a:t>
            </a:r>
          </a:p>
        </p:txBody>
      </p:sp>
      <p:sp>
        <p:nvSpPr>
          <p:cNvPr id="7" name="Text Placeholder 8">
            <a:extLst>
              <a:ext uri="{FF2B5EF4-FFF2-40B4-BE49-F238E27FC236}">
                <a16:creationId xmlns:a16="http://schemas.microsoft.com/office/drawing/2014/main" id="{8B590FEF-F326-4683-B8C6-43B0311C685B}"/>
              </a:ext>
            </a:extLst>
          </p:cNvPr>
          <p:cNvSpPr>
            <a:spLocks noGrp="1"/>
          </p:cNvSpPr>
          <p:nvPr>
            <p:ph type="body" sz="quarter" idx="11" hasCustomPrompt="1"/>
          </p:nvPr>
        </p:nvSpPr>
        <p:spPr>
          <a:xfrm>
            <a:off x="700955" y="4089284"/>
            <a:ext cx="10020175" cy="758003"/>
          </a:xfrm>
        </p:spPr>
        <p:txBody>
          <a:bodyPr anchor="t">
            <a:normAutofit/>
          </a:bodyPr>
          <a:lstStyle>
            <a:lvl1pPr marL="0" indent="0">
              <a:buNone/>
              <a:defRPr sz="2400" b="1">
                <a:solidFill>
                  <a:schemeClr val="bg1"/>
                </a:solidFill>
                <a:latin typeface="+mn-lt"/>
                <a:ea typeface="Segoe UI Black" panose="020B0A02040204020203" pitchFamily="34" charset="0"/>
              </a:defRPr>
            </a:lvl1pPr>
            <a:lvl2pPr marL="457200" indent="0">
              <a:buNone/>
              <a:defRPr>
                <a:latin typeface="+mj-lt"/>
                <a:ea typeface="Segoe UI Black" panose="020B0A02040204020203" pitchFamily="34" charset="0"/>
              </a:defRPr>
            </a:lvl2pPr>
            <a:lvl3pPr marL="914400" indent="0">
              <a:buNone/>
              <a:defRPr>
                <a:latin typeface="+mj-lt"/>
                <a:ea typeface="Segoe UI Black" panose="020B0A02040204020203" pitchFamily="34" charset="0"/>
              </a:defRPr>
            </a:lvl3pPr>
            <a:lvl4pPr marL="1371600" indent="0">
              <a:buNone/>
              <a:defRPr>
                <a:latin typeface="+mj-lt"/>
                <a:ea typeface="Segoe UI Black" panose="020B0A02040204020203" pitchFamily="34" charset="0"/>
              </a:defRPr>
            </a:lvl4pPr>
            <a:lvl5pPr marL="1828800" indent="0">
              <a:buNone/>
              <a:defRPr>
                <a:latin typeface="+mj-lt"/>
                <a:ea typeface="Segoe UI Black" panose="020B0A02040204020203" pitchFamily="34" charset="0"/>
              </a:defRPr>
            </a:lvl5pPr>
          </a:lstStyle>
          <a:p>
            <a:pPr lvl="0"/>
            <a:r>
              <a:rPr lang="en-US"/>
              <a:t>Insert URL</a:t>
            </a:r>
          </a:p>
        </p:txBody>
      </p:sp>
      <p:cxnSp>
        <p:nvCxnSpPr>
          <p:cNvPr id="8" name="Straight Connector 7">
            <a:extLst>
              <a:ext uri="{FF2B5EF4-FFF2-40B4-BE49-F238E27FC236}">
                <a16:creationId xmlns:a16="http://schemas.microsoft.com/office/drawing/2014/main" id="{3627BDB7-E767-4CBD-BD9C-0907B354EF64}"/>
              </a:ext>
            </a:extLst>
          </p:cNvPr>
          <p:cNvCxnSpPr>
            <a:cxnSpLocks/>
          </p:cNvCxnSpPr>
          <p:nvPr userDrawn="1"/>
        </p:nvCxnSpPr>
        <p:spPr>
          <a:xfrm>
            <a:off x="700955" y="3291935"/>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FDA32E1-6489-4314-9684-2B4AEE555DE7}"/>
              </a:ext>
            </a:extLst>
          </p:cNvPr>
          <p:cNvSpPr txBox="1"/>
          <p:nvPr userDrawn="1"/>
        </p:nvSpPr>
        <p:spPr>
          <a:xfrm>
            <a:off x="700955" y="3429000"/>
            <a:ext cx="5854017" cy="523220"/>
          </a:xfrm>
          <a:prstGeom prst="rect">
            <a:avLst/>
          </a:prstGeom>
          <a:noFill/>
        </p:spPr>
        <p:txBody>
          <a:bodyPr wrap="square" rtlCol="0">
            <a:spAutoFit/>
          </a:bodyPr>
          <a:lstStyle/>
          <a:p>
            <a:r>
              <a:rPr lang="en-US" sz="2800">
                <a:solidFill>
                  <a:schemeClr val="bg1"/>
                </a:solidFill>
              </a:rPr>
              <a:t>For more information, please visit:</a:t>
            </a:r>
          </a:p>
        </p:txBody>
      </p:sp>
      <p:sp>
        <p:nvSpPr>
          <p:cNvPr id="12" name="TextBox 11">
            <a:extLst>
              <a:ext uri="{FF2B5EF4-FFF2-40B4-BE49-F238E27FC236}">
                <a16:creationId xmlns:a16="http://schemas.microsoft.com/office/drawing/2014/main" id="{8ECE8182-F0D0-4AAB-AA52-479C58ECC559}"/>
              </a:ext>
            </a:extLst>
          </p:cNvPr>
          <p:cNvSpPr txBox="1"/>
          <p:nvPr userDrawn="1"/>
        </p:nvSpPr>
        <p:spPr>
          <a:xfrm>
            <a:off x="700955" y="2381250"/>
            <a:ext cx="5854017" cy="830997"/>
          </a:xfrm>
          <a:prstGeom prst="rect">
            <a:avLst/>
          </a:prstGeom>
          <a:noFill/>
        </p:spPr>
        <p:txBody>
          <a:bodyPr wrap="square" rtlCol="0">
            <a:spAutoFit/>
          </a:bodyPr>
          <a:lstStyle/>
          <a:p>
            <a:r>
              <a:rPr lang="en-US" sz="4800" b="1">
                <a:solidFill>
                  <a:schemeClr val="bg1"/>
                </a:solidFill>
              </a:rPr>
              <a:t>THANK YOU!</a:t>
            </a:r>
          </a:p>
        </p:txBody>
      </p:sp>
    </p:spTree>
    <p:extLst>
      <p:ext uri="{BB962C8B-B14F-4D97-AF65-F5344CB8AC3E}">
        <p14:creationId xmlns:p14="http://schemas.microsoft.com/office/powerpoint/2010/main" val="18080357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390333" y="1343599"/>
            <a:ext cx="5301343" cy="5131845"/>
          </a:xfrm>
          <a:prstGeom prst="rect">
            <a:avLst/>
          </a:prstGeom>
        </p:spPr>
        <p:txBody>
          <a:bodyPr/>
          <a:lstStyle>
            <a:lvl1pPr>
              <a:defRPr sz="2400">
                <a:solidFill>
                  <a:schemeClr val="bg1"/>
                </a:solidFill>
              </a:defRPr>
            </a:lvl1pPr>
            <a:lvl2pPr>
              <a:defRPr sz="20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a:p>
            <a:pPr lvl="1"/>
            <a:r>
              <a:rPr lang="en-US"/>
              <a:t>Second level</a:t>
            </a:r>
          </a:p>
        </p:txBody>
      </p:sp>
      <p:sp>
        <p:nvSpPr>
          <p:cNvPr id="11" name="Text Placeholder 9"/>
          <p:cNvSpPr>
            <a:spLocks noGrp="1"/>
          </p:cNvSpPr>
          <p:nvPr>
            <p:ph type="body" sz="quarter" idx="11"/>
          </p:nvPr>
        </p:nvSpPr>
        <p:spPr>
          <a:xfrm>
            <a:off x="6472333" y="1334269"/>
            <a:ext cx="5301343" cy="5022082"/>
          </a:xfrm>
          <a:prstGeom prst="rect">
            <a:avLst/>
          </a:prstGeom>
        </p:spPr>
        <p:txBody>
          <a:bodyPr/>
          <a:lstStyle>
            <a:lvl1pPr>
              <a:defRPr sz="2400">
                <a:solidFill>
                  <a:schemeClr val="bg1"/>
                </a:solidFill>
              </a:defRPr>
            </a:lvl1pPr>
            <a:lvl2pPr>
              <a:defRPr sz="20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a:p>
            <a:pPr lvl="1"/>
            <a:r>
              <a:rPr lang="en-US"/>
              <a:t>Second level</a:t>
            </a:r>
          </a:p>
        </p:txBody>
      </p:sp>
      <p:sp>
        <p:nvSpPr>
          <p:cNvPr id="6" name="Title 5"/>
          <p:cNvSpPr>
            <a:spLocks noGrp="1"/>
          </p:cNvSpPr>
          <p:nvPr>
            <p:ph type="title"/>
          </p:nvPr>
        </p:nvSpPr>
        <p:spPr>
          <a:xfrm>
            <a:off x="390333" y="102742"/>
            <a:ext cx="10179795" cy="867642"/>
          </a:xfrm>
          <a:prstGeom prst="rect">
            <a:avLst/>
          </a:prstGeom>
        </p:spPr>
        <p:txBody>
          <a:bodyPr anchor="b"/>
          <a:lstStyle>
            <a:lvl1pPr>
              <a:defRPr sz="2800" b="1" baseline="0">
                <a:solidFill>
                  <a:srgbClr val="7FCBF2"/>
                </a:solidFill>
                <a:latin typeface="+mj-lt"/>
              </a:defRPr>
            </a:lvl1pPr>
          </a:lstStyle>
          <a:p>
            <a:r>
              <a:rPr lang="en-US"/>
              <a:t>Click to edit Master title style</a:t>
            </a:r>
          </a:p>
        </p:txBody>
      </p:sp>
      <p:cxnSp>
        <p:nvCxnSpPr>
          <p:cNvPr id="3" name="Straight Connector 2"/>
          <p:cNvCxnSpPr/>
          <p:nvPr userDrawn="1"/>
        </p:nvCxnSpPr>
        <p:spPr>
          <a:xfrm>
            <a:off x="6048462" y="1343599"/>
            <a:ext cx="0" cy="5131845"/>
          </a:xfrm>
          <a:prstGeom prst="line">
            <a:avLst/>
          </a:prstGeom>
          <a:ln>
            <a:solidFill>
              <a:srgbClr val="7FCBF2"/>
            </a:solidFill>
          </a:ln>
        </p:spPr>
        <p:style>
          <a:lnRef idx="1">
            <a:schemeClr val="accent1"/>
          </a:lnRef>
          <a:fillRef idx="0">
            <a:schemeClr val="accent1"/>
          </a:fillRef>
          <a:effectRef idx="0">
            <a:schemeClr val="accent1"/>
          </a:effectRef>
          <a:fontRef idx="minor">
            <a:schemeClr val="tx1"/>
          </a:fontRef>
        </p:style>
      </p:cxnSp>
      <p:sp>
        <p:nvSpPr>
          <p:cNvPr id="7" name="Slide Number Placeholder 1"/>
          <p:cNvSpPr>
            <a:spLocks noGrp="1"/>
          </p:cNvSpPr>
          <p:nvPr>
            <p:ph type="sldNum" sz="quarter" idx="4"/>
          </p:nvPr>
        </p:nvSpPr>
        <p:spPr>
          <a:xfrm>
            <a:off x="9256552" y="6356350"/>
            <a:ext cx="2743200" cy="365125"/>
          </a:xfrm>
          <a:prstGeom prst="rect">
            <a:avLst/>
          </a:prstGeom>
        </p:spPr>
        <p:txBody>
          <a:bodyPr vert="horz" lIns="91440" tIns="45720" rIns="91440" bIns="45720" rtlCol="0" anchor="ctr"/>
          <a:lstStyle>
            <a:lvl1pPr algn="r">
              <a:defRPr sz="1050" b="1">
                <a:solidFill>
                  <a:schemeClr val="bg1"/>
                </a:solidFill>
              </a:defRPr>
            </a:lvl1pPr>
          </a:lstStyle>
          <a:p>
            <a:fld id="{E0290DDA-5B28-4CDD-921B-2223F77C0C78}" type="slidenum">
              <a:rPr lang="en-US" smtClean="0"/>
              <a:pPr/>
              <a:t>‹#›</a:t>
            </a:fld>
            <a:endParaRPr lang="en-US"/>
          </a:p>
        </p:txBody>
      </p:sp>
    </p:spTree>
    <p:extLst>
      <p:ext uri="{BB962C8B-B14F-4D97-AF65-F5344CB8AC3E}">
        <p14:creationId xmlns:p14="http://schemas.microsoft.com/office/powerpoint/2010/main" val="24315273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45692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Just Head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cxnSp>
        <p:nvCxnSpPr>
          <p:cNvPr id="4" name="Straight Connector 3">
            <a:extLst>
              <a:ext uri="{FF2B5EF4-FFF2-40B4-BE49-F238E27FC236}">
                <a16:creationId xmlns:a16="http://schemas.microsoft.com/office/drawing/2014/main" id="{8A214BBD-CDBA-4265-811E-F028E59049D4}"/>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88471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General Us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4" name="Content Placeholder 3">
            <a:extLst>
              <a:ext uri="{FF2B5EF4-FFF2-40B4-BE49-F238E27FC236}">
                <a16:creationId xmlns:a16="http://schemas.microsoft.com/office/drawing/2014/main" id="{22BF2DB7-EE11-416A-9DE6-926EAA187487}"/>
              </a:ext>
            </a:extLst>
          </p:cNvPr>
          <p:cNvSpPr>
            <a:spLocks noGrp="1"/>
          </p:cNvSpPr>
          <p:nvPr>
            <p:ph sz="quarter" idx="10" hasCustomPrompt="1"/>
          </p:nvPr>
        </p:nvSpPr>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cxnSp>
        <p:nvCxnSpPr>
          <p:cNvPr id="5" name="Straight Connector 4">
            <a:extLst>
              <a:ext uri="{FF2B5EF4-FFF2-40B4-BE49-F238E27FC236}">
                <a16:creationId xmlns:a16="http://schemas.microsoft.com/office/drawing/2014/main" id="{AAE8144A-5995-42EC-B33B-185D18A34E6E}"/>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88234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7" name="Chart Placeholder 6">
            <a:extLst>
              <a:ext uri="{FF2B5EF4-FFF2-40B4-BE49-F238E27FC236}">
                <a16:creationId xmlns:a16="http://schemas.microsoft.com/office/drawing/2014/main" id="{14DD7B7C-92EE-45F2-BE31-DE908F3F3CCD}"/>
              </a:ext>
            </a:extLst>
          </p:cNvPr>
          <p:cNvSpPr>
            <a:spLocks noGrp="1"/>
          </p:cNvSpPr>
          <p:nvPr>
            <p:ph type="chart" sz="quarter" idx="12"/>
          </p:nvPr>
        </p:nvSpPr>
        <p:spPr>
          <a:noFill/>
        </p:spPr>
        <p:txBody>
          <a:bodyPr tIns="731520" anchor="ctr">
            <a:normAutofit/>
          </a:bodyPr>
          <a:lstStyle>
            <a:lvl1pPr marL="0" indent="0" algn="ctr">
              <a:buNone/>
              <a:defRPr sz="1800"/>
            </a:lvl1pPr>
          </a:lstStyle>
          <a:p>
            <a:r>
              <a:rPr lang="en-US"/>
              <a:t>Click icon to add chart</a:t>
            </a:r>
          </a:p>
        </p:txBody>
      </p:sp>
      <p:cxnSp>
        <p:nvCxnSpPr>
          <p:cNvPr id="5" name="Straight Connector 4">
            <a:extLst>
              <a:ext uri="{FF2B5EF4-FFF2-40B4-BE49-F238E27FC236}">
                <a16:creationId xmlns:a16="http://schemas.microsoft.com/office/drawing/2014/main" id="{85930477-B6DA-4C8B-BBDC-57139DA6A4EA}"/>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83616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Content- Copy/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4" name="Content Placeholder 3">
            <a:extLst>
              <a:ext uri="{FF2B5EF4-FFF2-40B4-BE49-F238E27FC236}">
                <a16:creationId xmlns:a16="http://schemas.microsoft.com/office/drawing/2014/main" id="{22BF2DB7-EE11-416A-9DE6-926EAA187487}"/>
              </a:ext>
            </a:extLst>
          </p:cNvPr>
          <p:cNvSpPr>
            <a:spLocks noGrp="1"/>
          </p:cNvSpPr>
          <p:nvPr>
            <p:ph sz="quarter" idx="10" hasCustomPrompt="1"/>
          </p:nvPr>
        </p:nvSpPr>
        <p:spPr>
          <a:xfrm>
            <a:off x="381000" y="1828800"/>
            <a:ext cx="5577840" cy="4724399"/>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7" name="Chart Placeholder 6">
            <a:extLst>
              <a:ext uri="{FF2B5EF4-FFF2-40B4-BE49-F238E27FC236}">
                <a16:creationId xmlns:a16="http://schemas.microsoft.com/office/drawing/2014/main" id="{DE2DC473-4BAC-4157-B999-AD38F4410473}"/>
              </a:ext>
            </a:extLst>
          </p:cNvPr>
          <p:cNvSpPr>
            <a:spLocks noGrp="1"/>
          </p:cNvSpPr>
          <p:nvPr>
            <p:ph type="chart" sz="quarter" idx="13"/>
          </p:nvPr>
        </p:nvSpPr>
        <p:spPr>
          <a:xfrm>
            <a:off x="6232525" y="1828800"/>
            <a:ext cx="5577840" cy="4724400"/>
          </a:xfrm>
        </p:spPr>
        <p:txBody>
          <a:bodyPr tIns="731520" anchor="ctr">
            <a:normAutofit/>
          </a:bodyPr>
          <a:lstStyle>
            <a:lvl1pPr marL="0" indent="0" algn="ctr">
              <a:buNone/>
              <a:defRPr sz="1800"/>
            </a:lvl1pPr>
          </a:lstStyle>
          <a:p>
            <a:r>
              <a:rPr lang="en-US"/>
              <a:t>Click icon to add chart</a:t>
            </a:r>
          </a:p>
        </p:txBody>
      </p:sp>
      <p:cxnSp>
        <p:nvCxnSpPr>
          <p:cNvPr id="8" name="Straight Connector 7">
            <a:extLst>
              <a:ext uri="{FF2B5EF4-FFF2-40B4-BE49-F238E27FC236}">
                <a16:creationId xmlns:a16="http://schemas.microsoft.com/office/drawing/2014/main" id="{CDA3A72A-219B-40E5-91F4-1D545CCB09D9}"/>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07789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Chart + Sta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7" name="Chart Placeholder 6">
            <a:extLst>
              <a:ext uri="{FF2B5EF4-FFF2-40B4-BE49-F238E27FC236}">
                <a16:creationId xmlns:a16="http://schemas.microsoft.com/office/drawing/2014/main" id="{14DD7B7C-92EE-45F2-BE31-DE908F3F3CCD}"/>
              </a:ext>
            </a:extLst>
          </p:cNvPr>
          <p:cNvSpPr>
            <a:spLocks noGrp="1"/>
          </p:cNvSpPr>
          <p:nvPr>
            <p:ph type="chart" sz="quarter" idx="12"/>
          </p:nvPr>
        </p:nvSpPr>
        <p:spPr>
          <a:xfrm>
            <a:off x="381000" y="1828801"/>
            <a:ext cx="7671619" cy="4724399"/>
          </a:xfrm>
          <a:noFill/>
        </p:spPr>
        <p:txBody>
          <a:bodyPr tIns="731520" anchor="ctr">
            <a:normAutofit/>
          </a:bodyPr>
          <a:lstStyle>
            <a:lvl1pPr marL="0" indent="0" algn="ctr">
              <a:buNone/>
              <a:defRPr sz="1800"/>
            </a:lvl1pPr>
          </a:lstStyle>
          <a:p>
            <a:r>
              <a:rPr lang="en-US"/>
              <a:t>Click icon to add chart</a:t>
            </a:r>
          </a:p>
        </p:txBody>
      </p:sp>
      <p:sp>
        <p:nvSpPr>
          <p:cNvPr id="18" name="Text Placeholder 17">
            <a:extLst>
              <a:ext uri="{FF2B5EF4-FFF2-40B4-BE49-F238E27FC236}">
                <a16:creationId xmlns:a16="http://schemas.microsoft.com/office/drawing/2014/main" id="{B379DE08-48A1-4782-90D6-70137FBB4DA1}"/>
              </a:ext>
            </a:extLst>
          </p:cNvPr>
          <p:cNvSpPr>
            <a:spLocks noGrp="1"/>
          </p:cNvSpPr>
          <p:nvPr>
            <p:ph type="body" sz="quarter" idx="13" hasCustomPrompt="1"/>
          </p:nvPr>
        </p:nvSpPr>
        <p:spPr>
          <a:xfrm>
            <a:off x="8248650" y="1828800"/>
            <a:ext cx="3562350" cy="2262188"/>
          </a:xfrm>
        </p:spPr>
        <p:txBody>
          <a:bodyPr anchor="ctr"/>
          <a:lstStyle>
            <a:lvl1pPr marL="0" indent="0" algn="ctr">
              <a:buNone/>
              <a:defRPr sz="5400" b="1">
                <a:solidFill>
                  <a:schemeClr val="tx2"/>
                </a:solidFill>
                <a:latin typeface="+mj-lt"/>
              </a:defRPr>
            </a:lvl1pPr>
            <a:lvl2pPr marL="457200" indent="0" algn="ctr">
              <a:buNone/>
              <a:defRPr sz="2400"/>
            </a:lvl2pPr>
            <a:lvl3pPr marL="914400" indent="0" algn="ctr">
              <a:buNone/>
              <a:defRPr sz="1800">
                <a:solidFill>
                  <a:schemeClr val="bg2">
                    <a:lumMod val="50000"/>
                  </a:schemeClr>
                </a:solidFill>
              </a:defRPr>
            </a:lvl3pPr>
            <a:lvl4pPr marL="1371600" indent="0" algn="ctr">
              <a:buNone/>
              <a:defRPr/>
            </a:lvl4pPr>
            <a:lvl5pPr marL="1828800" indent="0" algn="ctr">
              <a:buNone/>
              <a:defRPr/>
            </a:lvl5pPr>
          </a:lstStyle>
          <a:p>
            <a:pPr lvl="0"/>
            <a:r>
              <a:rPr lang="en-US"/>
              <a:t>STAT</a:t>
            </a:r>
          </a:p>
          <a:p>
            <a:pPr lvl="1"/>
            <a:r>
              <a:rPr lang="en-US"/>
              <a:t>Detail 1</a:t>
            </a:r>
          </a:p>
          <a:p>
            <a:pPr lvl="2"/>
            <a:r>
              <a:rPr lang="en-US"/>
              <a:t>Detail 2</a:t>
            </a:r>
          </a:p>
        </p:txBody>
      </p:sp>
      <p:sp>
        <p:nvSpPr>
          <p:cNvPr id="19" name="Text Placeholder 17">
            <a:extLst>
              <a:ext uri="{FF2B5EF4-FFF2-40B4-BE49-F238E27FC236}">
                <a16:creationId xmlns:a16="http://schemas.microsoft.com/office/drawing/2014/main" id="{664C693B-208D-4CB6-839C-04E087304CAF}"/>
              </a:ext>
            </a:extLst>
          </p:cNvPr>
          <p:cNvSpPr>
            <a:spLocks noGrp="1"/>
          </p:cNvSpPr>
          <p:nvPr>
            <p:ph type="body" sz="quarter" idx="14" hasCustomPrompt="1"/>
          </p:nvPr>
        </p:nvSpPr>
        <p:spPr>
          <a:xfrm>
            <a:off x="8248650" y="4291781"/>
            <a:ext cx="3562350" cy="2262188"/>
          </a:xfrm>
        </p:spPr>
        <p:txBody>
          <a:bodyPr anchor="ctr"/>
          <a:lstStyle>
            <a:lvl1pPr marL="0" indent="0" algn="ctr">
              <a:buNone/>
              <a:defRPr sz="5400" b="1">
                <a:solidFill>
                  <a:schemeClr val="tx2"/>
                </a:solidFill>
                <a:latin typeface="+mj-lt"/>
              </a:defRPr>
            </a:lvl1pPr>
            <a:lvl2pPr marL="457200" indent="0" algn="ctr">
              <a:buNone/>
              <a:defRPr sz="2400"/>
            </a:lvl2pPr>
            <a:lvl3pPr marL="914400" indent="0" algn="ctr">
              <a:buNone/>
              <a:defRPr sz="1800">
                <a:solidFill>
                  <a:schemeClr val="bg2">
                    <a:lumMod val="50000"/>
                  </a:schemeClr>
                </a:solidFill>
              </a:defRPr>
            </a:lvl3pPr>
            <a:lvl4pPr marL="1371600" indent="0" algn="ctr">
              <a:buNone/>
              <a:defRPr/>
            </a:lvl4pPr>
            <a:lvl5pPr marL="1828800" indent="0" algn="ctr">
              <a:buNone/>
              <a:defRPr/>
            </a:lvl5pPr>
          </a:lstStyle>
          <a:p>
            <a:pPr lvl="0"/>
            <a:r>
              <a:rPr lang="en-US"/>
              <a:t>STAT</a:t>
            </a:r>
          </a:p>
          <a:p>
            <a:pPr lvl="1"/>
            <a:r>
              <a:rPr lang="en-US"/>
              <a:t>Detail 1</a:t>
            </a:r>
          </a:p>
          <a:p>
            <a:pPr lvl="2"/>
            <a:r>
              <a:rPr lang="en-US"/>
              <a:t>Detail 2</a:t>
            </a:r>
          </a:p>
        </p:txBody>
      </p:sp>
      <p:cxnSp>
        <p:nvCxnSpPr>
          <p:cNvPr id="8" name="Straight Connector 7">
            <a:extLst>
              <a:ext uri="{FF2B5EF4-FFF2-40B4-BE49-F238E27FC236}">
                <a16:creationId xmlns:a16="http://schemas.microsoft.com/office/drawing/2014/main" id="{12909C87-CD63-44BF-B95D-54FCC69154BB}"/>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3863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3279685"/>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2 Char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4" name="Chart Placeholder 3">
            <a:extLst>
              <a:ext uri="{FF2B5EF4-FFF2-40B4-BE49-F238E27FC236}">
                <a16:creationId xmlns:a16="http://schemas.microsoft.com/office/drawing/2014/main" id="{062FEA71-D657-4466-9F95-F6D5E0C38CD3}"/>
              </a:ext>
            </a:extLst>
          </p:cNvPr>
          <p:cNvSpPr>
            <a:spLocks noGrp="1"/>
          </p:cNvSpPr>
          <p:nvPr>
            <p:ph type="chart" sz="quarter" idx="14"/>
          </p:nvPr>
        </p:nvSpPr>
        <p:spPr>
          <a:xfrm>
            <a:off x="6232527" y="1828800"/>
            <a:ext cx="5578475" cy="4724400"/>
          </a:xfrm>
          <a:noFill/>
        </p:spPr>
        <p:txBody>
          <a:bodyPr tIns="731520" anchor="ctr">
            <a:normAutofit/>
          </a:bodyPr>
          <a:lstStyle>
            <a:lvl1pPr marL="0" indent="0" algn="ctr">
              <a:buNone/>
              <a:defRPr sz="1800"/>
            </a:lvl1pPr>
          </a:lstStyle>
          <a:p>
            <a:r>
              <a:rPr lang="en-US"/>
              <a:t>Click icon to add chart</a:t>
            </a:r>
          </a:p>
        </p:txBody>
      </p:sp>
      <p:sp>
        <p:nvSpPr>
          <p:cNvPr id="8" name="Chart Placeholder 3">
            <a:extLst>
              <a:ext uri="{FF2B5EF4-FFF2-40B4-BE49-F238E27FC236}">
                <a16:creationId xmlns:a16="http://schemas.microsoft.com/office/drawing/2014/main" id="{5E45D6C0-1762-43E9-8AA8-3A37DC911B9B}"/>
              </a:ext>
            </a:extLst>
          </p:cNvPr>
          <p:cNvSpPr>
            <a:spLocks noGrp="1"/>
          </p:cNvSpPr>
          <p:nvPr>
            <p:ph type="chart" sz="quarter" idx="15"/>
          </p:nvPr>
        </p:nvSpPr>
        <p:spPr>
          <a:xfrm>
            <a:off x="388318" y="1828800"/>
            <a:ext cx="5578475" cy="4724400"/>
          </a:xfrm>
          <a:noFill/>
        </p:spPr>
        <p:txBody>
          <a:bodyPr tIns="731520" anchor="ctr">
            <a:normAutofit/>
          </a:bodyPr>
          <a:lstStyle>
            <a:lvl1pPr marL="0" indent="0" algn="ctr">
              <a:buNone/>
              <a:defRPr sz="1800"/>
            </a:lvl1pPr>
          </a:lstStyle>
          <a:p>
            <a:r>
              <a:rPr lang="en-US"/>
              <a:t>Click icon to add chart</a:t>
            </a:r>
          </a:p>
        </p:txBody>
      </p:sp>
      <p:cxnSp>
        <p:nvCxnSpPr>
          <p:cNvPr id="7" name="Straight Connector 6">
            <a:extLst>
              <a:ext uri="{FF2B5EF4-FFF2-40B4-BE49-F238E27FC236}">
                <a16:creationId xmlns:a16="http://schemas.microsoft.com/office/drawing/2014/main" id="{1EFD2073-327B-41A5-9DE5-922757A57354}"/>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99193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9" name="Picture Placeholder 8">
            <a:extLst>
              <a:ext uri="{FF2B5EF4-FFF2-40B4-BE49-F238E27FC236}">
                <a16:creationId xmlns:a16="http://schemas.microsoft.com/office/drawing/2014/main" id="{9B29C633-79F6-4C81-A440-4667E86BF5D1}"/>
              </a:ext>
            </a:extLst>
          </p:cNvPr>
          <p:cNvSpPr>
            <a:spLocks noGrp="1"/>
          </p:cNvSpPr>
          <p:nvPr>
            <p:ph type="pic" sz="quarter" idx="12"/>
          </p:nvPr>
        </p:nvSpPr>
        <p:spPr>
          <a:noFill/>
        </p:spPr>
        <p:txBody>
          <a:bodyPr tIns="731520" anchor="ctr">
            <a:normAutofit/>
          </a:bodyPr>
          <a:lstStyle>
            <a:lvl1pPr marL="0" indent="0" algn="ctr">
              <a:buNone/>
              <a:defRPr sz="1800"/>
            </a:lvl1pPr>
          </a:lstStyle>
          <a:p>
            <a:r>
              <a:rPr lang="en-US"/>
              <a:t>Click icon to add picture</a:t>
            </a:r>
          </a:p>
        </p:txBody>
      </p:sp>
      <p:cxnSp>
        <p:nvCxnSpPr>
          <p:cNvPr id="5" name="Straight Connector 4">
            <a:extLst>
              <a:ext uri="{FF2B5EF4-FFF2-40B4-BE49-F238E27FC236}">
                <a16:creationId xmlns:a16="http://schemas.microsoft.com/office/drawing/2014/main" id="{37ED7008-F85B-4680-AF5E-B0B1EA54DE6C}"/>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91038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Copy/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4" name="Content Placeholder 3">
            <a:extLst>
              <a:ext uri="{FF2B5EF4-FFF2-40B4-BE49-F238E27FC236}">
                <a16:creationId xmlns:a16="http://schemas.microsoft.com/office/drawing/2014/main" id="{22BF2DB7-EE11-416A-9DE6-926EAA187487}"/>
              </a:ext>
            </a:extLst>
          </p:cNvPr>
          <p:cNvSpPr>
            <a:spLocks noGrp="1"/>
          </p:cNvSpPr>
          <p:nvPr>
            <p:ph sz="quarter" idx="10" hasCustomPrompt="1"/>
          </p:nvPr>
        </p:nvSpPr>
        <p:spPr>
          <a:xfrm>
            <a:off x="381000" y="1828800"/>
            <a:ext cx="5577840" cy="4724399"/>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5" name="Picture Placeholder 4">
            <a:extLst>
              <a:ext uri="{FF2B5EF4-FFF2-40B4-BE49-F238E27FC236}">
                <a16:creationId xmlns:a16="http://schemas.microsoft.com/office/drawing/2014/main" id="{5F4247B1-8451-437E-9F30-5A01C51EBBAC}"/>
              </a:ext>
            </a:extLst>
          </p:cNvPr>
          <p:cNvSpPr>
            <a:spLocks noGrp="1"/>
          </p:cNvSpPr>
          <p:nvPr>
            <p:ph type="pic" sz="quarter" idx="12"/>
          </p:nvPr>
        </p:nvSpPr>
        <p:spPr>
          <a:xfrm>
            <a:off x="6233160" y="1828800"/>
            <a:ext cx="5577840" cy="4724400"/>
          </a:xfrm>
          <a:noFill/>
        </p:spPr>
        <p:txBody>
          <a:bodyPr tIns="731520" anchor="ctr">
            <a:normAutofit/>
          </a:bodyPr>
          <a:lstStyle>
            <a:lvl1pPr marL="0" indent="0" algn="ctr">
              <a:buNone/>
              <a:defRPr sz="1800"/>
            </a:lvl1pPr>
          </a:lstStyle>
          <a:p>
            <a:r>
              <a:rPr lang="en-US"/>
              <a:t>Click icon to add picture</a:t>
            </a:r>
          </a:p>
        </p:txBody>
      </p:sp>
      <p:cxnSp>
        <p:nvCxnSpPr>
          <p:cNvPr id="7" name="Straight Connector 6">
            <a:extLst>
              <a:ext uri="{FF2B5EF4-FFF2-40B4-BE49-F238E27FC236}">
                <a16:creationId xmlns:a16="http://schemas.microsoft.com/office/drawing/2014/main" id="{11327410-D166-4268-A4B3-0A3D1077A54A}"/>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76111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Pic + Sta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18" name="Text Placeholder 17">
            <a:extLst>
              <a:ext uri="{FF2B5EF4-FFF2-40B4-BE49-F238E27FC236}">
                <a16:creationId xmlns:a16="http://schemas.microsoft.com/office/drawing/2014/main" id="{B379DE08-48A1-4782-90D6-70137FBB4DA1}"/>
              </a:ext>
            </a:extLst>
          </p:cNvPr>
          <p:cNvSpPr>
            <a:spLocks noGrp="1"/>
          </p:cNvSpPr>
          <p:nvPr>
            <p:ph type="body" sz="quarter" idx="13" hasCustomPrompt="1"/>
          </p:nvPr>
        </p:nvSpPr>
        <p:spPr>
          <a:xfrm>
            <a:off x="8248650" y="1828800"/>
            <a:ext cx="3562350" cy="2262188"/>
          </a:xfrm>
        </p:spPr>
        <p:txBody>
          <a:bodyPr anchor="ctr"/>
          <a:lstStyle>
            <a:lvl1pPr marL="0" indent="0" algn="ctr">
              <a:buNone/>
              <a:defRPr sz="5400" b="1">
                <a:solidFill>
                  <a:schemeClr val="tx2"/>
                </a:solidFill>
                <a:latin typeface="+mj-lt"/>
              </a:defRPr>
            </a:lvl1pPr>
            <a:lvl2pPr marL="457200" indent="0" algn="ctr">
              <a:buNone/>
              <a:defRPr sz="2400"/>
            </a:lvl2pPr>
            <a:lvl3pPr marL="914400" indent="0" algn="ctr">
              <a:buNone/>
              <a:defRPr sz="1800">
                <a:solidFill>
                  <a:schemeClr val="bg2">
                    <a:lumMod val="50000"/>
                  </a:schemeClr>
                </a:solidFill>
              </a:defRPr>
            </a:lvl3pPr>
            <a:lvl4pPr marL="1371600" indent="0" algn="ctr">
              <a:buNone/>
              <a:defRPr/>
            </a:lvl4pPr>
            <a:lvl5pPr marL="1828800" indent="0" algn="ctr">
              <a:buNone/>
              <a:defRPr/>
            </a:lvl5pPr>
          </a:lstStyle>
          <a:p>
            <a:pPr lvl="0"/>
            <a:r>
              <a:rPr lang="en-US"/>
              <a:t>STAT</a:t>
            </a:r>
          </a:p>
          <a:p>
            <a:pPr lvl="1"/>
            <a:r>
              <a:rPr lang="en-US"/>
              <a:t>Detail 1</a:t>
            </a:r>
          </a:p>
          <a:p>
            <a:pPr lvl="2"/>
            <a:r>
              <a:rPr lang="en-US"/>
              <a:t>Detail 2</a:t>
            </a:r>
          </a:p>
        </p:txBody>
      </p:sp>
      <p:sp>
        <p:nvSpPr>
          <p:cNvPr id="19" name="Text Placeholder 17">
            <a:extLst>
              <a:ext uri="{FF2B5EF4-FFF2-40B4-BE49-F238E27FC236}">
                <a16:creationId xmlns:a16="http://schemas.microsoft.com/office/drawing/2014/main" id="{664C693B-208D-4CB6-839C-04E087304CAF}"/>
              </a:ext>
            </a:extLst>
          </p:cNvPr>
          <p:cNvSpPr>
            <a:spLocks noGrp="1"/>
          </p:cNvSpPr>
          <p:nvPr>
            <p:ph type="body" sz="quarter" idx="14" hasCustomPrompt="1"/>
          </p:nvPr>
        </p:nvSpPr>
        <p:spPr>
          <a:xfrm>
            <a:off x="8248650" y="4291781"/>
            <a:ext cx="3562350" cy="2262188"/>
          </a:xfrm>
        </p:spPr>
        <p:txBody>
          <a:bodyPr anchor="ctr"/>
          <a:lstStyle>
            <a:lvl1pPr marL="0" indent="0" algn="ctr">
              <a:buNone/>
              <a:defRPr sz="5400" b="1">
                <a:solidFill>
                  <a:schemeClr val="tx2"/>
                </a:solidFill>
                <a:latin typeface="+mj-lt"/>
              </a:defRPr>
            </a:lvl1pPr>
            <a:lvl2pPr marL="457200" indent="0" algn="ctr">
              <a:buNone/>
              <a:defRPr sz="2400"/>
            </a:lvl2pPr>
            <a:lvl3pPr marL="914400" indent="0" algn="ctr">
              <a:buNone/>
              <a:defRPr sz="1800">
                <a:solidFill>
                  <a:schemeClr val="bg2">
                    <a:lumMod val="50000"/>
                  </a:schemeClr>
                </a:solidFill>
              </a:defRPr>
            </a:lvl3pPr>
            <a:lvl4pPr marL="1371600" indent="0" algn="ctr">
              <a:buNone/>
              <a:defRPr/>
            </a:lvl4pPr>
            <a:lvl5pPr marL="1828800" indent="0" algn="ctr">
              <a:buNone/>
              <a:defRPr/>
            </a:lvl5pPr>
          </a:lstStyle>
          <a:p>
            <a:pPr lvl="0"/>
            <a:r>
              <a:rPr lang="en-US"/>
              <a:t>STAT</a:t>
            </a:r>
          </a:p>
          <a:p>
            <a:pPr lvl="1"/>
            <a:r>
              <a:rPr lang="en-US"/>
              <a:t>Detail 1</a:t>
            </a:r>
          </a:p>
          <a:p>
            <a:pPr lvl="2"/>
            <a:r>
              <a:rPr lang="en-US"/>
              <a:t>Detail 2</a:t>
            </a:r>
          </a:p>
        </p:txBody>
      </p:sp>
      <p:sp>
        <p:nvSpPr>
          <p:cNvPr id="8" name="Picture Placeholder 8">
            <a:extLst>
              <a:ext uri="{FF2B5EF4-FFF2-40B4-BE49-F238E27FC236}">
                <a16:creationId xmlns:a16="http://schemas.microsoft.com/office/drawing/2014/main" id="{6065CE7E-F4C7-4553-A65D-E937BB41073A}"/>
              </a:ext>
            </a:extLst>
          </p:cNvPr>
          <p:cNvSpPr>
            <a:spLocks noGrp="1"/>
          </p:cNvSpPr>
          <p:nvPr>
            <p:ph type="pic" sz="quarter" idx="15"/>
          </p:nvPr>
        </p:nvSpPr>
        <p:spPr>
          <a:xfrm>
            <a:off x="381000" y="1828800"/>
            <a:ext cx="7671617" cy="4724399"/>
          </a:xfrm>
          <a:noFill/>
        </p:spPr>
        <p:txBody>
          <a:bodyPr tIns="731520" anchor="ctr">
            <a:normAutofit/>
          </a:bodyPr>
          <a:lstStyle>
            <a:lvl1pPr marL="0" indent="0" algn="ctr">
              <a:buNone/>
              <a:defRPr sz="1800"/>
            </a:lvl1pPr>
          </a:lstStyle>
          <a:p>
            <a:r>
              <a:rPr lang="en-US"/>
              <a:t>Click icon to add picture</a:t>
            </a:r>
          </a:p>
        </p:txBody>
      </p:sp>
      <p:cxnSp>
        <p:nvCxnSpPr>
          <p:cNvPr id="7" name="Straight Connector 6">
            <a:extLst>
              <a:ext uri="{FF2B5EF4-FFF2-40B4-BE49-F238E27FC236}">
                <a16:creationId xmlns:a16="http://schemas.microsoft.com/office/drawing/2014/main" id="{551F74E0-B33F-400B-B090-F09CB0BBFC2D}"/>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44284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Multi Stats">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C7A778BF-328E-41EC-A2BB-2DCD13921ADF}"/>
              </a:ext>
            </a:extLst>
          </p:cNvPr>
          <p:cNvSpPr>
            <a:spLocks noGrp="1"/>
          </p:cNvSpPr>
          <p:nvPr>
            <p:ph type="pic" sz="quarter" idx="15"/>
          </p:nvPr>
        </p:nvSpPr>
        <p:spPr>
          <a:xfrm>
            <a:off x="4267200" y="304800"/>
            <a:ext cx="3657600" cy="6248400"/>
          </a:xfrm>
          <a:noFill/>
        </p:spPr>
        <p:txBody>
          <a:bodyPr tIns="731520" anchor="ctr">
            <a:normAutofit/>
          </a:bodyPr>
          <a:lstStyle>
            <a:lvl1pPr marL="0" indent="0" algn="ctr">
              <a:buNone/>
              <a:defRPr sz="1600"/>
            </a:lvl1pPr>
          </a:lstStyle>
          <a:p>
            <a:r>
              <a:rPr lang="en-US"/>
              <a:t>Click icon to add picture</a:t>
            </a:r>
          </a:p>
        </p:txBody>
      </p:sp>
      <p:sp>
        <p:nvSpPr>
          <p:cNvPr id="12" name="Picture Placeholder 4">
            <a:extLst>
              <a:ext uri="{FF2B5EF4-FFF2-40B4-BE49-F238E27FC236}">
                <a16:creationId xmlns:a16="http://schemas.microsoft.com/office/drawing/2014/main" id="{77683012-2391-4612-923F-245D215B4CC7}"/>
              </a:ext>
            </a:extLst>
          </p:cNvPr>
          <p:cNvSpPr>
            <a:spLocks noGrp="1"/>
          </p:cNvSpPr>
          <p:nvPr>
            <p:ph type="pic" sz="quarter" idx="16"/>
          </p:nvPr>
        </p:nvSpPr>
        <p:spPr>
          <a:xfrm>
            <a:off x="8153400" y="2718619"/>
            <a:ext cx="3657600" cy="3834581"/>
          </a:xfrm>
          <a:noFill/>
        </p:spPr>
        <p:txBody>
          <a:bodyPr tIns="731520" anchor="ctr">
            <a:normAutofit/>
          </a:bodyPr>
          <a:lstStyle>
            <a:lvl1pPr marL="0" indent="0" algn="ctr">
              <a:buNone/>
              <a:defRPr sz="1800"/>
            </a:lvl1pPr>
          </a:lstStyle>
          <a:p>
            <a:r>
              <a:rPr lang="en-US"/>
              <a:t>Click icon to add picture</a:t>
            </a:r>
          </a:p>
        </p:txBody>
      </p:sp>
      <p:sp>
        <p:nvSpPr>
          <p:cNvPr id="19" name="Text Placeholder 17">
            <a:extLst>
              <a:ext uri="{FF2B5EF4-FFF2-40B4-BE49-F238E27FC236}">
                <a16:creationId xmlns:a16="http://schemas.microsoft.com/office/drawing/2014/main" id="{664C693B-208D-4CB6-839C-04E087304CAF}"/>
              </a:ext>
            </a:extLst>
          </p:cNvPr>
          <p:cNvSpPr>
            <a:spLocks noGrp="1"/>
          </p:cNvSpPr>
          <p:nvPr>
            <p:ph type="body" sz="quarter" idx="14" hasCustomPrompt="1"/>
          </p:nvPr>
        </p:nvSpPr>
        <p:spPr>
          <a:xfrm>
            <a:off x="8153400" y="304800"/>
            <a:ext cx="3657600" cy="2262188"/>
          </a:xfrm>
        </p:spPr>
        <p:txBody>
          <a:bodyPr anchor="ctr"/>
          <a:lstStyle>
            <a:lvl1pPr marL="0" indent="0" algn="ctr">
              <a:buNone/>
              <a:defRPr sz="5400" b="1">
                <a:solidFill>
                  <a:schemeClr val="tx2"/>
                </a:solidFill>
                <a:latin typeface="+mj-lt"/>
              </a:defRPr>
            </a:lvl1pPr>
            <a:lvl2pPr marL="457200" indent="0" algn="ctr">
              <a:buNone/>
              <a:defRPr sz="2400"/>
            </a:lvl2pPr>
            <a:lvl3pPr marL="914400" indent="0" algn="ctr">
              <a:buNone/>
              <a:defRPr sz="1800">
                <a:solidFill>
                  <a:schemeClr val="bg2">
                    <a:lumMod val="50000"/>
                  </a:schemeClr>
                </a:solidFill>
              </a:defRPr>
            </a:lvl3pPr>
            <a:lvl4pPr marL="1371600" indent="0" algn="ctr">
              <a:buNone/>
              <a:defRPr/>
            </a:lvl4pPr>
            <a:lvl5pPr marL="1828800" indent="0" algn="ctr">
              <a:buNone/>
              <a:defRPr/>
            </a:lvl5pPr>
          </a:lstStyle>
          <a:p>
            <a:pPr lvl="0"/>
            <a:r>
              <a:rPr lang="en-US"/>
              <a:t>STAT</a:t>
            </a:r>
          </a:p>
          <a:p>
            <a:pPr lvl="1"/>
            <a:r>
              <a:rPr lang="en-US"/>
              <a:t>Detail 1</a:t>
            </a:r>
          </a:p>
          <a:p>
            <a:pPr lvl="2"/>
            <a:r>
              <a:rPr lang="en-US"/>
              <a:t>Detail 2</a:t>
            </a:r>
          </a:p>
        </p:txBody>
      </p:sp>
      <p:sp>
        <p:nvSpPr>
          <p:cNvPr id="13" name="Text Placeholder 17">
            <a:extLst>
              <a:ext uri="{FF2B5EF4-FFF2-40B4-BE49-F238E27FC236}">
                <a16:creationId xmlns:a16="http://schemas.microsoft.com/office/drawing/2014/main" id="{2B0EA08A-2BFE-478E-83F0-C774BE72555D}"/>
              </a:ext>
            </a:extLst>
          </p:cNvPr>
          <p:cNvSpPr>
            <a:spLocks noGrp="1"/>
          </p:cNvSpPr>
          <p:nvPr>
            <p:ph type="body" sz="quarter" idx="17" hasCustomPrompt="1"/>
          </p:nvPr>
        </p:nvSpPr>
        <p:spPr>
          <a:xfrm>
            <a:off x="4709344" y="4714568"/>
            <a:ext cx="2773311" cy="1838632"/>
          </a:xfrm>
          <a:solidFill>
            <a:schemeClr val="bg1"/>
          </a:solidFill>
        </p:spPr>
        <p:txBody>
          <a:bodyPr anchor="ctr"/>
          <a:lstStyle>
            <a:lvl1pPr marL="0" indent="0" algn="ctr">
              <a:buNone/>
              <a:defRPr sz="5400" b="1">
                <a:solidFill>
                  <a:schemeClr val="tx2"/>
                </a:solidFill>
                <a:latin typeface="+mj-lt"/>
              </a:defRPr>
            </a:lvl1pPr>
            <a:lvl2pPr marL="457200" indent="0" algn="ctr">
              <a:buNone/>
              <a:defRPr sz="2400"/>
            </a:lvl2pPr>
            <a:lvl3pPr marL="914400" indent="0" algn="ctr">
              <a:buNone/>
              <a:defRPr sz="1800">
                <a:solidFill>
                  <a:schemeClr val="bg2">
                    <a:lumMod val="50000"/>
                  </a:schemeClr>
                </a:solidFill>
              </a:defRPr>
            </a:lvl3pPr>
            <a:lvl4pPr marL="1371600" indent="0" algn="ctr">
              <a:buNone/>
              <a:defRPr/>
            </a:lvl4pPr>
            <a:lvl5pPr marL="1828800" indent="0" algn="ctr">
              <a:buNone/>
              <a:defRPr/>
            </a:lvl5pPr>
          </a:lstStyle>
          <a:p>
            <a:pPr lvl="0"/>
            <a:r>
              <a:rPr lang="en-US"/>
              <a:t>STAT</a:t>
            </a:r>
          </a:p>
          <a:p>
            <a:pPr lvl="1"/>
            <a:r>
              <a:rPr lang="en-US"/>
              <a:t>Detail 1</a:t>
            </a:r>
          </a:p>
          <a:p>
            <a:pPr lvl="2"/>
            <a:r>
              <a:rPr lang="en-US"/>
              <a:t>Detail 2</a:t>
            </a:r>
          </a:p>
        </p:txBody>
      </p:sp>
      <p:sp>
        <p:nvSpPr>
          <p:cNvPr id="14" name="Picture Placeholder 4">
            <a:extLst>
              <a:ext uri="{FF2B5EF4-FFF2-40B4-BE49-F238E27FC236}">
                <a16:creationId xmlns:a16="http://schemas.microsoft.com/office/drawing/2014/main" id="{E7A1AE26-D8C9-4460-A2FB-F1E5834C9726}"/>
              </a:ext>
            </a:extLst>
          </p:cNvPr>
          <p:cNvSpPr>
            <a:spLocks noGrp="1"/>
          </p:cNvSpPr>
          <p:nvPr>
            <p:ph type="pic" sz="quarter" idx="18"/>
          </p:nvPr>
        </p:nvSpPr>
        <p:spPr>
          <a:xfrm>
            <a:off x="388374" y="304800"/>
            <a:ext cx="3657600" cy="6248400"/>
          </a:xfrm>
          <a:noFill/>
        </p:spPr>
        <p:txBody>
          <a:bodyPr tIns="731520" anchor="ctr">
            <a:normAutofit/>
          </a:bodyPr>
          <a:lstStyle>
            <a:lvl1pPr marL="0" indent="0" algn="ctr">
              <a:buNone/>
              <a:defRPr sz="1600"/>
            </a:lvl1pPr>
          </a:lstStyle>
          <a:p>
            <a:r>
              <a:rPr lang="en-US"/>
              <a:t>Click icon to add picture</a:t>
            </a:r>
          </a:p>
        </p:txBody>
      </p:sp>
      <p:sp>
        <p:nvSpPr>
          <p:cNvPr id="18" name="Text Placeholder 17">
            <a:extLst>
              <a:ext uri="{FF2B5EF4-FFF2-40B4-BE49-F238E27FC236}">
                <a16:creationId xmlns:a16="http://schemas.microsoft.com/office/drawing/2014/main" id="{B379DE08-48A1-4782-90D6-70137FBB4DA1}"/>
              </a:ext>
            </a:extLst>
          </p:cNvPr>
          <p:cNvSpPr>
            <a:spLocks noGrp="1"/>
          </p:cNvSpPr>
          <p:nvPr>
            <p:ph type="body" sz="quarter" idx="13" hasCustomPrompt="1"/>
          </p:nvPr>
        </p:nvSpPr>
        <p:spPr>
          <a:xfrm>
            <a:off x="0" y="639097"/>
            <a:ext cx="3562350" cy="2262188"/>
          </a:xfrm>
          <a:solidFill>
            <a:schemeClr val="tx2"/>
          </a:solidFill>
        </p:spPr>
        <p:txBody>
          <a:bodyPr lIns="457200" anchor="ctr"/>
          <a:lstStyle>
            <a:lvl1pPr marL="0" indent="0" algn="ctr">
              <a:buNone/>
              <a:defRPr sz="5400" b="1">
                <a:solidFill>
                  <a:srgbClr val="D0B787"/>
                </a:solidFill>
                <a:latin typeface="+mj-lt"/>
              </a:defRPr>
            </a:lvl1pPr>
            <a:lvl2pPr marL="457200" indent="0" algn="ctr">
              <a:buNone/>
              <a:defRPr sz="2400">
                <a:solidFill>
                  <a:schemeClr val="bg1"/>
                </a:solidFill>
              </a:defRPr>
            </a:lvl2pPr>
            <a:lvl3pPr marL="914400" indent="0" algn="ctr">
              <a:buNone/>
              <a:defRPr sz="1800">
                <a:solidFill>
                  <a:schemeClr val="bg1"/>
                </a:solidFill>
              </a:defRPr>
            </a:lvl3pPr>
            <a:lvl4pPr marL="1371600" indent="0" algn="ctr">
              <a:buNone/>
              <a:defRPr/>
            </a:lvl4pPr>
            <a:lvl5pPr marL="1828800" indent="0" algn="ctr">
              <a:buNone/>
              <a:defRPr/>
            </a:lvl5pPr>
          </a:lstStyle>
          <a:p>
            <a:pPr lvl="0"/>
            <a:r>
              <a:rPr lang="en-US"/>
              <a:t>STAT</a:t>
            </a:r>
          </a:p>
          <a:p>
            <a:pPr lvl="1"/>
            <a:r>
              <a:rPr lang="en-US"/>
              <a:t>Detail 1</a:t>
            </a:r>
          </a:p>
          <a:p>
            <a:pPr lvl="2"/>
            <a:r>
              <a:rPr lang="en-US"/>
              <a:t>Detail 2</a:t>
            </a:r>
          </a:p>
        </p:txBody>
      </p:sp>
    </p:spTree>
    <p:extLst>
      <p:ext uri="{BB962C8B-B14F-4D97-AF65-F5344CB8AC3E}">
        <p14:creationId xmlns:p14="http://schemas.microsoft.com/office/powerpoint/2010/main" val="42126880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2 P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5" name="Picture Placeholder 4">
            <a:extLst>
              <a:ext uri="{FF2B5EF4-FFF2-40B4-BE49-F238E27FC236}">
                <a16:creationId xmlns:a16="http://schemas.microsoft.com/office/drawing/2014/main" id="{5F4247B1-8451-437E-9F30-5A01C51EBBAC}"/>
              </a:ext>
            </a:extLst>
          </p:cNvPr>
          <p:cNvSpPr>
            <a:spLocks noGrp="1"/>
          </p:cNvSpPr>
          <p:nvPr>
            <p:ph type="pic" sz="quarter" idx="12"/>
          </p:nvPr>
        </p:nvSpPr>
        <p:spPr>
          <a:xfrm>
            <a:off x="381000" y="1828800"/>
            <a:ext cx="5577840" cy="4724400"/>
          </a:xfrm>
          <a:noFill/>
        </p:spPr>
        <p:txBody>
          <a:bodyPr tIns="731520" anchor="ctr">
            <a:normAutofit/>
          </a:bodyPr>
          <a:lstStyle>
            <a:lvl1pPr marL="0" indent="0" algn="ctr">
              <a:buNone/>
              <a:defRPr sz="1800"/>
            </a:lvl1pPr>
          </a:lstStyle>
          <a:p>
            <a:r>
              <a:rPr lang="en-US"/>
              <a:t>Click icon to add picture</a:t>
            </a:r>
          </a:p>
        </p:txBody>
      </p:sp>
      <p:sp>
        <p:nvSpPr>
          <p:cNvPr id="8" name="Picture Placeholder 4">
            <a:extLst>
              <a:ext uri="{FF2B5EF4-FFF2-40B4-BE49-F238E27FC236}">
                <a16:creationId xmlns:a16="http://schemas.microsoft.com/office/drawing/2014/main" id="{7B0C6D47-3E46-4CD6-8A4C-74D55C666CA1}"/>
              </a:ext>
            </a:extLst>
          </p:cNvPr>
          <p:cNvSpPr>
            <a:spLocks noGrp="1"/>
          </p:cNvSpPr>
          <p:nvPr>
            <p:ph type="pic" sz="quarter" idx="13"/>
          </p:nvPr>
        </p:nvSpPr>
        <p:spPr>
          <a:xfrm>
            <a:off x="6226277" y="1828800"/>
            <a:ext cx="5577840" cy="4724400"/>
          </a:xfrm>
          <a:noFill/>
        </p:spPr>
        <p:txBody>
          <a:bodyPr tIns="731520" anchor="ctr">
            <a:normAutofit/>
          </a:bodyPr>
          <a:lstStyle>
            <a:lvl1pPr marL="0" indent="0" algn="ctr">
              <a:buNone/>
              <a:defRPr sz="1800"/>
            </a:lvl1pPr>
          </a:lstStyle>
          <a:p>
            <a:r>
              <a:rPr lang="en-US"/>
              <a:t>Click icon to add picture</a:t>
            </a:r>
          </a:p>
        </p:txBody>
      </p:sp>
      <p:cxnSp>
        <p:nvCxnSpPr>
          <p:cNvPr id="7" name="Straight Connector 6">
            <a:extLst>
              <a:ext uri="{FF2B5EF4-FFF2-40B4-BE49-F238E27FC236}">
                <a16:creationId xmlns:a16="http://schemas.microsoft.com/office/drawing/2014/main" id="{27BFDDA0-3749-4ADE-AF2A-D31D6FCD49E2}"/>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76572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 3 P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pPr lvl="0"/>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5" name="Picture Placeholder 4">
            <a:extLst>
              <a:ext uri="{FF2B5EF4-FFF2-40B4-BE49-F238E27FC236}">
                <a16:creationId xmlns:a16="http://schemas.microsoft.com/office/drawing/2014/main" id="{5F4247B1-8451-437E-9F30-5A01C51EBBAC}"/>
              </a:ext>
            </a:extLst>
          </p:cNvPr>
          <p:cNvSpPr>
            <a:spLocks noGrp="1"/>
          </p:cNvSpPr>
          <p:nvPr>
            <p:ph type="pic" sz="quarter" idx="12"/>
          </p:nvPr>
        </p:nvSpPr>
        <p:spPr>
          <a:xfrm>
            <a:off x="381000" y="1828800"/>
            <a:ext cx="3657600" cy="4724400"/>
          </a:xfrm>
          <a:noFill/>
        </p:spPr>
        <p:txBody>
          <a:bodyPr tIns="731520" anchor="ctr">
            <a:normAutofit/>
          </a:bodyPr>
          <a:lstStyle>
            <a:lvl1pPr marL="0" indent="0" algn="ctr">
              <a:buNone/>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
        <p:nvSpPr>
          <p:cNvPr id="8" name="Picture Placeholder 4">
            <a:extLst>
              <a:ext uri="{FF2B5EF4-FFF2-40B4-BE49-F238E27FC236}">
                <a16:creationId xmlns:a16="http://schemas.microsoft.com/office/drawing/2014/main" id="{A6A6A0E7-ED44-4367-80FF-7A4F35C55DDC}"/>
              </a:ext>
            </a:extLst>
          </p:cNvPr>
          <p:cNvSpPr>
            <a:spLocks noGrp="1"/>
          </p:cNvSpPr>
          <p:nvPr>
            <p:ph type="pic" sz="quarter" idx="13"/>
          </p:nvPr>
        </p:nvSpPr>
        <p:spPr>
          <a:xfrm>
            <a:off x="4267200" y="1828800"/>
            <a:ext cx="3657600" cy="4724400"/>
          </a:xfrm>
          <a:noFill/>
        </p:spPr>
        <p:txBody>
          <a:bodyPr tIns="731520" anchor="ctr">
            <a:normAutofit/>
          </a:bodyPr>
          <a:lstStyle>
            <a:lvl1pPr marL="0" indent="0" algn="ctr">
              <a:buNone/>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
        <p:nvSpPr>
          <p:cNvPr id="13" name="Picture Placeholder 4">
            <a:extLst>
              <a:ext uri="{FF2B5EF4-FFF2-40B4-BE49-F238E27FC236}">
                <a16:creationId xmlns:a16="http://schemas.microsoft.com/office/drawing/2014/main" id="{AAE51A4C-6832-4DE8-A185-8E23CE910C03}"/>
              </a:ext>
            </a:extLst>
          </p:cNvPr>
          <p:cNvSpPr>
            <a:spLocks noGrp="1"/>
          </p:cNvSpPr>
          <p:nvPr>
            <p:ph type="pic" sz="quarter" idx="14"/>
          </p:nvPr>
        </p:nvSpPr>
        <p:spPr>
          <a:xfrm>
            <a:off x="8153400" y="1828800"/>
            <a:ext cx="3657600" cy="4724400"/>
          </a:xfrm>
          <a:noFill/>
        </p:spPr>
        <p:txBody>
          <a:bodyPr tIns="731520" anchor="ctr">
            <a:normAutofit/>
          </a:bodyPr>
          <a:lstStyle>
            <a:lvl1pPr marL="0" indent="0" algn="ctr">
              <a:buNone/>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cxnSp>
        <p:nvCxnSpPr>
          <p:cNvPr id="7" name="Straight Connector 6">
            <a:extLst>
              <a:ext uri="{FF2B5EF4-FFF2-40B4-BE49-F238E27FC236}">
                <a16:creationId xmlns:a16="http://schemas.microsoft.com/office/drawing/2014/main" id="{E373A697-8557-4830-AE6B-AA78E7344E56}"/>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57990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3 Pics Coll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pPr lvl="0"/>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5" name="Picture Placeholder 4">
            <a:extLst>
              <a:ext uri="{FF2B5EF4-FFF2-40B4-BE49-F238E27FC236}">
                <a16:creationId xmlns:a16="http://schemas.microsoft.com/office/drawing/2014/main" id="{5F4247B1-8451-437E-9F30-5A01C51EBBAC}"/>
              </a:ext>
            </a:extLst>
          </p:cNvPr>
          <p:cNvSpPr>
            <a:spLocks noGrp="1"/>
          </p:cNvSpPr>
          <p:nvPr>
            <p:ph type="pic" sz="quarter" idx="12"/>
          </p:nvPr>
        </p:nvSpPr>
        <p:spPr>
          <a:xfrm>
            <a:off x="380999" y="1828800"/>
            <a:ext cx="7543801" cy="4724400"/>
          </a:xfrm>
          <a:noFill/>
        </p:spPr>
        <p:txBody>
          <a:bodyPr tIns="731520" anchor="ctr">
            <a:normAutofit/>
          </a:bodyPr>
          <a:lstStyle>
            <a:lvl1pPr marL="0" indent="0" algn="ctr">
              <a:buNone/>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
        <p:nvSpPr>
          <p:cNvPr id="8" name="Picture Placeholder 4">
            <a:extLst>
              <a:ext uri="{FF2B5EF4-FFF2-40B4-BE49-F238E27FC236}">
                <a16:creationId xmlns:a16="http://schemas.microsoft.com/office/drawing/2014/main" id="{A6A6A0E7-ED44-4367-80FF-7A4F35C55DDC}"/>
              </a:ext>
            </a:extLst>
          </p:cNvPr>
          <p:cNvSpPr>
            <a:spLocks noGrp="1"/>
          </p:cNvSpPr>
          <p:nvPr>
            <p:ph type="pic" sz="quarter" idx="13"/>
          </p:nvPr>
        </p:nvSpPr>
        <p:spPr>
          <a:xfrm>
            <a:off x="8153400" y="3737112"/>
            <a:ext cx="3657600" cy="2816087"/>
          </a:xfrm>
          <a:noFill/>
        </p:spPr>
        <p:txBody>
          <a:bodyPr tIns="731520" anchor="ctr">
            <a:normAutofit/>
          </a:bodyPr>
          <a:lstStyle>
            <a:lvl1pPr marL="0" indent="0" algn="ctr">
              <a:buNone/>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
        <p:nvSpPr>
          <p:cNvPr id="13" name="Picture Placeholder 4">
            <a:extLst>
              <a:ext uri="{FF2B5EF4-FFF2-40B4-BE49-F238E27FC236}">
                <a16:creationId xmlns:a16="http://schemas.microsoft.com/office/drawing/2014/main" id="{AAE51A4C-6832-4DE8-A185-8E23CE910C03}"/>
              </a:ext>
            </a:extLst>
          </p:cNvPr>
          <p:cNvSpPr>
            <a:spLocks noGrp="1"/>
          </p:cNvSpPr>
          <p:nvPr>
            <p:ph type="pic" sz="quarter" idx="14"/>
          </p:nvPr>
        </p:nvSpPr>
        <p:spPr>
          <a:xfrm>
            <a:off x="8153400" y="1828800"/>
            <a:ext cx="3657600" cy="1679713"/>
          </a:xfrm>
          <a:noFill/>
        </p:spPr>
        <p:txBody>
          <a:bodyPr tIns="731520" anchor="ctr">
            <a:normAutofit/>
          </a:bodyPr>
          <a:lstStyle>
            <a:lvl1pPr marL="0" indent="0" algn="ctr">
              <a:buNone/>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cxnSp>
        <p:nvCxnSpPr>
          <p:cNvPr id="7" name="Straight Connector 6">
            <a:extLst>
              <a:ext uri="{FF2B5EF4-FFF2-40B4-BE49-F238E27FC236}">
                <a16:creationId xmlns:a16="http://schemas.microsoft.com/office/drawing/2014/main" id="{A421E0D1-6AB8-4577-8C66-51B07B1046BD}"/>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10968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Comb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pPr lvl="0"/>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8" name="Picture Placeholder 4">
            <a:extLst>
              <a:ext uri="{FF2B5EF4-FFF2-40B4-BE49-F238E27FC236}">
                <a16:creationId xmlns:a16="http://schemas.microsoft.com/office/drawing/2014/main" id="{A6A6A0E7-ED44-4367-80FF-7A4F35C55DDC}"/>
              </a:ext>
            </a:extLst>
          </p:cNvPr>
          <p:cNvSpPr>
            <a:spLocks noGrp="1"/>
          </p:cNvSpPr>
          <p:nvPr>
            <p:ph type="pic" sz="quarter" idx="13"/>
          </p:nvPr>
        </p:nvSpPr>
        <p:spPr>
          <a:xfrm>
            <a:off x="8153400" y="3737112"/>
            <a:ext cx="3657600" cy="2816087"/>
          </a:xfrm>
          <a:noFill/>
        </p:spPr>
        <p:txBody>
          <a:bodyPr tIns="731520" anchor="ctr">
            <a:normAutofit/>
          </a:bodyPr>
          <a:lstStyle>
            <a:lvl1pPr marL="0" indent="0" algn="ctr">
              <a:buNone/>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
        <p:nvSpPr>
          <p:cNvPr id="13" name="Picture Placeholder 4">
            <a:extLst>
              <a:ext uri="{FF2B5EF4-FFF2-40B4-BE49-F238E27FC236}">
                <a16:creationId xmlns:a16="http://schemas.microsoft.com/office/drawing/2014/main" id="{AAE51A4C-6832-4DE8-A185-8E23CE910C03}"/>
              </a:ext>
            </a:extLst>
          </p:cNvPr>
          <p:cNvSpPr>
            <a:spLocks noGrp="1"/>
          </p:cNvSpPr>
          <p:nvPr>
            <p:ph type="pic" sz="quarter" idx="14"/>
          </p:nvPr>
        </p:nvSpPr>
        <p:spPr>
          <a:xfrm>
            <a:off x="8153400" y="1828800"/>
            <a:ext cx="3657600" cy="1679713"/>
          </a:xfrm>
          <a:noFill/>
        </p:spPr>
        <p:txBody>
          <a:bodyPr tIns="731520" anchor="ctr">
            <a:normAutofit/>
          </a:bodyPr>
          <a:lstStyle>
            <a:lvl1pPr marL="0" indent="0" algn="ctr">
              <a:buNone/>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
        <p:nvSpPr>
          <p:cNvPr id="4" name="Chart Placeholder 3">
            <a:extLst>
              <a:ext uri="{FF2B5EF4-FFF2-40B4-BE49-F238E27FC236}">
                <a16:creationId xmlns:a16="http://schemas.microsoft.com/office/drawing/2014/main" id="{04E86AC8-6EE6-4849-AEED-52A9E3266106}"/>
              </a:ext>
            </a:extLst>
          </p:cNvPr>
          <p:cNvSpPr>
            <a:spLocks noGrp="1"/>
          </p:cNvSpPr>
          <p:nvPr>
            <p:ph type="chart" sz="quarter" idx="15"/>
          </p:nvPr>
        </p:nvSpPr>
        <p:spPr>
          <a:xfrm>
            <a:off x="381000" y="1828800"/>
            <a:ext cx="7550150" cy="4724400"/>
          </a:xfrm>
          <a:noFill/>
        </p:spPr>
        <p:txBody>
          <a:bodyPr tIns="731520" anchor="ctr">
            <a:normAutofit/>
          </a:bodyPr>
          <a:lstStyle>
            <a:lvl1pPr marL="0" indent="0" algn="ctr">
              <a:buNone/>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chart</a:t>
            </a:r>
          </a:p>
        </p:txBody>
      </p:sp>
      <p:cxnSp>
        <p:nvCxnSpPr>
          <p:cNvPr id="7" name="Straight Connector 6">
            <a:extLst>
              <a:ext uri="{FF2B5EF4-FFF2-40B4-BE49-F238E27FC236}">
                <a16:creationId xmlns:a16="http://schemas.microsoft.com/office/drawing/2014/main" id="{8F1D3C26-7BAE-42FA-816D-EFE03DBBD8FD}"/>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92734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Comb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5" name="Picture Placeholder 4">
            <a:extLst>
              <a:ext uri="{FF2B5EF4-FFF2-40B4-BE49-F238E27FC236}">
                <a16:creationId xmlns:a16="http://schemas.microsoft.com/office/drawing/2014/main" id="{5F4247B1-8451-437E-9F30-5A01C51EBBAC}"/>
              </a:ext>
            </a:extLst>
          </p:cNvPr>
          <p:cNvSpPr>
            <a:spLocks noGrp="1"/>
          </p:cNvSpPr>
          <p:nvPr>
            <p:ph type="pic" sz="quarter" idx="12"/>
          </p:nvPr>
        </p:nvSpPr>
        <p:spPr>
          <a:xfrm>
            <a:off x="4267199" y="1828800"/>
            <a:ext cx="7543801" cy="4724400"/>
          </a:xfrm>
          <a:noFill/>
        </p:spPr>
        <p:txBody>
          <a:bodyPr tIns="731520" anchor="ctr">
            <a:normAutofit/>
          </a:bodyPr>
          <a:lstStyle>
            <a:lvl1pPr marL="0" indent="0" algn="ctr">
              <a:buNone/>
              <a:defRPr sz="1800"/>
            </a:lvl1pPr>
          </a:lstStyle>
          <a:p>
            <a:r>
              <a:rPr lang="en-US"/>
              <a:t>Click icon to add picture</a:t>
            </a:r>
          </a:p>
        </p:txBody>
      </p:sp>
      <p:sp>
        <p:nvSpPr>
          <p:cNvPr id="8" name="Picture Placeholder 4">
            <a:extLst>
              <a:ext uri="{FF2B5EF4-FFF2-40B4-BE49-F238E27FC236}">
                <a16:creationId xmlns:a16="http://schemas.microsoft.com/office/drawing/2014/main" id="{A6A6A0E7-ED44-4367-80FF-7A4F35C55DDC}"/>
              </a:ext>
            </a:extLst>
          </p:cNvPr>
          <p:cNvSpPr>
            <a:spLocks noGrp="1"/>
          </p:cNvSpPr>
          <p:nvPr>
            <p:ph type="pic" sz="quarter" idx="13"/>
          </p:nvPr>
        </p:nvSpPr>
        <p:spPr>
          <a:xfrm>
            <a:off x="381000" y="3737112"/>
            <a:ext cx="3657600" cy="2816087"/>
          </a:xfrm>
          <a:noFill/>
        </p:spPr>
        <p:txBody>
          <a:bodyPr tIns="731520" anchor="ctr">
            <a:normAutofit/>
          </a:bodyPr>
          <a:lstStyle>
            <a:lvl1pPr marL="0" indent="0" algn="ctr">
              <a:buNone/>
              <a:defRPr sz="1800"/>
            </a:lvl1pPr>
          </a:lstStyle>
          <a:p>
            <a:r>
              <a:rPr lang="en-US"/>
              <a:t>Click icon to add picture</a:t>
            </a:r>
          </a:p>
        </p:txBody>
      </p:sp>
      <p:sp>
        <p:nvSpPr>
          <p:cNvPr id="13" name="Picture Placeholder 4">
            <a:extLst>
              <a:ext uri="{FF2B5EF4-FFF2-40B4-BE49-F238E27FC236}">
                <a16:creationId xmlns:a16="http://schemas.microsoft.com/office/drawing/2014/main" id="{AAE51A4C-6832-4DE8-A185-8E23CE910C03}"/>
              </a:ext>
            </a:extLst>
          </p:cNvPr>
          <p:cNvSpPr>
            <a:spLocks noGrp="1"/>
          </p:cNvSpPr>
          <p:nvPr>
            <p:ph type="pic" sz="quarter" idx="14"/>
          </p:nvPr>
        </p:nvSpPr>
        <p:spPr>
          <a:xfrm>
            <a:off x="381000" y="1828800"/>
            <a:ext cx="3657600" cy="1679713"/>
          </a:xfrm>
          <a:noFill/>
        </p:spPr>
        <p:txBody>
          <a:bodyPr tIns="731520" anchor="ctr">
            <a:normAutofit/>
          </a:bodyPr>
          <a:lstStyle>
            <a:lvl1pPr marL="0" indent="0" algn="ctr">
              <a:buNone/>
              <a:defRPr sz="1800"/>
            </a:lvl1pPr>
          </a:lstStyle>
          <a:p>
            <a:r>
              <a:rPr lang="en-US"/>
              <a:t>Click icon to add picture</a:t>
            </a:r>
          </a:p>
        </p:txBody>
      </p:sp>
      <p:cxnSp>
        <p:nvCxnSpPr>
          <p:cNvPr id="7" name="Straight Connector 6">
            <a:extLst>
              <a:ext uri="{FF2B5EF4-FFF2-40B4-BE49-F238E27FC236}">
                <a16:creationId xmlns:a16="http://schemas.microsoft.com/office/drawing/2014/main" id="{F0424C2E-F60C-4E85-9B57-1556E55BDAED}"/>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4160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Welcom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4537554"/>
      </p:ext>
    </p:extLst>
  </p:cSld>
  <p:clrMapOvr>
    <a:masterClrMapping/>
  </p:clrMapOvr>
  <p:hf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 Speaker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a:xfrm>
            <a:off x="3116824" y="2120630"/>
            <a:ext cx="8694175" cy="855047"/>
          </a:xfrm>
        </p:spPr>
        <p:txBody>
          <a:bodyPr>
            <a:normAutofit/>
          </a:bodyPr>
          <a:lstStyle>
            <a:lvl1pPr>
              <a:defRPr sz="3600">
                <a:solidFill>
                  <a:schemeClr val="tx1"/>
                </a:solidFill>
                <a:latin typeface="+mj-lt"/>
              </a:defRPr>
            </a:lvl1pPr>
          </a:lstStyle>
          <a:p>
            <a:r>
              <a:rPr lang="en-US"/>
              <a:t>First </a:t>
            </a:r>
            <a:r>
              <a:rPr lang="en-US" err="1"/>
              <a:t>Lastname</a:t>
            </a:r>
            <a:endParaRPr lang="en-US"/>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13" name="Picture Placeholder 4">
            <a:extLst>
              <a:ext uri="{FF2B5EF4-FFF2-40B4-BE49-F238E27FC236}">
                <a16:creationId xmlns:a16="http://schemas.microsoft.com/office/drawing/2014/main" id="{AAE51A4C-6832-4DE8-A185-8E23CE910C03}"/>
              </a:ext>
            </a:extLst>
          </p:cNvPr>
          <p:cNvSpPr>
            <a:spLocks noGrp="1"/>
          </p:cNvSpPr>
          <p:nvPr>
            <p:ph type="pic" sz="quarter" idx="14"/>
          </p:nvPr>
        </p:nvSpPr>
        <p:spPr>
          <a:xfrm>
            <a:off x="381000" y="2120631"/>
            <a:ext cx="2504768" cy="2468464"/>
          </a:xfrm>
          <a:noFill/>
        </p:spPr>
        <p:txBody>
          <a:bodyPr tIns="731520" anchor="ctr">
            <a:normAutofit/>
          </a:bodyPr>
          <a:lstStyle>
            <a:lvl1pPr marL="0" indent="0" algn="ctr">
              <a:buNone/>
              <a:defRPr sz="1800"/>
            </a:lvl1pPr>
          </a:lstStyle>
          <a:p>
            <a:r>
              <a:rPr lang="en-US"/>
              <a:t>Click icon to add picture</a:t>
            </a:r>
          </a:p>
        </p:txBody>
      </p:sp>
      <p:sp>
        <p:nvSpPr>
          <p:cNvPr id="4" name="Text Placeholder 3">
            <a:extLst>
              <a:ext uri="{FF2B5EF4-FFF2-40B4-BE49-F238E27FC236}">
                <a16:creationId xmlns:a16="http://schemas.microsoft.com/office/drawing/2014/main" id="{A1848585-8AC6-49B0-B22D-0B584F40597C}"/>
              </a:ext>
            </a:extLst>
          </p:cNvPr>
          <p:cNvSpPr>
            <a:spLocks noGrp="1"/>
          </p:cNvSpPr>
          <p:nvPr>
            <p:ph type="body" sz="quarter" idx="15" hasCustomPrompt="1"/>
          </p:nvPr>
        </p:nvSpPr>
        <p:spPr>
          <a:xfrm>
            <a:off x="3116263" y="3206736"/>
            <a:ext cx="7153531" cy="1434983"/>
          </a:xfrm>
        </p:spPr>
        <p:txBody>
          <a:bodyPr>
            <a:normAutofit/>
          </a:bodyPr>
          <a:lstStyle>
            <a:lvl1pPr marL="0" indent="0">
              <a:lnSpc>
                <a:spcPct val="100000"/>
              </a:lnSpc>
              <a:buNone/>
              <a:defRPr sz="2200">
                <a:solidFill>
                  <a:schemeClr val="tx2"/>
                </a:solidFill>
              </a:defRPr>
            </a:lvl1pPr>
            <a:lvl2pPr marL="457200" indent="0">
              <a:buNone/>
              <a:defRPr>
                <a:solidFill>
                  <a:schemeClr val="bg2">
                    <a:lumMod val="75000"/>
                  </a:schemeClr>
                </a:solidFill>
              </a:defRPr>
            </a:lvl2pPr>
            <a:lvl3pPr marL="914400" indent="0">
              <a:buNone/>
              <a:defRPr>
                <a:solidFill>
                  <a:schemeClr val="bg2">
                    <a:lumMod val="75000"/>
                  </a:schemeClr>
                </a:solidFill>
              </a:defRPr>
            </a:lvl3pPr>
            <a:lvl4pPr marL="1371600" indent="0">
              <a:buNone/>
              <a:defRPr>
                <a:solidFill>
                  <a:schemeClr val="bg2">
                    <a:lumMod val="75000"/>
                  </a:schemeClr>
                </a:solidFill>
              </a:defRPr>
            </a:lvl4pPr>
            <a:lvl5pPr marL="1828800" indent="0">
              <a:buNone/>
              <a:defRPr>
                <a:solidFill>
                  <a:schemeClr val="bg2">
                    <a:lumMod val="75000"/>
                  </a:schemeClr>
                </a:solidFill>
              </a:defRPr>
            </a:lvl5pPr>
          </a:lstStyle>
          <a:p>
            <a:pPr lvl="0"/>
            <a:r>
              <a:rPr lang="en-US"/>
              <a:t>Title/Affiliation</a:t>
            </a:r>
          </a:p>
        </p:txBody>
      </p:sp>
      <p:sp>
        <p:nvSpPr>
          <p:cNvPr id="11" name="Rectangle 10">
            <a:extLst>
              <a:ext uri="{FF2B5EF4-FFF2-40B4-BE49-F238E27FC236}">
                <a16:creationId xmlns:a16="http://schemas.microsoft.com/office/drawing/2014/main" id="{C8DA70F1-F03E-4F29-82B2-AE36C7E86D7C}"/>
              </a:ext>
            </a:extLst>
          </p:cNvPr>
          <p:cNvSpPr/>
          <p:nvPr userDrawn="1"/>
        </p:nvSpPr>
        <p:spPr>
          <a:xfrm>
            <a:off x="11273970" y="3217019"/>
            <a:ext cx="537029" cy="537029"/>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lIns="0" tIns="502920" rIns="0" bIns="0" rtlCol="0" anchor="ctr"/>
          <a:lstStyle/>
          <a:p>
            <a:pPr algn="ctr"/>
            <a:r>
              <a:rPr lang="en-US" sz="9600">
                <a:latin typeface="Arial" panose="020B0604020202020204" pitchFamily="34" charset="0"/>
                <a:cs typeface="Arial" panose="020B0604020202020204" pitchFamily="34" charset="0"/>
              </a:rPr>
              <a:t>“</a:t>
            </a:r>
          </a:p>
        </p:txBody>
      </p:sp>
      <p:cxnSp>
        <p:nvCxnSpPr>
          <p:cNvPr id="15" name="Connector: Elbow 14">
            <a:extLst>
              <a:ext uri="{FF2B5EF4-FFF2-40B4-BE49-F238E27FC236}">
                <a16:creationId xmlns:a16="http://schemas.microsoft.com/office/drawing/2014/main" id="{44B8B28A-E44E-4F85-BA14-5CAE2C73C299}"/>
              </a:ext>
            </a:extLst>
          </p:cNvPr>
          <p:cNvCxnSpPr>
            <a:cxnSpLocks/>
          </p:cNvCxnSpPr>
          <p:nvPr userDrawn="1"/>
        </p:nvCxnSpPr>
        <p:spPr>
          <a:xfrm rot="5400000">
            <a:off x="10188104" y="4323747"/>
            <a:ext cx="1671484" cy="1047113"/>
          </a:xfrm>
          <a:prstGeom prst="bentConnector3">
            <a:avLst>
              <a:gd name="adj1" fmla="val 100294"/>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2" name="Text Placeholder 3">
            <a:extLst>
              <a:ext uri="{FF2B5EF4-FFF2-40B4-BE49-F238E27FC236}">
                <a16:creationId xmlns:a16="http://schemas.microsoft.com/office/drawing/2014/main" id="{5E032F1B-80CD-4C05-8418-067DF174A2E6}"/>
              </a:ext>
            </a:extLst>
          </p:cNvPr>
          <p:cNvSpPr>
            <a:spLocks noGrp="1"/>
          </p:cNvSpPr>
          <p:nvPr>
            <p:ph type="body" sz="quarter" idx="16" hasCustomPrompt="1"/>
          </p:nvPr>
        </p:nvSpPr>
        <p:spPr>
          <a:xfrm>
            <a:off x="381000" y="4965290"/>
            <a:ext cx="9888794" cy="1395820"/>
          </a:xfrm>
        </p:spPr>
        <p:txBody>
          <a:bodyPr anchor="ctr">
            <a:normAutofit/>
          </a:bodyPr>
          <a:lstStyle>
            <a:lvl1pPr marL="0" indent="0" algn="r">
              <a:buNone/>
              <a:defRPr sz="2400" i="1">
                <a:solidFill>
                  <a:schemeClr val="bg2">
                    <a:lumMod val="75000"/>
                  </a:schemeClr>
                </a:solidFill>
              </a:defRPr>
            </a:lvl1pPr>
            <a:lvl2pPr marL="457200" indent="0">
              <a:buNone/>
              <a:defRPr>
                <a:solidFill>
                  <a:schemeClr val="bg2">
                    <a:lumMod val="75000"/>
                  </a:schemeClr>
                </a:solidFill>
              </a:defRPr>
            </a:lvl2pPr>
            <a:lvl3pPr marL="914400" indent="0">
              <a:buNone/>
              <a:defRPr>
                <a:solidFill>
                  <a:schemeClr val="bg2">
                    <a:lumMod val="75000"/>
                  </a:schemeClr>
                </a:solidFill>
              </a:defRPr>
            </a:lvl3pPr>
            <a:lvl4pPr marL="1371600" indent="0">
              <a:buNone/>
              <a:defRPr>
                <a:solidFill>
                  <a:schemeClr val="bg2">
                    <a:lumMod val="75000"/>
                  </a:schemeClr>
                </a:solidFill>
              </a:defRPr>
            </a:lvl4pPr>
            <a:lvl5pPr marL="1828800" indent="0">
              <a:buNone/>
              <a:defRPr>
                <a:solidFill>
                  <a:schemeClr val="bg2">
                    <a:lumMod val="75000"/>
                  </a:schemeClr>
                </a:solidFill>
              </a:defRPr>
            </a:lvl5pPr>
          </a:lstStyle>
          <a:p>
            <a:pPr lvl="0"/>
            <a:r>
              <a:rPr lang="en-US"/>
              <a:t>Insert quote/slogan/concept/excerpt</a:t>
            </a:r>
          </a:p>
        </p:txBody>
      </p:sp>
      <p:cxnSp>
        <p:nvCxnSpPr>
          <p:cNvPr id="29" name="Straight Connector 28">
            <a:extLst>
              <a:ext uri="{FF2B5EF4-FFF2-40B4-BE49-F238E27FC236}">
                <a16:creationId xmlns:a16="http://schemas.microsoft.com/office/drawing/2014/main" id="{B9D336A9-E660-44BD-B776-EC0819CDBBF7}"/>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6F0C1A3-524C-4BD6-A0B2-A41AC9B79776}"/>
              </a:ext>
            </a:extLst>
          </p:cNvPr>
          <p:cNvCxnSpPr>
            <a:cxnSpLocks/>
          </p:cNvCxnSpPr>
          <p:nvPr userDrawn="1"/>
        </p:nvCxnSpPr>
        <p:spPr>
          <a:xfrm>
            <a:off x="381000" y="4641719"/>
            <a:ext cx="2504768"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4">
            <a:extLst>
              <a:ext uri="{FF2B5EF4-FFF2-40B4-BE49-F238E27FC236}">
                <a16:creationId xmlns:a16="http://schemas.microsoft.com/office/drawing/2014/main" id="{0B7B4855-F1F6-4A04-8255-B7C7DC9B258E}"/>
              </a:ext>
            </a:extLst>
          </p:cNvPr>
          <p:cNvSpPr>
            <a:spLocks noGrp="1"/>
          </p:cNvSpPr>
          <p:nvPr>
            <p:ph type="body" sz="quarter" idx="17" hasCustomPrompt="1"/>
          </p:nvPr>
        </p:nvSpPr>
        <p:spPr>
          <a:xfrm>
            <a:off x="381000" y="571500"/>
            <a:ext cx="11430000" cy="1028699"/>
          </a:xfrm>
        </p:spPr>
        <p:txBody>
          <a:bodyPr anchor="b">
            <a:normAutofit/>
          </a:bodyPr>
          <a:lstStyle>
            <a:lvl1pPr marL="0" indent="0">
              <a:buNone/>
              <a:defRPr sz="3600" b="1">
                <a:solidFill>
                  <a:schemeClr val="tx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title</a:t>
            </a:r>
          </a:p>
        </p:txBody>
      </p:sp>
    </p:spTree>
    <p:extLst>
      <p:ext uri="{BB962C8B-B14F-4D97-AF65-F5344CB8AC3E}">
        <p14:creationId xmlns:p14="http://schemas.microsoft.com/office/powerpoint/2010/main" val="30643090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Project 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pPr lvl="0"/>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13" name="Picture Placeholder 4">
            <a:extLst>
              <a:ext uri="{FF2B5EF4-FFF2-40B4-BE49-F238E27FC236}">
                <a16:creationId xmlns:a16="http://schemas.microsoft.com/office/drawing/2014/main" id="{AAE51A4C-6832-4DE8-A185-8E23CE910C03}"/>
              </a:ext>
            </a:extLst>
          </p:cNvPr>
          <p:cNvSpPr>
            <a:spLocks noGrp="1"/>
          </p:cNvSpPr>
          <p:nvPr>
            <p:ph type="pic" sz="quarter" idx="14"/>
          </p:nvPr>
        </p:nvSpPr>
        <p:spPr>
          <a:xfrm>
            <a:off x="404432" y="2364900"/>
            <a:ext cx="2468880" cy="2395332"/>
          </a:xfrm>
          <a:noFill/>
          <a:ln>
            <a:noFill/>
          </a:ln>
        </p:spPr>
        <p:txBody>
          <a:bodyPr tIns="731520" anchor="ctr">
            <a:normAutofit/>
          </a:bodyPr>
          <a:lstStyle>
            <a:lvl1pPr marL="0" indent="0" algn="ctr">
              <a:buNone/>
              <a:defRPr sz="1800"/>
            </a:lvl1pPr>
          </a:lstStyle>
          <a:p>
            <a:r>
              <a:rPr lang="en-US"/>
              <a:t>Click icon to add picture</a:t>
            </a:r>
          </a:p>
        </p:txBody>
      </p:sp>
      <p:sp>
        <p:nvSpPr>
          <p:cNvPr id="7" name="Picture Placeholder 4">
            <a:extLst>
              <a:ext uri="{FF2B5EF4-FFF2-40B4-BE49-F238E27FC236}">
                <a16:creationId xmlns:a16="http://schemas.microsoft.com/office/drawing/2014/main" id="{12E3A3B0-84BD-413D-B49A-BEC3177777AE}"/>
              </a:ext>
            </a:extLst>
          </p:cNvPr>
          <p:cNvSpPr>
            <a:spLocks noGrp="1"/>
          </p:cNvSpPr>
          <p:nvPr>
            <p:ph type="pic" sz="quarter" idx="15"/>
          </p:nvPr>
        </p:nvSpPr>
        <p:spPr>
          <a:xfrm>
            <a:off x="3383661" y="2364900"/>
            <a:ext cx="2468880" cy="2395332"/>
          </a:xfrm>
          <a:noFill/>
          <a:ln>
            <a:noFill/>
          </a:ln>
        </p:spPr>
        <p:txBody>
          <a:bodyPr tIns="731520" anchor="ctr">
            <a:normAutofit/>
          </a:bodyPr>
          <a:lstStyle>
            <a:lvl1pPr marL="0" indent="0" algn="ctr">
              <a:buNone/>
              <a:defRPr sz="1800"/>
            </a:lvl1pPr>
          </a:lstStyle>
          <a:p>
            <a:r>
              <a:rPr lang="en-US"/>
              <a:t>Click icon to add picture</a:t>
            </a:r>
          </a:p>
        </p:txBody>
      </p:sp>
      <p:sp>
        <p:nvSpPr>
          <p:cNvPr id="9" name="Picture Placeholder 4">
            <a:extLst>
              <a:ext uri="{FF2B5EF4-FFF2-40B4-BE49-F238E27FC236}">
                <a16:creationId xmlns:a16="http://schemas.microsoft.com/office/drawing/2014/main" id="{0F418052-0020-4FE1-B63C-B0D7615D4ED1}"/>
              </a:ext>
            </a:extLst>
          </p:cNvPr>
          <p:cNvSpPr>
            <a:spLocks noGrp="1"/>
          </p:cNvSpPr>
          <p:nvPr>
            <p:ph type="pic" sz="quarter" idx="16"/>
          </p:nvPr>
        </p:nvSpPr>
        <p:spPr>
          <a:xfrm>
            <a:off x="9342120" y="2364900"/>
            <a:ext cx="2468880" cy="2395332"/>
          </a:xfrm>
          <a:noFill/>
          <a:ln>
            <a:noFill/>
          </a:ln>
        </p:spPr>
        <p:txBody>
          <a:bodyPr tIns="731520" anchor="ctr">
            <a:normAutofit/>
          </a:bodyPr>
          <a:lstStyle>
            <a:lvl1pPr marL="0" indent="0" algn="ctr">
              <a:buNone/>
              <a:defRPr sz="1800"/>
            </a:lvl1pPr>
          </a:lstStyle>
          <a:p>
            <a:r>
              <a:rPr lang="en-US"/>
              <a:t>Click icon to add picture</a:t>
            </a:r>
          </a:p>
        </p:txBody>
      </p:sp>
      <p:sp>
        <p:nvSpPr>
          <p:cNvPr id="10" name="Picture Placeholder 4">
            <a:extLst>
              <a:ext uri="{FF2B5EF4-FFF2-40B4-BE49-F238E27FC236}">
                <a16:creationId xmlns:a16="http://schemas.microsoft.com/office/drawing/2014/main" id="{0DFFDEBB-F5C3-4A59-9D3B-8C74DE14EC04}"/>
              </a:ext>
            </a:extLst>
          </p:cNvPr>
          <p:cNvSpPr>
            <a:spLocks noGrp="1"/>
          </p:cNvSpPr>
          <p:nvPr>
            <p:ph type="pic" sz="quarter" idx="17"/>
          </p:nvPr>
        </p:nvSpPr>
        <p:spPr>
          <a:xfrm>
            <a:off x="6362890" y="2364900"/>
            <a:ext cx="2468880" cy="2395332"/>
          </a:xfrm>
          <a:noFill/>
          <a:ln>
            <a:noFill/>
          </a:ln>
        </p:spPr>
        <p:txBody>
          <a:bodyPr tIns="731520" anchor="ctr">
            <a:normAutofit/>
          </a:bodyPr>
          <a:lstStyle>
            <a:lvl1pPr marL="0" indent="0" algn="ctr">
              <a:buNone/>
              <a:defRPr sz="1800"/>
            </a:lvl1pPr>
          </a:lstStyle>
          <a:p>
            <a:r>
              <a:rPr lang="en-US"/>
              <a:t>Click icon to add picture</a:t>
            </a:r>
          </a:p>
        </p:txBody>
      </p:sp>
      <p:sp>
        <p:nvSpPr>
          <p:cNvPr id="19" name="Text Placeholder 18">
            <a:extLst>
              <a:ext uri="{FF2B5EF4-FFF2-40B4-BE49-F238E27FC236}">
                <a16:creationId xmlns:a16="http://schemas.microsoft.com/office/drawing/2014/main" id="{464D6BB6-6F94-4584-882E-AED523E996D2}"/>
              </a:ext>
            </a:extLst>
          </p:cNvPr>
          <p:cNvSpPr>
            <a:spLocks noGrp="1"/>
          </p:cNvSpPr>
          <p:nvPr>
            <p:ph type="body" sz="quarter" idx="19" hasCustomPrompt="1"/>
          </p:nvPr>
        </p:nvSpPr>
        <p:spPr>
          <a:xfrm>
            <a:off x="404432" y="5155943"/>
            <a:ext cx="2468880" cy="188912"/>
          </a:xfrm>
        </p:spPr>
        <p:txBody>
          <a:bodyPr lIns="0">
            <a:noAutofit/>
          </a:bodyPr>
          <a:lstStyle>
            <a:lvl1pPr marL="0" indent="0">
              <a:buNone/>
              <a:defRPr sz="14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20" name="Text Placeholder 18">
            <a:extLst>
              <a:ext uri="{FF2B5EF4-FFF2-40B4-BE49-F238E27FC236}">
                <a16:creationId xmlns:a16="http://schemas.microsoft.com/office/drawing/2014/main" id="{4297364D-82B0-44E2-8A10-86C26E73A3A1}"/>
              </a:ext>
            </a:extLst>
          </p:cNvPr>
          <p:cNvSpPr>
            <a:spLocks noGrp="1"/>
          </p:cNvSpPr>
          <p:nvPr>
            <p:ph type="body" sz="quarter" idx="20" hasCustomPrompt="1"/>
          </p:nvPr>
        </p:nvSpPr>
        <p:spPr>
          <a:xfrm>
            <a:off x="404432" y="5500205"/>
            <a:ext cx="2468880" cy="461088"/>
          </a:xfrm>
        </p:spPr>
        <p:txBody>
          <a:bodyPr lIns="0">
            <a:noAutofit/>
          </a:bodyPr>
          <a:lstStyle>
            <a:lvl1pPr marL="0" indent="0">
              <a:buNone/>
              <a:defRPr sz="1100">
                <a:solidFill>
                  <a:schemeClr val="bg2">
                    <a:lumMod val="50000"/>
                  </a:schemeClr>
                </a:solidFill>
                <a:latin typeface="+mn-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26" name="Text Placeholder 18">
            <a:extLst>
              <a:ext uri="{FF2B5EF4-FFF2-40B4-BE49-F238E27FC236}">
                <a16:creationId xmlns:a16="http://schemas.microsoft.com/office/drawing/2014/main" id="{9CDBFC8D-7730-40CF-B186-B30EA9EE2D4D}"/>
              </a:ext>
            </a:extLst>
          </p:cNvPr>
          <p:cNvSpPr>
            <a:spLocks noGrp="1"/>
          </p:cNvSpPr>
          <p:nvPr>
            <p:ph type="body" sz="quarter" idx="21" hasCustomPrompt="1"/>
          </p:nvPr>
        </p:nvSpPr>
        <p:spPr>
          <a:xfrm>
            <a:off x="3383661" y="5155943"/>
            <a:ext cx="2468880" cy="188912"/>
          </a:xfrm>
        </p:spPr>
        <p:txBody>
          <a:bodyPr lIns="0">
            <a:noAutofit/>
          </a:bodyPr>
          <a:lstStyle>
            <a:lvl1pPr marL="0" indent="0">
              <a:buNone/>
              <a:defRPr sz="14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27" name="Text Placeholder 18">
            <a:extLst>
              <a:ext uri="{FF2B5EF4-FFF2-40B4-BE49-F238E27FC236}">
                <a16:creationId xmlns:a16="http://schemas.microsoft.com/office/drawing/2014/main" id="{D467025A-63E2-4FBE-AB2B-649863908ECC}"/>
              </a:ext>
            </a:extLst>
          </p:cNvPr>
          <p:cNvSpPr>
            <a:spLocks noGrp="1"/>
          </p:cNvSpPr>
          <p:nvPr>
            <p:ph type="body" sz="quarter" idx="22" hasCustomPrompt="1"/>
          </p:nvPr>
        </p:nvSpPr>
        <p:spPr>
          <a:xfrm>
            <a:off x="3383661" y="5500205"/>
            <a:ext cx="2468880" cy="461088"/>
          </a:xfrm>
        </p:spPr>
        <p:txBody>
          <a:bodyPr lIns="0">
            <a:noAutofit/>
          </a:bodyPr>
          <a:lstStyle>
            <a:lvl1pPr marL="0" indent="0">
              <a:buNone/>
              <a:defRPr sz="1100">
                <a:solidFill>
                  <a:schemeClr val="bg2">
                    <a:lumMod val="50000"/>
                  </a:schemeClr>
                </a:solidFill>
                <a:latin typeface="+mn-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28" name="Text Placeholder 18">
            <a:extLst>
              <a:ext uri="{FF2B5EF4-FFF2-40B4-BE49-F238E27FC236}">
                <a16:creationId xmlns:a16="http://schemas.microsoft.com/office/drawing/2014/main" id="{97870B90-262B-45CE-B60A-AD1EF5C44170}"/>
              </a:ext>
            </a:extLst>
          </p:cNvPr>
          <p:cNvSpPr>
            <a:spLocks noGrp="1"/>
          </p:cNvSpPr>
          <p:nvPr>
            <p:ph type="body" sz="quarter" idx="23" hasCustomPrompt="1"/>
          </p:nvPr>
        </p:nvSpPr>
        <p:spPr>
          <a:xfrm>
            <a:off x="9342120" y="5159535"/>
            <a:ext cx="2468880" cy="188912"/>
          </a:xfrm>
        </p:spPr>
        <p:txBody>
          <a:bodyPr lIns="0">
            <a:noAutofit/>
          </a:bodyPr>
          <a:lstStyle>
            <a:lvl1pPr marL="0" indent="0">
              <a:buNone/>
              <a:defRPr sz="14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29" name="Text Placeholder 18">
            <a:extLst>
              <a:ext uri="{FF2B5EF4-FFF2-40B4-BE49-F238E27FC236}">
                <a16:creationId xmlns:a16="http://schemas.microsoft.com/office/drawing/2014/main" id="{6E20DE6D-D024-4C7C-BC1D-ED186F219231}"/>
              </a:ext>
            </a:extLst>
          </p:cNvPr>
          <p:cNvSpPr>
            <a:spLocks noGrp="1"/>
          </p:cNvSpPr>
          <p:nvPr>
            <p:ph type="body" sz="quarter" idx="24" hasCustomPrompt="1"/>
          </p:nvPr>
        </p:nvSpPr>
        <p:spPr>
          <a:xfrm>
            <a:off x="9342120" y="5503797"/>
            <a:ext cx="2468880" cy="461088"/>
          </a:xfrm>
        </p:spPr>
        <p:txBody>
          <a:bodyPr lIns="0">
            <a:noAutofit/>
          </a:bodyPr>
          <a:lstStyle>
            <a:lvl1pPr marL="0" indent="0">
              <a:buNone/>
              <a:defRPr sz="1100">
                <a:solidFill>
                  <a:schemeClr val="bg2">
                    <a:lumMod val="50000"/>
                  </a:schemeClr>
                </a:solidFill>
                <a:latin typeface="+mn-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30" name="Text Placeholder 18">
            <a:extLst>
              <a:ext uri="{FF2B5EF4-FFF2-40B4-BE49-F238E27FC236}">
                <a16:creationId xmlns:a16="http://schemas.microsoft.com/office/drawing/2014/main" id="{529C3EEF-6C4E-4CF7-B5DE-BB6282F7075C}"/>
              </a:ext>
            </a:extLst>
          </p:cNvPr>
          <p:cNvSpPr>
            <a:spLocks noGrp="1"/>
          </p:cNvSpPr>
          <p:nvPr>
            <p:ph type="body" sz="quarter" idx="25" hasCustomPrompt="1"/>
          </p:nvPr>
        </p:nvSpPr>
        <p:spPr>
          <a:xfrm>
            <a:off x="6362890" y="5155943"/>
            <a:ext cx="2468880" cy="188912"/>
          </a:xfrm>
        </p:spPr>
        <p:txBody>
          <a:bodyPr lIns="0">
            <a:noAutofit/>
          </a:bodyPr>
          <a:lstStyle>
            <a:lvl1pPr marL="0" indent="0">
              <a:buNone/>
              <a:defRPr sz="14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31" name="Text Placeholder 18">
            <a:extLst>
              <a:ext uri="{FF2B5EF4-FFF2-40B4-BE49-F238E27FC236}">
                <a16:creationId xmlns:a16="http://schemas.microsoft.com/office/drawing/2014/main" id="{D7700E18-15B3-4681-A9DD-0C6F6DE7F964}"/>
              </a:ext>
            </a:extLst>
          </p:cNvPr>
          <p:cNvSpPr>
            <a:spLocks noGrp="1"/>
          </p:cNvSpPr>
          <p:nvPr>
            <p:ph type="body" sz="quarter" idx="26" hasCustomPrompt="1"/>
          </p:nvPr>
        </p:nvSpPr>
        <p:spPr>
          <a:xfrm>
            <a:off x="6362890" y="5500205"/>
            <a:ext cx="2468880" cy="461088"/>
          </a:xfrm>
        </p:spPr>
        <p:txBody>
          <a:bodyPr lIns="0">
            <a:noAutofit/>
          </a:bodyPr>
          <a:lstStyle>
            <a:lvl1pPr marL="0" indent="0">
              <a:buNone/>
              <a:defRPr sz="1100">
                <a:solidFill>
                  <a:schemeClr val="bg2">
                    <a:lumMod val="50000"/>
                  </a:schemeClr>
                </a:solidFill>
                <a:latin typeface="+mn-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cxnSp>
        <p:nvCxnSpPr>
          <p:cNvPr id="41" name="Straight Connector 40">
            <a:extLst>
              <a:ext uri="{FF2B5EF4-FFF2-40B4-BE49-F238E27FC236}">
                <a16:creationId xmlns:a16="http://schemas.microsoft.com/office/drawing/2014/main" id="{B1EDC63C-5D8C-41FD-857B-B939F7450147}"/>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E8E7E48-4A39-466D-A3D0-BF87AEFDAE01}"/>
              </a:ext>
            </a:extLst>
          </p:cNvPr>
          <p:cNvCxnSpPr>
            <a:cxnSpLocks/>
          </p:cNvCxnSpPr>
          <p:nvPr userDrawn="1"/>
        </p:nvCxnSpPr>
        <p:spPr>
          <a:xfrm>
            <a:off x="404432" y="4796477"/>
            <a:ext cx="2468880"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98EF327-4340-4E7B-8A30-8AEE034138FA}"/>
              </a:ext>
            </a:extLst>
          </p:cNvPr>
          <p:cNvCxnSpPr>
            <a:cxnSpLocks/>
          </p:cNvCxnSpPr>
          <p:nvPr userDrawn="1"/>
        </p:nvCxnSpPr>
        <p:spPr>
          <a:xfrm>
            <a:off x="3383661" y="4796477"/>
            <a:ext cx="2468880"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F77EE5D-8EAB-42FD-B124-684E678427C0}"/>
              </a:ext>
            </a:extLst>
          </p:cNvPr>
          <p:cNvCxnSpPr>
            <a:cxnSpLocks/>
          </p:cNvCxnSpPr>
          <p:nvPr userDrawn="1"/>
        </p:nvCxnSpPr>
        <p:spPr>
          <a:xfrm>
            <a:off x="9342120" y="4796477"/>
            <a:ext cx="2468880"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ED4EC98-51CC-4C7E-AC85-1007A1234C38}"/>
              </a:ext>
            </a:extLst>
          </p:cNvPr>
          <p:cNvCxnSpPr>
            <a:cxnSpLocks/>
          </p:cNvCxnSpPr>
          <p:nvPr userDrawn="1"/>
        </p:nvCxnSpPr>
        <p:spPr>
          <a:xfrm>
            <a:off x="6362890" y="4796477"/>
            <a:ext cx="2468880"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05479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Project Team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pPr lvl="0"/>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13" name="Picture Placeholder 4">
            <a:extLst>
              <a:ext uri="{FF2B5EF4-FFF2-40B4-BE49-F238E27FC236}">
                <a16:creationId xmlns:a16="http://schemas.microsoft.com/office/drawing/2014/main" id="{AAE51A4C-6832-4DE8-A185-8E23CE910C03}"/>
              </a:ext>
            </a:extLst>
          </p:cNvPr>
          <p:cNvSpPr>
            <a:spLocks noGrp="1"/>
          </p:cNvSpPr>
          <p:nvPr>
            <p:ph type="pic" sz="quarter" idx="14"/>
          </p:nvPr>
        </p:nvSpPr>
        <p:spPr>
          <a:xfrm>
            <a:off x="404432" y="2364900"/>
            <a:ext cx="2103120" cy="2395332"/>
          </a:xfrm>
          <a:noFill/>
          <a:ln>
            <a:noFill/>
          </a:ln>
        </p:spPr>
        <p:txBody>
          <a:bodyPr tIns="731520" anchor="ctr">
            <a:normAutofit/>
          </a:bodyPr>
          <a:lstStyle>
            <a:lvl1pPr marL="0" indent="0" algn="ctr">
              <a:buNone/>
              <a:defRPr sz="1800"/>
            </a:lvl1pPr>
          </a:lstStyle>
          <a:p>
            <a:r>
              <a:rPr lang="en-US"/>
              <a:t>Click icon to add picture</a:t>
            </a:r>
          </a:p>
        </p:txBody>
      </p:sp>
      <p:sp>
        <p:nvSpPr>
          <p:cNvPr id="7" name="Picture Placeholder 4">
            <a:extLst>
              <a:ext uri="{FF2B5EF4-FFF2-40B4-BE49-F238E27FC236}">
                <a16:creationId xmlns:a16="http://schemas.microsoft.com/office/drawing/2014/main" id="{12E3A3B0-84BD-413D-B49A-BEC3177777AE}"/>
              </a:ext>
            </a:extLst>
          </p:cNvPr>
          <p:cNvSpPr>
            <a:spLocks noGrp="1"/>
          </p:cNvSpPr>
          <p:nvPr>
            <p:ph type="pic" sz="quarter" idx="15"/>
          </p:nvPr>
        </p:nvSpPr>
        <p:spPr>
          <a:xfrm>
            <a:off x="2730294" y="2364900"/>
            <a:ext cx="2103120" cy="2395332"/>
          </a:xfrm>
          <a:noFill/>
          <a:ln>
            <a:noFill/>
          </a:ln>
        </p:spPr>
        <p:txBody>
          <a:bodyPr tIns="731520" anchor="ctr">
            <a:normAutofit/>
          </a:bodyPr>
          <a:lstStyle>
            <a:lvl1pPr marL="0" indent="0" algn="ctr">
              <a:buNone/>
              <a:defRPr sz="1800"/>
            </a:lvl1pPr>
          </a:lstStyle>
          <a:p>
            <a:r>
              <a:rPr lang="en-US"/>
              <a:t>Click icon to add picture</a:t>
            </a:r>
          </a:p>
        </p:txBody>
      </p:sp>
      <p:sp>
        <p:nvSpPr>
          <p:cNvPr id="9" name="Picture Placeholder 4">
            <a:extLst>
              <a:ext uri="{FF2B5EF4-FFF2-40B4-BE49-F238E27FC236}">
                <a16:creationId xmlns:a16="http://schemas.microsoft.com/office/drawing/2014/main" id="{0F418052-0020-4FE1-B63C-B0D7615D4ED1}"/>
              </a:ext>
            </a:extLst>
          </p:cNvPr>
          <p:cNvSpPr>
            <a:spLocks noGrp="1"/>
          </p:cNvSpPr>
          <p:nvPr>
            <p:ph type="pic" sz="quarter" idx="16"/>
          </p:nvPr>
        </p:nvSpPr>
        <p:spPr>
          <a:xfrm>
            <a:off x="7382018" y="2364900"/>
            <a:ext cx="2103120" cy="2395332"/>
          </a:xfrm>
          <a:noFill/>
          <a:ln>
            <a:noFill/>
          </a:ln>
        </p:spPr>
        <p:txBody>
          <a:bodyPr tIns="731520" anchor="ctr">
            <a:normAutofit/>
          </a:bodyPr>
          <a:lstStyle>
            <a:lvl1pPr marL="0" indent="0" algn="ctr">
              <a:buNone/>
              <a:defRPr sz="1800"/>
            </a:lvl1pPr>
          </a:lstStyle>
          <a:p>
            <a:r>
              <a:rPr lang="en-US"/>
              <a:t>Click icon to add picture</a:t>
            </a:r>
          </a:p>
        </p:txBody>
      </p:sp>
      <p:sp>
        <p:nvSpPr>
          <p:cNvPr id="10" name="Picture Placeholder 4">
            <a:extLst>
              <a:ext uri="{FF2B5EF4-FFF2-40B4-BE49-F238E27FC236}">
                <a16:creationId xmlns:a16="http://schemas.microsoft.com/office/drawing/2014/main" id="{0DFFDEBB-F5C3-4A59-9D3B-8C74DE14EC04}"/>
              </a:ext>
            </a:extLst>
          </p:cNvPr>
          <p:cNvSpPr>
            <a:spLocks noGrp="1"/>
          </p:cNvSpPr>
          <p:nvPr>
            <p:ph type="pic" sz="quarter" idx="17"/>
          </p:nvPr>
        </p:nvSpPr>
        <p:spPr>
          <a:xfrm>
            <a:off x="5056156" y="2364900"/>
            <a:ext cx="2103120" cy="2395332"/>
          </a:xfrm>
          <a:noFill/>
          <a:ln>
            <a:noFill/>
          </a:ln>
        </p:spPr>
        <p:txBody>
          <a:bodyPr tIns="731520" anchor="ctr">
            <a:normAutofit/>
          </a:bodyPr>
          <a:lstStyle>
            <a:lvl1pPr marL="0" indent="0" algn="ctr">
              <a:buNone/>
              <a:defRPr sz="1800"/>
            </a:lvl1pPr>
          </a:lstStyle>
          <a:p>
            <a:r>
              <a:rPr lang="en-US"/>
              <a:t>Click icon to add picture</a:t>
            </a:r>
          </a:p>
        </p:txBody>
      </p:sp>
      <p:sp>
        <p:nvSpPr>
          <p:cNvPr id="19" name="Text Placeholder 18">
            <a:extLst>
              <a:ext uri="{FF2B5EF4-FFF2-40B4-BE49-F238E27FC236}">
                <a16:creationId xmlns:a16="http://schemas.microsoft.com/office/drawing/2014/main" id="{464D6BB6-6F94-4584-882E-AED523E996D2}"/>
              </a:ext>
            </a:extLst>
          </p:cNvPr>
          <p:cNvSpPr>
            <a:spLocks noGrp="1"/>
          </p:cNvSpPr>
          <p:nvPr>
            <p:ph type="body" sz="quarter" idx="19" hasCustomPrompt="1"/>
          </p:nvPr>
        </p:nvSpPr>
        <p:spPr>
          <a:xfrm>
            <a:off x="404432" y="5159535"/>
            <a:ext cx="2103120" cy="188912"/>
          </a:xfrm>
        </p:spPr>
        <p:txBody>
          <a:bodyPr lIns="0">
            <a:noAutofit/>
          </a:bodyPr>
          <a:lstStyle>
            <a:lvl1pPr marL="0" indent="0">
              <a:buNone/>
              <a:defRPr sz="14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20" name="Text Placeholder 18">
            <a:extLst>
              <a:ext uri="{FF2B5EF4-FFF2-40B4-BE49-F238E27FC236}">
                <a16:creationId xmlns:a16="http://schemas.microsoft.com/office/drawing/2014/main" id="{4297364D-82B0-44E2-8A10-86C26E73A3A1}"/>
              </a:ext>
            </a:extLst>
          </p:cNvPr>
          <p:cNvSpPr>
            <a:spLocks noGrp="1"/>
          </p:cNvSpPr>
          <p:nvPr>
            <p:ph type="body" sz="quarter" idx="20" hasCustomPrompt="1"/>
          </p:nvPr>
        </p:nvSpPr>
        <p:spPr>
          <a:xfrm>
            <a:off x="404432" y="5503797"/>
            <a:ext cx="2103120" cy="461088"/>
          </a:xfrm>
        </p:spPr>
        <p:txBody>
          <a:bodyPr lIns="0">
            <a:noAutofit/>
          </a:bodyPr>
          <a:lstStyle>
            <a:lvl1pPr marL="0" indent="0">
              <a:buNone/>
              <a:defRPr sz="1100">
                <a:solidFill>
                  <a:schemeClr val="bg2">
                    <a:lumMod val="50000"/>
                  </a:schemeClr>
                </a:solidFill>
                <a:latin typeface="+mn-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26" name="Text Placeholder 18">
            <a:extLst>
              <a:ext uri="{FF2B5EF4-FFF2-40B4-BE49-F238E27FC236}">
                <a16:creationId xmlns:a16="http://schemas.microsoft.com/office/drawing/2014/main" id="{9CDBFC8D-7730-40CF-B186-B30EA9EE2D4D}"/>
              </a:ext>
            </a:extLst>
          </p:cNvPr>
          <p:cNvSpPr>
            <a:spLocks noGrp="1"/>
          </p:cNvSpPr>
          <p:nvPr>
            <p:ph type="body" sz="quarter" idx="21" hasCustomPrompt="1"/>
          </p:nvPr>
        </p:nvSpPr>
        <p:spPr>
          <a:xfrm>
            <a:off x="2730294" y="5159535"/>
            <a:ext cx="2103120" cy="188912"/>
          </a:xfrm>
        </p:spPr>
        <p:txBody>
          <a:bodyPr lIns="0">
            <a:noAutofit/>
          </a:bodyPr>
          <a:lstStyle>
            <a:lvl1pPr marL="0" indent="0">
              <a:buNone/>
              <a:defRPr sz="14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27" name="Text Placeholder 18">
            <a:extLst>
              <a:ext uri="{FF2B5EF4-FFF2-40B4-BE49-F238E27FC236}">
                <a16:creationId xmlns:a16="http://schemas.microsoft.com/office/drawing/2014/main" id="{D467025A-63E2-4FBE-AB2B-649863908ECC}"/>
              </a:ext>
            </a:extLst>
          </p:cNvPr>
          <p:cNvSpPr>
            <a:spLocks noGrp="1"/>
          </p:cNvSpPr>
          <p:nvPr>
            <p:ph type="body" sz="quarter" idx="22" hasCustomPrompt="1"/>
          </p:nvPr>
        </p:nvSpPr>
        <p:spPr>
          <a:xfrm>
            <a:off x="2730294" y="5503797"/>
            <a:ext cx="2103120" cy="461088"/>
          </a:xfrm>
        </p:spPr>
        <p:txBody>
          <a:bodyPr lIns="0">
            <a:noAutofit/>
          </a:bodyPr>
          <a:lstStyle>
            <a:lvl1pPr marL="0" indent="0">
              <a:buNone/>
              <a:defRPr sz="1100">
                <a:solidFill>
                  <a:schemeClr val="bg2">
                    <a:lumMod val="50000"/>
                  </a:schemeClr>
                </a:solidFill>
                <a:latin typeface="+mn-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28" name="Text Placeholder 18">
            <a:extLst>
              <a:ext uri="{FF2B5EF4-FFF2-40B4-BE49-F238E27FC236}">
                <a16:creationId xmlns:a16="http://schemas.microsoft.com/office/drawing/2014/main" id="{97870B90-262B-45CE-B60A-AD1EF5C44170}"/>
              </a:ext>
            </a:extLst>
          </p:cNvPr>
          <p:cNvSpPr>
            <a:spLocks noGrp="1"/>
          </p:cNvSpPr>
          <p:nvPr>
            <p:ph type="body" sz="quarter" idx="23" hasCustomPrompt="1"/>
          </p:nvPr>
        </p:nvSpPr>
        <p:spPr>
          <a:xfrm>
            <a:off x="7382018" y="5159535"/>
            <a:ext cx="2103120" cy="188912"/>
          </a:xfrm>
        </p:spPr>
        <p:txBody>
          <a:bodyPr lIns="0">
            <a:noAutofit/>
          </a:bodyPr>
          <a:lstStyle>
            <a:lvl1pPr marL="0" indent="0">
              <a:buNone/>
              <a:defRPr sz="14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29" name="Text Placeholder 18">
            <a:extLst>
              <a:ext uri="{FF2B5EF4-FFF2-40B4-BE49-F238E27FC236}">
                <a16:creationId xmlns:a16="http://schemas.microsoft.com/office/drawing/2014/main" id="{6E20DE6D-D024-4C7C-BC1D-ED186F219231}"/>
              </a:ext>
            </a:extLst>
          </p:cNvPr>
          <p:cNvSpPr>
            <a:spLocks noGrp="1"/>
          </p:cNvSpPr>
          <p:nvPr>
            <p:ph type="body" sz="quarter" idx="24" hasCustomPrompt="1"/>
          </p:nvPr>
        </p:nvSpPr>
        <p:spPr>
          <a:xfrm>
            <a:off x="7382018" y="5503797"/>
            <a:ext cx="2103120" cy="461088"/>
          </a:xfrm>
        </p:spPr>
        <p:txBody>
          <a:bodyPr lIns="0">
            <a:noAutofit/>
          </a:bodyPr>
          <a:lstStyle>
            <a:lvl1pPr marL="0" indent="0">
              <a:buNone/>
              <a:defRPr sz="1100">
                <a:solidFill>
                  <a:schemeClr val="bg2">
                    <a:lumMod val="50000"/>
                  </a:schemeClr>
                </a:solidFill>
                <a:latin typeface="+mn-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30" name="Text Placeholder 18">
            <a:extLst>
              <a:ext uri="{FF2B5EF4-FFF2-40B4-BE49-F238E27FC236}">
                <a16:creationId xmlns:a16="http://schemas.microsoft.com/office/drawing/2014/main" id="{529C3EEF-6C4E-4CF7-B5DE-BB6282F7075C}"/>
              </a:ext>
            </a:extLst>
          </p:cNvPr>
          <p:cNvSpPr>
            <a:spLocks noGrp="1"/>
          </p:cNvSpPr>
          <p:nvPr>
            <p:ph type="body" sz="quarter" idx="25" hasCustomPrompt="1"/>
          </p:nvPr>
        </p:nvSpPr>
        <p:spPr>
          <a:xfrm>
            <a:off x="5056156" y="5159535"/>
            <a:ext cx="2103120" cy="188912"/>
          </a:xfrm>
        </p:spPr>
        <p:txBody>
          <a:bodyPr lIns="0">
            <a:noAutofit/>
          </a:bodyPr>
          <a:lstStyle>
            <a:lvl1pPr marL="0" indent="0">
              <a:buNone/>
              <a:defRPr sz="14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31" name="Text Placeholder 18">
            <a:extLst>
              <a:ext uri="{FF2B5EF4-FFF2-40B4-BE49-F238E27FC236}">
                <a16:creationId xmlns:a16="http://schemas.microsoft.com/office/drawing/2014/main" id="{D7700E18-15B3-4681-A9DD-0C6F6DE7F964}"/>
              </a:ext>
            </a:extLst>
          </p:cNvPr>
          <p:cNvSpPr>
            <a:spLocks noGrp="1"/>
          </p:cNvSpPr>
          <p:nvPr>
            <p:ph type="body" sz="quarter" idx="26" hasCustomPrompt="1"/>
          </p:nvPr>
        </p:nvSpPr>
        <p:spPr>
          <a:xfrm>
            <a:off x="5056156" y="5503797"/>
            <a:ext cx="2103120" cy="461088"/>
          </a:xfrm>
        </p:spPr>
        <p:txBody>
          <a:bodyPr lIns="0">
            <a:noAutofit/>
          </a:bodyPr>
          <a:lstStyle>
            <a:lvl1pPr marL="0" indent="0">
              <a:buNone/>
              <a:defRPr sz="1100">
                <a:solidFill>
                  <a:schemeClr val="bg2">
                    <a:lumMod val="50000"/>
                  </a:schemeClr>
                </a:solidFill>
                <a:latin typeface="+mn-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cxnSp>
        <p:nvCxnSpPr>
          <p:cNvPr id="41" name="Straight Connector 40">
            <a:extLst>
              <a:ext uri="{FF2B5EF4-FFF2-40B4-BE49-F238E27FC236}">
                <a16:creationId xmlns:a16="http://schemas.microsoft.com/office/drawing/2014/main" id="{B1EDC63C-5D8C-41FD-857B-B939F7450147}"/>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E8E7E48-4A39-466D-A3D0-BF87AEFDAE01}"/>
              </a:ext>
            </a:extLst>
          </p:cNvPr>
          <p:cNvCxnSpPr>
            <a:cxnSpLocks/>
          </p:cNvCxnSpPr>
          <p:nvPr userDrawn="1"/>
        </p:nvCxnSpPr>
        <p:spPr>
          <a:xfrm>
            <a:off x="404432" y="4796477"/>
            <a:ext cx="2103120"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98EF327-4340-4E7B-8A30-8AEE034138FA}"/>
              </a:ext>
            </a:extLst>
          </p:cNvPr>
          <p:cNvCxnSpPr>
            <a:cxnSpLocks/>
          </p:cNvCxnSpPr>
          <p:nvPr userDrawn="1"/>
        </p:nvCxnSpPr>
        <p:spPr>
          <a:xfrm>
            <a:off x="2730294" y="4796477"/>
            <a:ext cx="2103120"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F77EE5D-8EAB-42FD-B124-684E678427C0}"/>
              </a:ext>
            </a:extLst>
          </p:cNvPr>
          <p:cNvCxnSpPr>
            <a:cxnSpLocks/>
          </p:cNvCxnSpPr>
          <p:nvPr userDrawn="1"/>
        </p:nvCxnSpPr>
        <p:spPr>
          <a:xfrm>
            <a:off x="7382018" y="4796477"/>
            <a:ext cx="2103120"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ED4EC98-51CC-4C7E-AC85-1007A1234C38}"/>
              </a:ext>
            </a:extLst>
          </p:cNvPr>
          <p:cNvCxnSpPr>
            <a:cxnSpLocks/>
          </p:cNvCxnSpPr>
          <p:nvPr userDrawn="1"/>
        </p:nvCxnSpPr>
        <p:spPr>
          <a:xfrm>
            <a:off x="5056156" y="4796477"/>
            <a:ext cx="2103120"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Picture Placeholder 4">
            <a:extLst>
              <a:ext uri="{FF2B5EF4-FFF2-40B4-BE49-F238E27FC236}">
                <a16:creationId xmlns:a16="http://schemas.microsoft.com/office/drawing/2014/main" id="{6DC78B1C-D7D4-4EFD-8F70-796484576719}"/>
              </a:ext>
            </a:extLst>
          </p:cNvPr>
          <p:cNvSpPr>
            <a:spLocks noGrp="1"/>
          </p:cNvSpPr>
          <p:nvPr>
            <p:ph type="pic" sz="quarter" idx="27"/>
          </p:nvPr>
        </p:nvSpPr>
        <p:spPr>
          <a:xfrm>
            <a:off x="9707880" y="2364900"/>
            <a:ext cx="2103120" cy="2395332"/>
          </a:xfrm>
          <a:noFill/>
          <a:ln>
            <a:noFill/>
          </a:ln>
        </p:spPr>
        <p:txBody>
          <a:bodyPr tIns="731520" anchor="ctr">
            <a:normAutofit/>
          </a:bodyPr>
          <a:lstStyle>
            <a:lvl1pPr marL="0" indent="0" algn="ctr">
              <a:buNone/>
              <a:defRPr sz="1800"/>
            </a:lvl1pPr>
          </a:lstStyle>
          <a:p>
            <a:r>
              <a:rPr lang="en-US"/>
              <a:t>Click icon to add picture</a:t>
            </a:r>
          </a:p>
        </p:txBody>
      </p:sp>
      <p:sp>
        <p:nvSpPr>
          <p:cNvPr id="22" name="Text Placeholder 18">
            <a:extLst>
              <a:ext uri="{FF2B5EF4-FFF2-40B4-BE49-F238E27FC236}">
                <a16:creationId xmlns:a16="http://schemas.microsoft.com/office/drawing/2014/main" id="{BC8807EC-2533-4E51-9F7D-F2C4F2593D7A}"/>
              </a:ext>
            </a:extLst>
          </p:cNvPr>
          <p:cNvSpPr>
            <a:spLocks noGrp="1"/>
          </p:cNvSpPr>
          <p:nvPr>
            <p:ph type="body" sz="quarter" idx="28" hasCustomPrompt="1"/>
          </p:nvPr>
        </p:nvSpPr>
        <p:spPr>
          <a:xfrm>
            <a:off x="9707880" y="5159535"/>
            <a:ext cx="2103120" cy="188912"/>
          </a:xfrm>
        </p:spPr>
        <p:txBody>
          <a:bodyPr lIns="0">
            <a:noAutofit/>
          </a:bodyPr>
          <a:lstStyle>
            <a:lvl1pPr marL="0" indent="0">
              <a:buNone/>
              <a:defRPr sz="14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23" name="Text Placeholder 18">
            <a:extLst>
              <a:ext uri="{FF2B5EF4-FFF2-40B4-BE49-F238E27FC236}">
                <a16:creationId xmlns:a16="http://schemas.microsoft.com/office/drawing/2014/main" id="{1A9DE488-818F-4B47-B3DF-CEBB0199A037}"/>
              </a:ext>
            </a:extLst>
          </p:cNvPr>
          <p:cNvSpPr>
            <a:spLocks noGrp="1"/>
          </p:cNvSpPr>
          <p:nvPr>
            <p:ph type="body" sz="quarter" idx="29" hasCustomPrompt="1"/>
          </p:nvPr>
        </p:nvSpPr>
        <p:spPr>
          <a:xfrm>
            <a:off x="9707880" y="5503797"/>
            <a:ext cx="2103120" cy="461088"/>
          </a:xfrm>
        </p:spPr>
        <p:txBody>
          <a:bodyPr lIns="0">
            <a:noAutofit/>
          </a:bodyPr>
          <a:lstStyle>
            <a:lvl1pPr marL="0" indent="0">
              <a:buNone/>
              <a:defRPr sz="1100">
                <a:solidFill>
                  <a:schemeClr val="bg2">
                    <a:lumMod val="50000"/>
                  </a:schemeClr>
                </a:solidFill>
                <a:latin typeface="+mn-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cxnSp>
        <p:nvCxnSpPr>
          <p:cNvPr id="24" name="Straight Connector 23">
            <a:extLst>
              <a:ext uri="{FF2B5EF4-FFF2-40B4-BE49-F238E27FC236}">
                <a16:creationId xmlns:a16="http://schemas.microsoft.com/office/drawing/2014/main" id="{ABED6E97-E8FA-44FA-8C25-A9C5D58C12F7}"/>
              </a:ext>
            </a:extLst>
          </p:cNvPr>
          <p:cNvCxnSpPr>
            <a:cxnSpLocks/>
          </p:cNvCxnSpPr>
          <p:nvPr userDrawn="1"/>
        </p:nvCxnSpPr>
        <p:spPr>
          <a:xfrm>
            <a:off x="9707880" y="4796477"/>
            <a:ext cx="2103120"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527372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Big 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pPr lvl="0"/>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13" name="Picture Placeholder 4">
            <a:extLst>
              <a:ext uri="{FF2B5EF4-FFF2-40B4-BE49-F238E27FC236}">
                <a16:creationId xmlns:a16="http://schemas.microsoft.com/office/drawing/2014/main" id="{AAE51A4C-6832-4DE8-A185-8E23CE910C03}"/>
              </a:ext>
            </a:extLst>
          </p:cNvPr>
          <p:cNvSpPr>
            <a:spLocks noGrp="1"/>
          </p:cNvSpPr>
          <p:nvPr>
            <p:ph type="pic" sz="quarter" idx="14"/>
          </p:nvPr>
        </p:nvSpPr>
        <p:spPr>
          <a:xfrm>
            <a:off x="381000" y="1828800"/>
            <a:ext cx="1672266" cy="1386190"/>
          </a:xfrm>
          <a:noFill/>
          <a:ln>
            <a:noFill/>
          </a:ln>
        </p:spPr>
        <p:txBody>
          <a:bodyPr tIns="731520" anchor="ctr">
            <a:normAutofit/>
          </a:bodyPr>
          <a:lstStyle>
            <a:lvl1pPr marL="0" indent="0" algn="ctr">
              <a:buNone/>
              <a:defRPr sz="1400"/>
            </a:lvl1pPr>
          </a:lstStyle>
          <a:p>
            <a:r>
              <a:rPr lang="en-US"/>
              <a:t>Click icon to add picture</a:t>
            </a:r>
          </a:p>
        </p:txBody>
      </p:sp>
      <p:sp>
        <p:nvSpPr>
          <p:cNvPr id="7" name="Picture Placeholder 4">
            <a:extLst>
              <a:ext uri="{FF2B5EF4-FFF2-40B4-BE49-F238E27FC236}">
                <a16:creationId xmlns:a16="http://schemas.microsoft.com/office/drawing/2014/main" id="{12E3A3B0-84BD-413D-B49A-BEC3177777AE}"/>
              </a:ext>
            </a:extLst>
          </p:cNvPr>
          <p:cNvSpPr>
            <a:spLocks noGrp="1"/>
          </p:cNvSpPr>
          <p:nvPr>
            <p:ph type="pic" sz="quarter" idx="15"/>
          </p:nvPr>
        </p:nvSpPr>
        <p:spPr>
          <a:xfrm>
            <a:off x="2332547" y="1828800"/>
            <a:ext cx="1672266" cy="1386190"/>
          </a:xfrm>
          <a:noFill/>
          <a:ln>
            <a:noFill/>
          </a:ln>
        </p:spPr>
        <p:txBody>
          <a:bodyPr tIns="731520" anchor="ctr">
            <a:normAutofit/>
          </a:bodyPr>
          <a:lstStyle>
            <a:lvl1pPr marL="0" indent="0" algn="ctr">
              <a:buNone/>
              <a:defRPr sz="1400"/>
            </a:lvl1pPr>
          </a:lstStyle>
          <a:p>
            <a:r>
              <a:rPr lang="en-US"/>
              <a:t>Click icon to add picture</a:t>
            </a:r>
          </a:p>
        </p:txBody>
      </p:sp>
      <p:sp>
        <p:nvSpPr>
          <p:cNvPr id="9" name="Picture Placeholder 4">
            <a:extLst>
              <a:ext uri="{FF2B5EF4-FFF2-40B4-BE49-F238E27FC236}">
                <a16:creationId xmlns:a16="http://schemas.microsoft.com/office/drawing/2014/main" id="{0F418052-0020-4FE1-B63C-B0D7615D4ED1}"/>
              </a:ext>
            </a:extLst>
          </p:cNvPr>
          <p:cNvSpPr>
            <a:spLocks noGrp="1"/>
          </p:cNvSpPr>
          <p:nvPr>
            <p:ph type="pic" sz="quarter" idx="16"/>
          </p:nvPr>
        </p:nvSpPr>
        <p:spPr>
          <a:xfrm>
            <a:off x="4284094" y="1828800"/>
            <a:ext cx="1672266" cy="1386190"/>
          </a:xfrm>
          <a:noFill/>
          <a:ln>
            <a:noFill/>
          </a:ln>
        </p:spPr>
        <p:txBody>
          <a:bodyPr tIns="731520" anchor="ctr">
            <a:normAutofit/>
          </a:bodyPr>
          <a:lstStyle>
            <a:lvl1pPr marL="0" indent="0" algn="ctr">
              <a:buNone/>
              <a:defRPr sz="1400"/>
            </a:lvl1pPr>
          </a:lstStyle>
          <a:p>
            <a:r>
              <a:rPr lang="en-US"/>
              <a:t>Click icon to add picture</a:t>
            </a:r>
          </a:p>
        </p:txBody>
      </p:sp>
      <p:sp>
        <p:nvSpPr>
          <p:cNvPr id="10" name="Picture Placeholder 4">
            <a:extLst>
              <a:ext uri="{FF2B5EF4-FFF2-40B4-BE49-F238E27FC236}">
                <a16:creationId xmlns:a16="http://schemas.microsoft.com/office/drawing/2014/main" id="{0DFFDEBB-F5C3-4A59-9D3B-8C74DE14EC04}"/>
              </a:ext>
            </a:extLst>
          </p:cNvPr>
          <p:cNvSpPr>
            <a:spLocks noGrp="1"/>
          </p:cNvSpPr>
          <p:nvPr>
            <p:ph type="pic" sz="quarter" idx="17"/>
          </p:nvPr>
        </p:nvSpPr>
        <p:spPr>
          <a:xfrm>
            <a:off x="6235641" y="1828800"/>
            <a:ext cx="1672266" cy="1386190"/>
          </a:xfrm>
          <a:noFill/>
          <a:ln>
            <a:noFill/>
          </a:ln>
        </p:spPr>
        <p:txBody>
          <a:bodyPr tIns="731520" anchor="ctr">
            <a:normAutofit/>
          </a:bodyPr>
          <a:lstStyle>
            <a:lvl1pPr marL="0" indent="0" algn="ctr">
              <a:buNone/>
              <a:defRPr sz="1400"/>
            </a:lvl1pPr>
          </a:lstStyle>
          <a:p>
            <a:r>
              <a:rPr lang="en-US"/>
              <a:t>Click icon to add picture</a:t>
            </a:r>
          </a:p>
        </p:txBody>
      </p:sp>
      <p:sp>
        <p:nvSpPr>
          <p:cNvPr id="11" name="Picture Placeholder 4">
            <a:extLst>
              <a:ext uri="{FF2B5EF4-FFF2-40B4-BE49-F238E27FC236}">
                <a16:creationId xmlns:a16="http://schemas.microsoft.com/office/drawing/2014/main" id="{E2DBD270-63E8-475C-A347-BEB1D1B36A36}"/>
              </a:ext>
            </a:extLst>
          </p:cNvPr>
          <p:cNvSpPr>
            <a:spLocks noGrp="1"/>
          </p:cNvSpPr>
          <p:nvPr>
            <p:ph type="pic" sz="quarter" idx="18"/>
          </p:nvPr>
        </p:nvSpPr>
        <p:spPr>
          <a:xfrm>
            <a:off x="8187188" y="1828800"/>
            <a:ext cx="1672266" cy="1386190"/>
          </a:xfrm>
          <a:noFill/>
          <a:ln>
            <a:noFill/>
          </a:ln>
        </p:spPr>
        <p:txBody>
          <a:bodyPr tIns="731520" anchor="ctr">
            <a:normAutofit/>
          </a:bodyPr>
          <a:lstStyle>
            <a:lvl1pPr marL="0" indent="0" algn="ctr">
              <a:buNone/>
              <a:defRPr sz="1400"/>
            </a:lvl1pPr>
          </a:lstStyle>
          <a:p>
            <a:r>
              <a:rPr lang="en-US"/>
              <a:t>Click icon to add picture</a:t>
            </a:r>
          </a:p>
        </p:txBody>
      </p:sp>
      <p:sp>
        <p:nvSpPr>
          <p:cNvPr id="19" name="Text Placeholder 18">
            <a:extLst>
              <a:ext uri="{FF2B5EF4-FFF2-40B4-BE49-F238E27FC236}">
                <a16:creationId xmlns:a16="http://schemas.microsoft.com/office/drawing/2014/main" id="{464D6BB6-6F94-4584-882E-AED523E996D2}"/>
              </a:ext>
            </a:extLst>
          </p:cNvPr>
          <p:cNvSpPr>
            <a:spLocks noGrp="1"/>
          </p:cNvSpPr>
          <p:nvPr>
            <p:ph type="body" sz="quarter" idx="19" hasCustomPrompt="1"/>
          </p:nvPr>
        </p:nvSpPr>
        <p:spPr>
          <a:xfrm>
            <a:off x="381758" y="3394976"/>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20" name="Text Placeholder 18">
            <a:extLst>
              <a:ext uri="{FF2B5EF4-FFF2-40B4-BE49-F238E27FC236}">
                <a16:creationId xmlns:a16="http://schemas.microsoft.com/office/drawing/2014/main" id="{4297364D-82B0-44E2-8A10-86C26E73A3A1}"/>
              </a:ext>
            </a:extLst>
          </p:cNvPr>
          <p:cNvSpPr>
            <a:spLocks noGrp="1"/>
          </p:cNvSpPr>
          <p:nvPr>
            <p:ph type="body" sz="quarter" idx="20" hasCustomPrompt="1"/>
          </p:nvPr>
        </p:nvSpPr>
        <p:spPr>
          <a:xfrm>
            <a:off x="381758" y="3684247"/>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24" name="Picture Placeholder 4">
            <a:extLst>
              <a:ext uri="{FF2B5EF4-FFF2-40B4-BE49-F238E27FC236}">
                <a16:creationId xmlns:a16="http://schemas.microsoft.com/office/drawing/2014/main" id="{D11FD98C-5448-45A2-A0C9-72447F9D325B}"/>
              </a:ext>
            </a:extLst>
          </p:cNvPr>
          <p:cNvSpPr>
            <a:spLocks noGrp="1"/>
          </p:cNvSpPr>
          <p:nvPr>
            <p:ph type="pic" sz="quarter" idx="29"/>
          </p:nvPr>
        </p:nvSpPr>
        <p:spPr>
          <a:xfrm>
            <a:off x="10138734" y="1828800"/>
            <a:ext cx="1672266" cy="1386190"/>
          </a:xfrm>
          <a:noFill/>
          <a:ln>
            <a:noFill/>
          </a:ln>
        </p:spPr>
        <p:txBody>
          <a:bodyPr tIns="731520" anchor="ctr">
            <a:normAutofit/>
          </a:bodyPr>
          <a:lstStyle>
            <a:lvl1pPr marL="0" indent="0" algn="ctr">
              <a:buNone/>
              <a:defRPr sz="1400"/>
            </a:lvl1pPr>
          </a:lstStyle>
          <a:p>
            <a:r>
              <a:rPr lang="en-US"/>
              <a:t>Click icon to add picture</a:t>
            </a:r>
          </a:p>
        </p:txBody>
      </p:sp>
      <p:sp>
        <p:nvSpPr>
          <p:cNvPr id="41" name="Text Placeholder 18">
            <a:extLst>
              <a:ext uri="{FF2B5EF4-FFF2-40B4-BE49-F238E27FC236}">
                <a16:creationId xmlns:a16="http://schemas.microsoft.com/office/drawing/2014/main" id="{B0CDE989-10D2-4938-BCD4-F4C7062813E4}"/>
              </a:ext>
            </a:extLst>
          </p:cNvPr>
          <p:cNvSpPr>
            <a:spLocks noGrp="1"/>
          </p:cNvSpPr>
          <p:nvPr>
            <p:ph type="body" sz="quarter" idx="30" hasCustomPrompt="1"/>
          </p:nvPr>
        </p:nvSpPr>
        <p:spPr>
          <a:xfrm>
            <a:off x="2336393" y="3394976"/>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42" name="Text Placeholder 18">
            <a:extLst>
              <a:ext uri="{FF2B5EF4-FFF2-40B4-BE49-F238E27FC236}">
                <a16:creationId xmlns:a16="http://schemas.microsoft.com/office/drawing/2014/main" id="{6D33E218-962C-4DAD-A15C-4D53A1ED220B}"/>
              </a:ext>
            </a:extLst>
          </p:cNvPr>
          <p:cNvSpPr>
            <a:spLocks noGrp="1"/>
          </p:cNvSpPr>
          <p:nvPr>
            <p:ph type="body" sz="quarter" idx="31" hasCustomPrompt="1"/>
          </p:nvPr>
        </p:nvSpPr>
        <p:spPr>
          <a:xfrm>
            <a:off x="4284471" y="3394976"/>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43" name="Text Placeholder 18">
            <a:extLst>
              <a:ext uri="{FF2B5EF4-FFF2-40B4-BE49-F238E27FC236}">
                <a16:creationId xmlns:a16="http://schemas.microsoft.com/office/drawing/2014/main" id="{DB8C822B-8927-4BD5-BC23-58478D7CCA46}"/>
              </a:ext>
            </a:extLst>
          </p:cNvPr>
          <p:cNvSpPr>
            <a:spLocks noGrp="1"/>
          </p:cNvSpPr>
          <p:nvPr>
            <p:ph type="body" sz="quarter" idx="32" hasCustomPrompt="1"/>
          </p:nvPr>
        </p:nvSpPr>
        <p:spPr>
          <a:xfrm>
            <a:off x="6236018" y="3394976"/>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44" name="Text Placeholder 18">
            <a:extLst>
              <a:ext uri="{FF2B5EF4-FFF2-40B4-BE49-F238E27FC236}">
                <a16:creationId xmlns:a16="http://schemas.microsoft.com/office/drawing/2014/main" id="{68C8495B-5E84-48CA-A633-899147746B7C}"/>
              </a:ext>
            </a:extLst>
          </p:cNvPr>
          <p:cNvSpPr>
            <a:spLocks noGrp="1"/>
          </p:cNvSpPr>
          <p:nvPr>
            <p:ph type="body" sz="quarter" idx="33" hasCustomPrompt="1"/>
          </p:nvPr>
        </p:nvSpPr>
        <p:spPr>
          <a:xfrm>
            <a:off x="8187565" y="3394976"/>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45" name="Text Placeholder 18">
            <a:extLst>
              <a:ext uri="{FF2B5EF4-FFF2-40B4-BE49-F238E27FC236}">
                <a16:creationId xmlns:a16="http://schemas.microsoft.com/office/drawing/2014/main" id="{6620288C-B699-44F1-902A-99B5F9C12692}"/>
              </a:ext>
            </a:extLst>
          </p:cNvPr>
          <p:cNvSpPr>
            <a:spLocks noGrp="1"/>
          </p:cNvSpPr>
          <p:nvPr>
            <p:ph type="body" sz="quarter" idx="34" hasCustomPrompt="1"/>
          </p:nvPr>
        </p:nvSpPr>
        <p:spPr>
          <a:xfrm>
            <a:off x="10139111" y="3394976"/>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46" name="Text Placeholder 18">
            <a:extLst>
              <a:ext uri="{FF2B5EF4-FFF2-40B4-BE49-F238E27FC236}">
                <a16:creationId xmlns:a16="http://schemas.microsoft.com/office/drawing/2014/main" id="{7F39F23E-5457-4025-8200-9DCF267914BF}"/>
              </a:ext>
            </a:extLst>
          </p:cNvPr>
          <p:cNvSpPr>
            <a:spLocks noGrp="1"/>
          </p:cNvSpPr>
          <p:nvPr>
            <p:ph type="body" sz="quarter" idx="35" hasCustomPrompt="1"/>
          </p:nvPr>
        </p:nvSpPr>
        <p:spPr>
          <a:xfrm>
            <a:off x="2336393" y="3684247"/>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47" name="Text Placeholder 18">
            <a:extLst>
              <a:ext uri="{FF2B5EF4-FFF2-40B4-BE49-F238E27FC236}">
                <a16:creationId xmlns:a16="http://schemas.microsoft.com/office/drawing/2014/main" id="{CDC4DA34-25B4-42E5-82B3-93A11E25FC53}"/>
              </a:ext>
            </a:extLst>
          </p:cNvPr>
          <p:cNvSpPr>
            <a:spLocks noGrp="1"/>
          </p:cNvSpPr>
          <p:nvPr>
            <p:ph type="body" sz="quarter" idx="36" hasCustomPrompt="1"/>
          </p:nvPr>
        </p:nvSpPr>
        <p:spPr>
          <a:xfrm>
            <a:off x="4284471" y="3684247"/>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48" name="Text Placeholder 18">
            <a:extLst>
              <a:ext uri="{FF2B5EF4-FFF2-40B4-BE49-F238E27FC236}">
                <a16:creationId xmlns:a16="http://schemas.microsoft.com/office/drawing/2014/main" id="{2CEA894A-846B-4DBC-AC50-5B0FB599C136}"/>
              </a:ext>
            </a:extLst>
          </p:cNvPr>
          <p:cNvSpPr>
            <a:spLocks noGrp="1"/>
          </p:cNvSpPr>
          <p:nvPr>
            <p:ph type="body" sz="quarter" idx="37" hasCustomPrompt="1"/>
          </p:nvPr>
        </p:nvSpPr>
        <p:spPr>
          <a:xfrm>
            <a:off x="6236018" y="3684247"/>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49" name="Text Placeholder 18">
            <a:extLst>
              <a:ext uri="{FF2B5EF4-FFF2-40B4-BE49-F238E27FC236}">
                <a16:creationId xmlns:a16="http://schemas.microsoft.com/office/drawing/2014/main" id="{01DC45DC-A9EF-4356-92AD-0362EFA972E1}"/>
              </a:ext>
            </a:extLst>
          </p:cNvPr>
          <p:cNvSpPr>
            <a:spLocks noGrp="1"/>
          </p:cNvSpPr>
          <p:nvPr>
            <p:ph type="body" sz="quarter" idx="38" hasCustomPrompt="1"/>
          </p:nvPr>
        </p:nvSpPr>
        <p:spPr>
          <a:xfrm>
            <a:off x="8187565" y="3684247"/>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50" name="Text Placeholder 18">
            <a:extLst>
              <a:ext uri="{FF2B5EF4-FFF2-40B4-BE49-F238E27FC236}">
                <a16:creationId xmlns:a16="http://schemas.microsoft.com/office/drawing/2014/main" id="{6B432251-E7B9-4C27-BA9F-C6B7CAA21D41}"/>
              </a:ext>
            </a:extLst>
          </p:cNvPr>
          <p:cNvSpPr>
            <a:spLocks noGrp="1"/>
          </p:cNvSpPr>
          <p:nvPr>
            <p:ph type="body" sz="quarter" idx="39" hasCustomPrompt="1"/>
          </p:nvPr>
        </p:nvSpPr>
        <p:spPr>
          <a:xfrm>
            <a:off x="10139111" y="3684247"/>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75" name="Picture Placeholder 4">
            <a:extLst>
              <a:ext uri="{FF2B5EF4-FFF2-40B4-BE49-F238E27FC236}">
                <a16:creationId xmlns:a16="http://schemas.microsoft.com/office/drawing/2014/main" id="{BBF5A094-EA43-4E44-96CD-6C3474132A8B}"/>
              </a:ext>
            </a:extLst>
          </p:cNvPr>
          <p:cNvSpPr>
            <a:spLocks noGrp="1"/>
          </p:cNvSpPr>
          <p:nvPr>
            <p:ph type="pic" sz="quarter" idx="40"/>
          </p:nvPr>
        </p:nvSpPr>
        <p:spPr>
          <a:xfrm>
            <a:off x="381000" y="4236182"/>
            <a:ext cx="1672266" cy="1386400"/>
          </a:xfrm>
          <a:noFill/>
          <a:ln>
            <a:noFill/>
          </a:ln>
        </p:spPr>
        <p:txBody>
          <a:bodyPr tIns="731520" anchor="ctr">
            <a:normAutofit/>
          </a:bodyPr>
          <a:lstStyle>
            <a:lvl1pPr marL="0" indent="0" algn="ctr">
              <a:buNone/>
              <a:defRPr sz="1400"/>
            </a:lvl1pPr>
          </a:lstStyle>
          <a:p>
            <a:r>
              <a:rPr lang="en-US"/>
              <a:t>Click icon to add picture</a:t>
            </a:r>
          </a:p>
        </p:txBody>
      </p:sp>
      <p:sp>
        <p:nvSpPr>
          <p:cNvPr id="76" name="Picture Placeholder 4">
            <a:extLst>
              <a:ext uri="{FF2B5EF4-FFF2-40B4-BE49-F238E27FC236}">
                <a16:creationId xmlns:a16="http://schemas.microsoft.com/office/drawing/2014/main" id="{22505DF2-90DF-44CC-97A2-D36213AF32A0}"/>
              </a:ext>
            </a:extLst>
          </p:cNvPr>
          <p:cNvSpPr>
            <a:spLocks noGrp="1"/>
          </p:cNvSpPr>
          <p:nvPr>
            <p:ph type="pic" sz="quarter" idx="41"/>
          </p:nvPr>
        </p:nvSpPr>
        <p:spPr>
          <a:xfrm>
            <a:off x="2332547" y="4236182"/>
            <a:ext cx="1672266" cy="1386400"/>
          </a:xfrm>
          <a:noFill/>
          <a:ln>
            <a:noFill/>
          </a:ln>
        </p:spPr>
        <p:txBody>
          <a:bodyPr tIns="731520" anchor="ctr">
            <a:normAutofit/>
          </a:bodyPr>
          <a:lstStyle>
            <a:lvl1pPr marL="0" indent="0" algn="ctr">
              <a:buNone/>
              <a:defRPr sz="1400"/>
            </a:lvl1pPr>
          </a:lstStyle>
          <a:p>
            <a:r>
              <a:rPr lang="en-US"/>
              <a:t>Click icon to add picture</a:t>
            </a:r>
          </a:p>
        </p:txBody>
      </p:sp>
      <p:sp>
        <p:nvSpPr>
          <p:cNvPr id="77" name="Picture Placeholder 4">
            <a:extLst>
              <a:ext uri="{FF2B5EF4-FFF2-40B4-BE49-F238E27FC236}">
                <a16:creationId xmlns:a16="http://schemas.microsoft.com/office/drawing/2014/main" id="{2EA1C2AF-DFDC-4B7C-BFBC-07F57356138C}"/>
              </a:ext>
            </a:extLst>
          </p:cNvPr>
          <p:cNvSpPr>
            <a:spLocks noGrp="1"/>
          </p:cNvSpPr>
          <p:nvPr>
            <p:ph type="pic" sz="quarter" idx="42"/>
          </p:nvPr>
        </p:nvSpPr>
        <p:spPr>
          <a:xfrm>
            <a:off x="4284094" y="4236182"/>
            <a:ext cx="1672266" cy="1386400"/>
          </a:xfrm>
          <a:noFill/>
          <a:ln>
            <a:noFill/>
          </a:ln>
        </p:spPr>
        <p:txBody>
          <a:bodyPr tIns="731520" anchor="ctr">
            <a:normAutofit/>
          </a:bodyPr>
          <a:lstStyle>
            <a:lvl1pPr marL="0" indent="0" algn="ctr">
              <a:buNone/>
              <a:defRPr sz="1400"/>
            </a:lvl1pPr>
          </a:lstStyle>
          <a:p>
            <a:r>
              <a:rPr lang="en-US"/>
              <a:t>Click icon to add picture</a:t>
            </a:r>
          </a:p>
        </p:txBody>
      </p:sp>
      <p:sp>
        <p:nvSpPr>
          <p:cNvPr id="78" name="Picture Placeholder 4">
            <a:extLst>
              <a:ext uri="{FF2B5EF4-FFF2-40B4-BE49-F238E27FC236}">
                <a16:creationId xmlns:a16="http://schemas.microsoft.com/office/drawing/2014/main" id="{D5C5843D-D698-43B6-ABB6-B9F27B182EF0}"/>
              </a:ext>
            </a:extLst>
          </p:cNvPr>
          <p:cNvSpPr>
            <a:spLocks noGrp="1"/>
          </p:cNvSpPr>
          <p:nvPr>
            <p:ph type="pic" sz="quarter" idx="43"/>
          </p:nvPr>
        </p:nvSpPr>
        <p:spPr>
          <a:xfrm>
            <a:off x="6235641" y="4236182"/>
            <a:ext cx="1672266" cy="1386400"/>
          </a:xfrm>
          <a:noFill/>
          <a:ln>
            <a:noFill/>
          </a:ln>
        </p:spPr>
        <p:txBody>
          <a:bodyPr tIns="731520" anchor="ctr">
            <a:normAutofit/>
          </a:bodyPr>
          <a:lstStyle>
            <a:lvl1pPr marL="0" indent="0" algn="ctr">
              <a:buNone/>
              <a:defRPr sz="1400"/>
            </a:lvl1pPr>
          </a:lstStyle>
          <a:p>
            <a:r>
              <a:rPr lang="en-US"/>
              <a:t>Click icon to add picture</a:t>
            </a:r>
          </a:p>
        </p:txBody>
      </p:sp>
      <p:sp>
        <p:nvSpPr>
          <p:cNvPr id="79" name="Picture Placeholder 4">
            <a:extLst>
              <a:ext uri="{FF2B5EF4-FFF2-40B4-BE49-F238E27FC236}">
                <a16:creationId xmlns:a16="http://schemas.microsoft.com/office/drawing/2014/main" id="{58501016-1C45-4B09-8796-AA5402991F2F}"/>
              </a:ext>
            </a:extLst>
          </p:cNvPr>
          <p:cNvSpPr>
            <a:spLocks noGrp="1"/>
          </p:cNvSpPr>
          <p:nvPr>
            <p:ph type="pic" sz="quarter" idx="44"/>
          </p:nvPr>
        </p:nvSpPr>
        <p:spPr>
          <a:xfrm>
            <a:off x="8187188" y="4236182"/>
            <a:ext cx="1672266" cy="1386400"/>
          </a:xfrm>
          <a:noFill/>
          <a:ln>
            <a:noFill/>
          </a:ln>
        </p:spPr>
        <p:txBody>
          <a:bodyPr tIns="731520" anchor="ctr">
            <a:normAutofit/>
          </a:bodyPr>
          <a:lstStyle>
            <a:lvl1pPr marL="0" indent="0" algn="ctr">
              <a:buNone/>
              <a:defRPr sz="1400"/>
            </a:lvl1pPr>
          </a:lstStyle>
          <a:p>
            <a:r>
              <a:rPr lang="en-US"/>
              <a:t>Click icon to add picture</a:t>
            </a:r>
          </a:p>
        </p:txBody>
      </p:sp>
      <p:sp>
        <p:nvSpPr>
          <p:cNvPr id="81" name="Text Placeholder 18">
            <a:extLst>
              <a:ext uri="{FF2B5EF4-FFF2-40B4-BE49-F238E27FC236}">
                <a16:creationId xmlns:a16="http://schemas.microsoft.com/office/drawing/2014/main" id="{0DFDDD51-B3E6-46B6-B91E-9AE73119E41F}"/>
              </a:ext>
            </a:extLst>
          </p:cNvPr>
          <p:cNvSpPr>
            <a:spLocks noGrp="1"/>
          </p:cNvSpPr>
          <p:nvPr>
            <p:ph type="body" sz="quarter" idx="45" hasCustomPrompt="1"/>
          </p:nvPr>
        </p:nvSpPr>
        <p:spPr>
          <a:xfrm>
            <a:off x="381758" y="5802358"/>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82" name="Text Placeholder 18">
            <a:extLst>
              <a:ext uri="{FF2B5EF4-FFF2-40B4-BE49-F238E27FC236}">
                <a16:creationId xmlns:a16="http://schemas.microsoft.com/office/drawing/2014/main" id="{B1ECAE5B-08EA-40DE-A39C-54BD83C530E9}"/>
              </a:ext>
            </a:extLst>
          </p:cNvPr>
          <p:cNvSpPr>
            <a:spLocks noGrp="1"/>
          </p:cNvSpPr>
          <p:nvPr>
            <p:ph type="body" sz="quarter" idx="46" hasCustomPrompt="1"/>
          </p:nvPr>
        </p:nvSpPr>
        <p:spPr>
          <a:xfrm>
            <a:off x="381758" y="6091629"/>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83" name="Picture Placeholder 4">
            <a:extLst>
              <a:ext uri="{FF2B5EF4-FFF2-40B4-BE49-F238E27FC236}">
                <a16:creationId xmlns:a16="http://schemas.microsoft.com/office/drawing/2014/main" id="{470F3C2F-24F4-43D9-8584-6F908CD03852}"/>
              </a:ext>
            </a:extLst>
          </p:cNvPr>
          <p:cNvSpPr>
            <a:spLocks noGrp="1"/>
          </p:cNvSpPr>
          <p:nvPr>
            <p:ph type="pic" sz="quarter" idx="47"/>
          </p:nvPr>
        </p:nvSpPr>
        <p:spPr>
          <a:xfrm>
            <a:off x="10138734" y="4236182"/>
            <a:ext cx="1672266" cy="1386400"/>
          </a:xfrm>
          <a:noFill/>
          <a:ln>
            <a:noFill/>
          </a:ln>
        </p:spPr>
        <p:txBody>
          <a:bodyPr tIns="731520" anchor="ctr">
            <a:normAutofit/>
          </a:bodyPr>
          <a:lstStyle>
            <a:lvl1pPr marL="0" indent="0" algn="ctr">
              <a:buNone/>
              <a:defRPr sz="1400"/>
            </a:lvl1pPr>
          </a:lstStyle>
          <a:p>
            <a:r>
              <a:rPr lang="en-US"/>
              <a:t>Click icon to add picture</a:t>
            </a:r>
          </a:p>
        </p:txBody>
      </p:sp>
      <p:sp>
        <p:nvSpPr>
          <p:cNvPr id="89" name="Text Placeholder 18">
            <a:extLst>
              <a:ext uri="{FF2B5EF4-FFF2-40B4-BE49-F238E27FC236}">
                <a16:creationId xmlns:a16="http://schemas.microsoft.com/office/drawing/2014/main" id="{D0376FB2-EC0B-4535-96EB-CB81DCB3CA27}"/>
              </a:ext>
            </a:extLst>
          </p:cNvPr>
          <p:cNvSpPr>
            <a:spLocks noGrp="1"/>
          </p:cNvSpPr>
          <p:nvPr>
            <p:ph type="body" sz="quarter" idx="48" hasCustomPrompt="1"/>
          </p:nvPr>
        </p:nvSpPr>
        <p:spPr>
          <a:xfrm>
            <a:off x="2336393" y="5802358"/>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90" name="Text Placeholder 18">
            <a:extLst>
              <a:ext uri="{FF2B5EF4-FFF2-40B4-BE49-F238E27FC236}">
                <a16:creationId xmlns:a16="http://schemas.microsoft.com/office/drawing/2014/main" id="{6B4C7AF3-E97D-4E58-9EEA-3BC797639049}"/>
              </a:ext>
            </a:extLst>
          </p:cNvPr>
          <p:cNvSpPr>
            <a:spLocks noGrp="1"/>
          </p:cNvSpPr>
          <p:nvPr>
            <p:ph type="body" sz="quarter" idx="49" hasCustomPrompt="1"/>
          </p:nvPr>
        </p:nvSpPr>
        <p:spPr>
          <a:xfrm>
            <a:off x="4284471" y="5802358"/>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91" name="Text Placeholder 18">
            <a:extLst>
              <a:ext uri="{FF2B5EF4-FFF2-40B4-BE49-F238E27FC236}">
                <a16:creationId xmlns:a16="http://schemas.microsoft.com/office/drawing/2014/main" id="{DFF6C7BA-EE07-42C9-8C64-2187E0777D70}"/>
              </a:ext>
            </a:extLst>
          </p:cNvPr>
          <p:cNvSpPr>
            <a:spLocks noGrp="1"/>
          </p:cNvSpPr>
          <p:nvPr>
            <p:ph type="body" sz="quarter" idx="50" hasCustomPrompt="1"/>
          </p:nvPr>
        </p:nvSpPr>
        <p:spPr>
          <a:xfrm>
            <a:off x="6236018" y="5802358"/>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92" name="Text Placeholder 18">
            <a:extLst>
              <a:ext uri="{FF2B5EF4-FFF2-40B4-BE49-F238E27FC236}">
                <a16:creationId xmlns:a16="http://schemas.microsoft.com/office/drawing/2014/main" id="{07E28D6F-6092-43D9-8714-80D6C73C610B}"/>
              </a:ext>
            </a:extLst>
          </p:cNvPr>
          <p:cNvSpPr>
            <a:spLocks noGrp="1"/>
          </p:cNvSpPr>
          <p:nvPr>
            <p:ph type="body" sz="quarter" idx="51" hasCustomPrompt="1"/>
          </p:nvPr>
        </p:nvSpPr>
        <p:spPr>
          <a:xfrm>
            <a:off x="8187565" y="5802358"/>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93" name="Text Placeholder 18">
            <a:extLst>
              <a:ext uri="{FF2B5EF4-FFF2-40B4-BE49-F238E27FC236}">
                <a16:creationId xmlns:a16="http://schemas.microsoft.com/office/drawing/2014/main" id="{2FFDB61B-B753-46DE-83F0-1C3637288BF7}"/>
              </a:ext>
            </a:extLst>
          </p:cNvPr>
          <p:cNvSpPr>
            <a:spLocks noGrp="1"/>
          </p:cNvSpPr>
          <p:nvPr>
            <p:ph type="body" sz="quarter" idx="52" hasCustomPrompt="1"/>
          </p:nvPr>
        </p:nvSpPr>
        <p:spPr>
          <a:xfrm>
            <a:off x="10139111" y="5802358"/>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94" name="Text Placeholder 18">
            <a:extLst>
              <a:ext uri="{FF2B5EF4-FFF2-40B4-BE49-F238E27FC236}">
                <a16:creationId xmlns:a16="http://schemas.microsoft.com/office/drawing/2014/main" id="{8D2E891C-532D-4119-8670-3BEC600C36DC}"/>
              </a:ext>
            </a:extLst>
          </p:cNvPr>
          <p:cNvSpPr>
            <a:spLocks noGrp="1"/>
          </p:cNvSpPr>
          <p:nvPr>
            <p:ph type="body" sz="quarter" idx="53" hasCustomPrompt="1"/>
          </p:nvPr>
        </p:nvSpPr>
        <p:spPr>
          <a:xfrm>
            <a:off x="2336393" y="6091629"/>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95" name="Text Placeholder 18">
            <a:extLst>
              <a:ext uri="{FF2B5EF4-FFF2-40B4-BE49-F238E27FC236}">
                <a16:creationId xmlns:a16="http://schemas.microsoft.com/office/drawing/2014/main" id="{6856F5CA-5435-4721-B44A-B2C58E2776A6}"/>
              </a:ext>
            </a:extLst>
          </p:cNvPr>
          <p:cNvSpPr>
            <a:spLocks noGrp="1"/>
          </p:cNvSpPr>
          <p:nvPr>
            <p:ph type="body" sz="quarter" idx="54" hasCustomPrompt="1"/>
          </p:nvPr>
        </p:nvSpPr>
        <p:spPr>
          <a:xfrm>
            <a:off x="4284471" y="6091629"/>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96" name="Text Placeholder 18">
            <a:extLst>
              <a:ext uri="{FF2B5EF4-FFF2-40B4-BE49-F238E27FC236}">
                <a16:creationId xmlns:a16="http://schemas.microsoft.com/office/drawing/2014/main" id="{9B11DBD6-7413-4761-BD6F-B96A3A6F3109}"/>
              </a:ext>
            </a:extLst>
          </p:cNvPr>
          <p:cNvSpPr>
            <a:spLocks noGrp="1"/>
          </p:cNvSpPr>
          <p:nvPr>
            <p:ph type="body" sz="quarter" idx="55" hasCustomPrompt="1"/>
          </p:nvPr>
        </p:nvSpPr>
        <p:spPr>
          <a:xfrm>
            <a:off x="6236018" y="6091629"/>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97" name="Text Placeholder 18">
            <a:extLst>
              <a:ext uri="{FF2B5EF4-FFF2-40B4-BE49-F238E27FC236}">
                <a16:creationId xmlns:a16="http://schemas.microsoft.com/office/drawing/2014/main" id="{22A73A65-88DD-42EF-A47D-43A9D1DA5B97}"/>
              </a:ext>
            </a:extLst>
          </p:cNvPr>
          <p:cNvSpPr>
            <a:spLocks noGrp="1"/>
          </p:cNvSpPr>
          <p:nvPr>
            <p:ph type="body" sz="quarter" idx="56" hasCustomPrompt="1"/>
          </p:nvPr>
        </p:nvSpPr>
        <p:spPr>
          <a:xfrm>
            <a:off x="8187565" y="6091629"/>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98" name="Text Placeholder 18">
            <a:extLst>
              <a:ext uri="{FF2B5EF4-FFF2-40B4-BE49-F238E27FC236}">
                <a16:creationId xmlns:a16="http://schemas.microsoft.com/office/drawing/2014/main" id="{335142EF-6A8E-4680-B035-78CD1AC66BC3}"/>
              </a:ext>
            </a:extLst>
          </p:cNvPr>
          <p:cNvSpPr>
            <a:spLocks noGrp="1"/>
          </p:cNvSpPr>
          <p:nvPr>
            <p:ph type="body" sz="quarter" idx="57" hasCustomPrompt="1"/>
          </p:nvPr>
        </p:nvSpPr>
        <p:spPr>
          <a:xfrm>
            <a:off x="10139111" y="6091629"/>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cxnSp>
        <p:nvCxnSpPr>
          <p:cNvPr id="99" name="Straight Connector 98">
            <a:extLst>
              <a:ext uri="{FF2B5EF4-FFF2-40B4-BE49-F238E27FC236}">
                <a16:creationId xmlns:a16="http://schemas.microsoft.com/office/drawing/2014/main" id="{09D7ED6E-8458-4133-B25C-4CBAF700D25E}"/>
              </a:ext>
            </a:extLst>
          </p:cNvPr>
          <p:cNvCxnSpPr>
            <a:cxnSpLocks/>
          </p:cNvCxnSpPr>
          <p:nvPr userDrawn="1"/>
        </p:nvCxnSpPr>
        <p:spPr>
          <a:xfrm>
            <a:off x="381000" y="3254392"/>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194BED3-6701-47C2-B1FD-F0131A2E75C5}"/>
              </a:ext>
            </a:extLst>
          </p:cNvPr>
          <p:cNvCxnSpPr>
            <a:cxnSpLocks/>
          </p:cNvCxnSpPr>
          <p:nvPr userDrawn="1"/>
        </p:nvCxnSpPr>
        <p:spPr>
          <a:xfrm>
            <a:off x="2331461" y="3254392"/>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94C23FCA-A0D7-41A2-A2FB-CDB6B8FC63CB}"/>
              </a:ext>
            </a:extLst>
          </p:cNvPr>
          <p:cNvCxnSpPr>
            <a:cxnSpLocks/>
          </p:cNvCxnSpPr>
          <p:nvPr userDrawn="1"/>
        </p:nvCxnSpPr>
        <p:spPr>
          <a:xfrm>
            <a:off x="4283008" y="3254392"/>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25F3321-4DB0-43FD-8CFC-02D09007B362}"/>
              </a:ext>
            </a:extLst>
          </p:cNvPr>
          <p:cNvCxnSpPr>
            <a:cxnSpLocks/>
          </p:cNvCxnSpPr>
          <p:nvPr userDrawn="1"/>
        </p:nvCxnSpPr>
        <p:spPr>
          <a:xfrm>
            <a:off x="6234555" y="3254392"/>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5BFC319E-5796-4E60-AD50-51BFB6820B8D}"/>
              </a:ext>
            </a:extLst>
          </p:cNvPr>
          <p:cNvCxnSpPr>
            <a:cxnSpLocks/>
          </p:cNvCxnSpPr>
          <p:nvPr userDrawn="1"/>
        </p:nvCxnSpPr>
        <p:spPr>
          <a:xfrm>
            <a:off x="8186102" y="3254392"/>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B38D850E-4F17-4C7C-A69D-560AC05F33B6}"/>
              </a:ext>
            </a:extLst>
          </p:cNvPr>
          <p:cNvCxnSpPr>
            <a:cxnSpLocks/>
          </p:cNvCxnSpPr>
          <p:nvPr userDrawn="1"/>
        </p:nvCxnSpPr>
        <p:spPr>
          <a:xfrm>
            <a:off x="10137648" y="3254392"/>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380DF329-125D-4CC2-BBA2-EA246711CB58}"/>
              </a:ext>
            </a:extLst>
          </p:cNvPr>
          <p:cNvCxnSpPr>
            <a:cxnSpLocks/>
          </p:cNvCxnSpPr>
          <p:nvPr userDrawn="1"/>
        </p:nvCxnSpPr>
        <p:spPr>
          <a:xfrm>
            <a:off x="381000" y="5661986"/>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DDAF24F6-CD50-4412-9EED-A94047F94E18}"/>
              </a:ext>
            </a:extLst>
          </p:cNvPr>
          <p:cNvCxnSpPr>
            <a:cxnSpLocks/>
          </p:cNvCxnSpPr>
          <p:nvPr userDrawn="1"/>
        </p:nvCxnSpPr>
        <p:spPr>
          <a:xfrm>
            <a:off x="2331461" y="5661986"/>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D2A524FC-C50C-47D9-865F-A07E99E80C7C}"/>
              </a:ext>
            </a:extLst>
          </p:cNvPr>
          <p:cNvCxnSpPr>
            <a:cxnSpLocks/>
          </p:cNvCxnSpPr>
          <p:nvPr userDrawn="1"/>
        </p:nvCxnSpPr>
        <p:spPr>
          <a:xfrm>
            <a:off x="4283008" y="5661986"/>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22CBA07F-04FF-4B61-95C7-77E5F0AF34B7}"/>
              </a:ext>
            </a:extLst>
          </p:cNvPr>
          <p:cNvCxnSpPr>
            <a:cxnSpLocks/>
          </p:cNvCxnSpPr>
          <p:nvPr userDrawn="1"/>
        </p:nvCxnSpPr>
        <p:spPr>
          <a:xfrm>
            <a:off x="6234555" y="5661986"/>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5CA51649-F451-42FE-AFF9-85E5C8EF4A6A}"/>
              </a:ext>
            </a:extLst>
          </p:cNvPr>
          <p:cNvCxnSpPr>
            <a:cxnSpLocks/>
          </p:cNvCxnSpPr>
          <p:nvPr userDrawn="1"/>
        </p:nvCxnSpPr>
        <p:spPr>
          <a:xfrm>
            <a:off x="8186102" y="5661986"/>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D9024DF6-4254-40FA-B5BA-0683ACE870BD}"/>
              </a:ext>
            </a:extLst>
          </p:cNvPr>
          <p:cNvCxnSpPr>
            <a:cxnSpLocks/>
          </p:cNvCxnSpPr>
          <p:nvPr userDrawn="1"/>
        </p:nvCxnSpPr>
        <p:spPr>
          <a:xfrm>
            <a:off x="10137648" y="5661986"/>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7B291A03-0B8B-40F9-AA17-16514CF563AC}"/>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237249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k Content- Blank">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54604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Dk Content- Just Headers">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lvl1pPr>
              <a:defRPr>
                <a:solidFill>
                  <a:schemeClr val="bg1"/>
                </a:solidFill>
              </a:defRPr>
            </a:lvl1pPr>
          </a:lstStyle>
          <a:p>
            <a:r>
              <a:rPr lang="en-US"/>
              <a:t>Click to edit title</a:t>
            </a:r>
          </a:p>
        </p:txBody>
      </p:sp>
      <p:sp>
        <p:nvSpPr>
          <p:cNvPr id="5" name="Text Placeholder 5">
            <a:extLst>
              <a:ext uri="{FF2B5EF4-FFF2-40B4-BE49-F238E27FC236}">
                <a16:creationId xmlns:a16="http://schemas.microsoft.com/office/drawing/2014/main" id="{263FB490-732E-4E7F-86DD-9A0258B37CA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75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cxnSp>
        <p:nvCxnSpPr>
          <p:cNvPr id="4" name="Straight Connector 3">
            <a:extLst>
              <a:ext uri="{FF2B5EF4-FFF2-40B4-BE49-F238E27FC236}">
                <a16:creationId xmlns:a16="http://schemas.microsoft.com/office/drawing/2014/main" id="{132840BC-21B0-499A-9D86-D5011E0AF959}"/>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4762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k Content- General Us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lvl1pPr>
              <a:defRPr>
                <a:solidFill>
                  <a:schemeClr val="bg1"/>
                </a:solidFill>
              </a:defRPr>
            </a:lvl1pPr>
          </a:lstStyle>
          <a:p>
            <a:r>
              <a:rPr lang="en-US"/>
              <a:t>Click to edit title</a:t>
            </a:r>
          </a:p>
        </p:txBody>
      </p:sp>
      <p:sp>
        <p:nvSpPr>
          <p:cNvPr id="4" name="Content Placeholder 3">
            <a:extLst>
              <a:ext uri="{FF2B5EF4-FFF2-40B4-BE49-F238E27FC236}">
                <a16:creationId xmlns:a16="http://schemas.microsoft.com/office/drawing/2014/main" id="{22BF2DB7-EE11-416A-9DE6-926EAA187487}"/>
              </a:ext>
            </a:extLst>
          </p:cNvPr>
          <p:cNvSpPr>
            <a:spLocks noGrp="1"/>
          </p:cNvSpPr>
          <p:nvPr>
            <p:ph sz="quarter" idx="10" hasCustomPrompt="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Text Placeholder 5">
            <a:extLst>
              <a:ext uri="{FF2B5EF4-FFF2-40B4-BE49-F238E27FC236}">
                <a16:creationId xmlns:a16="http://schemas.microsoft.com/office/drawing/2014/main" id="{263FB490-732E-4E7F-86DD-9A0258B37CA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75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cxnSp>
        <p:nvCxnSpPr>
          <p:cNvPr id="6" name="Straight Connector 5">
            <a:extLst>
              <a:ext uri="{FF2B5EF4-FFF2-40B4-BE49-F238E27FC236}">
                <a16:creationId xmlns:a16="http://schemas.microsoft.com/office/drawing/2014/main" id="{CF972857-5763-4F0E-B21A-08ABDB2203C3}"/>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7422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k Content- Copy/Char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lvl1pPr>
              <a:defRPr>
                <a:solidFill>
                  <a:schemeClr val="bg1"/>
                </a:solidFill>
              </a:defRPr>
            </a:lvl1pPr>
          </a:lstStyle>
          <a:p>
            <a:r>
              <a:rPr lang="en-US"/>
              <a:t>Click to edit title</a:t>
            </a:r>
          </a:p>
        </p:txBody>
      </p:sp>
      <p:sp>
        <p:nvSpPr>
          <p:cNvPr id="4" name="Content Placeholder 3">
            <a:extLst>
              <a:ext uri="{FF2B5EF4-FFF2-40B4-BE49-F238E27FC236}">
                <a16:creationId xmlns:a16="http://schemas.microsoft.com/office/drawing/2014/main" id="{22BF2DB7-EE11-416A-9DE6-926EAA187487}"/>
              </a:ext>
            </a:extLst>
          </p:cNvPr>
          <p:cNvSpPr>
            <a:spLocks noGrp="1"/>
          </p:cNvSpPr>
          <p:nvPr>
            <p:ph sz="quarter" idx="10" hasCustomPrompt="1"/>
          </p:nvPr>
        </p:nvSpPr>
        <p:spPr>
          <a:xfrm>
            <a:off x="381000" y="1828800"/>
            <a:ext cx="5577840" cy="472439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7" name="Text Placeholder 5">
            <a:extLst>
              <a:ext uri="{FF2B5EF4-FFF2-40B4-BE49-F238E27FC236}">
                <a16:creationId xmlns:a16="http://schemas.microsoft.com/office/drawing/2014/main" id="{DDB53E48-9D7F-46FA-8CB9-FEE43C12851B}"/>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75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8" name="Chart Placeholder 7">
            <a:extLst>
              <a:ext uri="{FF2B5EF4-FFF2-40B4-BE49-F238E27FC236}">
                <a16:creationId xmlns:a16="http://schemas.microsoft.com/office/drawing/2014/main" id="{F7E7C804-CEFA-4DE8-9C89-DEAE5091E930}"/>
              </a:ext>
            </a:extLst>
          </p:cNvPr>
          <p:cNvSpPr>
            <a:spLocks noGrp="1"/>
          </p:cNvSpPr>
          <p:nvPr>
            <p:ph type="chart" sz="quarter" idx="13"/>
          </p:nvPr>
        </p:nvSpPr>
        <p:spPr>
          <a:xfrm>
            <a:off x="6232525" y="1828800"/>
            <a:ext cx="5578475" cy="4724400"/>
          </a:xfrm>
        </p:spPr>
        <p:txBody>
          <a:bodyPr tIns="731520" anchor="ctr">
            <a:normAutofit/>
          </a:bodyPr>
          <a:lstStyle>
            <a:lvl1pPr marL="0" indent="0" algn="ctr">
              <a:buNone/>
              <a:defRPr sz="180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chart</a:t>
            </a:r>
          </a:p>
        </p:txBody>
      </p:sp>
      <p:cxnSp>
        <p:nvCxnSpPr>
          <p:cNvPr id="6" name="Straight Connector 5">
            <a:extLst>
              <a:ext uri="{FF2B5EF4-FFF2-40B4-BE49-F238E27FC236}">
                <a16:creationId xmlns:a16="http://schemas.microsoft.com/office/drawing/2014/main" id="{4801C81A-9DB7-4A53-B891-D7A512A4945C}"/>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496806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Dk Content- Char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lvl1pPr>
              <a:defRPr b="1">
                <a:solidFill>
                  <a:schemeClr val="bg1"/>
                </a:solidFill>
                <a:latin typeface="Century Gothic" panose="020B0502020202020204" pitchFamily="34" charset="0"/>
              </a:defRPr>
            </a:lvl1pPr>
          </a:lstStyle>
          <a:p>
            <a:r>
              <a:rPr lang="en-US"/>
              <a:t>Click to edit title</a:t>
            </a:r>
          </a:p>
        </p:txBody>
      </p:sp>
      <p:sp>
        <p:nvSpPr>
          <p:cNvPr id="7" name="Chart Placeholder 6">
            <a:extLst>
              <a:ext uri="{FF2B5EF4-FFF2-40B4-BE49-F238E27FC236}">
                <a16:creationId xmlns:a16="http://schemas.microsoft.com/office/drawing/2014/main" id="{14DD7B7C-92EE-45F2-BE31-DE908F3F3CCD}"/>
              </a:ext>
            </a:extLst>
          </p:cNvPr>
          <p:cNvSpPr>
            <a:spLocks noGrp="1"/>
          </p:cNvSpPr>
          <p:nvPr>
            <p:ph type="chart" sz="quarter" idx="12"/>
          </p:nvPr>
        </p:nvSpPr>
        <p:spPr>
          <a:noFill/>
        </p:spPr>
        <p:txBody>
          <a:bodyPr tIns="731520" anchor="ctr">
            <a:normAutofit/>
          </a:bodyPr>
          <a:lstStyle>
            <a:lvl1pPr marL="0" indent="0" algn="ctr">
              <a:buNone/>
              <a:defRPr sz="1800">
                <a:solidFill>
                  <a:schemeClr val="bg1"/>
                </a:solidFill>
              </a:defRPr>
            </a:lvl1pPr>
          </a:lstStyle>
          <a:p>
            <a:r>
              <a:rPr lang="en-US"/>
              <a:t>Click icon to add chart</a:t>
            </a:r>
          </a:p>
        </p:txBody>
      </p:sp>
      <p:sp>
        <p:nvSpPr>
          <p:cNvPr id="5" name="Text Placeholder 5">
            <a:extLst>
              <a:ext uri="{FF2B5EF4-FFF2-40B4-BE49-F238E27FC236}">
                <a16:creationId xmlns:a16="http://schemas.microsoft.com/office/drawing/2014/main" id="{BE7D228D-40A8-4030-8771-94DCA74ADA69}"/>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75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cxnSp>
        <p:nvCxnSpPr>
          <p:cNvPr id="6" name="Straight Connector 5">
            <a:extLst>
              <a:ext uri="{FF2B5EF4-FFF2-40B4-BE49-F238E27FC236}">
                <a16:creationId xmlns:a16="http://schemas.microsoft.com/office/drawing/2014/main" id="{8BF46CD4-BB63-42F7-82BC-66C492FC540A}"/>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561285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Dk Content- Chart + Stats">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lvl1pPr>
              <a:defRPr b="1">
                <a:solidFill>
                  <a:schemeClr val="bg1"/>
                </a:solidFill>
                <a:latin typeface="Century Gothic" panose="020B0502020202020204" pitchFamily="34" charset="0"/>
              </a:defRPr>
            </a:lvl1pPr>
          </a:lstStyle>
          <a:p>
            <a:r>
              <a:rPr lang="en-US"/>
              <a:t>Click to edit title</a:t>
            </a:r>
          </a:p>
        </p:txBody>
      </p:sp>
      <p:sp>
        <p:nvSpPr>
          <p:cNvPr id="7" name="Chart Placeholder 6">
            <a:extLst>
              <a:ext uri="{FF2B5EF4-FFF2-40B4-BE49-F238E27FC236}">
                <a16:creationId xmlns:a16="http://schemas.microsoft.com/office/drawing/2014/main" id="{14DD7B7C-92EE-45F2-BE31-DE908F3F3CCD}"/>
              </a:ext>
            </a:extLst>
          </p:cNvPr>
          <p:cNvSpPr>
            <a:spLocks noGrp="1"/>
          </p:cNvSpPr>
          <p:nvPr>
            <p:ph type="chart" sz="quarter" idx="12"/>
          </p:nvPr>
        </p:nvSpPr>
        <p:spPr>
          <a:xfrm>
            <a:off x="381000" y="1828801"/>
            <a:ext cx="7671619" cy="4724399"/>
          </a:xfrm>
          <a:noFill/>
        </p:spPr>
        <p:txBody>
          <a:bodyPr tIns="731520" anchor="ctr">
            <a:normAutofit/>
          </a:bodyPr>
          <a:lstStyle>
            <a:lvl1pPr marL="0" indent="0" algn="ctr">
              <a:buNone/>
              <a:defRPr sz="1800">
                <a:solidFill>
                  <a:schemeClr val="bg1"/>
                </a:solidFill>
              </a:defRPr>
            </a:lvl1pPr>
          </a:lstStyle>
          <a:p>
            <a:r>
              <a:rPr lang="en-US"/>
              <a:t>Click icon to add chart</a:t>
            </a:r>
          </a:p>
        </p:txBody>
      </p:sp>
      <p:sp>
        <p:nvSpPr>
          <p:cNvPr id="18" name="Text Placeholder 17">
            <a:extLst>
              <a:ext uri="{FF2B5EF4-FFF2-40B4-BE49-F238E27FC236}">
                <a16:creationId xmlns:a16="http://schemas.microsoft.com/office/drawing/2014/main" id="{B379DE08-48A1-4782-90D6-70137FBB4DA1}"/>
              </a:ext>
            </a:extLst>
          </p:cNvPr>
          <p:cNvSpPr>
            <a:spLocks noGrp="1"/>
          </p:cNvSpPr>
          <p:nvPr>
            <p:ph type="body" sz="quarter" idx="13" hasCustomPrompt="1"/>
          </p:nvPr>
        </p:nvSpPr>
        <p:spPr>
          <a:xfrm>
            <a:off x="8248650" y="1828800"/>
            <a:ext cx="3562350" cy="2262188"/>
          </a:xfrm>
        </p:spPr>
        <p:txBody>
          <a:bodyPr anchor="ctr"/>
          <a:lstStyle>
            <a:lvl1pPr marL="0" indent="0" algn="ctr">
              <a:buNone/>
              <a:defRPr sz="5400" b="1">
                <a:solidFill>
                  <a:srgbClr val="D0B787"/>
                </a:solidFill>
                <a:latin typeface="+mj-lt"/>
              </a:defRPr>
            </a:lvl1pPr>
            <a:lvl2pPr marL="457200" indent="0" algn="ctr">
              <a:buNone/>
              <a:defRPr sz="2400">
                <a:solidFill>
                  <a:schemeClr val="bg1"/>
                </a:solidFill>
              </a:defRPr>
            </a:lvl2pPr>
            <a:lvl3pPr marL="914400" indent="0" algn="ctr">
              <a:buNone/>
              <a:defRPr sz="1800">
                <a:solidFill>
                  <a:schemeClr val="bg2">
                    <a:lumMod val="90000"/>
                  </a:schemeClr>
                </a:solidFill>
              </a:defRPr>
            </a:lvl3pPr>
            <a:lvl4pPr marL="1371600" indent="0" algn="ctr">
              <a:buNone/>
              <a:defRPr/>
            </a:lvl4pPr>
            <a:lvl5pPr marL="1828800" indent="0" algn="ctr">
              <a:buNone/>
              <a:defRPr/>
            </a:lvl5pPr>
          </a:lstStyle>
          <a:p>
            <a:pPr lvl="0"/>
            <a:r>
              <a:rPr lang="en-US"/>
              <a:t>STAT</a:t>
            </a:r>
          </a:p>
          <a:p>
            <a:pPr lvl="1"/>
            <a:r>
              <a:rPr lang="en-US"/>
              <a:t>Detail 1</a:t>
            </a:r>
          </a:p>
          <a:p>
            <a:pPr lvl="2"/>
            <a:r>
              <a:rPr lang="en-US"/>
              <a:t>Detail 2</a:t>
            </a:r>
          </a:p>
        </p:txBody>
      </p:sp>
      <p:sp>
        <p:nvSpPr>
          <p:cNvPr id="19" name="Text Placeholder 17">
            <a:extLst>
              <a:ext uri="{FF2B5EF4-FFF2-40B4-BE49-F238E27FC236}">
                <a16:creationId xmlns:a16="http://schemas.microsoft.com/office/drawing/2014/main" id="{664C693B-208D-4CB6-839C-04E087304CAF}"/>
              </a:ext>
            </a:extLst>
          </p:cNvPr>
          <p:cNvSpPr>
            <a:spLocks noGrp="1"/>
          </p:cNvSpPr>
          <p:nvPr>
            <p:ph type="body" sz="quarter" idx="14" hasCustomPrompt="1"/>
          </p:nvPr>
        </p:nvSpPr>
        <p:spPr>
          <a:xfrm>
            <a:off x="8248650" y="4291781"/>
            <a:ext cx="3562350" cy="2262188"/>
          </a:xfrm>
        </p:spPr>
        <p:txBody>
          <a:bodyPr anchor="ctr"/>
          <a:lstStyle>
            <a:lvl1pPr marL="0" indent="0" algn="ctr">
              <a:buNone/>
              <a:defRPr sz="5400" b="1">
                <a:solidFill>
                  <a:srgbClr val="D0B787"/>
                </a:solidFill>
                <a:latin typeface="+mj-lt"/>
              </a:defRPr>
            </a:lvl1pPr>
            <a:lvl2pPr marL="457200" indent="0" algn="ctr">
              <a:buNone/>
              <a:defRPr sz="2400">
                <a:solidFill>
                  <a:schemeClr val="bg1"/>
                </a:solidFill>
              </a:defRPr>
            </a:lvl2pPr>
            <a:lvl3pPr marL="914400" indent="0" algn="ctr">
              <a:buNone/>
              <a:defRPr sz="1800">
                <a:solidFill>
                  <a:schemeClr val="bg2">
                    <a:lumMod val="90000"/>
                  </a:schemeClr>
                </a:solidFill>
              </a:defRPr>
            </a:lvl3pPr>
            <a:lvl4pPr marL="1371600" indent="0" algn="ctr">
              <a:buNone/>
              <a:defRPr/>
            </a:lvl4pPr>
            <a:lvl5pPr marL="1828800" indent="0" algn="ctr">
              <a:buNone/>
              <a:defRPr/>
            </a:lvl5pPr>
          </a:lstStyle>
          <a:p>
            <a:pPr lvl="0"/>
            <a:r>
              <a:rPr lang="en-US"/>
              <a:t>STAT</a:t>
            </a:r>
          </a:p>
          <a:p>
            <a:pPr lvl="1"/>
            <a:r>
              <a:rPr lang="en-US"/>
              <a:t>Detail 1</a:t>
            </a:r>
          </a:p>
          <a:p>
            <a:pPr lvl="2"/>
            <a:r>
              <a:rPr lang="en-US"/>
              <a:t>Detail 2</a:t>
            </a:r>
          </a:p>
        </p:txBody>
      </p:sp>
      <p:sp>
        <p:nvSpPr>
          <p:cNvPr id="8" name="Text Placeholder 5">
            <a:extLst>
              <a:ext uri="{FF2B5EF4-FFF2-40B4-BE49-F238E27FC236}">
                <a16:creationId xmlns:a16="http://schemas.microsoft.com/office/drawing/2014/main" id="{C7A625B0-9468-4C9F-A92D-C12FBA67B2FD}"/>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75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cxnSp>
        <p:nvCxnSpPr>
          <p:cNvPr id="9" name="Straight Connector 8">
            <a:extLst>
              <a:ext uri="{FF2B5EF4-FFF2-40B4-BE49-F238E27FC236}">
                <a16:creationId xmlns:a16="http://schemas.microsoft.com/office/drawing/2014/main" id="{524FA242-4BC7-483D-9A03-8DEC35CCA375}"/>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2646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4021102691"/>
      </p:ext>
    </p:extLst>
  </p:cSld>
  <p:clrMapOvr>
    <a:masterClrMapping/>
  </p:clrMapOvr>
  <p:hf hdr="0" ftr="0" dt="0"/>
  <p:extLst>
    <p:ext uri="{DCECCB84-F9BA-43D5-87BE-67443E8EF086}">
      <p15:sldGuideLst xmlns:p15="http://schemas.microsoft.com/office/powerpoint/2012/main">
        <p15:guide id="1" orient="horz" pos="2160" userDrawn="1">
          <p15:clr>
            <a:srgbClr val="FBAE40"/>
          </p15:clr>
        </p15:guide>
        <p15:guide id="2" pos="240"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Dk Content- 2 Charts">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lvl1pPr>
              <a:defRPr b="1">
                <a:solidFill>
                  <a:schemeClr val="bg1"/>
                </a:solidFill>
                <a:latin typeface="Century Gothic" panose="020B0502020202020204" pitchFamily="34" charset="0"/>
              </a:defRPr>
            </a:lvl1pPr>
          </a:lstStyle>
          <a:p>
            <a:r>
              <a:rPr lang="en-US"/>
              <a:t>Click to edit title</a:t>
            </a:r>
          </a:p>
        </p:txBody>
      </p:sp>
      <p:sp>
        <p:nvSpPr>
          <p:cNvPr id="4" name="Chart Placeholder 3">
            <a:extLst>
              <a:ext uri="{FF2B5EF4-FFF2-40B4-BE49-F238E27FC236}">
                <a16:creationId xmlns:a16="http://schemas.microsoft.com/office/drawing/2014/main" id="{062FEA71-D657-4466-9F95-F6D5E0C38CD3}"/>
              </a:ext>
            </a:extLst>
          </p:cNvPr>
          <p:cNvSpPr>
            <a:spLocks noGrp="1"/>
          </p:cNvSpPr>
          <p:nvPr>
            <p:ph type="chart" sz="quarter" idx="14"/>
          </p:nvPr>
        </p:nvSpPr>
        <p:spPr>
          <a:xfrm>
            <a:off x="6232527" y="1828800"/>
            <a:ext cx="5578475" cy="4724400"/>
          </a:xfrm>
          <a:noFill/>
        </p:spPr>
        <p:txBody>
          <a:bodyPr tIns="731520" anchor="ctr">
            <a:normAutofit/>
          </a:bodyPr>
          <a:lstStyle>
            <a:lvl1pPr marL="0" indent="0" algn="ctr">
              <a:buNone/>
              <a:defRPr sz="1800">
                <a:solidFill>
                  <a:schemeClr val="bg1"/>
                </a:solidFill>
              </a:defRPr>
            </a:lvl1pPr>
          </a:lstStyle>
          <a:p>
            <a:r>
              <a:rPr lang="en-US"/>
              <a:t>Click icon to add chart</a:t>
            </a:r>
          </a:p>
        </p:txBody>
      </p:sp>
      <p:sp>
        <p:nvSpPr>
          <p:cNvPr id="8" name="Chart Placeholder 3">
            <a:extLst>
              <a:ext uri="{FF2B5EF4-FFF2-40B4-BE49-F238E27FC236}">
                <a16:creationId xmlns:a16="http://schemas.microsoft.com/office/drawing/2014/main" id="{5E45D6C0-1762-43E9-8AA8-3A37DC911B9B}"/>
              </a:ext>
            </a:extLst>
          </p:cNvPr>
          <p:cNvSpPr>
            <a:spLocks noGrp="1"/>
          </p:cNvSpPr>
          <p:nvPr>
            <p:ph type="chart" sz="quarter" idx="15"/>
          </p:nvPr>
        </p:nvSpPr>
        <p:spPr>
          <a:xfrm>
            <a:off x="388318" y="1828800"/>
            <a:ext cx="5578475" cy="4724400"/>
          </a:xfrm>
          <a:noFill/>
        </p:spPr>
        <p:txBody>
          <a:bodyPr tIns="731520" anchor="ctr">
            <a:normAutofit/>
          </a:bodyPr>
          <a:lstStyle>
            <a:lvl1pPr marL="0" indent="0" algn="ctr">
              <a:buNone/>
              <a:defRPr sz="1800">
                <a:solidFill>
                  <a:schemeClr val="bg1"/>
                </a:solidFill>
              </a:defRPr>
            </a:lvl1pPr>
          </a:lstStyle>
          <a:p>
            <a:r>
              <a:rPr lang="en-US"/>
              <a:t>Click icon to add chart</a:t>
            </a:r>
          </a:p>
        </p:txBody>
      </p:sp>
      <p:sp>
        <p:nvSpPr>
          <p:cNvPr id="7" name="Text Placeholder 5">
            <a:extLst>
              <a:ext uri="{FF2B5EF4-FFF2-40B4-BE49-F238E27FC236}">
                <a16:creationId xmlns:a16="http://schemas.microsoft.com/office/drawing/2014/main" id="{3EDF1CDA-17D8-4D84-88B8-124BF6AF2A16}"/>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75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cxnSp>
        <p:nvCxnSpPr>
          <p:cNvPr id="6" name="Straight Connector 5">
            <a:extLst>
              <a:ext uri="{FF2B5EF4-FFF2-40B4-BE49-F238E27FC236}">
                <a16:creationId xmlns:a16="http://schemas.microsoft.com/office/drawing/2014/main" id="{6A31FFAC-FA0E-417B-843C-F8ED477889FB}"/>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560591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
    <p:spTree>
      <p:nvGrpSpPr>
        <p:cNvPr id="1" name=""/>
        <p:cNvGrpSpPr/>
        <p:nvPr/>
      </p:nvGrpSpPr>
      <p:grpSpPr>
        <a:xfrm>
          <a:off x="0" y="0"/>
          <a:ext cx="0" cy="0"/>
          <a:chOff x="0" y="0"/>
          <a:chExt cx="0" cy="0"/>
        </a:xfrm>
      </p:grpSpPr>
      <p:sp>
        <p:nvSpPr>
          <p:cNvPr id="8" name="Picture Placeholder 7"/>
          <p:cNvSpPr>
            <a:spLocks noGrp="1"/>
          </p:cNvSpPr>
          <p:nvPr>
            <p:ph type="pic" sz="quarter" idx="13" hasCustomPrompt="1"/>
          </p:nvPr>
        </p:nvSpPr>
        <p:spPr>
          <a:xfrm>
            <a:off x="0" y="-1"/>
            <a:ext cx="12193200" cy="6861600"/>
          </a:xfrm>
          <a:solidFill>
            <a:schemeClr val="accent3"/>
          </a:solidFill>
        </p:spPr>
        <p:txBody>
          <a:bodyPr lIns="144000" tIns="108000"/>
          <a:lstStyle>
            <a:lvl1pPr marL="0" indent="0" algn="ctr">
              <a:buNone/>
              <a:defRPr sz="1200">
                <a:solidFill>
                  <a:schemeClr val="bg1"/>
                </a:solidFill>
              </a:defRPr>
            </a:lvl1pPr>
          </a:lstStyle>
          <a:p>
            <a:r>
              <a:rPr lang="en-GB"/>
              <a:t>Click here and insert picture via Templafy</a:t>
            </a:r>
          </a:p>
        </p:txBody>
      </p:sp>
      <p:sp>
        <p:nvSpPr>
          <p:cNvPr id="2" name="Title 1"/>
          <p:cNvSpPr>
            <a:spLocks noGrp="1"/>
          </p:cNvSpPr>
          <p:nvPr>
            <p:ph type="ctrTitle" hasCustomPrompt="1"/>
          </p:nvPr>
        </p:nvSpPr>
        <p:spPr>
          <a:xfrm>
            <a:off x="500063" y="2492375"/>
            <a:ext cx="5595937" cy="1816100"/>
          </a:xfrm>
        </p:spPr>
        <p:txBody>
          <a:bodyPr anchor="t"/>
          <a:lstStyle>
            <a:lvl1pPr algn="l">
              <a:defRPr sz="4000">
                <a:solidFill>
                  <a:schemeClr val="bg1"/>
                </a:solidFill>
              </a:defRPr>
            </a:lvl1pPr>
          </a:lstStyle>
          <a:p>
            <a:r>
              <a:rPr lang="en-GB"/>
              <a:t>Click to add title</a:t>
            </a:r>
          </a:p>
        </p:txBody>
      </p:sp>
      <p:sp>
        <p:nvSpPr>
          <p:cNvPr id="24" name="Text Placeholder 23">
            <a:extLst>
              <a:ext uri="{FF2B5EF4-FFF2-40B4-BE49-F238E27FC236}">
                <a16:creationId xmlns:a16="http://schemas.microsoft.com/office/drawing/2014/main" id="{0053EA21-14DD-464D-95CF-F4D04D57A477}"/>
              </a:ext>
            </a:extLst>
          </p:cNvPr>
          <p:cNvSpPr>
            <a:spLocks noGrp="1"/>
          </p:cNvSpPr>
          <p:nvPr>
            <p:ph type="body" sz="quarter" idx="18" hasCustomPrompt="1"/>
          </p:nvPr>
        </p:nvSpPr>
        <p:spPr>
          <a:xfrm>
            <a:off x="499669" y="6112252"/>
            <a:ext cx="2629369" cy="140506"/>
          </a:xfrm>
        </p:spPr>
        <p:txBody>
          <a:bodyPr/>
          <a:lstStyle>
            <a:lvl1pPr marL="0" indent="0">
              <a:buNone/>
              <a:defRPr sz="900">
                <a:solidFill>
                  <a:schemeClr val="bg1"/>
                </a:solidFill>
              </a:defRPr>
            </a:lvl1pPr>
          </a:lstStyle>
          <a:p>
            <a:pPr lvl="0"/>
            <a:r>
              <a:rPr lang="en-GB"/>
              <a:t>Insert presenter’s name and surname</a:t>
            </a:r>
          </a:p>
        </p:txBody>
      </p:sp>
      <p:sp>
        <p:nvSpPr>
          <p:cNvPr id="7" name="Date Placeholder 6">
            <a:extLst>
              <a:ext uri="{FF2B5EF4-FFF2-40B4-BE49-F238E27FC236}">
                <a16:creationId xmlns:a16="http://schemas.microsoft.com/office/drawing/2014/main" id="{68922A9B-8A21-4C62-B8E0-4E57BCB7F23C}"/>
              </a:ext>
            </a:extLst>
          </p:cNvPr>
          <p:cNvSpPr>
            <a:spLocks noGrp="1"/>
          </p:cNvSpPr>
          <p:nvPr>
            <p:ph type="dt" sz="half" idx="15"/>
          </p:nvPr>
        </p:nvSpPr>
        <p:spPr>
          <a:xfrm>
            <a:off x="501726" y="6247262"/>
            <a:ext cx="2627312" cy="140910"/>
          </a:xfrm>
        </p:spPr>
        <p:txBody>
          <a:bodyPr wrap="none" lIns="0" tIns="0" rIns="0" bIns="0"/>
          <a:lstStyle>
            <a:lvl1pPr>
              <a:defRPr sz="900">
                <a:solidFill>
                  <a:schemeClr val="bg1"/>
                </a:solidFill>
              </a:defRPr>
            </a:lvl1pPr>
          </a:lstStyle>
          <a:p>
            <a:r>
              <a:rPr lang="en-US"/>
              <a:t>September 20, 2022</a:t>
            </a:r>
            <a:endParaRPr lang="en-GB"/>
          </a:p>
        </p:txBody>
      </p:sp>
      <p:sp>
        <p:nvSpPr>
          <p:cNvPr id="10" name="Logo Placeholder 9"/>
          <p:cNvSpPr>
            <a:spLocks noGrp="1"/>
          </p:cNvSpPr>
          <p:nvPr>
            <p:ph type="body" sz="quarter" idx="14" hasCustomPrompt="1"/>
          </p:nvPr>
        </p:nvSpPr>
        <p:spPr>
          <a:xfrm>
            <a:off x="9784233" y="6057019"/>
            <a:ext cx="1905001" cy="426384"/>
          </a:xfrm>
          <a:blipFill>
            <a:blip r:embed="rId2"/>
            <a:stretch>
              <a:fillRect/>
            </a:stretch>
          </a:blipFill>
        </p:spPr>
        <p:txBody>
          <a:bodyPr/>
          <a:lstStyle>
            <a:lvl1pPr marL="0" indent="0">
              <a:buNone/>
              <a:defRPr sz="100">
                <a:noFill/>
              </a:defRPr>
            </a:lvl1pPr>
            <a:lvl2pPr>
              <a:defRPr sz="100"/>
            </a:lvl2pPr>
            <a:lvl3pPr>
              <a:defRPr sz="100"/>
            </a:lvl3pPr>
            <a:lvl4pPr>
              <a:defRPr sz="100"/>
            </a:lvl4pPr>
            <a:lvl5pPr>
              <a:defRPr sz="100"/>
            </a:lvl5pPr>
          </a:lstStyle>
          <a:p>
            <a:pPr lvl="0"/>
            <a:r>
              <a:rPr lang="en-GB" noProof="0"/>
              <a:t>.</a:t>
            </a:r>
          </a:p>
        </p:txBody>
      </p:sp>
      <p:sp>
        <p:nvSpPr>
          <p:cNvPr id="19" name="Footer Placeholder 18" hidden="1">
            <a:extLst>
              <a:ext uri="{FF2B5EF4-FFF2-40B4-BE49-F238E27FC236}">
                <a16:creationId xmlns:a16="http://schemas.microsoft.com/office/drawing/2014/main" id="{EF117A4B-54AF-45DE-842B-8168C527210F}"/>
              </a:ext>
            </a:extLst>
          </p:cNvPr>
          <p:cNvSpPr>
            <a:spLocks noGrp="1"/>
          </p:cNvSpPr>
          <p:nvPr>
            <p:ph type="ftr" sz="quarter" idx="16"/>
          </p:nvPr>
        </p:nvSpPr>
        <p:spPr>
          <a:xfrm>
            <a:off x="0" y="6858000"/>
            <a:ext cx="0" cy="0"/>
          </a:xfrm>
        </p:spPr>
        <p:txBody>
          <a:bodyPr/>
          <a:lstStyle>
            <a:lvl1pPr>
              <a:defRPr sz="100">
                <a:noFill/>
              </a:defRPr>
            </a:lvl1pPr>
          </a:lstStyle>
          <a:p>
            <a:r>
              <a:rPr lang="it-IT"/>
              <a:t>Carlo Bertani, Maersk, Inland Decarbonization Lead</a:t>
            </a:r>
            <a:endParaRPr lang="en-GB"/>
          </a:p>
        </p:txBody>
      </p:sp>
      <p:sp>
        <p:nvSpPr>
          <p:cNvPr id="20" name="Slide Number Placeholder 19" hidden="1">
            <a:extLst>
              <a:ext uri="{FF2B5EF4-FFF2-40B4-BE49-F238E27FC236}">
                <a16:creationId xmlns:a16="http://schemas.microsoft.com/office/drawing/2014/main" id="{6BB5F837-CD41-4FEA-B45A-2B3A60DC7C20}"/>
              </a:ext>
            </a:extLst>
          </p:cNvPr>
          <p:cNvSpPr>
            <a:spLocks noGrp="1"/>
          </p:cNvSpPr>
          <p:nvPr>
            <p:ph type="sldNum" sz="quarter" idx="17"/>
          </p:nvPr>
        </p:nvSpPr>
        <p:spPr>
          <a:xfrm>
            <a:off x="0" y="6858000"/>
            <a:ext cx="0" cy="0"/>
          </a:xfrm>
        </p:spPr>
        <p:txBody>
          <a:bodyPr/>
          <a:lstStyle>
            <a:lvl1pPr>
              <a:defRPr sz="100">
                <a:noFill/>
              </a:defRPr>
            </a:lvl1pPr>
          </a:lstStyle>
          <a:p>
            <a:r>
              <a:rPr lang="en-GB"/>
              <a:t>.</a:t>
            </a:r>
          </a:p>
        </p:txBody>
      </p:sp>
    </p:spTree>
    <p:extLst>
      <p:ext uri="{BB962C8B-B14F-4D97-AF65-F5344CB8AC3E}">
        <p14:creationId xmlns:p14="http://schemas.microsoft.com/office/powerpoint/2010/main" val="16494976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Title B">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00063" y="2732088"/>
            <a:ext cx="5473700" cy="1816100"/>
          </a:xfrm>
        </p:spPr>
        <p:txBody>
          <a:bodyPr anchor="t"/>
          <a:lstStyle>
            <a:lvl1pPr algn="l">
              <a:defRPr sz="4000">
                <a:solidFill>
                  <a:schemeClr val="tx1"/>
                </a:solidFill>
              </a:defRPr>
            </a:lvl1pPr>
          </a:lstStyle>
          <a:p>
            <a:r>
              <a:rPr lang="en-GB"/>
              <a:t>Click to add title</a:t>
            </a:r>
          </a:p>
        </p:txBody>
      </p:sp>
      <p:sp>
        <p:nvSpPr>
          <p:cNvPr id="8" name="Picture Placeholder 7"/>
          <p:cNvSpPr>
            <a:spLocks noGrp="1"/>
          </p:cNvSpPr>
          <p:nvPr>
            <p:ph type="pic" sz="quarter" idx="13" hasCustomPrompt="1"/>
          </p:nvPr>
        </p:nvSpPr>
        <p:spPr>
          <a:xfrm>
            <a:off x="6218238" y="492125"/>
            <a:ext cx="5472112" cy="5145088"/>
          </a:xfrm>
          <a:noFill/>
        </p:spPr>
        <p:txBody>
          <a:bodyPr lIns="144000" tIns="108000"/>
          <a:lstStyle>
            <a:lvl1pPr marL="0" indent="0" algn="ctr">
              <a:buNone/>
              <a:defRPr sz="1200">
                <a:solidFill>
                  <a:schemeClr val="tx1"/>
                </a:solidFill>
              </a:defRPr>
            </a:lvl1pPr>
          </a:lstStyle>
          <a:p>
            <a:r>
              <a:rPr lang="en-GB"/>
              <a:t>Click here and insert picture via Templafy</a:t>
            </a:r>
          </a:p>
        </p:txBody>
      </p:sp>
      <p:sp>
        <p:nvSpPr>
          <p:cNvPr id="24" name="Text Placeholder 23">
            <a:extLst>
              <a:ext uri="{FF2B5EF4-FFF2-40B4-BE49-F238E27FC236}">
                <a16:creationId xmlns:a16="http://schemas.microsoft.com/office/drawing/2014/main" id="{0053EA21-14DD-464D-95CF-F4D04D57A477}"/>
              </a:ext>
            </a:extLst>
          </p:cNvPr>
          <p:cNvSpPr>
            <a:spLocks noGrp="1"/>
          </p:cNvSpPr>
          <p:nvPr>
            <p:ph type="body" sz="quarter" idx="18" hasCustomPrompt="1"/>
          </p:nvPr>
        </p:nvSpPr>
        <p:spPr>
          <a:xfrm>
            <a:off x="499669" y="6112252"/>
            <a:ext cx="2629369" cy="140506"/>
          </a:xfrm>
        </p:spPr>
        <p:txBody>
          <a:bodyPr/>
          <a:lstStyle>
            <a:lvl1pPr marL="0" indent="0">
              <a:buNone/>
              <a:defRPr sz="900">
                <a:solidFill>
                  <a:schemeClr val="tx1"/>
                </a:solidFill>
              </a:defRPr>
            </a:lvl1pPr>
          </a:lstStyle>
          <a:p>
            <a:pPr lvl="0"/>
            <a:r>
              <a:rPr lang="en-GB"/>
              <a:t>Insert presenter’s name and surname</a:t>
            </a:r>
          </a:p>
        </p:txBody>
      </p:sp>
      <p:sp>
        <p:nvSpPr>
          <p:cNvPr id="7" name="Date Placeholder 6">
            <a:extLst>
              <a:ext uri="{FF2B5EF4-FFF2-40B4-BE49-F238E27FC236}">
                <a16:creationId xmlns:a16="http://schemas.microsoft.com/office/drawing/2014/main" id="{68922A9B-8A21-4C62-B8E0-4E57BCB7F23C}"/>
              </a:ext>
            </a:extLst>
          </p:cNvPr>
          <p:cNvSpPr>
            <a:spLocks noGrp="1"/>
          </p:cNvSpPr>
          <p:nvPr>
            <p:ph type="dt" sz="half" idx="15"/>
          </p:nvPr>
        </p:nvSpPr>
        <p:spPr>
          <a:xfrm>
            <a:off x="501726" y="6247262"/>
            <a:ext cx="2627312" cy="140910"/>
          </a:xfrm>
        </p:spPr>
        <p:txBody>
          <a:bodyPr wrap="none" lIns="0" tIns="0" rIns="0" bIns="0"/>
          <a:lstStyle>
            <a:lvl1pPr>
              <a:defRPr sz="900">
                <a:solidFill>
                  <a:schemeClr val="tx1"/>
                </a:solidFill>
              </a:defRPr>
            </a:lvl1pPr>
          </a:lstStyle>
          <a:p>
            <a:r>
              <a:rPr lang="en-US"/>
              <a:t>September 20, 2022</a:t>
            </a:r>
            <a:endParaRPr lang="en-GB"/>
          </a:p>
        </p:txBody>
      </p:sp>
      <p:pic>
        <p:nvPicPr>
          <p:cNvPr id="22" name="Picture 21">
            <a:extLst>
              <a:ext uri="{FF2B5EF4-FFF2-40B4-BE49-F238E27FC236}">
                <a16:creationId xmlns:a16="http://schemas.microsoft.com/office/drawing/2014/main" id="{9A7553E4-9495-4C62-83B3-76F11C412F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86747" y="6057799"/>
            <a:ext cx="1905000" cy="425604"/>
          </a:xfrm>
          <a:prstGeom prst="rect">
            <a:avLst/>
          </a:prstGeom>
        </p:spPr>
      </p:pic>
      <p:sp>
        <p:nvSpPr>
          <p:cNvPr id="19" name="Footer Placeholder 18" hidden="1">
            <a:extLst>
              <a:ext uri="{FF2B5EF4-FFF2-40B4-BE49-F238E27FC236}">
                <a16:creationId xmlns:a16="http://schemas.microsoft.com/office/drawing/2014/main" id="{EF117A4B-54AF-45DE-842B-8168C527210F}"/>
              </a:ext>
            </a:extLst>
          </p:cNvPr>
          <p:cNvSpPr>
            <a:spLocks noGrp="1"/>
          </p:cNvSpPr>
          <p:nvPr>
            <p:ph type="ftr" sz="quarter" idx="16"/>
          </p:nvPr>
        </p:nvSpPr>
        <p:spPr>
          <a:xfrm>
            <a:off x="0" y="6858000"/>
            <a:ext cx="0" cy="0"/>
          </a:xfrm>
        </p:spPr>
        <p:txBody>
          <a:bodyPr/>
          <a:lstStyle>
            <a:lvl1pPr>
              <a:defRPr sz="100">
                <a:noFill/>
              </a:defRPr>
            </a:lvl1pPr>
          </a:lstStyle>
          <a:p>
            <a:r>
              <a:rPr lang="it-IT"/>
              <a:t>Carlo Bertani, Maersk, Inland Decarbonization Lead</a:t>
            </a:r>
            <a:endParaRPr lang="en-GB"/>
          </a:p>
        </p:txBody>
      </p:sp>
      <p:sp>
        <p:nvSpPr>
          <p:cNvPr id="20" name="Slide Number Placeholder 19" hidden="1">
            <a:extLst>
              <a:ext uri="{FF2B5EF4-FFF2-40B4-BE49-F238E27FC236}">
                <a16:creationId xmlns:a16="http://schemas.microsoft.com/office/drawing/2014/main" id="{6BB5F837-CD41-4FEA-B45A-2B3A60DC7C20}"/>
              </a:ext>
            </a:extLst>
          </p:cNvPr>
          <p:cNvSpPr>
            <a:spLocks noGrp="1"/>
          </p:cNvSpPr>
          <p:nvPr>
            <p:ph type="sldNum" sz="quarter" idx="17"/>
          </p:nvPr>
        </p:nvSpPr>
        <p:spPr>
          <a:xfrm>
            <a:off x="0" y="6858000"/>
            <a:ext cx="0" cy="0"/>
          </a:xfrm>
        </p:spPr>
        <p:txBody>
          <a:bodyPr/>
          <a:lstStyle>
            <a:lvl1pPr>
              <a:defRPr sz="100">
                <a:noFill/>
              </a:defRPr>
            </a:lvl1pPr>
          </a:lstStyle>
          <a:p>
            <a:r>
              <a:rPr lang="en-GB"/>
              <a:t>.</a:t>
            </a:r>
          </a:p>
        </p:txBody>
      </p:sp>
    </p:spTree>
    <p:extLst>
      <p:ext uri="{BB962C8B-B14F-4D97-AF65-F5344CB8AC3E}">
        <p14:creationId xmlns:p14="http://schemas.microsoft.com/office/powerpoint/2010/main" val="377270647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Title C">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00063" y="2732088"/>
            <a:ext cx="5473700" cy="1816100"/>
          </a:xfrm>
        </p:spPr>
        <p:txBody>
          <a:bodyPr anchor="t"/>
          <a:lstStyle>
            <a:lvl1pPr algn="l">
              <a:defRPr sz="4000">
                <a:solidFill>
                  <a:schemeClr val="bg1"/>
                </a:solidFill>
              </a:defRPr>
            </a:lvl1pPr>
          </a:lstStyle>
          <a:p>
            <a:r>
              <a:rPr lang="en-GB"/>
              <a:t>Click to add title</a:t>
            </a:r>
          </a:p>
        </p:txBody>
      </p:sp>
      <p:sp>
        <p:nvSpPr>
          <p:cNvPr id="24" name="Text Placeholder 23">
            <a:extLst>
              <a:ext uri="{FF2B5EF4-FFF2-40B4-BE49-F238E27FC236}">
                <a16:creationId xmlns:a16="http://schemas.microsoft.com/office/drawing/2014/main" id="{0053EA21-14DD-464D-95CF-F4D04D57A477}"/>
              </a:ext>
            </a:extLst>
          </p:cNvPr>
          <p:cNvSpPr>
            <a:spLocks noGrp="1"/>
          </p:cNvSpPr>
          <p:nvPr>
            <p:ph type="body" sz="quarter" idx="18" hasCustomPrompt="1"/>
          </p:nvPr>
        </p:nvSpPr>
        <p:spPr>
          <a:xfrm>
            <a:off x="498940" y="6112252"/>
            <a:ext cx="2629369" cy="140506"/>
          </a:xfrm>
        </p:spPr>
        <p:txBody>
          <a:bodyPr/>
          <a:lstStyle>
            <a:lvl1pPr marL="0" indent="0">
              <a:buNone/>
              <a:defRPr sz="900">
                <a:solidFill>
                  <a:schemeClr val="bg1"/>
                </a:solidFill>
              </a:defRPr>
            </a:lvl1pPr>
          </a:lstStyle>
          <a:p>
            <a:pPr lvl="0"/>
            <a:r>
              <a:rPr lang="en-GB"/>
              <a:t>Insert presenter’s name and surname</a:t>
            </a:r>
          </a:p>
        </p:txBody>
      </p:sp>
      <p:sp>
        <p:nvSpPr>
          <p:cNvPr id="7" name="Date Placeholder 6">
            <a:extLst>
              <a:ext uri="{FF2B5EF4-FFF2-40B4-BE49-F238E27FC236}">
                <a16:creationId xmlns:a16="http://schemas.microsoft.com/office/drawing/2014/main" id="{68922A9B-8A21-4C62-B8E0-4E57BCB7F23C}"/>
              </a:ext>
            </a:extLst>
          </p:cNvPr>
          <p:cNvSpPr>
            <a:spLocks noGrp="1"/>
          </p:cNvSpPr>
          <p:nvPr>
            <p:ph type="dt" sz="half" idx="15"/>
          </p:nvPr>
        </p:nvSpPr>
        <p:spPr>
          <a:xfrm>
            <a:off x="500997" y="6247262"/>
            <a:ext cx="2627312" cy="140910"/>
          </a:xfrm>
        </p:spPr>
        <p:txBody>
          <a:bodyPr wrap="none" lIns="0" tIns="0" rIns="0" bIns="0"/>
          <a:lstStyle>
            <a:lvl1pPr>
              <a:defRPr sz="900">
                <a:solidFill>
                  <a:schemeClr val="bg1"/>
                </a:solidFill>
              </a:defRPr>
            </a:lvl1pPr>
          </a:lstStyle>
          <a:p>
            <a:r>
              <a:rPr lang="en-US"/>
              <a:t>September 20, 2022</a:t>
            </a:r>
            <a:endParaRPr lang="en-GB"/>
          </a:p>
        </p:txBody>
      </p:sp>
      <p:sp>
        <p:nvSpPr>
          <p:cNvPr id="19" name="Footer Placeholder 18" hidden="1">
            <a:extLst>
              <a:ext uri="{FF2B5EF4-FFF2-40B4-BE49-F238E27FC236}">
                <a16:creationId xmlns:a16="http://schemas.microsoft.com/office/drawing/2014/main" id="{EF117A4B-54AF-45DE-842B-8168C527210F}"/>
              </a:ext>
            </a:extLst>
          </p:cNvPr>
          <p:cNvSpPr>
            <a:spLocks noGrp="1"/>
          </p:cNvSpPr>
          <p:nvPr>
            <p:ph type="ftr" sz="quarter" idx="16"/>
          </p:nvPr>
        </p:nvSpPr>
        <p:spPr>
          <a:xfrm>
            <a:off x="0" y="6858000"/>
            <a:ext cx="0" cy="0"/>
          </a:xfrm>
        </p:spPr>
        <p:txBody>
          <a:bodyPr/>
          <a:lstStyle>
            <a:lvl1pPr>
              <a:defRPr sz="100">
                <a:noFill/>
              </a:defRPr>
            </a:lvl1pPr>
          </a:lstStyle>
          <a:p>
            <a:r>
              <a:rPr lang="it-IT"/>
              <a:t>Carlo Bertani, Maersk, Inland Decarbonization Lead</a:t>
            </a:r>
            <a:endParaRPr lang="en-GB"/>
          </a:p>
        </p:txBody>
      </p:sp>
      <p:sp>
        <p:nvSpPr>
          <p:cNvPr id="20" name="Slide Number Placeholder 19" hidden="1">
            <a:extLst>
              <a:ext uri="{FF2B5EF4-FFF2-40B4-BE49-F238E27FC236}">
                <a16:creationId xmlns:a16="http://schemas.microsoft.com/office/drawing/2014/main" id="{6BB5F837-CD41-4FEA-B45A-2B3A60DC7C20}"/>
              </a:ext>
            </a:extLst>
          </p:cNvPr>
          <p:cNvSpPr>
            <a:spLocks noGrp="1"/>
          </p:cNvSpPr>
          <p:nvPr>
            <p:ph type="sldNum" sz="quarter" idx="17"/>
          </p:nvPr>
        </p:nvSpPr>
        <p:spPr>
          <a:xfrm>
            <a:off x="0" y="6858000"/>
            <a:ext cx="0" cy="0"/>
          </a:xfrm>
        </p:spPr>
        <p:txBody>
          <a:bodyPr/>
          <a:lstStyle>
            <a:lvl1pPr>
              <a:defRPr sz="100">
                <a:noFill/>
              </a:defRPr>
            </a:lvl1pPr>
          </a:lstStyle>
          <a:p>
            <a:r>
              <a:rPr lang="en-GB"/>
              <a:t>.</a:t>
            </a:r>
          </a:p>
        </p:txBody>
      </p:sp>
      <p:pic>
        <p:nvPicPr>
          <p:cNvPr id="9" name="Logo">
            <a:extLst>
              <a:ext uri="{FF2B5EF4-FFF2-40B4-BE49-F238E27FC236}">
                <a16:creationId xmlns:a16="http://schemas.microsoft.com/office/drawing/2014/main" id="{7048F7A2-A910-4758-AA3D-CD67AF0CDE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86747" y="6057799"/>
            <a:ext cx="1904400" cy="425470"/>
          </a:xfrm>
          <a:prstGeom prst="rect">
            <a:avLst/>
          </a:prstGeom>
        </p:spPr>
      </p:pic>
    </p:spTree>
    <p:extLst>
      <p:ext uri="{BB962C8B-B14F-4D97-AF65-F5344CB8AC3E}">
        <p14:creationId xmlns:p14="http://schemas.microsoft.com/office/powerpoint/2010/main" val="426602413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Agenda A">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49"/>
            <a:ext cx="11190287" cy="930275"/>
          </a:xfrm>
        </p:spPr>
        <p:txBody>
          <a:bodyPr/>
          <a:lstStyle>
            <a:lvl1pPr>
              <a:defRPr>
                <a:solidFill>
                  <a:schemeClr val="bg1"/>
                </a:solidFill>
              </a:defRPr>
            </a:lvl1pPr>
          </a:lstStyle>
          <a:p>
            <a:r>
              <a:rPr lang="en-GB" noProof="0"/>
              <a:t>Click to add agenda/contents</a:t>
            </a:r>
          </a:p>
        </p:txBody>
      </p:sp>
      <p:sp>
        <p:nvSpPr>
          <p:cNvPr id="7" name="Text Placeholder 2"/>
          <p:cNvSpPr>
            <a:spLocks noGrp="1"/>
          </p:cNvSpPr>
          <p:nvPr>
            <p:ph type="body" sz="quarter" idx="13" hasCustomPrompt="1"/>
          </p:nvPr>
        </p:nvSpPr>
        <p:spPr>
          <a:xfrm>
            <a:off x="500062" y="1943100"/>
            <a:ext cx="954087" cy="3701025"/>
          </a:xfrm>
        </p:spPr>
        <p:txBody>
          <a:bodyPr/>
          <a:lstStyle>
            <a:lvl1pPr marL="0" indent="0">
              <a:lnSpc>
                <a:spcPct val="80000"/>
              </a:lnSpc>
              <a:spcBef>
                <a:spcPts val="0"/>
              </a:spcBef>
              <a:spcAft>
                <a:spcPts val="600"/>
              </a:spcAft>
              <a:buFont typeface="Arial" panose="020B0604020202020204" pitchFamily="34" charset="0"/>
              <a:buChar char="​"/>
              <a:defRPr sz="1600" b="0" i="0">
                <a:solidFill>
                  <a:schemeClr val="bg1"/>
                </a:solidFill>
                <a:latin typeface="+mn-lt"/>
              </a:defRPr>
            </a:lvl1pPr>
            <a:lvl2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2pPr>
            <a:lvl3pPr marL="0" indent="0">
              <a:lnSpc>
                <a:spcPct val="80000"/>
              </a:lnSpc>
              <a:spcBef>
                <a:spcPts val="0"/>
              </a:spcBef>
              <a:spcAft>
                <a:spcPts val="600"/>
              </a:spcAft>
              <a:buFont typeface="Arial" panose="020B0604020202020204" pitchFamily="34" charset="0"/>
              <a:buChar char="​"/>
              <a:defRPr sz="1600" b="0" i="0">
                <a:solidFill>
                  <a:schemeClr val="bg1"/>
                </a:solidFill>
                <a:latin typeface="+mn-lt"/>
              </a:defRPr>
            </a:lvl3pPr>
            <a:lvl4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4pPr>
            <a:lvl5pPr marL="0" indent="0">
              <a:lnSpc>
                <a:spcPct val="80000"/>
              </a:lnSpc>
              <a:spcBef>
                <a:spcPts val="0"/>
              </a:spcBef>
              <a:spcAft>
                <a:spcPts val="600"/>
              </a:spcAft>
              <a:buFont typeface="Arial" panose="020B0604020202020204" pitchFamily="34" charset="0"/>
              <a:buChar char="​"/>
              <a:defRPr sz="1600" b="0" i="0">
                <a:solidFill>
                  <a:schemeClr val="bg1"/>
                </a:solidFill>
                <a:latin typeface="+mn-lt"/>
              </a:defRPr>
            </a:lvl5pPr>
            <a:lvl6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6pPr>
            <a:lvl7pPr marL="0" indent="0">
              <a:lnSpc>
                <a:spcPct val="80000"/>
              </a:lnSpc>
              <a:spcBef>
                <a:spcPts val="0"/>
              </a:spcBef>
              <a:spcAft>
                <a:spcPts val="600"/>
              </a:spcAft>
              <a:buFont typeface="Arial" panose="020B0604020202020204" pitchFamily="34" charset="0"/>
              <a:buChar char="​"/>
              <a:defRPr sz="1600" b="0" i="0">
                <a:solidFill>
                  <a:schemeClr val="bg1"/>
                </a:solidFill>
                <a:latin typeface="+mn-lt"/>
              </a:defRPr>
            </a:lvl7pPr>
            <a:lvl8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8pPr>
            <a:lvl9pPr marL="0" indent="0">
              <a:lnSpc>
                <a:spcPct val="80000"/>
              </a:lnSpc>
              <a:spcBef>
                <a:spcPts val="0"/>
              </a:spcBef>
              <a:spcAft>
                <a:spcPts val="600"/>
              </a:spcAft>
              <a:buFont typeface="Arial" panose="020B0604020202020204" pitchFamily="34" charset="0"/>
              <a:buChar char="​"/>
              <a:defRPr sz="1600" b="0" i="0">
                <a:solidFill>
                  <a:schemeClr val="bg1"/>
                </a:solidFill>
                <a:latin typeface="+mn-lt"/>
              </a:defRPr>
            </a:lvl9pPr>
          </a:lstStyle>
          <a:p>
            <a:pPr lvl="0"/>
            <a:r>
              <a:rPr lang="en-GB" noProof="0"/>
              <a:t>1.00</a:t>
            </a:r>
          </a:p>
          <a:p>
            <a:pPr lvl="1"/>
            <a:r>
              <a:rPr lang="en-GB" noProof="0"/>
              <a:t>2.00</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15" name="Text Placeholder 2">
            <a:extLst>
              <a:ext uri="{FF2B5EF4-FFF2-40B4-BE49-F238E27FC236}">
                <a16:creationId xmlns:a16="http://schemas.microsoft.com/office/drawing/2014/main" id="{7C354DE8-B49E-4B51-91DD-A34B6B5B17F0}"/>
              </a:ext>
            </a:extLst>
          </p:cNvPr>
          <p:cNvSpPr>
            <a:spLocks noGrp="1"/>
          </p:cNvSpPr>
          <p:nvPr>
            <p:ph type="body" sz="quarter" idx="17" hasCustomPrompt="1"/>
          </p:nvPr>
        </p:nvSpPr>
        <p:spPr>
          <a:xfrm>
            <a:off x="1671637" y="1943100"/>
            <a:ext cx="4546601" cy="3701025"/>
          </a:xfrm>
        </p:spPr>
        <p:txBody>
          <a:bodyPr/>
          <a:lstStyle>
            <a:lvl1pPr marL="0" indent="0">
              <a:lnSpc>
                <a:spcPct val="80000"/>
              </a:lnSpc>
              <a:spcBef>
                <a:spcPts val="0"/>
              </a:spcBef>
              <a:spcAft>
                <a:spcPts val="600"/>
              </a:spcAft>
              <a:buFont typeface="Arial" panose="020B0604020202020204" pitchFamily="34" charset="0"/>
              <a:buChar char="​"/>
              <a:defRPr sz="1600" b="0" i="0">
                <a:solidFill>
                  <a:schemeClr val="bg1"/>
                </a:solidFill>
                <a:latin typeface="+mn-lt"/>
              </a:defRPr>
            </a:lvl1pPr>
            <a:lvl2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2pPr>
            <a:lvl3pPr marL="0" indent="0">
              <a:lnSpc>
                <a:spcPct val="80000"/>
              </a:lnSpc>
              <a:spcBef>
                <a:spcPts val="0"/>
              </a:spcBef>
              <a:spcAft>
                <a:spcPts val="600"/>
              </a:spcAft>
              <a:buFont typeface="Arial" panose="020B0604020202020204" pitchFamily="34" charset="0"/>
              <a:buChar char="​"/>
              <a:defRPr sz="1600" b="0" i="0">
                <a:solidFill>
                  <a:schemeClr val="bg1"/>
                </a:solidFill>
                <a:latin typeface="+mn-lt"/>
              </a:defRPr>
            </a:lvl3pPr>
            <a:lvl4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4pPr>
            <a:lvl5pPr marL="0" indent="0">
              <a:lnSpc>
                <a:spcPct val="80000"/>
              </a:lnSpc>
              <a:spcBef>
                <a:spcPts val="0"/>
              </a:spcBef>
              <a:spcAft>
                <a:spcPts val="600"/>
              </a:spcAft>
              <a:buFont typeface="Arial" panose="020B0604020202020204" pitchFamily="34" charset="0"/>
              <a:buChar char="​"/>
              <a:defRPr sz="1600" b="0" i="0">
                <a:solidFill>
                  <a:schemeClr val="bg1"/>
                </a:solidFill>
                <a:latin typeface="+mn-lt"/>
              </a:defRPr>
            </a:lvl5pPr>
            <a:lvl6pPr marL="0" indent="0">
              <a:lnSpc>
                <a:spcPct val="80000"/>
              </a:lnSpc>
              <a:spcBef>
                <a:spcPts val="0"/>
              </a:spcBef>
              <a:spcAft>
                <a:spcPts val="600"/>
              </a:spcAft>
              <a:buFont typeface="Arial" panose="020B0604020202020204" pitchFamily="34" charset="0"/>
              <a:buChar char="​"/>
              <a:defRPr sz="1600" b="0" i="0">
                <a:solidFill>
                  <a:schemeClr val="accent1"/>
                </a:solidFill>
              </a:defRPr>
            </a:lvl6pPr>
            <a:lvl7pPr marL="0" indent="0">
              <a:lnSpc>
                <a:spcPct val="80000"/>
              </a:lnSpc>
              <a:spcBef>
                <a:spcPts val="0"/>
              </a:spcBef>
              <a:spcAft>
                <a:spcPts val="600"/>
              </a:spcAft>
              <a:buFont typeface="Arial" panose="020B0604020202020204" pitchFamily="34" charset="0"/>
              <a:buChar char="​"/>
              <a:defRPr sz="1600" b="0" i="0">
                <a:solidFill>
                  <a:schemeClr val="bg1"/>
                </a:solidFill>
              </a:defRPr>
            </a:lvl7pPr>
            <a:lvl8pPr marL="0" indent="0">
              <a:lnSpc>
                <a:spcPct val="80000"/>
              </a:lnSpc>
              <a:spcBef>
                <a:spcPts val="0"/>
              </a:spcBef>
              <a:spcAft>
                <a:spcPts val="600"/>
              </a:spcAft>
              <a:buFont typeface="Arial" panose="020B0604020202020204" pitchFamily="34" charset="0"/>
              <a:buChar char="​"/>
              <a:defRPr sz="1600" b="0" i="0">
                <a:solidFill>
                  <a:schemeClr val="accent1"/>
                </a:solidFill>
              </a:defRPr>
            </a:lvl8pPr>
            <a:lvl9pPr marL="0" indent="0">
              <a:lnSpc>
                <a:spcPct val="80000"/>
              </a:lnSpc>
              <a:spcBef>
                <a:spcPts val="0"/>
              </a:spcBef>
              <a:spcAft>
                <a:spcPts val="600"/>
              </a:spcAft>
              <a:buFont typeface="Arial" panose="020B0604020202020204" pitchFamily="34" charset="0"/>
              <a:buChar char="​"/>
              <a:defRPr sz="1600" b="0" i="0">
                <a:solidFill>
                  <a:schemeClr val="bg1"/>
                </a:solidFill>
              </a:defRPr>
            </a:lvl9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8" name="Footer Placeholder 7">
            <a:extLst>
              <a:ext uri="{FF2B5EF4-FFF2-40B4-BE49-F238E27FC236}">
                <a16:creationId xmlns:a16="http://schemas.microsoft.com/office/drawing/2014/main" id="{E0622D19-DC71-4F90-AA62-D86E2AFEADC3}"/>
              </a:ext>
            </a:extLst>
          </p:cNvPr>
          <p:cNvSpPr>
            <a:spLocks noGrp="1"/>
          </p:cNvSpPr>
          <p:nvPr>
            <p:ph type="ftr" sz="quarter" idx="15"/>
          </p:nvPr>
        </p:nvSpPr>
        <p:spPr/>
        <p:txBody>
          <a:bodyPr/>
          <a:lstStyle>
            <a:lvl1pPr>
              <a:defRPr>
                <a:solidFill>
                  <a:schemeClr val="bg1"/>
                </a:solidFill>
              </a:defRPr>
            </a:lvl1pPr>
          </a:lstStyle>
          <a:p>
            <a:r>
              <a:rPr lang="it-IT"/>
              <a:t>Carlo Bertani, Maersk, Inland Decarbonization Lead</a:t>
            </a:r>
            <a:endParaRPr lang="en-GB"/>
          </a:p>
        </p:txBody>
      </p:sp>
      <p:sp>
        <p:nvSpPr>
          <p:cNvPr id="9" name="Slide Number Placeholder 8">
            <a:extLst>
              <a:ext uri="{FF2B5EF4-FFF2-40B4-BE49-F238E27FC236}">
                <a16:creationId xmlns:a16="http://schemas.microsoft.com/office/drawing/2014/main" id="{80AFC17B-5A74-4635-AFC9-1AEF46863139}"/>
              </a:ext>
            </a:extLst>
          </p:cNvPr>
          <p:cNvSpPr>
            <a:spLocks noGrp="1"/>
          </p:cNvSpPr>
          <p:nvPr>
            <p:ph type="sldNum" sz="quarter" idx="16"/>
          </p:nvPr>
        </p:nvSpPr>
        <p:spPr/>
        <p:txBody>
          <a:bodyPr/>
          <a:lstStyle>
            <a:lvl1pPr>
              <a:defRPr>
                <a:solidFill>
                  <a:schemeClr val="bg1"/>
                </a:solidFill>
              </a:defRPr>
            </a:lvl1pPr>
          </a:lstStyle>
          <a:p>
            <a:fld id="{43A204BC-C5BA-4EF4-ABC8-D45123A0C528}" type="slidenum">
              <a:rPr lang="en-GB" smtClean="0"/>
              <a:pPr/>
              <a:t>‹#›</a:t>
            </a:fld>
            <a:endParaRPr lang="en-GB"/>
          </a:p>
        </p:txBody>
      </p:sp>
      <p:pic>
        <p:nvPicPr>
          <p:cNvPr id="11" name="Picture 10">
            <a:extLst>
              <a:ext uri="{FF2B5EF4-FFF2-40B4-BE49-F238E27FC236}">
                <a16:creationId xmlns:a16="http://schemas.microsoft.com/office/drawing/2014/main" id="{11D98D28-9108-4EC2-92D0-619C856BFF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9676" y="6134617"/>
            <a:ext cx="1435438" cy="320697"/>
          </a:xfrm>
          <a:prstGeom prst="rect">
            <a:avLst/>
          </a:prstGeom>
        </p:spPr>
      </p:pic>
      <p:sp>
        <p:nvSpPr>
          <p:cNvPr id="6" name="Date Placeholder 5" hidden="1">
            <a:extLst>
              <a:ext uri="{FF2B5EF4-FFF2-40B4-BE49-F238E27FC236}">
                <a16:creationId xmlns:a16="http://schemas.microsoft.com/office/drawing/2014/main" id="{10320B85-9075-4BE3-80FE-A4FBA5B89417}"/>
              </a:ext>
            </a:extLst>
          </p:cNvPr>
          <p:cNvSpPr>
            <a:spLocks noGrp="1"/>
          </p:cNvSpPr>
          <p:nvPr>
            <p:ph type="dt" sz="half" idx="14"/>
          </p:nvPr>
        </p:nvSpPr>
        <p:spPr/>
        <p:txBody>
          <a:bodyPr/>
          <a:lstStyle>
            <a:lvl1pPr>
              <a:defRPr>
                <a:noFill/>
              </a:defRPr>
            </a:lvl1pPr>
          </a:lstStyle>
          <a:p>
            <a:r>
              <a:rPr lang="en-US"/>
              <a:t>September 20, 2022</a:t>
            </a:r>
            <a:endParaRPr lang="en-GB"/>
          </a:p>
        </p:txBody>
      </p:sp>
    </p:spTree>
    <p:extLst>
      <p:ext uri="{BB962C8B-B14F-4D97-AF65-F5344CB8AC3E}">
        <p14:creationId xmlns:p14="http://schemas.microsoft.com/office/powerpoint/2010/main" val="366321399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Agenda B">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49"/>
            <a:ext cx="11190287" cy="930275"/>
          </a:xfrm>
        </p:spPr>
        <p:txBody>
          <a:bodyPr/>
          <a:lstStyle>
            <a:lvl1pPr>
              <a:defRPr>
                <a:solidFill>
                  <a:schemeClr val="tx1"/>
                </a:solidFill>
              </a:defRPr>
            </a:lvl1pPr>
          </a:lstStyle>
          <a:p>
            <a:r>
              <a:rPr lang="en-GB" noProof="0"/>
              <a:t>Click to add agenda/contents</a:t>
            </a:r>
          </a:p>
        </p:txBody>
      </p:sp>
      <p:sp>
        <p:nvSpPr>
          <p:cNvPr id="7" name="Text Placeholder 2"/>
          <p:cNvSpPr>
            <a:spLocks noGrp="1"/>
          </p:cNvSpPr>
          <p:nvPr>
            <p:ph type="body" sz="quarter" idx="13" hasCustomPrompt="1"/>
          </p:nvPr>
        </p:nvSpPr>
        <p:spPr>
          <a:xfrm>
            <a:off x="500062" y="1943101"/>
            <a:ext cx="954087" cy="3696826"/>
          </a:xfrm>
        </p:spPr>
        <p:txBody>
          <a:bodyPr/>
          <a:lstStyle>
            <a:lvl1pPr marL="0" indent="0">
              <a:lnSpc>
                <a:spcPct val="80000"/>
              </a:lnSpc>
              <a:spcBef>
                <a:spcPts val="0"/>
              </a:spcBef>
              <a:spcAft>
                <a:spcPts val="600"/>
              </a:spcAft>
              <a:buFont typeface="Arial" panose="020B0604020202020204" pitchFamily="34" charset="0"/>
              <a:buChar char="​"/>
              <a:defRPr sz="1600" b="0" i="0">
                <a:solidFill>
                  <a:schemeClr val="tx1"/>
                </a:solidFill>
                <a:latin typeface="+mn-lt"/>
              </a:defRPr>
            </a:lvl1pPr>
            <a:lvl2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2pPr>
            <a:lvl3pPr marL="0" indent="0">
              <a:lnSpc>
                <a:spcPct val="80000"/>
              </a:lnSpc>
              <a:spcBef>
                <a:spcPts val="0"/>
              </a:spcBef>
              <a:spcAft>
                <a:spcPts val="600"/>
              </a:spcAft>
              <a:buFont typeface="Arial" panose="020B0604020202020204" pitchFamily="34" charset="0"/>
              <a:buChar char="​"/>
              <a:defRPr sz="1600" b="0" i="0">
                <a:solidFill>
                  <a:schemeClr val="tx1"/>
                </a:solidFill>
                <a:latin typeface="+mn-lt"/>
              </a:defRPr>
            </a:lvl3pPr>
            <a:lvl4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4pPr>
            <a:lvl5pPr marL="0" indent="0">
              <a:lnSpc>
                <a:spcPct val="80000"/>
              </a:lnSpc>
              <a:spcBef>
                <a:spcPts val="0"/>
              </a:spcBef>
              <a:spcAft>
                <a:spcPts val="600"/>
              </a:spcAft>
              <a:buFont typeface="Arial" panose="020B0604020202020204" pitchFamily="34" charset="0"/>
              <a:buChar char="​"/>
              <a:defRPr sz="1600" b="0" i="0">
                <a:solidFill>
                  <a:schemeClr val="tx1"/>
                </a:solidFill>
                <a:latin typeface="+mn-lt"/>
              </a:defRPr>
            </a:lvl5pPr>
            <a:lvl6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6pPr>
            <a:lvl7pPr marL="0" indent="0">
              <a:lnSpc>
                <a:spcPct val="80000"/>
              </a:lnSpc>
              <a:spcBef>
                <a:spcPts val="0"/>
              </a:spcBef>
              <a:spcAft>
                <a:spcPts val="600"/>
              </a:spcAft>
              <a:buFont typeface="Arial" panose="020B0604020202020204" pitchFamily="34" charset="0"/>
              <a:buChar char="​"/>
              <a:defRPr sz="1600" b="0" i="0">
                <a:solidFill>
                  <a:schemeClr val="tx1"/>
                </a:solidFill>
                <a:latin typeface="+mn-lt"/>
              </a:defRPr>
            </a:lvl7pPr>
            <a:lvl8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8pPr>
            <a:lvl9pPr marL="0" indent="0">
              <a:lnSpc>
                <a:spcPct val="80000"/>
              </a:lnSpc>
              <a:spcBef>
                <a:spcPts val="0"/>
              </a:spcBef>
              <a:spcAft>
                <a:spcPts val="600"/>
              </a:spcAft>
              <a:buFont typeface="Arial" panose="020B0604020202020204" pitchFamily="34" charset="0"/>
              <a:buChar char="​"/>
              <a:defRPr sz="1600" b="0" i="0">
                <a:solidFill>
                  <a:schemeClr val="tx1"/>
                </a:solidFill>
                <a:latin typeface="+mn-lt"/>
              </a:defRPr>
            </a:lvl9pPr>
          </a:lstStyle>
          <a:p>
            <a:pPr lvl="0"/>
            <a:r>
              <a:rPr lang="en-GB" noProof="0"/>
              <a:t>1.00</a:t>
            </a:r>
          </a:p>
          <a:p>
            <a:pPr lvl="1"/>
            <a:r>
              <a:rPr lang="en-GB" noProof="0"/>
              <a:t>2.00</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15" name="Text Placeholder 2">
            <a:extLst>
              <a:ext uri="{FF2B5EF4-FFF2-40B4-BE49-F238E27FC236}">
                <a16:creationId xmlns:a16="http://schemas.microsoft.com/office/drawing/2014/main" id="{7C354DE8-B49E-4B51-91DD-A34B6B5B17F0}"/>
              </a:ext>
            </a:extLst>
          </p:cNvPr>
          <p:cNvSpPr>
            <a:spLocks noGrp="1"/>
          </p:cNvSpPr>
          <p:nvPr>
            <p:ph type="body" sz="quarter" idx="17" hasCustomPrompt="1"/>
          </p:nvPr>
        </p:nvSpPr>
        <p:spPr>
          <a:xfrm>
            <a:off x="1671637" y="1943101"/>
            <a:ext cx="4546601" cy="3696826"/>
          </a:xfrm>
        </p:spPr>
        <p:txBody>
          <a:bodyPr/>
          <a:lstStyle>
            <a:lvl1pPr marL="0" indent="0">
              <a:lnSpc>
                <a:spcPct val="80000"/>
              </a:lnSpc>
              <a:spcBef>
                <a:spcPts val="0"/>
              </a:spcBef>
              <a:spcAft>
                <a:spcPts val="600"/>
              </a:spcAft>
              <a:buFont typeface="Arial" panose="020B0604020202020204" pitchFamily="34" charset="0"/>
              <a:buChar char="​"/>
              <a:defRPr sz="1600" b="0" i="0">
                <a:solidFill>
                  <a:schemeClr val="tx1"/>
                </a:solidFill>
                <a:latin typeface="+mn-lt"/>
              </a:defRPr>
            </a:lvl1pPr>
            <a:lvl2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2pPr>
            <a:lvl3pPr marL="0" indent="0">
              <a:lnSpc>
                <a:spcPct val="80000"/>
              </a:lnSpc>
              <a:spcBef>
                <a:spcPts val="0"/>
              </a:spcBef>
              <a:spcAft>
                <a:spcPts val="600"/>
              </a:spcAft>
              <a:buFont typeface="Arial" panose="020B0604020202020204" pitchFamily="34" charset="0"/>
              <a:buChar char="​"/>
              <a:defRPr sz="1600" b="0" i="0">
                <a:solidFill>
                  <a:schemeClr val="tx1"/>
                </a:solidFill>
                <a:latin typeface="+mn-lt"/>
              </a:defRPr>
            </a:lvl3pPr>
            <a:lvl4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4pPr>
            <a:lvl5pPr marL="0" indent="0">
              <a:lnSpc>
                <a:spcPct val="80000"/>
              </a:lnSpc>
              <a:spcBef>
                <a:spcPts val="0"/>
              </a:spcBef>
              <a:spcAft>
                <a:spcPts val="600"/>
              </a:spcAft>
              <a:buFont typeface="Arial" panose="020B0604020202020204" pitchFamily="34" charset="0"/>
              <a:buChar char="​"/>
              <a:defRPr sz="1600" b="0" i="0">
                <a:solidFill>
                  <a:schemeClr val="tx1"/>
                </a:solidFill>
                <a:latin typeface="+mn-lt"/>
              </a:defRPr>
            </a:lvl5pPr>
            <a:lvl6pPr marL="0" indent="0">
              <a:lnSpc>
                <a:spcPct val="80000"/>
              </a:lnSpc>
              <a:spcBef>
                <a:spcPts val="0"/>
              </a:spcBef>
              <a:spcAft>
                <a:spcPts val="600"/>
              </a:spcAft>
              <a:buFont typeface="Arial" panose="020B0604020202020204" pitchFamily="34" charset="0"/>
              <a:buChar char="​"/>
              <a:defRPr sz="1600" b="0" i="0">
                <a:solidFill>
                  <a:schemeClr val="accent1"/>
                </a:solidFill>
              </a:defRPr>
            </a:lvl6pPr>
            <a:lvl7pPr marL="0" indent="0">
              <a:lnSpc>
                <a:spcPct val="80000"/>
              </a:lnSpc>
              <a:spcBef>
                <a:spcPts val="0"/>
              </a:spcBef>
              <a:spcAft>
                <a:spcPts val="600"/>
              </a:spcAft>
              <a:buFont typeface="Arial" panose="020B0604020202020204" pitchFamily="34" charset="0"/>
              <a:buChar char="​"/>
              <a:defRPr sz="1600" b="0" i="0">
                <a:solidFill>
                  <a:schemeClr val="tx1"/>
                </a:solidFill>
              </a:defRPr>
            </a:lvl7pPr>
            <a:lvl8pPr marL="0" indent="0">
              <a:lnSpc>
                <a:spcPct val="80000"/>
              </a:lnSpc>
              <a:spcBef>
                <a:spcPts val="0"/>
              </a:spcBef>
              <a:spcAft>
                <a:spcPts val="600"/>
              </a:spcAft>
              <a:buFont typeface="Arial" panose="020B0604020202020204" pitchFamily="34" charset="0"/>
              <a:buChar char="​"/>
              <a:defRPr sz="1600" b="0" i="0">
                <a:solidFill>
                  <a:schemeClr val="accent1"/>
                </a:solidFill>
              </a:defRPr>
            </a:lvl8pPr>
            <a:lvl9pPr marL="0" indent="0">
              <a:lnSpc>
                <a:spcPct val="80000"/>
              </a:lnSpc>
              <a:spcBef>
                <a:spcPts val="0"/>
              </a:spcBef>
              <a:spcAft>
                <a:spcPts val="600"/>
              </a:spcAft>
              <a:buFont typeface="Arial" panose="020B0604020202020204" pitchFamily="34" charset="0"/>
              <a:buChar char="​"/>
              <a:defRPr sz="1600" b="0" i="0">
                <a:solidFill>
                  <a:schemeClr val="tx1"/>
                </a:solidFill>
              </a:defRPr>
            </a:lvl9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8" name="Footer Placeholder 7">
            <a:extLst>
              <a:ext uri="{FF2B5EF4-FFF2-40B4-BE49-F238E27FC236}">
                <a16:creationId xmlns:a16="http://schemas.microsoft.com/office/drawing/2014/main" id="{E0622D19-DC71-4F90-AA62-D86E2AFEADC3}"/>
              </a:ext>
            </a:extLst>
          </p:cNvPr>
          <p:cNvSpPr>
            <a:spLocks noGrp="1"/>
          </p:cNvSpPr>
          <p:nvPr>
            <p:ph type="ftr" sz="quarter" idx="15"/>
          </p:nvPr>
        </p:nvSpPr>
        <p:spPr/>
        <p:txBody>
          <a:bodyPr/>
          <a:lstStyle>
            <a:lvl1pPr>
              <a:defRPr>
                <a:solidFill>
                  <a:schemeClr val="tx1"/>
                </a:solidFill>
              </a:defRPr>
            </a:lvl1pPr>
          </a:lstStyle>
          <a:p>
            <a:r>
              <a:rPr lang="it-IT"/>
              <a:t>Carlo Bertani, Maersk, Inland Decarbonization Lead</a:t>
            </a:r>
            <a:endParaRPr lang="en-GB"/>
          </a:p>
        </p:txBody>
      </p:sp>
      <p:sp>
        <p:nvSpPr>
          <p:cNvPr id="9" name="Slide Number Placeholder 8">
            <a:extLst>
              <a:ext uri="{FF2B5EF4-FFF2-40B4-BE49-F238E27FC236}">
                <a16:creationId xmlns:a16="http://schemas.microsoft.com/office/drawing/2014/main" id="{80AFC17B-5A74-4635-AFC9-1AEF46863139}"/>
              </a:ext>
            </a:extLst>
          </p:cNvPr>
          <p:cNvSpPr>
            <a:spLocks noGrp="1"/>
          </p:cNvSpPr>
          <p:nvPr>
            <p:ph type="sldNum" sz="quarter" idx="16"/>
          </p:nvPr>
        </p:nvSpPr>
        <p:spPr/>
        <p:txBody>
          <a:bodyPr/>
          <a:lstStyle>
            <a:lvl1pPr>
              <a:defRPr>
                <a:solidFill>
                  <a:schemeClr val="tx1"/>
                </a:solidFill>
              </a:defRPr>
            </a:lvl1p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10320B85-9075-4BE3-80FE-A4FBA5B89417}"/>
              </a:ext>
            </a:extLst>
          </p:cNvPr>
          <p:cNvSpPr>
            <a:spLocks noGrp="1"/>
          </p:cNvSpPr>
          <p:nvPr>
            <p:ph type="dt" sz="half" idx="14"/>
          </p:nvPr>
        </p:nvSpPr>
        <p:spPr/>
        <p:txBody>
          <a:bodyPr/>
          <a:lstStyle>
            <a:lvl1pPr>
              <a:defRPr>
                <a:noFill/>
              </a:defRPr>
            </a:lvl1pPr>
          </a:lstStyle>
          <a:p>
            <a:r>
              <a:rPr lang="en-US"/>
              <a:t>September 20, 2022</a:t>
            </a:r>
            <a:endParaRPr lang="en-GB"/>
          </a:p>
        </p:txBody>
      </p:sp>
    </p:spTree>
    <p:extLst>
      <p:ext uri="{BB962C8B-B14F-4D97-AF65-F5344CB8AC3E}">
        <p14:creationId xmlns:p14="http://schemas.microsoft.com/office/powerpoint/2010/main" val="139150794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Introduction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76334-9261-4B58-9174-1059920D6CE0}"/>
              </a:ext>
            </a:extLst>
          </p:cNvPr>
          <p:cNvSpPr>
            <a:spLocks noGrp="1"/>
          </p:cNvSpPr>
          <p:nvPr>
            <p:ph type="title" hasCustomPrompt="1"/>
          </p:nvPr>
        </p:nvSpPr>
        <p:spPr>
          <a:xfrm>
            <a:off x="500400" y="501649"/>
            <a:ext cx="5484476" cy="1990726"/>
          </a:xfrm>
        </p:spPr>
        <p:txBody>
          <a:bodyPr/>
          <a:lstStyle>
            <a:lvl1pPr marL="0" indent="0">
              <a:buFontTx/>
              <a:buNone/>
              <a:tabLst>
                <a:tab pos="936000" algn="l"/>
              </a:tabLst>
              <a:defRPr sz="4000"/>
            </a:lvl1pPr>
          </a:lstStyle>
          <a:p>
            <a:r>
              <a:rPr lang="en-GB" noProof="0"/>
              <a:t>Click to add title, tab for first line indent</a:t>
            </a:r>
            <a:endParaRPr lang="en-GB"/>
          </a:p>
        </p:txBody>
      </p:sp>
      <p:sp>
        <p:nvSpPr>
          <p:cNvPr id="3" name="Footer Placeholder 2">
            <a:extLst>
              <a:ext uri="{FF2B5EF4-FFF2-40B4-BE49-F238E27FC236}">
                <a16:creationId xmlns:a16="http://schemas.microsoft.com/office/drawing/2014/main" id="{B097E6BB-0526-4ECF-A7B6-F012FA93D06B}"/>
              </a:ext>
            </a:extLst>
          </p:cNvPr>
          <p:cNvSpPr>
            <a:spLocks noGrp="1"/>
          </p:cNvSpPr>
          <p:nvPr>
            <p:ph type="ftr" sz="quarter" idx="10"/>
          </p:nvPr>
        </p:nvSpPr>
        <p:spPr/>
        <p:txBody>
          <a:bodyPr/>
          <a:lstStyle/>
          <a:p>
            <a:r>
              <a:rPr lang="it-IT"/>
              <a:t>Carlo Bertani, Maersk, Inland Decarbonization Lead</a:t>
            </a:r>
            <a:endParaRPr lang="en-GB"/>
          </a:p>
        </p:txBody>
      </p:sp>
      <p:sp>
        <p:nvSpPr>
          <p:cNvPr id="4" name="Slide Number Placeholder 3">
            <a:extLst>
              <a:ext uri="{FF2B5EF4-FFF2-40B4-BE49-F238E27FC236}">
                <a16:creationId xmlns:a16="http://schemas.microsoft.com/office/drawing/2014/main" id="{08AE9849-36F9-4EC3-BE81-D2FC41D399AC}"/>
              </a:ext>
            </a:extLst>
          </p:cNvPr>
          <p:cNvSpPr>
            <a:spLocks noGrp="1"/>
          </p:cNvSpPr>
          <p:nvPr>
            <p:ph type="sldNum" sz="quarter" idx="11"/>
          </p:nvPr>
        </p:nvSpPr>
        <p:spPr/>
        <p:txBody>
          <a:bodyPr/>
          <a:lstStyle/>
          <a:p>
            <a:fld id="{43A204BC-C5BA-4EF4-ABC8-D45123A0C528}" type="slidenum">
              <a:rPr lang="en-GB" smtClean="0"/>
              <a:pPr/>
              <a:t>‹#›</a:t>
            </a:fld>
            <a:endParaRPr lang="en-GB"/>
          </a:p>
        </p:txBody>
      </p:sp>
      <p:sp>
        <p:nvSpPr>
          <p:cNvPr id="5" name="Date Placeholder 4">
            <a:extLst>
              <a:ext uri="{FF2B5EF4-FFF2-40B4-BE49-F238E27FC236}">
                <a16:creationId xmlns:a16="http://schemas.microsoft.com/office/drawing/2014/main" id="{2ECB67E9-4625-4D5C-A0BB-D895986FA297}"/>
              </a:ext>
            </a:extLst>
          </p:cNvPr>
          <p:cNvSpPr>
            <a:spLocks noGrp="1"/>
          </p:cNvSpPr>
          <p:nvPr>
            <p:ph type="dt" sz="half" idx="12"/>
          </p:nvPr>
        </p:nvSpPr>
        <p:spPr/>
        <p:txBody>
          <a:bodyPr/>
          <a:lstStyle/>
          <a:p>
            <a:r>
              <a:rPr lang="en-US"/>
              <a:t>September 20, 2022</a:t>
            </a:r>
            <a:endParaRPr lang="en-GB"/>
          </a:p>
        </p:txBody>
      </p:sp>
      <p:sp>
        <p:nvSpPr>
          <p:cNvPr id="9" name="Text Placeholder 8">
            <a:extLst>
              <a:ext uri="{FF2B5EF4-FFF2-40B4-BE49-F238E27FC236}">
                <a16:creationId xmlns:a16="http://schemas.microsoft.com/office/drawing/2014/main" id="{6CBAD38D-0859-4790-A878-F926B90F35CB}"/>
              </a:ext>
            </a:extLst>
          </p:cNvPr>
          <p:cNvSpPr>
            <a:spLocks noGrp="1"/>
          </p:cNvSpPr>
          <p:nvPr>
            <p:ph type="body" sz="quarter" idx="13"/>
          </p:nvPr>
        </p:nvSpPr>
        <p:spPr>
          <a:xfrm>
            <a:off x="4314825" y="3521075"/>
            <a:ext cx="7375525" cy="2116138"/>
          </a:xfrm>
        </p:spPr>
        <p:txBody>
          <a:bodyPr/>
          <a:lstStyle>
            <a:lvl1pPr marL="0" indent="0">
              <a:spcAft>
                <a:spcPts val="0"/>
              </a:spcAft>
              <a:buFont typeface="Arial" panose="020B0604020202020204" pitchFamily="34" charset="0"/>
              <a:buChar char="​"/>
              <a:defRPr sz="2400">
                <a:latin typeface="+mj-lt"/>
              </a:defRPr>
            </a:lvl1pPr>
            <a:lvl2pPr marL="0" indent="0">
              <a:spcBef>
                <a:spcPts val="0"/>
              </a:spcBef>
              <a:spcAft>
                <a:spcPts val="0"/>
              </a:spcAft>
              <a:buFont typeface="Arial" panose="020B0604020202020204" pitchFamily="34" charset="0"/>
              <a:buChar char="​"/>
              <a:defRPr sz="2400">
                <a:solidFill>
                  <a:schemeClr val="accent1"/>
                </a:solidFill>
                <a:latin typeface="+mj-lt"/>
              </a:defRPr>
            </a:lvl2pPr>
            <a:lvl3pPr marL="180000" indent="-180000">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91947037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49"/>
            <a:ext cx="6675437" cy="930275"/>
          </a:xfrm>
        </p:spPr>
        <p:txBody>
          <a:bodyPr/>
          <a:lstStyle>
            <a:lvl1pPr>
              <a:defRPr/>
            </a:lvl1pPr>
          </a:lstStyle>
          <a:p>
            <a:r>
              <a:rPr lang="en-GB" noProof="0"/>
              <a:t>Click to add title</a:t>
            </a:r>
          </a:p>
        </p:txBody>
      </p:sp>
      <p:sp>
        <p:nvSpPr>
          <p:cNvPr id="7" name="Content Placeholder 2"/>
          <p:cNvSpPr>
            <a:spLocks noGrp="1"/>
          </p:cNvSpPr>
          <p:nvPr>
            <p:ph sz="quarter" idx="13" hasCustomPrompt="1"/>
          </p:nvPr>
        </p:nvSpPr>
        <p:spPr>
          <a:xfrm>
            <a:off x="500063" y="1943100"/>
            <a:ext cx="6675437" cy="3694113"/>
          </a:xfrm>
        </p:spPr>
        <p:txBody>
          <a:bodyPr/>
          <a:lstStyle>
            <a:lvl1pPr>
              <a:defRPr/>
            </a:lvl1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3" name="Picture Placeholder 3"/>
          <p:cNvSpPr>
            <a:spLocks noGrp="1"/>
          </p:cNvSpPr>
          <p:nvPr>
            <p:ph type="pic" sz="quarter" idx="14" hasCustomPrompt="1"/>
          </p:nvPr>
        </p:nvSpPr>
        <p:spPr>
          <a:xfrm>
            <a:off x="8129587" y="501650"/>
            <a:ext cx="3560763" cy="5135563"/>
          </a:xfrm>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sp>
        <p:nvSpPr>
          <p:cNvPr id="8" name="Footer Placeholder 7">
            <a:extLst>
              <a:ext uri="{FF2B5EF4-FFF2-40B4-BE49-F238E27FC236}">
                <a16:creationId xmlns:a16="http://schemas.microsoft.com/office/drawing/2014/main" id="{C56DACA2-719F-4647-9BA8-281A8F2BFCA5}"/>
              </a:ext>
            </a:extLst>
          </p:cNvPr>
          <p:cNvSpPr>
            <a:spLocks noGrp="1"/>
          </p:cNvSpPr>
          <p:nvPr>
            <p:ph type="ftr" sz="quarter" idx="16"/>
          </p:nvPr>
        </p:nvSpPr>
        <p:spPr/>
        <p:txBody>
          <a:bodyPr/>
          <a:lstStyle/>
          <a:p>
            <a:r>
              <a:rPr lang="it-IT"/>
              <a:t>Carlo Bertani, Maersk, Inland Decarbonization Lead</a:t>
            </a:r>
            <a:endParaRPr lang="en-GB"/>
          </a:p>
        </p:txBody>
      </p:sp>
      <p:sp>
        <p:nvSpPr>
          <p:cNvPr id="9" name="Slide Number Placeholder 8">
            <a:extLst>
              <a:ext uri="{FF2B5EF4-FFF2-40B4-BE49-F238E27FC236}">
                <a16:creationId xmlns:a16="http://schemas.microsoft.com/office/drawing/2014/main" id="{DDAB2A36-6220-480C-B58F-CFF0A15787CF}"/>
              </a:ext>
            </a:extLst>
          </p:cNvPr>
          <p:cNvSpPr>
            <a:spLocks noGrp="1"/>
          </p:cNvSpPr>
          <p:nvPr>
            <p:ph type="sldNum" sz="quarter" idx="17"/>
          </p:nvPr>
        </p:nvSpPr>
        <p:spPr/>
        <p:txBody>
          <a:body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BC8FE318-906F-4EA5-9B25-B9CA26679122}"/>
              </a:ext>
            </a:extLst>
          </p:cNvPr>
          <p:cNvSpPr>
            <a:spLocks noGrp="1"/>
          </p:cNvSpPr>
          <p:nvPr>
            <p:ph type="dt" sz="half" idx="15"/>
          </p:nvPr>
        </p:nvSpPr>
        <p:spPr/>
        <p:txBody>
          <a:bodyPr/>
          <a:lstStyle/>
          <a:p>
            <a:r>
              <a:rPr lang="en-US"/>
              <a:t>September 20, 2022</a:t>
            </a:r>
            <a:endParaRPr lang="en-GB"/>
          </a:p>
        </p:txBody>
      </p:sp>
    </p:spTree>
    <p:extLst>
      <p:ext uri="{BB962C8B-B14F-4D97-AF65-F5344CB8AC3E}">
        <p14:creationId xmlns:p14="http://schemas.microsoft.com/office/powerpoint/2010/main" val="309253650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Pictur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49"/>
            <a:ext cx="11188700" cy="930275"/>
          </a:xfrm>
        </p:spPr>
        <p:txBody>
          <a:bodyPr/>
          <a:lstStyle>
            <a:lvl1pPr>
              <a:defRPr/>
            </a:lvl1pPr>
          </a:lstStyle>
          <a:p>
            <a:r>
              <a:rPr lang="en-GB" noProof="0"/>
              <a:t>Click to add title</a:t>
            </a:r>
          </a:p>
        </p:txBody>
      </p:sp>
      <p:sp>
        <p:nvSpPr>
          <p:cNvPr id="7" name="Content Placeholder 2"/>
          <p:cNvSpPr>
            <a:spLocks noGrp="1"/>
          </p:cNvSpPr>
          <p:nvPr>
            <p:ph sz="quarter" idx="13" hasCustomPrompt="1"/>
          </p:nvPr>
        </p:nvSpPr>
        <p:spPr>
          <a:xfrm>
            <a:off x="500063" y="1943100"/>
            <a:ext cx="6675437" cy="3694113"/>
          </a:xfrm>
        </p:spPr>
        <p:txBody>
          <a:bodyPr/>
          <a:lstStyle>
            <a:lvl1pPr>
              <a:defRPr/>
            </a:lvl1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3" name="Picture Placeholder 3"/>
          <p:cNvSpPr>
            <a:spLocks noGrp="1"/>
          </p:cNvSpPr>
          <p:nvPr>
            <p:ph type="pic" sz="quarter" idx="14" hasCustomPrompt="1"/>
          </p:nvPr>
        </p:nvSpPr>
        <p:spPr>
          <a:xfrm>
            <a:off x="8129587" y="1943100"/>
            <a:ext cx="3560763" cy="3694113"/>
          </a:xfrm>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sp>
        <p:nvSpPr>
          <p:cNvPr id="8" name="Footer Placeholder 7">
            <a:extLst>
              <a:ext uri="{FF2B5EF4-FFF2-40B4-BE49-F238E27FC236}">
                <a16:creationId xmlns:a16="http://schemas.microsoft.com/office/drawing/2014/main" id="{C56DACA2-719F-4647-9BA8-281A8F2BFCA5}"/>
              </a:ext>
            </a:extLst>
          </p:cNvPr>
          <p:cNvSpPr>
            <a:spLocks noGrp="1"/>
          </p:cNvSpPr>
          <p:nvPr>
            <p:ph type="ftr" sz="quarter" idx="16"/>
          </p:nvPr>
        </p:nvSpPr>
        <p:spPr/>
        <p:txBody>
          <a:bodyPr/>
          <a:lstStyle/>
          <a:p>
            <a:r>
              <a:rPr lang="it-IT"/>
              <a:t>Carlo Bertani, Maersk, Inland Decarbonization Lead</a:t>
            </a:r>
            <a:endParaRPr lang="en-GB"/>
          </a:p>
        </p:txBody>
      </p:sp>
      <p:sp>
        <p:nvSpPr>
          <p:cNvPr id="9" name="Slide Number Placeholder 8">
            <a:extLst>
              <a:ext uri="{FF2B5EF4-FFF2-40B4-BE49-F238E27FC236}">
                <a16:creationId xmlns:a16="http://schemas.microsoft.com/office/drawing/2014/main" id="{DDAB2A36-6220-480C-B58F-CFF0A15787CF}"/>
              </a:ext>
            </a:extLst>
          </p:cNvPr>
          <p:cNvSpPr>
            <a:spLocks noGrp="1"/>
          </p:cNvSpPr>
          <p:nvPr>
            <p:ph type="sldNum" sz="quarter" idx="17"/>
          </p:nvPr>
        </p:nvSpPr>
        <p:spPr/>
        <p:txBody>
          <a:body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BC8FE318-906F-4EA5-9B25-B9CA26679122}"/>
              </a:ext>
            </a:extLst>
          </p:cNvPr>
          <p:cNvSpPr>
            <a:spLocks noGrp="1"/>
          </p:cNvSpPr>
          <p:nvPr>
            <p:ph type="dt" sz="half" idx="15"/>
          </p:nvPr>
        </p:nvSpPr>
        <p:spPr/>
        <p:txBody>
          <a:bodyPr/>
          <a:lstStyle/>
          <a:p>
            <a:r>
              <a:rPr lang="en-US"/>
              <a:t>September 20, 2022</a:t>
            </a:r>
            <a:endParaRPr lang="en-GB"/>
          </a:p>
        </p:txBody>
      </p:sp>
    </p:spTree>
    <p:extLst>
      <p:ext uri="{BB962C8B-B14F-4D97-AF65-F5344CB8AC3E}">
        <p14:creationId xmlns:p14="http://schemas.microsoft.com/office/powerpoint/2010/main" val="129612920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wo content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49"/>
            <a:ext cx="11190287" cy="930275"/>
          </a:xfrm>
        </p:spPr>
        <p:txBody>
          <a:bodyPr/>
          <a:lstStyle>
            <a:lvl1pPr>
              <a:defRPr/>
            </a:lvl1pPr>
          </a:lstStyle>
          <a:p>
            <a:r>
              <a:rPr lang="en-GB"/>
              <a:t>Click to add title</a:t>
            </a:r>
          </a:p>
        </p:txBody>
      </p:sp>
      <p:sp>
        <p:nvSpPr>
          <p:cNvPr id="3" name="Content Placeholder 2"/>
          <p:cNvSpPr>
            <a:spLocks noGrp="1"/>
          </p:cNvSpPr>
          <p:nvPr>
            <p:ph sz="half" idx="1" hasCustomPrompt="1"/>
          </p:nvPr>
        </p:nvSpPr>
        <p:spPr>
          <a:xfrm>
            <a:off x="500063" y="1943099"/>
            <a:ext cx="5464800" cy="3694879"/>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hasCustomPrompt="1"/>
          </p:nvPr>
        </p:nvSpPr>
        <p:spPr>
          <a:xfrm>
            <a:off x="6225550" y="1943099"/>
            <a:ext cx="5464800" cy="3694879"/>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12" name="Footer Placeholder 11">
            <a:extLst>
              <a:ext uri="{FF2B5EF4-FFF2-40B4-BE49-F238E27FC236}">
                <a16:creationId xmlns:a16="http://schemas.microsoft.com/office/drawing/2014/main" id="{18C6ED01-FBEF-43FA-9DEC-6C188F0B9998}"/>
              </a:ext>
            </a:extLst>
          </p:cNvPr>
          <p:cNvSpPr>
            <a:spLocks noGrp="1"/>
          </p:cNvSpPr>
          <p:nvPr>
            <p:ph type="ftr" sz="quarter" idx="15"/>
          </p:nvPr>
        </p:nvSpPr>
        <p:spPr/>
        <p:txBody>
          <a:bodyPr/>
          <a:lstStyle/>
          <a:p>
            <a:r>
              <a:rPr lang="it-IT"/>
              <a:t>Carlo Bertani, Maersk, Inland Decarbonization Lead</a:t>
            </a:r>
            <a:endParaRPr lang="en-GB"/>
          </a:p>
        </p:txBody>
      </p:sp>
      <p:sp>
        <p:nvSpPr>
          <p:cNvPr id="13" name="Slide Number Placeholder 12">
            <a:extLst>
              <a:ext uri="{FF2B5EF4-FFF2-40B4-BE49-F238E27FC236}">
                <a16:creationId xmlns:a16="http://schemas.microsoft.com/office/drawing/2014/main" id="{E56BDAC3-1A7D-4E21-85A0-10315A7DA9F4}"/>
              </a:ext>
            </a:extLst>
          </p:cNvPr>
          <p:cNvSpPr>
            <a:spLocks noGrp="1"/>
          </p:cNvSpPr>
          <p:nvPr>
            <p:ph type="sldNum" sz="quarter" idx="16"/>
          </p:nvPr>
        </p:nvSpPr>
        <p:spPr/>
        <p:txBody>
          <a:bodyPr/>
          <a:lstStyle/>
          <a:p>
            <a:fld id="{43A204BC-C5BA-4EF4-ABC8-D45123A0C528}" type="slidenum">
              <a:rPr lang="en-GB" smtClean="0"/>
              <a:pPr/>
              <a:t>‹#›</a:t>
            </a:fld>
            <a:endParaRPr lang="en-GB"/>
          </a:p>
        </p:txBody>
      </p:sp>
      <p:sp>
        <p:nvSpPr>
          <p:cNvPr id="11" name="Date Placeholder 10" hidden="1">
            <a:extLst>
              <a:ext uri="{FF2B5EF4-FFF2-40B4-BE49-F238E27FC236}">
                <a16:creationId xmlns:a16="http://schemas.microsoft.com/office/drawing/2014/main" id="{C8F53383-3780-4626-A2BE-E67BBD0A1DFE}"/>
              </a:ext>
            </a:extLst>
          </p:cNvPr>
          <p:cNvSpPr>
            <a:spLocks noGrp="1"/>
          </p:cNvSpPr>
          <p:nvPr>
            <p:ph type="dt" sz="half" idx="14"/>
          </p:nvPr>
        </p:nvSpPr>
        <p:spPr/>
        <p:txBody>
          <a:bodyPr/>
          <a:lstStyle/>
          <a:p>
            <a:r>
              <a:rPr lang="en-US"/>
              <a:t>September 20, 2022</a:t>
            </a:r>
            <a:endParaRPr lang="en-GB"/>
          </a:p>
        </p:txBody>
      </p:sp>
    </p:spTree>
    <p:extLst>
      <p:ext uri="{BB962C8B-B14F-4D97-AF65-F5344CB8AC3E}">
        <p14:creationId xmlns:p14="http://schemas.microsoft.com/office/powerpoint/2010/main" val="39717451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276350"/>
            <a:ext cx="5286375" cy="467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276350"/>
            <a:ext cx="5181600" cy="467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1565596991"/>
      </p:ext>
    </p:extLst>
  </p:cSld>
  <p:clrMapOvr>
    <a:masterClrMapping/>
  </p:clrMapOvr>
  <p:hf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wo content B">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49"/>
            <a:ext cx="11190287" cy="930275"/>
          </a:xfrm>
        </p:spPr>
        <p:txBody>
          <a:bodyPr/>
          <a:lstStyle>
            <a:lvl1pPr>
              <a:defRPr/>
            </a:lvl1pPr>
          </a:lstStyle>
          <a:p>
            <a:r>
              <a:rPr lang="en-GB"/>
              <a:t>Click to add title</a:t>
            </a:r>
          </a:p>
        </p:txBody>
      </p:sp>
      <p:sp>
        <p:nvSpPr>
          <p:cNvPr id="3" name="Content Placeholder 2"/>
          <p:cNvSpPr>
            <a:spLocks noGrp="1"/>
          </p:cNvSpPr>
          <p:nvPr>
            <p:ph sz="half" idx="1" hasCustomPrompt="1"/>
          </p:nvPr>
        </p:nvSpPr>
        <p:spPr>
          <a:xfrm>
            <a:off x="500063" y="1943100"/>
            <a:ext cx="3578225" cy="3694878"/>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hasCustomPrompt="1"/>
          </p:nvPr>
        </p:nvSpPr>
        <p:spPr>
          <a:xfrm>
            <a:off x="4314825" y="1943100"/>
            <a:ext cx="7375525" cy="3694878"/>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12" name="Footer Placeholder 11">
            <a:extLst>
              <a:ext uri="{FF2B5EF4-FFF2-40B4-BE49-F238E27FC236}">
                <a16:creationId xmlns:a16="http://schemas.microsoft.com/office/drawing/2014/main" id="{18C6ED01-FBEF-43FA-9DEC-6C188F0B9998}"/>
              </a:ext>
            </a:extLst>
          </p:cNvPr>
          <p:cNvSpPr>
            <a:spLocks noGrp="1"/>
          </p:cNvSpPr>
          <p:nvPr>
            <p:ph type="ftr" sz="quarter" idx="15"/>
          </p:nvPr>
        </p:nvSpPr>
        <p:spPr/>
        <p:txBody>
          <a:bodyPr/>
          <a:lstStyle/>
          <a:p>
            <a:r>
              <a:rPr lang="it-IT"/>
              <a:t>Carlo Bertani, Maersk, Inland Decarbonization Lead</a:t>
            </a:r>
            <a:endParaRPr lang="en-GB"/>
          </a:p>
        </p:txBody>
      </p:sp>
      <p:sp>
        <p:nvSpPr>
          <p:cNvPr id="13" name="Slide Number Placeholder 12">
            <a:extLst>
              <a:ext uri="{FF2B5EF4-FFF2-40B4-BE49-F238E27FC236}">
                <a16:creationId xmlns:a16="http://schemas.microsoft.com/office/drawing/2014/main" id="{E56BDAC3-1A7D-4E21-85A0-10315A7DA9F4}"/>
              </a:ext>
            </a:extLst>
          </p:cNvPr>
          <p:cNvSpPr>
            <a:spLocks noGrp="1"/>
          </p:cNvSpPr>
          <p:nvPr>
            <p:ph type="sldNum" sz="quarter" idx="16"/>
          </p:nvPr>
        </p:nvSpPr>
        <p:spPr/>
        <p:txBody>
          <a:bodyPr/>
          <a:lstStyle/>
          <a:p>
            <a:fld id="{43A204BC-C5BA-4EF4-ABC8-D45123A0C528}" type="slidenum">
              <a:rPr lang="en-GB" smtClean="0"/>
              <a:pPr/>
              <a:t>‹#›</a:t>
            </a:fld>
            <a:endParaRPr lang="en-GB"/>
          </a:p>
        </p:txBody>
      </p:sp>
      <p:sp>
        <p:nvSpPr>
          <p:cNvPr id="11" name="Date Placeholder 10" hidden="1">
            <a:extLst>
              <a:ext uri="{FF2B5EF4-FFF2-40B4-BE49-F238E27FC236}">
                <a16:creationId xmlns:a16="http://schemas.microsoft.com/office/drawing/2014/main" id="{C8F53383-3780-4626-A2BE-E67BBD0A1DFE}"/>
              </a:ext>
            </a:extLst>
          </p:cNvPr>
          <p:cNvSpPr>
            <a:spLocks noGrp="1"/>
          </p:cNvSpPr>
          <p:nvPr>
            <p:ph type="dt" sz="half" idx="14"/>
          </p:nvPr>
        </p:nvSpPr>
        <p:spPr/>
        <p:txBody>
          <a:bodyPr/>
          <a:lstStyle/>
          <a:p>
            <a:r>
              <a:rPr lang="en-US"/>
              <a:t>September 20, 2022</a:t>
            </a:r>
            <a:endParaRPr lang="en-GB"/>
          </a:p>
        </p:txBody>
      </p:sp>
    </p:spTree>
    <p:extLst>
      <p:ext uri="{BB962C8B-B14F-4D97-AF65-F5344CB8AC3E}">
        <p14:creationId xmlns:p14="http://schemas.microsoft.com/office/powerpoint/2010/main" val="94786380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wo content and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49"/>
            <a:ext cx="6675437" cy="930275"/>
          </a:xfrm>
        </p:spPr>
        <p:txBody>
          <a:bodyPr/>
          <a:lstStyle>
            <a:lvl1pPr>
              <a:defRPr/>
            </a:lvl1pPr>
          </a:lstStyle>
          <a:p>
            <a:r>
              <a:rPr lang="en-GB" noProof="0"/>
              <a:t>Click to add title</a:t>
            </a:r>
          </a:p>
        </p:txBody>
      </p:sp>
      <p:sp>
        <p:nvSpPr>
          <p:cNvPr id="7" name="Content Placeholder 2"/>
          <p:cNvSpPr>
            <a:spLocks noGrp="1"/>
          </p:cNvSpPr>
          <p:nvPr>
            <p:ph sz="quarter" idx="13" hasCustomPrompt="1"/>
          </p:nvPr>
        </p:nvSpPr>
        <p:spPr>
          <a:xfrm>
            <a:off x="500063" y="1943101"/>
            <a:ext cx="6675437" cy="1485900"/>
          </a:xfrm>
        </p:spPr>
        <p:txBody>
          <a:bodyPr/>
          <a:lstStyle>
            <a:lvl1pPr>
              <a:defRPr/>
            </a:lvl1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3" name="Picture Placeholder 3"/>
          <p:cNvSpPr>
            <a:spLocks noGrp="1"/>
          </p:cNvSpPr>
          <p:nvPr>
            <p:ph type="pic" sz="quarter" idx="14" hasCustomPrompt="1"/>
          </p:nvPr>
        </p:nvSpPr>
        <p:spPr>
          <a:xfrm>
            <a:off x="8129587" y="501650"/>
            <a:ext cx="3560763" cy="5135563"/>
          </a:xfrm>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sp>
        <p:nvSpPr>
          <p:cNvPr id="8" name="Footer Placeholder 7">
            <a:extLst>
              <a:ext uri="{FF2B5EF4-FFF2-40B4-BE49-F238E27FC236}">
                <a16:creationId xmlns:a16="http://schemas.microsoft.com/office/drawing/2014/main" id="{C56DACA2-719F-4647-9BA8-281A8F2BFCA5}"/>
              </a:ext>
            </a:extLst>
          </p:cNvPr>
          <p:cNvSpPr>
            <a:spLocks noGrp="1"/>
          </p:cNvSpPr>
          <p:nvPr>
            <p:ph type="ftr" sz="quarter" idx="16"/>
          </p:nvPr>
        </p:nvSpPr>
        <p:spPr/>
        <p:txBody>
          <a:bodyPr/>
          <a:lstStyle/>
          <a:p>
            <a:r>
              <a:rPr lang="it-IT"/>
              <a:t>Carlo Bertani, Maersk, Inland Decarbonization Lead</a:t>
            </a:r>
            <a:endParaRPr lang="en-GB"/>
          </a:p>
        </p:txBody>
      </p:sp>
      <p:sp>
        <p:nvSpPr>
          <p:cNvPr id="9" name="Slide Number Placeholder 8">
            <a:extLst>
              <a:ext uri="{FF2B5EF4-FFF2-40B4-BE49-F238E27FC236}">
                <a16:creationId xmlns:a16="http://schemas.microsoft.com/office/drawing/2014/main" id="{DDAB2A36-6220-480C-B58F-CFF0A15787CF}"/>
              </a:ext>
            </a:extLst>
          </p:cNvPr>
          <p:cNvSpPr>
            <a:spLocks noGrp="1"/>
          </p:cNvSpPr>
          <p:nvPr>
            <p:ph type="sldNum" sz="quarter" idx="17"/>
          </p:nvPr>
        </p:nvSpPr>
        <p:spPr/>
        <p:txBody>
          <a:body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BC8FE318-906F-4EA5-9B25-B9CA26679122}"/>
              </a:ext>
            </a:extLst>
          </p:cNvPr>
          <p:cNvSpPr>
            <a:spLocks noGrp="1"/>
          </p:cNvSpPr>
          <p:nvPr>
            <p:ph type="dt" sz="half" idx="15"/>
          </p:nvPr>
        </p:nvSpPr>
        <p:spPr/>
        <p:txBody>
          <a:bodyPr/>
          <a:lstStyle/>
          <a:p>
            <a:r>
              <a:rPr lang="en-US"/>
              <a:t>September 20, 2022</a:t>
            </a:r>
            <a:endParaRPr lang="en-GB"/>
          </a:p>
        </p:txBody>
      </p:sp>
      <p:sp>
        <p:nvSpPr>
          <p:cNvPr id="10" name="Content Placeholder 2">
            <a:extLst>
              <a:ext uri="{FF2B5EF4-FFF2-40B4-BE49-F238E27FC236}">
                <a16:creationId xmlns:a16="http://schemas.microsoft.com/office/drawing/2014/main" id="{CA9E8C0B-1C97-4D16-9DD8-EB4FE101D0F5}"/>
              </a:ext>
            </a:extLst>
          </p:cNvPr>
          <p:cNvSpPr>
            <a:spLocks noGrp="1"/>
          </p:cNvSpPr>
          <p:nvPr>
            <p:ph sz="quarter" idx="18" hasCustomPrompt="1"/>
          </p:nvPr>
        </p:nvSpPr>
        <p:spPr>
          <a:xfrm>
            <a:off x="493714" y="4070350"/>
            <a:ext cx="6675436" cy="1566863"/>
          </a:xfrm>
        </p:spPr>
        <p:txBody>
          <a:bodyPr/>
          <a:lstStyle>
            <a:lvl1pPr>
              <a:defRPr/>
            </a:lvl1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135255182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49"/>
            <a:ext cx="11209537" cy="930275"/>
          </a:xfrm>
        </p:spPr>
        <p:txBody>
          <a:bodyPr/>
          <a:lstStyle>
            <a:lvl1pPr>
              <a:defRPr/>
            </a:lvl1pPr>
          </a:lstStyle>
          <a:p>
            <a:r>
              <a:rPr lang="en-GB"/>
              <a:t>Click to add title</a:t>
            </a:r>
          </a:p>
        </p:txBody>
      </p:sp>
      <p:sp>
        <p:nvSpPr>
          <p:cNvPr id="3" name="Content Placeholder 2"/>
          <p:cNvSpPr>
            <a:spLocks noGrp="1"/>
          </p:cNvSpPr>
          <p:nvPr>
            <p:ph sz="half" idx="1" hasCustomPrompt="1"/>
          </p:nvPr>
        </p:nvSpPr>
        <p:spPr>
          <a:xfrm>
            <a:off x="500063" y="1950097"/>
            <a:ext cx="3560736" cy="3687881"/>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hasCustomPrompt="1"/>
          </p:nvPr>
        </p:nvSpPr>
        <p:spPr>
          <a:xfrm>
            <a:off x="4326138" y="1950097"/>
            <a:ext cx="3560736" cy="3687881"/>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8" name="Content Placeholder 3">
            <a:extLst>
              <a:ext uri="{FF2B5EF4-FFF2-40B4-BE49-F238E27FC236}">
                <a16:creationId xmlns:a16="http://schemas.microsoft.com/office/drawing/2014/main" id="{43327ACD-F89A-484C-8B15-F2161D2D5BCB}"/>
              </a:ext>
            </a:extLst>
          </p:cNvPr>
          <p:cNvSpPr>
            <a:spLocks noGrp="1"/>
          </p:cNvSpPr>
          <p:nvPr>
            <p:ph sz="half" idx="13" hasCustomPrompt="1"/>
          </p:nvPr>
        </p:nvSpPr>
        <p:spPr>
          <a:xfrm>
            <a:off x="8131175" y="1968500"/>
            <a:ext cx="3559175" cy="3669478"/>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12" name="Footer Placeholder 11">
            <a:extLst>
              <a:ext uri="{FF2B5EF4-FFF2-40B4-BE49-F238E27FC236}">
                <a16:creationId xmlns:a16="http://schemas.microsoft.com/office/drawing/2014/main" id="{18C6ED01-FBEF-43FA-9DEC-6C188F0B9998}"/>
              </a:ext>
            </a:extLst>
          </p:cNvPr>
          <p:cNvSpPr>
            <a:spLocks noGrp="1"/>
          </p:cNvSpPr>
          <p:nvPr>
            <p:ph type="ftr" sz="quarter" idx="15"/>
          </p:nvPr>
        </p:nvSpPr>
        <p:spPr/>
        <p:txBody>
          <a:bodyPr/>
          <a:lstStyle/>
          <a:p>
            <a:r>
              <a:rPr lang="it-IT"/>
              <a:t>Carlo Bertani, Maersk, Inland Decarbonization Lead</a:t>
            </a:r>
            <a:endParaRPr lang="en-GB"/>
          </a:p>
        </p:txBody>
      </p:sp>
      <p:sp>
        <p:nvSpPr>
          <p:cNvPr id="13" name="Slide Number Placeholder 12">
            <a:extLst>
              <a:ext uri="{FF2B5EF4-FFF2-40B4-BE49-F238E27FC236}">
                <a16:creationId xmlns:a16="http://schemas.microsoft.com/office/drawing/2014/main" id="{E56BDAC3-1A7D-4E21-85A0-10315A7DA9F4}"/>
              </a:ext>
            </a:extLst>
          </p:cNvPr>
          <p:cNvSpPr>
            <a:spLocks noGrp="1"/>
          </p:cNvSpPr>
          <p:nvPr>
            <p:ph type="sldNum" sz="quarter" idx="16"/>
          </p:nvPr>
        </p:nvSpPr>
        <p:spPr/>
        <p:txBody>
          <a:bodyPr/>
          <a:lstStyle/>
          <a:p>
            <a:fld id="{43A204BC-C5BA-4EF4-ABC8-D45123A0C528}" type="slidenum">
              <a:rPr lang="en-GB" smtClean="0"/>
              <a:pPr/>
              <a:t>‹#›</a:t>
            </a:fld>
            <a:endParaRPr lang="en-GB"/>
          </a:p>
        </p:txBody>
      </p:sp>
      <p:sp>
        <p:nvSpPr>
          <p:cNvPr id="11" name="Date Placeholder 10" hidden="1">
            <a:extLst>
              <a:ext uri="{FF2B5EF4-FFF2-40B4-BE49-F238E27FC236}">
                <a16:creationId xmlns:a16="http://schemas.microsoft.com/office/drawing/2014/main" id="{C8F53383-3780-4626-A2BE-E67BBD0A1DFE}"/>
              </a:ext>
            </a:extLst>
          </p:cNvPr>
          <p:cNvSpPr>
            <a:spLocks noGrp="1"/>
          </p:cNvSpPr>
          <p:nvPr>
            <p:ph type="dt" sz="half" idx="14"/>
          </p:nvPr>
        </p:nvSpPr>
        <p:spPr/>
        <p:txBody>
          <a:bodyPr/>
          <a:lstStyle/>
          <a:p>
            <a:r>
              <a:rPr lang="en-US"/>
              <a:t>September 20, 2022</a:t>
            </a:r>
            <a:endParaRPr lang="en-GB"/>
          </a:p>
        </p:txBody>
      </p:sp>
    </p:spTree>
    <p:extLst>
      <p:ext uri="{BB962C8B-B14F-4D97-AF65-F5344CB8AC3E}">
        <p14:creationId xmlns:p14="http://schemas.microsoft.com/office/powerpoint/2010/main" val="20394238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Four content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49"/>
            <a:ext cx="11209537" cy="930275"/>
          </a:xfrm>
        </p:spPr>
        <p:txBody>
          <a:bodyPr/>
          <a:lstStyle>
            <a:lvl1pPr>
              <a:defRPr/>
            </a:lvl1pPr>
          </a:lstStyle>
          <a:p>
            <a:r>
              <a:rPr lang="en-GB"/>
              <a:t>Click to add title</a:t>
            </a:r>
          </a:p>
        </p:txBody>
      </p:sp>
      <p:sp>
        <p:nvSpPr>
          <p:cNvPr id="3" name="Content Placeholder 2"/>
          <p:cNvSpPr>
            <a:spLocks noGrp="1"/>
          </p:cNvSpPr>
          <p:nvPr>
            <p:ph sz="half" idx="1" hasCustomPrompt="1"/>
          </p:nvPr>
        </p:nvSpPr>
        <p:spPr>
          <a:xfrm>
            <a:off x="500063" y="1950097"/>
            <a:ext cx="2620800" cy="3687881"/>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hasCustomPrompt="1"/>
          </p:nvPr>
        </p:nvSpPr>
        <p:spPr>
          <a:xfrm>
            <a:off x="3360738" y="1950097"/>
            <a:ext cx="2619375" cy="3687881"/>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8" name="Content Placeholder 3">
            <a:extLst>
              <a:ext uri="{FF2B5EF4-FFF2-40B4-BE49-F238E27FC236}">
                <a16:creationId xmlns:a16="http://schemas.microsoft.com/office/drawing/2014/main" id="{43327ACD-F89A-484C-8B15-F2161D2D5BCB}"/>
              </a:ext>
            </a:extLst>
          </p:cNvPr>
          <p:cNvSpPr>
            <a:spLocks noGrp="1"/>
          </p:cNvSpPr>
          <p:nvPr>
            <p:ph sz="half" idx="13" hasCustomPrompt="1"/>
          </p:nvPr>
        </p:nvSpPr>
        <p:spPr>
          <a:xfrm>
            <a:off x="6219989" y="1950097"/>
            <a:ext cx="2619375" cy="3687881"/>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12" name="Footer Placeholder 11">
            <a:extLst>
              <a:ext uri="{FF2B5EF4-FFF2-40B4-BE49-F238E27FC236}">
                <a16:creationId xmlns:a16="http://schemas.microsoft.com/office/drawing/2014/main" id="{18C6ED01-FBEF-43FA-9DEC-6C188F0B9998}"/>
              </a:ext>
            </a:extLst>
          </p:cNvPr>
          <p:cNvSpPr>
            <a:spLocks noGrp="1"/>
          </p:cNvSpPr>
          <p:nvPr>
            <p:ph type="ftr" sz="quarter" idx="15"/>
          </p:nvPr>
        </p:nvSpPr>
        <p:spPr/>
        <p:txBody>
          <a:bodyPr/>
          <a:lstStyle/>
          <a:p>
            <a:r>
              <a:rPr lang="it-IT"/>
              <a:t>Carlo Bertani, Maersk, Inland Decarbonization Lead</a:t>
            </a:r>
            <a:endParaRPr lang="en-GB"/>
          </a:p>
        </p:txBody>
      </p:sp>
      <p:sp>
        <p:nvSpPr>
          <p:cNvPr id="13" name="Slide Number Placeholder 12">
            <a:extLst>
              <a:ext uri="{FF2B5EF4-FFF2-40B4-BE49-F238E27FC236}">
                <a16:creationId xmlns:a16="http://schemas.microsoft.com/office/drawing/2014/main" id="{E56BDAC3-1A7D-4E21-85A0-10315A7DA9F4}"/>
              </a:ext>
            </a:extLst>
          </p:cNvPr>
          <p:cNvSpPr>
            <a:spLocks noGrp="1"/>
          </p:cNvSpPr>
          <p:nvPr>
            <p:ph type="sldNum" sz="quarter" idx="16"/>
          </p:nvPr>
        </p:nvSpPr>
        <p:spPr/>
        <p:txBody>
          <a:bodyPr/>
          <a:lstStyle/>
          <a:p>
            <a:fld id="{43A204BC-C5BA-4EF4-ABC8-D45123A0C528}" type="slidenum">
              <a:rPr lang="en-GB" smtClean="0"/>
              <a:pPr/>
              <a:t>‹#›</a:t>
            </a:fld>
            <a:endParaRPr lang="en-GB"/>
          </a:p>
        </p:txBody>
      </p:sp>
      <p:sp>
        <p:nvSpPr>
          <p:cNvPr id="11" name="Date Placeholder 10" hidden="1">
            <a:extLst>
              <a:ext uri="{FF2B5EF4-FFF2-40B4-BE49-F238E27FC236}">
                <a16:creationId xmlns:a16="http://schemas.microsoft.com/office/drawing/2014/main" id="{C8F53383-3780-4626-A2BE-E67BBD0A1DFE}"/>
              </a:ext>
            </a:extLst>
          </p:cNvPr>
          <p:cNvSpPr>
            <a:spLocks noGrp="1"/>
          </p:cNvSpPr>
          <p:nvPr>
            <p:ph type="dt" sz="half" idx="14"/>
          </p:nvPr>
        </p:nvSpPr>
        <p:spPr/>
        <p:txBody>
          <a:bodyPr/>
          <a:lstStyle/>
          <a:p>
            <a:r>
              <a:rPr lang="en-US"/>
              <a:t>September 20, 2022</a:t>
            </a:r>
            <a:endParaRPr lang="en-GB"/>
          </a:p>
        </p:txBody>
      </p:sp>
      <p:sp>
        <p:nvSpPr>
          <p:cNvPr id="9" name="Content Placeholder 3">
            <a:extLst>
              <a:ext uri="{FF2B5EF4-FFF2-40B4-BE49-F238E27FC236}">
                <a16:creationId xmlns:a16="http://schemas.microsoft.com/office/drawing/2014/main" id="{8059DA8A-4391-4F2F-8A22-F32154823E87}"/>
              </a:ext>
            </a:extLst>
          </p:cNvPr>
          <p:cNvSpPr>
            <a:spLocks noGrp="1"/>
          </p:cNvSpPr>
          <p:nvPr>
            <p:ph sz="half" idx="17" hasCustomPrompt="1"/>
          </p:nvPr>
        </p:nvSpPr>
        <p:spPr>
          <a:xfrm>
            <a:off x="9069388" y="1950097"/>
            <a:ext cx="2619375" cy="3687881"/>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10007450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ulleted list with numbers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4" y="412442"/>
            <a:ext cx="11188800" cy="719138"/>
          </a:xfrm>
        </p:spPr>
        <p:txBody>
          <a:bodyPr/>
          <a:lstStyle>
            <a:lvl1pPr>
              <a:defRPr sz="2400"/>
            </a:lvl1pPr>
          </a:lstStyle>
          <a:p>
            <a:r>
              <a:rPr lang="en-GB" noProof="0"/>
              <a:t>Click to add title</a:t>
            </a:r>
          </a:p>
        </p:txBody>
      </p:sp>
      <p:sp>
        <p:nvSpPr>
          <p:cNvPr id="12" name="Text Placeholder 2">
            <a:extLst>
              <a:ext uri="{FF2B5EF4-FFF2-40B4-BE49-F238E27FC236}">
                <a16:creationId xmlns:a16="http://schemas.microsoft.com/office/drawing/2014/main" id="{C5027FDC-6FFF-4553-A164-9D1EA73663FE}"/>
              </a:ext>
            </a:extLst>
          </p:cNvPr>
          <p:cNvSpPr>
            <a:spLocks noGrp="1"/>
          </p:cNvSpPr>
          <p:nvPr>
            <p:ph type="body" sz="quarter" idx="19" hasCustomPrompt="1"/>
          </p:nvPr>
        </p:nvSpPr>
        <p:spPr>
          <a:xfrm>
            <a:off x="500064" y="1943099"/>
            <a:ext cx="715961" cy="3694113"/>
          </a:xfrm>
        </p:spPr>
        <p:txBody>
          <a:bodyPr/>
          <a:lstStyle>
            <a:lvl1pPr marL="0" indent="0">
              <a:spcAft>
                <a:spcPts val="2400"/>
              </a:spcAft>
              <a:buNone/>
              <a:defRPr lang="en-US" sz="2800" kern="1200" dirty="0" smtClean="0">
                <a:solidFill>
                  <a:schemeClr val="accent1"/>
                </a:solidFill>
                <a:latin typeface="+mj-lt"/>
                <a:ea typeface="+mn-ea"/>
                <a:cs typeface="+mn-cs"/>
              </a:defRPr>
            </a:lvl1pPr>
          </a:lstStyle>
          <a:p>
            <a:pPr lvl="0"/>
            <a:r>
              <a:rPr lang="en-GB"/>
              <a:t>01 -</a:t>
            </a:r>
          </a:p>
        </p:txBody>
      </p:sp>
      <p:sp>
        <p:nvSpPr>
          <p:cNvPr id="14" name="Text Placeholder 3">
            <a:extLst>
              <a:ext uri="{FF2B5EF4-FFF2-40B4-BE49-F238E27FC236}">
                <a16:creationId xmlns:a16="http://schemas.microsoft.com/office/drawing/2014/main" id="{7049ABFC-94E9-40A1-97A7-B001CEAD3292}"/>
              </a:ext>
            </a:extLst>
          </p:cNvPr>
          <p:cNvSpPr>
            <a:spLocks noGrp="1"/>
          </p:cNvSpPr>
          <p:nvPr>
            <p:ph type="body" sz="quarter" idx="20" hasCustomPrompt="1"/>
          </p:nvPr>
        </p:nvSpPr>
        <p:spPr>
          <a:xfrm>
            <a:off x="1454148" y="1943099"/>
            <a:ext cx="9302400" cy="3694113"/>
          </a:xfrm>
        </p:spPr>
        <p:txBody>
          <a:bodyPr/>
          <a:lstStyle>
            <a:lvl1pPr marL="0" indent="0">
              <a:spcAft>
                <a:spcPts val="2400"/>
              </a:spcAft>
              <a:buNone/>
              <a:defRPr lang="en-US" sz="2800" kern="1200" dirty="0" smtClean="0">
                <a:solidFill>
                  <a:schemeClr val="tx1"/>
                </a:solidFill>
                <a:latin typeface="+mj-lt"/>
                <a:ea typeface="+mn-ea"/>
                <a:cs typeface="+mn-cs"/>
              </a:defRPr>
            </a:lvl1pPr>
          </a:lstStyle>
          <a:p>
            <a:pPr lvl="0"/>
            <a:r>
              <a:rPr lang="en-GB" noProof="0"/>
              <a:t>Click to add text</a:t>
            </a:r>
            <a:endParaRPr lang="en-GB"/>
          </a:p>
        </p:txBody>
      </p:sp>
      <p:sp>
        <p:nvSpPr>
          <p:cNvPr id="8" name="Footer Placeholder 7">
            <a:extLst>
              <a:ext uri="{FF2B5EF4-FFF2-40B4-BE49-F238E27FC236}">
                <a16:creationId xmlns:a16="http://schemas.microsoft.com/office/drawing/2014/main" id="{C56DACA2-719F-4647-9BA8-281A8F2BFCA5}"/>
              </a:ext>
            </a:extLst>
          </p:cNvPr>
          <p:cNvSpPr>
            <a:spLocks noGrp="1"/>
          </p:cNvSpPr>
          <p:nvPr>
            <p:ph type="ftr" sz="quarter" idx="16"/>
          </p:nvPr>
        </p:nvSpPr>
        <p:spPr/>
        <p:txBody>
          <a:bodyPr/>
          <a:lstStyle/>
          <a:p>
            <a:r>
              <a:rPr lang="it-IT"/>
              <a:t>Carlo Bertani, Maersk, Inland Decarbonization Lead</a:t>
            </a:r>
            <a:endParaRPr lang="en-GB"/>
          </a:p>
        </p:txBody>
      </p:sp>
      <p:sp>
        <p:nvSpPr>
          <p:cNvPr id="9" name="Slide Number Placeholder 8">
            <a:extLst>
              <a:ext uri="{FF2B5EF4-FFF2-40B4-BE49-F238E27FC236}">
                <a16:creationId xmlns:a16="http://schemas.microsoft.com/office/drawing/2014/main" id="{DDAB2A36-6220-480C-B58F-CFF0A15787CF}"/>
              </a:ext>
            </a:extLst>
          </p:cNvPr>
          <p:cNvSpPr>
            <a:spLocks noGrp="1"/>
          </p:cNvSpPr>
          <p:nvPr>
            <p:ph type="sldNum" sz="quarter" idx="17"/>
          </p:nvPr>
        </p:nvSpPr>
        <p:spPr/>
        <p:txBody>
          <a:body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BC8FE318-906F-4EA5-9B25-B9CA26679122}"/>
              </a:ext>
            </a:extLst>
          </p:cNvPr>
          <p:cNvSpPr>
            <a:spLocks noGrp="1"/>
          </p:cNvSpPr>
          <p:nvPr>
            <p:ph type="dt" sz="half" idx="15"/>
          </p:nvPr>
        </p:nvSpPr>
        <p:spPr/>
        <p:txBody>
          <a:bodyPr/>
          <a:lstStyle/>
          <a:p>
            <a:r>
              <a:rPr lang="en-US"/>
              <a:t>September 20, 2022</a:t>
            </a:r>
            <a:endParaRPr lang="en-GB"/>
          </a:p>
        </p:txBody>
      </p:sp>
    </p:spTree>
    <p:extLst>
      <p:ext uri="{BB962C8B-B14F-4D97-AF65-F5344CB8AC3E}">
        <p14:creationId xmlns:p14="http://schemas.microsoft.com/office/powerpoint/2010/main" val="168935367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ulleted list with numbers B">
    <p:spTree>
      <p:nvGrpSpPr>
        <p:cNvPr id="1" name=""/>
        <p:cNvGrpSpPr/>
        <p:nvPr/>
      </p:nvGrpSpPr>
      <p:grpSpPr>
        <a:xfrm>
          <a:off x="0" y="0"/>
          <a:ext cx="0" cy="0"/>
          <a:chOff x="0" y="0"/>
          <a:chExt cx="0" cy="0"/>
        </a:xfrm>
      </p:grpSpPr>
      <p:sp>
        <p:nvSpPr>
          <p:cNvPr id="3" name="Background">
            <a:extLst>
              <a:ext uri="{FF2B5EF4-FFF2-40B4-BE49-F238E27FC236}">
                <a16:creationId xmlns:a16="http://schemas.microsoft.com/office/drawing/2014/main" id="{A5975426-E16F-4D12-98B6-8FE2A0F7895B}"/>
              </a:ext>
            </a:extLst>
          </p:cNvPr>
          <p:cNvSpPr/>
          <p:nvPr userDrawn="1"/>
        </p:nvSpPr>
        <p:spPr>
          <a:xfrm>
            <a:off x="0" y="0"/>
            <a:ext cx="1219047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GB" sz="2000" noProof="0"/>
          </a:p>
        </p:txBody>
      </p:sp>
      <p:sp>
        <p:nvSpPr>
          <p:cNvPr id="2" name="Title 1"/>
          <p:cNvSpPr>
            <a:spLocks noGrp="1"/>
          </p:cNvSpPr>
          <p:nvPr>
            <p:ph type="title" hasCustomPrompt="1"/>
          </p:nvPr>
        </p:nvSpPr>
        <p:spPr>
          <a:xfrm>
            <a:off x="500064" y="412442"/>
            <a:ext cx="11190286" cy="719138"/>
          </a:xfrm>
        </p:spPr>
        <p:txBody>
          <a:bodyPr/>
          <a:lstStyle>
            <a:lvl1pPr>
              <a:defRPr sz="2400">
                <a:solidFill>
                  <a:schemeClr val="bg1"/>
                </a:solidFill>
              </a:defRPr>
            </a:lvl1pPr>
          </a:lstStyle>
          <a:p>
            <a:r>
              <a:rPr lang="en-GB" noProof="0"/>
              <a:t>Click to add title</a:t>
            </a:r>
          </a:p>
        </p:txBody>
      </p:sp>
      <p:sp>
        <p:nvSpPr>
          <p:cNvPr id="12" name="Text Placeholder 2">
            <a:extLst>
              <a:ext uri="{FF2B5EF4-FFF2-40B4-BE49-F238E27FC236}">
                <a16:creationId xmlns:a16="http://schemas.microsoft.com/office/drawing/2014/main" id="{C5027FDC-6FFF-4553-A164-9D1EA73663FE}"/>
              </a:ext>
            </a:extLst>
          </p:cNvPr>
          <p:cNvSpPr>
            <a:spLocks noGrp="1"/>
          </p:cNvSpPr>
          <p:nvPr>
            <p:ph type="body" sz="quarter" idx="19" hasCustomPrompt="1"/>
          </p:nvPr>
        </p:nvSpPr>
        <p:spPr>
          <a:xfrm>
            <a:off x="500064" y="1943099"/>
            <a:ext cx="715961" cy="3694113"/>
          </a:xfrm>
        </p:spPr>
        <p:txBody>
          <a:bodyPr/>
          <a:lstStyle>
            <a:lvl1pPr marL="0" indent="0">
              <a:spcAft>
                <a:spcPts val="2400"/>
              </a:spcAft>
              <a:buNone/>
              <a:defRPr lang="en-US" sz="2800" kern="1200" dirty="0" smtClean="0">
                <a:solidFill>
                  <a:schemeClr val="bg1"/>
                </a:solidFill>
                <a:latin typeface="+mj-lt"/>
                <a:ea typeface="+mn-ea"/>
                <a:cs typeface="+mn-cs"/>
              </a:defRPr>
            </a:lvl1pPr>
          </a:lstStyle>
          <a:p>
            <a:pPr lvl="0"/>
            <a:r>
              <a:rPr lang="en-GB"/>
              <a:t>01 -</a:t>
            </a:r>
          </a:p>
        </p:txBody>
      </p:sp>
      <p:sp>
        <p:nvSpPr>
          <p:cNvPr id="14" name="Text Placeholder 3">
            <a:extLst>
              <a:ext uri="{FF2B5EF4-FFF2-40B4-BE49-F238E27FC236}">
                <a16:creationId xmlns:a16="http://schemas.microsoft.com/office/drawing/2014/main" id="{7049ABFC-94E9-40A1-97A7-B001CEAD3292}"/>
              </a:ext>
            </a:extLst>
          </p:cNvPr>
          <p:cNvSpPr>
            <a:spLocks noGrp="1"/>
          </p:cNvSpPr>
          <p:nvPr>
            <p:ph type="body" sz="quarter" idx="20" hasCustomPrompt="1"/>
          </p:nvPr>
        </p:nvSpPr>
        <p:spPr>
          <a:xfrm>
            <a:off x="1454149" y="1943099"/>
            <a:ext cx="9301164" cy="3694113"/>
          </a:xfrm>
        </p:spPr>
        <p:txBody>
          <a:bodyPr/>
          <a:lstStyle>
            <a:lvl1pPr marL="0" indent="0">
              <a:spcAft>
                <a:spcPts val="2400"/>
              </a:spcAft>
              <a:buNone/>
              <a:defRPr lang="en-US" sz="2800" kern="1200" dirty="0" smtClean="0">
                <a:solidFill>
                  <a:schemeClr val="bg1"/>
                </a:solidFill>
                <a:latin typeface="+mj-lt"/>
                <a:ea typeface="+mn-ea"/>
                <a:cs typeface="+mn-cs"/>
              </a:defRPr>
            </a:lvl1pPr>
          </a:lstStyle>
          <a:p>
            <a:pPr lvl="0"/>
            <a:r>
              <a:rPr lang="en-GB" noProof="0"/>
              <a:t>Click to add text</a:t>
            </a:r>
            <a:endParaRPr lang="en-GB"/>
          </a:p>
        </p:txBody>
      </p:sp>
      <p:pic>
        <p:nvPicPr>
          <p:cNvPr id="24" name="Logo">
            <a:extLst>
              <a:ext uri="{FF2B5EF4-FFF2-40B4-BE49-F238E27FC236}">
                <a16:creationId xmlns:a16="http://schemas.microsoft.com/office/drawing/2014/main" id="{1E4FBBA8-C15E-48AA-A048-FDFD4E9C67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9676" y="6134617"/>
            <a:ext cx="1435438" cy="320697"/>
          </a:xfrm>
          <a:prstGeom prst="rect">
            <a:avLst/>
          </a:prstGeom>
        </p:spPr>
      </p:pic>
      <p:sp>
        <p:nvSpPr>
          <p:cNvPr id="8" name="Footer Placeholder 7">
            <a:extLst>
              <a:ext uri="{FF2B5EF4-FFF2-40B4-BE49-F238E27FC236}">
                <a16:creationId xmlns:a16="http://schemas.microsoft.com/office/drawing/2014/main" id="{C56DACA2-719F-4647-9BA8-281A8F2BFCA5}"/>
              </a:ext>
            </a:extLst>
          </p:cNvPr>
          <p:cNvSpPr>
            <a:spLocks noGrp="1"/>
          </p:cNvSpPr>
          <p:nvPr>
            <p:ph type="ftr" sz="quarter" idx="16"/>
          </p:nvPr>
        </p:nvSpPr>
        <p:spPr/>
        <p:txBody>
          <a:bodyPr/>
          <a:lstStyle>
            <a:lvl1pPr>
              <a:defRPr>
                <a:solidFill>
                  <a:schemeClr val="bg1"/>
                </a:solidFill>
              </a:defRPr>
            </a:lvl1pPr>
          </a:lstStyle>
          <a:p>
            <a:r>
              <a:rPr lang="it-IT"/>
              <a:t>Carlo Bertani, Maersk, Inland Decarbonization Lead</a:t>
            </a:r>
            <a:endParaRPr lang="en-GB"/>
          </a:p>
        </p:txBody>
      </p:sp>
      <p:sp>
        <p:nvSpPr>
          <p:cNvPr id="9" name="Slide Number Placeholder 8">
            <a:extLst>
              <a:ext uri="{FF2B5EF4-FFF2-40B4-BE49-F238E27FC236}">
                <a16:creationId xmlns:a16="http://schemas.microsoft.com/office/drawing/2014/main" id="{DDAB2A36-6220-480C-B58F-CFF0A15787CF}"/>
              </a:ext>
            </a:extLst>
          </p:cNvPr>
          <p:cNvSpPr>
            <a:spLocks noGrp="1"/>
          </p:cNvSpPr>
          <p:nvPr>
            <p:ph type="sldNum" sz="quarter" idx="17"/>
          </p:nvPr>
        </p:nvSpPr>
        <p:spPr/>
        <p:txBody>
          <a:bodyPr/>
          <a:lstStyle>
            <a:lvl1pPr>
              <a:defRPr>
                <a:solidFill>
                  <a:schemeClr val="bg1"/>
                </a:solidFill>
              </a:defRPr>
            </a:lvl1p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BC8FE318-906F-4EA5-9B25-B9CA26679122}"/>
              </a:ext>
            </a:extLst>
          </p:cNvPr>
          <p:cNvSpPr>
            <a:spLocks noGrp="1"/>
          </p:cNvSpPr>
          <p:nvPr>
            <p:ph type="dt" sz="half" idx="15"/>
          </p:nvPr>
        </p:nvSpPr>
        <p:spPr/>
        <p:txBody>
          <a:bodyPr/>
          <a:lstStyle/>
          <a:p>
            <a:r>
              <a:rPr lang="en-US"/>
              <a:t>September 20, 2022</a:t>
            </a:r>
            <a:endParaRPr lang="en-GB"/>
          </a:p>
        </p:txBody>
      </p:sp>
    </p:spTree>
    <p:extLst>
      <p:ext uri="{BB962C8B-B14F-4D97-AF65-F5344CB8AC3E}">
        <p14:creationId xmlns:p14="http://schemas.microsoft.com/office/powerpoint/2010/main" val="83669289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Highlight message">
    <p:spTree>
      <p:nvGrpSpPr>
        <p:cNvPr id="1" name=""/>
        <p:cNvGrpSpPr/>
        <p:nvPr/>
      </p:nvGrpSpPr>
      <p:grpSpPr>
        <a:xfrm>
          <a:off x="0" y="0"/>
          <a:ext cx="0" cy="0"/>
          <a:chOff x="0" y="0"/>
          <a:chExt cx="0" cy="0"/>
        </a:xfrm>
      </p:grpSpPr>
      <p:sp>
        <p:nvSpPr>
          <p:cNvPr id="3" name="Background">
            <a:extLst>
              <a:ext uri="{FF2B5EF4-FFF2-40B4-BE49-F238E27FC236}">
                <a16:creationId xmlns:a16="http://schemas.microsoft.com/office/drawing/2014/main" id="{A5975426-E16F-4D12-98B6-8FE2A0F7895B}"/>
              </a:ext>
            </a:extLst>
          </p:cNvPr>
          <p:cNvSpPr/>
          <p:nvPr userDrawn="1"/>
        </p:nvSpPr>
        <p:spPr>
          <a:xfrm>
            <a:off x="0" y="0"/>
            <a:ext cx="1219047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GB" sz="2000" noProof="0"/>
          </a:p>
        </p:txBody>
      </p:sp>
      <p:sp>
        <p:nvSpPr>
          <p:cNvPr id="2" name="Title 1"/>
          <p:cNvSpPr>
            <a:spLocks noGrp="1"/>
          </p:cNvSpPr>
          <p:nvPr>
            <p:ph type="title" hasCustomPrompt="1"/>
          </p:nvPr>
        </p:nvSpPr>
        <p:spPr>
          <a:xfrm>
            <a:off x="500064" y="412442"/>
            <a:ext cx="11190286" cy="719138"/>
          </a:xfrm>
        </p:spPr>
        <p:txBody>
          <a:bodyPr/>
          <a:lstStyle>
            <a:lvl1pPr>
              <a:defRPr sz="2400">
                <a:solidFill>
                  <a:schemeClr val="bg1"/>
                </a:solidFill>
              </a:defRPr>
            </a:lvl1pPr>
          </a:lstStyle>
          <a:p>
            <a:r>
              <a:rPr lang="en-GB" noProof="0"/>
              <a:t>Click to add title</a:t>
            </a:r>
          </a:p>
        </p:txBody>
      </p:sp>
      <p:sp>
        <p:nvSpPr>
          <p:cNvPr id="12" name="Text Placeholder 2">
            <a:extLst>
              <a:ext uri="{FF2B5EF4-FFF2-40B4-BE49-F238E27FC236}">
                <a16:creationId xmlns:a16="http://schemas.microsoft.com/office/drawing/2014/main" id="{C5027FDC-6FFF-4553-A164-9D1EA73663FE}"/>
              </a:ext>
            </a:extLst>
          </p:cNvPr>
          <p:cNvSpPr>
            <a:spLocks noGrp="1"/>
          </p:cNvSpPr>
          <p:nvPr>
            <p:ph type="body" sz="quarter" idx="19" hasCustomPrompt="1"/>
          </p:nvPr>
        </p:nvSpPr>
        <p:spPr>
          <a:xfrm>
            <a:off x="323386" y="1943100"/>
            <a:ext cx="6615577" cy="2711450"/>
          </a:xfrm>
        </p:spPr>
        <p:txBody>
          <a:bodyPr/>
          <a:lstStyle>
            <a:lvl1pPr marL="0" indent="0">
              <a:buNone/>
              <a:defRPr lang="en-US" sz="23000" kern="1200" dirty="0" smtClean="0">
                <a:solidFill>
                  <a:schemeClr val="bg1"/>
                </a:solidFill>
                <a:latin typeface="+mj-lt"/>
                <a:ea typeface="+mn-ea"/>
                <a:cs typeface="+mn-cs"/>
              </a:defRPr>
            </a:lvl1pPr>
          </a:lstStyle>
          <a:p>
            <a:pPr lvl="0"/>
            <a:r>
              <a:rPr lang="en-GB"/>
              <a:t>62%</a:t>
            </a:r>
          </a:p>
        </p:txBody>
      </p:sp>
      <p:sp>
        <p:nvSpPr>
          <p:cNvPr id="14" name="Text Placeholder 3">
            <a:extLst>
              <a:ext uri="{FF2B5EF4-FFF2-40B4-BE49-F238E27FC236}">
                <a16:creationId xmlns:a16="http://schemas.microsoft.com/office/drawing/2014/main" id="{7049ABFC-94E9-40A1-97A7-B001CEAD3292}"/>
              </a:ext>
            </a:extLst>
          </p:cNvPr>
          <p:cNvSpPr>
            <a:spLocks noGrp="1"/>
          </p:cNvSpPr>
          <p:nvPr>
            <p:ph type="body" sz="quarter" idx="20" hasCustomPrompt="1"/>
          </p:nvPr>
        </p:nvSpPr>
        <p:spPr>
          <a:xfrm>
            <a:off x="4314825" y="5084763"/>
            <a:ext cx="7375525" cy="547687"/>
          </a:xfrm>
        </p:spPr>
        <p:txBody>
          <a:bodyPr/>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lang="en-US" sz="3000" i="0" kern="1200" dirty="0" smtClean="0">
                <a:solidFill>
                  <a:schemeClr val="bg1"/>
                </a:solidFill>
                <a:latin typeface="Maersk Text Office Light" panose="00000400000000000000" pitchFamily="2" charset="0"/>
                <a:ea typeface="+mn-ea"/>
                <a:cs typeface="+mn-cs"/>
              </a:defRPr>
            </a:lvl1pPr>
          </a:lstStyle>
          <a:p>
            <a:pPr marL="0" marR="0" lvl="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noProof="0"/>
              <a:t>Click to add </a:t>
            </a:r>
            <a:r>
              <a:rPr lang="en-GB"/>
              <a:t>text</a:t>
            </a:r>
          </a:p>
        </p:txBody>
      </p:sp>
      <p:pic>
        <p:nvPicPr>
          <p:cNvPr id="24" name="Logo">
            <a:extLst>
              <a:ext uri="{FF2B5EF4-FFF2-40B4-BE49-F238E27FC236}">
                <a16:creationId xmlns:a16="http://schemas.microsoft.com/office/drawing/2014/main" id="{1E4FBBA8-C15E-48AA-A048-FDFD4E9C67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9676" y="6134617"/>
            <a:ext cx="1435438" cy="320697"/>
          </a:xfrm>
          <a:prstGeom prst="rect">
            <a:avLst/>
          </a:prstGeom>
        </p:spPr>
      </p:pic>
      <p:sp>
        <p:nvSpPr>
          <p:cNvPr id="8" name="Footer Placeholder 7">
            <a:extLst>
              <a:ext uri="{FF2B5EF4-FFF2-40B4-BE49-F238E27FC236}">
                <a16:creationId xmlns:a16="http://schemas.microsoft.com/office/drawing/2014/main" id="{C56DACA2-719F-4647-9BA8-281A8F2BFCA5}"/>
              </a:ext>
            </a:extLst>
          </p:cNvPr>
          <p:cNvSpPr>
            <a:spLocks noGrp="1"/>
          </p:cNvSpPr>
          <p:nvPr>
            <p:ph type="ftr" sz="quarter" idx="16"/>
          </p:nvPr>
        </p:nvSpPr>
        <p:spPr/>
        <p:txBody>
          <a:bodyPr/>
          <a:lstStyle>
            <a:lvl1pPr>
              <a:defRPr>
                <a:solidFill>
                  <a:schemeClr val="bg1"/>
                </a:solidFill>
              </a:defRPr>
            </a:lvl1pPr>
          </a:lstStyle>
          <a:p>
            <a:r>
              <a:rPr lang="it-IT"/>
              <a:t>Carlo Bertani, Maersk, Inland Decarbonization Lead</a:t>
            </a:r>
            <a:endParaRPr lang="en-GB"/>
          </a:p>
        </p:txBody>
      </p:sp>
      <p:sp>
        <p:nvSpPr>
          <p:cNvPr id="9" name="Slide Number Placeholder 8">
            <a:extLst>
              <a:ext uri="{FF2B5EF4-FFF2-40B4-BE49-F238E27FC236}">
                <a16:creationId xmlns:a16="http://schemas.microsoft.com/office/drawing/2014/main" id="{DDAB2A36-6220-480C-B58F-CFF0A15787CF}"/>
              </a:ext>
            </a:extLst>
          </p:cNvPr>
          <p:cNvSpPr>
            <a:spLocks noGrp="1"/>
          </p:cNvSpPr>
          <p:nvPr>
            <p:ph type="sldNum" sz="quarter" idx="17"/>
          </p:nvPr>
        </p:nvSpPr>
        <p:spPr/>
        <p:txBody>
          <a:bodyPr/>
          <a:lstStyle>
            <a:lvl1pPr>
              <a:defRPr>
                <a:solidFill>
                  <a:schemeClr val="bg1"/>
                </a:solidFill>
              </a:defRPr>
            </a:lvl1p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BC8FE318-906F-4EA5-9B25-B9CA26679122}"/>
              </a:ext>
            </a:extLst>
          </p:cNvPr>
          <p:cNvSpPr>
            <a:spLocks noGrp="1"/>
          </p:cNvSpPr>
          <p:nvPr>
            <p:ph type="dt" sz="half" idx="15"/>
          </p:nvPr>
        </p:nvSpPr>
        <p:spPr/>
        <p:txBody>
          <a:bodyPr/>
          <a:lstStyle/>
          <a:p>
            <a:r>
              <a:rPr lang="en-US"/>
              <a:t>September 20, 2022</a:t>
            </a:r>
            <a:endParaRPr lang="en-GB"/>
          </a:p>
        </p:txBody>
      </p:sp>
    </p:spTree>
    <p:extLst>
      <p:ext uri="{BB962C8B-B14F-4D97-AF65-F5344CB8AC3E}">
        <p14:creationId xmlns:p14="http://schemas.microsoft.com/office/powerpoint/2010/main" val="11282309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everal text boxes">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6536757-24D6-4CE3-BC82-E594F5B33A4A}"/>
              </a:ext>
            </a:extLst>
          </p:cNvPr>
          <p:cNvSpPr>
            <a:spLocks noGrp="1"/>
          </p:cNvSpPr>
          <p:nvPr>
            <p:ph type="title" hasCustomPrompt="1"/>
          </p:nvPr>
        </p:nvSpPr>
        <p:spPr/>
        <p:txBody>
          <a:bodyPr/>
          <a:lstStyle>
            <a:lvl1pPr>
              <a:defRPr/>
            </a:lvl1pPr>
          </a:lstStyle>
          <a:p>
            <a:r>
              <a:rPr lang="en-US"/>
              <a:t>Click to add title</a:t>
            </a:r>
            <a:endParaRPr lang="en-GB"/>
          </a:p>
        </p:txBody>
      </p:sp>
      <p:sp>
        <p:nvSpPr>
          <p:cNvPr id="9" name="Text Placeholder 2">
            <a:extLst>
              <a:ext uri="{FF2B5EF4-FFF2-40B4-BE49-F238E27FC236}">
                <a16:creationId xmlns:a16="http://schemas.microsoft.com/office/drawing/2014/main" id="{6EEC2DAD-CD0D-4A12-B275-257EC3F16D2C}"/>
              </a:ext>
            </a:extLst>
          </p:cNvPr>
          <p:cNvSpPr>
            <a:spLocks noGrp="1"/>
          </p:cNvSpPr>
          <p:nvPr>
            <p:ph type="body" sz="quarter" idx="22" hasCustomPrompt="1"/>
          </p:nvPr>
        </p:nvSpPr>
        <p:spPr>
          <a:xfrm>
            <a:off x="500063" y="1527716"/>
            <a:ext cx="5484812" cy="1753641"/>
          </a:xfrm>
        </p:spPr>
        <p:txBody>
          <a:bodyPr/>
          <a:lstStyle>
            <a:lvl1pPr marL="0" indent="0">
              <a:buFont typeface="Arial" panose="020B0604020202020204" pitchFamily="34" charset="0"/>
              <a:buChar char="​"/>
              <a:defRPr sz="1100" b="1">
                <a:solidFill>
                  <a:schemeClr val="accent1"/>
                </a:solidFill>
              </a:defRPr>
            </a:lvl1pPr>
            <a:lvl2pPr marL="180000" indent="-180000">
              <a:spcBef>
                <a:spcPts val="0"/>
              </a:spcBef>
              <a:buFont typeface="Arial" panose="020B0604020202020204" pitchFamily="34" charset="0"/>
              <a:buChar char="•"/>
              <a:defRPr sz="1100" b="0">
                <a:solidFill>
                  <a:schemeClr val="tx1"/>
                </a:solidFill>
              </a:defRPr>
            </a:lvl2pPr>
            <a:lvl3pPr marL="360000">
              <a:spcBef>
                <a:spcPts val="0"/>
              </a:spcBef>
              <a:defRPr>
                <a:solidFill>
                  <a:schemeClr val="tx1"/>
                </a:solidFill>
              </a:defRPr>
            </a:lvl3pPr>
            <a:lvl5pPr>
              <a:defRPr>
                <a:solidFill>
                  <a:schemeClr val="tx1"/>
                </a:solidFill>
              </a:defRPr>
            </a:lvl5pPr>
          </a:lstStyle>
          <a:p>
            <a:pPr lvl="0"/>
            <a:r>
              <a:rPr lang="en-GB" noProof="0"/>
              <a:t>Click to add text</a:t>
            </a:r>
            <a:endParaRPr lang="en-GB"/>
          </a:p>
          <a:p>
            <a:pPr lvl="1"/>
            <a:r>
              <a:rPr lang="en-GB"/>
              <a:t>Second level</a:t>
            </a:r>
          </a:p>
          <a:p>
            <a:pPr lvl="2"/>
            <a:r>
              <a:rPr lang="en-GB"/>
              <a:t>Third level</a:t>
            </a:r>
          </a:p>
          <a:p>
            <a:pPr lvl="3"/>
            <a:r>
              <a:rPr lang="en-GB"/>
              <a:t>Fourth level</a:t>
            </a:r>
          </a:p>
          <a:p>
            <a:pPr lvl="4"/>
            <a:r>
              <a:rPr lang="en-GB"/>
              <a:t>Fifth level</a:t>
            </a:r>
          </a:p>
        </p:txBody>
      </p:sp>
      <p:sp>
        <p:nvSpPr>
          <p:cNvPr id="31" name="Text Placeholder 3">
            <a:extLst>
              <a:ext uri="{FF2B5EF4-FFF2-40B4-BE49-F238E27FC236}">
                <a16:creationId xmlns:a16="http://schemas.microsoft.com/office/drawing/2014/main" id="{E3EA61B2-2CC5-4483-A81E-CE7D1E113515}"/>
              </a:ext>
            </a:extLst>
          </p:cNvPr>
          <p:cNvSpPr>
            <a:spLocks noGrp="1"/>
          </p:cNvSpPr>
          <p:nvPr>
            <p:ph type="body" sz="quarter" idx="23" hasCustomPrompt="1"/>
          </p:nvPr>
        </p:nvSpPr>
        <p:spPr>
          <a:xfrm>
            <a:off x="500063" y="4070350"/>
            <a:ext cx="5484812" cy="1566850"/>
          </a:xfrm>
        </p:spPr>
        <p:txBody>
          <a:bodyPr/>
          <a:lstStyle>
            <a:lvl1pPr marL="0" indent="0">
              <a:buFont typeface="Arial" panose="020B0604020202020204" pitchFamily="34" charset="0"/>
              <a:buChar char="​"/>
              <a:defRPr sz="1100" b="1">
                <a:solidFill>
                  <a:schemeClr val="accent1"/>
                </a:solidFill>
              </a:defRPr>
            </a:lvl1pPr>
            <a:lvl2pPr marL="180000" indent="-180000">
              <a:spcBef>
                <a:spcPts val="0"/>
              </a:spcBef>
              <a:buFont typeface="Arial" panose="020B0604020202020204" pitchFamily="34" charset="0"/>
              <a:buChar char="•"/>
              <a:defRPr sz="1100" b="0">
                <a:solidFill>
                  <a:schemeClr val="tx1"/>
                </a:solidFill>
              </a:defRPr>
            </a:lvl2pPr>
            <a:lvl3pPr marL="360000">
              <a:defRPr>
                <a:solidFill>
                  <a:schemeClr val="tx1"/>
                </a:solidFill>
              </a:defRPr>
            </a:lvl3pPr>
            <a:lvl5pPr>
              <a:defRPr>
                <a:solidFill>
                  <a:schemeClr val="tx1"/>
                </a:solidFill>
              </a:defRPr>
            </a:lvl5pPr>
          </a:lstStyle>
          <a:p>
            <a:pPr lvl="0"/>
            <a:r>
              <a:rPr lang="en-GB" noProof="0"/>
              <a:t>Click to add text</a:t>
            </a:r>
          </a:p>
          <a:p>
            <a:pPr lvl="1"/>
            <a:r>
              <a:rPr lang="en-GB" noProof="0"/>
              <a:t>2</a:t>
            </a:r>
          </a:p>
          <a:p>
            <a:pPr lvl="2"/>
            <a:r>
              <a:rPr lang="en-GB" noProof="0"/>
              <a:t>3</a:t>
            </a:r>
          </a:p>
          <a:p>
            <a:pPr lvl="3"/>
            <a:r>
              <a:rPr lang="en-GB" noProof="0"/>
              <a:t>4</a:t>
            </a:r>
          </a:p>
          <a:p>
            <a:pPr lvl="4"/>
            <a:r>
              <a:rPr lang="en-GB" noProof="0"/>
              <a:t>5</a:t>
            </a:r>
          </a:p>
          <a:p>
            <a:pPr lvl="5"/>
            <a:r>
              <a:rPr lang="en-GB" noProof="0"/>
              <a:t>6</a:t>
            </a:r>
            <a:endParaRPr lang="en-GB"/>
          </a:p>
        </p:txBody>
      </p:sp>
      <p:sp>
        <p:nvSpPr>
          <p:cNvPr id="4" name="Content Placeholder 4">
            <a:extLst>
              <a:ext uri="{FF2B5EF4-FFF2-40B4-BE49-F238E27FC236}">
                <a16:creationId xmlns:a16="http://schemas.microsoft.com/office/drawing/2014/main" id="{25700A65-5A8D-4928-8A10-F9DB7E931F98}"/>
              </a:ext>
            </a:extLst>
          </p:cNvPr>
          <p:cNvSpPr>
            <a:spLocks noGrp="1"/>
          </p:cNvSpPr>
          <p:nvPr>
            <p:ph sz="quarter" idx="25" hasCustomPrompt="1"/>
          </p:nvPr>
        </p:nvSpPr>
        <p:spPr>
          <a:xfrm>
            <a:off x="6225806" y="1527717"/>
            <a:ext cx="5467350" cy="2537993"/>
          </a:xfrm>
        </p:spPr>
        <p:txBody>
          <a:bodyPr tIns="72000"/>
          <a:lstStyle>
            <a:lvl1pPr>
              <a:defRPr sz="1100">
                <a:solidFill>
                  <a:schemeClr val="tx1"/>
                </a:solidFill>
              </a:defRPr>
            </a:lvl1pPr>
            <a:lvl2pPr>
              <a:defRPr sz="1100">
                <a:solidFill>
                  <a:schemeClr val="tx1"/>
                </a:solidFill>
              </a:defRPr>
            </a:lvl2pPr>
            <a:lvl3pPr>
              <a:defRPr sz="1100">
                <a:solidFill>
                  <a:schemeClr val="tx1"/>
                </a:solidFill>
              </a:defRPr>
            </a:lvl3pPr>
            <a:lvl5pPr>
              <a:defRPr>
                <a:solidFill>
                  <a:schemeClr val="tx1"/>
                </a:solidFill>
              </a:defRPr>
            </a:lvl5pPr>
          </a:lstStyle>
          <a:p>
            <a:pPr lvl="0"/>
            <a:r>
              <a:rPr lang="en-GB" noProof="0"/>
              <a:t>Click to add text</a:t>
            </a:r>
            <a:endParaRPr lang="en-GB"/>
          </a:p>
          <a:p>
            <a:pPr lvl="1"/>
            <a:r>
              <a:rPr lang="en-GB"/>
              <a:t>Second level</a:t>
            </a:r>
          </a:p>
          <a:p>
            <a:pPr lvl="2"/>
            <a:r>
              <a:rPr lang="en-GB"/>
              <a:t>Third level</a:t>
            </a:r>
          </a:p>
          <a:p>
            <a:pPr lvl="3"/>
            <a:r>
              <a:rPr lang="en-GB"/>
              <a:t>Fourth level</a:t>
            </a:r>
          </a:p>
          <a:p>
            <a:pPr lvl="4"/>
            <a:r>
              <a:rPr lang="en-GB"/>
              <a:t>Fifth level</a:t>
            </a:r>
          </a:p>
        </p:txBody>
      </p:sp>
      <p:sp>
        <p:nvSpPr>
          <p:cNvPr id="33" name="Text Placeholder 5">
            <a:extLst>
              <a:ext uri="{FF2B5EF4-FFF2-40B4-BE49-F238E27FC236}">
                <a16:creationId xmlns:a16="http://schemas.microsoft.com/office/drawing/2014/main" id="{A2424BA5-C278-45AB-B9F5-B85D4A3A86B9}"/>
              </a:ext>
            </a:extLst>
          </p:cNvPr>
          <p:cNvSpPr>
            <a:spLocks noGrp="1"/>
          </p:cNvSpPr>
          <p:nvPr>
            <p:ph type="body" sz="quarter" idx="24" hasCustomPrompt="1"/>
          </p:nvPr>
        </p:nvSpPr>
        <p:spPr>
          <a:xfrm>
            <a:off x="6222999" y="4654550"/>
            <a:ext cx="4532313" cy="982663"/>
          </a:xfrm>
        </p:spPr>
        <p:txBody>
          <a:bodyPr tIns="0" numCol="2" spcCol="180000"/>
          <a:lstStyle>
            <a:lvl1pPr marL="0" indent="0">
              <a:spcAft>
                <a:spcPts val="0"/>
              </a:spcAft>
              <a:buClrTx/>
              <a:buFont typeface="Arial" panose="020B0604020202020204" pitchFamily="34" charset="0"/>
              <a:buChar char="​"/>
              <a:defRPr sz="1100" b="1">
                <a:solidFill>
                  <a:schemeClr val="accent1"/>
                </a:solidFill>
              </a:defRPr>
            </a:lvl1pPr>
            <a:lvl2pPr marL="0" indent="0">
              <a:lnSpc>
                <a:spcPct val="110000"/>
              </a:lnSpc>
              <a:spcBef>
                <a:spcPts val="0"/>
              </a:spcBef>
              <a:spcAft>
                <a:spcPts val="0"/>
              </a:spcAft>
              <a:buFont typeface="Arial" panose="020B0604020202020204" pitchFamily="34" charset="0"/>
              <a:buChar char="​"/>
              <a:defRPr sz="1100">
                <a:solidFill>
                  <a:srgbClr val="878787"/>
                </a:solidFill>
              </a:defRPr>
            </a:lvl2pPr>
            <a:lvl3pPr marL="180000">
              <a:lnSpc>
                <a:spcPct val="110000"/>
              </a:lnSpc>
              <a:spcBef>
                <a:spcPts val="0"/>
              </a:spcBef>
              <a:spcAft>
                <a:spcPts val="0"/>
              </a:spcAft>
              <a:defRPr sz="1100">
                <a:solidFill>
                  <a:srgbClr val="878787"/>
                </a:solidFill>
              </a:defRPr>
            </a:lvl3pPr>
          </a:lstStyle>
          <a:p>
            <a:pPr lvl="0"/>
            <a:r>
              <a:rPr lang="en-GB" noProof="0"/>
              <a:t>Click to add text</a:t>
            </a:r>
          </a:p>
          <a:p>
            <a:pPr lvl="1"/>
            <a:r>
              <a:rPr lang="en-GB" noProof="0"/>
              <a:t>1</a:t>
            </a:r>
          </a:p>
          <a:p>
            <a:pPr lvl="2"/>
            <a:r>
              <a:rPr lang="en-GB" noProof="0"/>
              <a:t>2</a:t>
            </a:r>
          </a:p>
          <a:p>
            <a:pPr lvl="3"/>
            <a:r>
              <a:rPr lang="en-GB" noProof="0"/>
              <a:t>3</a:t>
            </a:r>
            <a:endParaRPr lang="en-GB"/>
          </a:p>
        </p:txBody>
      </p:sp>
      <p:grpSp>
        <p:nvGrpSpPr>
          <p:cNvPr id="16" name="Group logo">
            <a:extLst>
              <a:ext uri="{FF2B5EF4-FFF2-40B4-BE49-F238E27FC236}">
                <a16:creationId xmlns:a16="http://schemas.microsoft.com/office/drawing/2014/main" id="{F096A198-57B0-402E-B8FD-71C5BF944700}"/>
              </a:ext>
            </a:extLst>
          </p:cNvPr>
          <p:cNvGrpSpPr>
            <a:grpSpLocks noChangeAspect="1"/>
          </p:cNvGrpSpPr>
          <p:nvPr userDrawn="1"/>
        </p:nvGrpSpPr>
        <p:grpSpPr bwMode="auto">
          <a:xfrm>
            <a:off x="10256489" y="6137500"/>
            <a:ext cx="1436163" cy="320400"/>
            <a:chOff x="6478" y="3868"/>
            <a:chExt cx="892" cy="199"/>
          </a:xfrm>
        </p:grpSpPr>
        <p:sp>
          <p:nvSpPr>
            <p:cNvPr id="17" name="Freeform 5">
              <a:extLst>
                <a:ext uri="{FF2B5EF4-FFF2-40B4-BE49-F238E27FC236}">
                  <a16:creationId xmlns:a16="http://schemas.microsoft.com/office/drawing/2014/main" id="{9735D8F0-DF96-4E27-BA61-1D988B869192}"/>
                </a:ext>
              </a:extLst>
            </p:cNvPr>
            <p:cNvSpPr>
              <a:spLocks/>
            </p:cNvSpPr>
            <p:nvPr userDrawn="1"/>
          </p:nvSpPr>
          <p:spPr bwMode="auto">
            <a:xfrm>
              <a:off x="6749" y="3923"/>
              <a:ext cx="104" cy="88"/>
            </a:xfrm>
            <a:custGeom>
              <a:avLst/>
              <a:gdLst>
                <a:gd name="T0" fmla="*/ 0 w 104"/>
                <a:gd name="T1" fmla="*/ 88 h 88"/>
                <a:gd name="T2" fmla="*/ 0 w 104"/>
                <a:gd name="T3" fmla="*/ 0 h 88"/>
                <a:gd name="T4" fmla="*/ 23 w 104"/>
                <a:gd name="T5" fmla="*/ 0 h 88"/>
                <a:gd name="T6" fmla="*/ 52 w 104"/>
                <a:gd name="T7" fmla="*/ 66 h 88"/>
                <a:gd name="T8" fmla="*/ 81 w 104"/>
                <a:gd name="T9" fmla="*/ 0 h 88"/>
                <a:gd name="T10" fmla="*/ 104 w 104"/>
                <a:gd name="T11" fmla="*/ 0 h 88"/>
                <a:gd name="T12" fmla="*/ 104 w 104"/>
                <a:gd name="T13" fmla="*/ 88 h 88"/>
                <a:gd name="T14" fmla="*/ 85 w 104"/>
                <a:gd name="T15" fmla="*/ 88 h 88"/>
                <a:gd name="T16" fmla="*/ 85 w 104"/>
                <a:gd name="T17" fmla="*/ 37 h 88"/>
                <a:gd name="T18" fmla="*/ 62 w 104"/>
                <a:gd name="T19" fmla="*/ 88 h 88"/>
                <a:gd name="T20" fmla="*/ 42 w 104"/>
                <a:gd name="T21" fmla="*/ 88 h 88"/>
                <a:gd name="T22" fmla="*/ 19 w 104"/>
                <a:gd name="T23" fmla="*/ 38 h 88"/>
                <a:gd name="T24" fmla="*/ 19 w 104"/>
                <a:gd name="T25" fmla="*/ 88 h 88"/>
                <a:gd name="T26" fmla="*/ 0 w 104"/>
                <a:gd name="T2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88">
                  <a:moveTo>
                    <a:pt x="0" y="88"/>
                  </a:moveTo>
                  <a:lnTo>
                    <a:pt x="0" y="0"/>
                  </a:lnTo>
                  <a:lnTo>
                    <a:pt x="23" y="0"/>
                  </a:lnTo>
                  <a:lnTo>
                    <a:pt x="52" y="66"/>
                  </a:lnTo>
                  <a:lnTo>
                    <a:pt x="81" y="0"/>
                  </a:lnTo>
                  <a:lnTo>
                    <a:pt x="104" y="0"/>
                  </a:lnTo>
                  <a:lnTo>
                    <a:pt x="104" y="88"/>
                  </a:lnTo>
                  <a:lnTo>
                    <a:pt x="85" y="88"/>
                  </a:lnTo>
                  <a:lnTo>
                    <a:pt x="85" y="37"/>
                  </a:lnTo>
                  <a:lnTo>
                    <a:pt x="62" y="88"/>
                  </a:lnTo>
                  <a:lnTo>
                    <a:pt x="42" y="88"/>
                  </a:lnTo>
                  <a:lnTo>
                    <a:pt x="19" y="38"/>
                  </a:lnTo>
                  <a:lnTo>
                    <a:pt x="19"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6">
              <a:extLst>
                <a:ext uri="{FF2B5EF4-FFF2-40B4-BE49-F238E27FC236}">
                  <a16:creationId xmlns:a16="http://schemas.microsoft.com/office/drawing/2014/main" id="{1497644D-7612-422C-AF4D-1E0DD385458D}"/>
                </a:ext>
              </a:extLst>
            </p:cNvPr>
            <p:cNvSpPr>
              <a:spLocks noEditPoints="1"/>
            </p:cNvSpPr>
            <p:nvPr userDrawn="1"/>
          </p:nvSpPr>
          <p:spPr bwMode="auto">
            <a:xfrm>
              <a:off x="6861" y="3923"/>
              <a:ext cx="106" cy="88"/>
            </a:xfrm>
            <a:custGeom>
              <a:avLst/>
              <a:gdLst>
                <a:gd name="T0" fmla="*/ 23 w 106"/>
                <a:gd name="T1" fmla="*/ 88 h 88"/>
                <a:gd name="T2" fmla="*/ 0 w 106"/>
                <a:gd name="T3" fmla="*/ 88 h 88"/>
                <a:gd name="T4" fmla="*/ 40 w 106"/>
                <a:gd name="T5" fmla="*/ 0 h 88"/>
                <a:gd name="T6" fmla="*/ 67 w 106"/>
                <a:gd name="T7" fmla="*/ 0 h 88"/>
                <a:gd name="T8" fmla="*/ 106 w 106"/>
                <a:gd name="T9" fmla="*/ 88 h 88"/>
                <a:gd name="T10" fmla="*/ 84 w 106"/>
                <a:gd name="T11" fmla="*/ 88 h 88"/>
                <a:gd name="T12" fmla="*/ 76 w 106"/>
                <a:gd name="T13" fmla="*/ 71 h 88"/>
                <a:gd name="T14" fmla="*/ 30 w 106"/>
                <a:gd name="T15" fmla="*/ 71 h 88"/>
                <a:gd name="T16" fmla="*/ 23 w 106"/>
                <a:gd name="T17" fmla="*/ 88 h 88"/>
                <a:gd name="T18" fmla="*/ 69 w 106"/>
                <a:gd name="T19" fmla="*/ 54 h 88"/>
                <a:gd name="T20" fmla="*/ 53 w 106"/>
                <a:gd name="T21" fmla="*/ 17 h 88"/>
                <a:gd name="T22" fmla="*/ 38 w 106"/>
                <a:gd name="T23" fmla="*/ 54 h 88"/>
                <a:gd name="T24" fmla="*/ 69 w 106"/>
                <a:gd name="T25" fmla="*/ 5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88">
                  <a:moveTo>
                    <a:pt x="23" y="88"/>
                  </a:moveTo>
                  <a:lnTo>
                    <a:pt x="0" y="88"/>
                  </a:lnTo>
                  <a:lnTo>
                    <a:pt x="40" y="0"/>
                  </a:lnTo>
                  <a:lnTo>
                    <a:pt x="67" y="0"/>
                  </a:lnTo>
                  <a:lnTo>
                    <a:pt x="106" y="88"/>
                  </a:lnTo>
                  <a:lnTo>
                    <a:pt x="84" y="88"/>
                  </a:lnTo>
                  <a:lnTo>
                    <a:pt x="76" y="71"/>
                  </a:lnTo>
                  <a:lnTo>
                    <a:pt x="30" y="71"/>
                  </a:lnTo>
                  <a:lnTo>
                    <a:pt x="23" y="88"/>
                  </a:lnTo>
                  <a:close/>
                  <a:moveTo>
                    <a:pt x="69" y="54"/>
                  </a:moveTo>
                  <a:lnTo>
                    <a:pt x="53" y="17"/>
                  </a:lnTo>
                  <a:lnTo>
                    <a:pt x="38" y="54"/>
                  </a:lnTo>
                  <a:lnTo>
                    <a:pt x="69"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7">
              <a:extLst>
                <a:ext uri="{FF2B5EF4-FFF2-40B4-BE49-F238E27FC236}">
                  <a16:creationId xmlns:a16="http://schemas.microsoft.com/office/drawing/2014/main" id="{A6B732CD-52AC-420B-8B09-36FD5C70C89F}"/>
                </a:ext>
              </a:extLst>
            </p:cNvPr>
            <p:cNvSpPr>
              <a:spLocks/>
            </p:cNvSpPr>
            <p:nvPr userDrawn="1"/>
          </p:nvSpPr>
          <p:spPr bwMode="auto">
            <a:xfrm>
              <a:off x="6976" y="3923"/>
              <a:ext cx="84" cy="88"/>
            </a:xfrm>
            <a:custGeom>
              <a:avLst/>
              <a:gdLst>
                <a:gd name="T0" fmla="*/ 0 w 84"/>
                <a:gd name="T1" fmla="*/ 88 h 88"/>
                <a:gd name="T2" fmla="*/ 0 w 84"/>
                <a:gd name="T3" fmla="*/ 0 h 88"/>
                <a:gd name="T4" fmla="*/ 83 w 84"/>
                <a:gd name="T5" fmla="*/ 0 h 88"/>
                <a:gd name="T6" fmla="*/ 83 w 84"/>
                <a:gd name="T7" fmla="*/ 18 h 88"/>
                <a:gd name="T8" fmla="*/ 20 w 84"/>
                <a:gd name="T9" fmla="*/ 18 h 88"/>
                <a:gd name="T10" fmla="*/ 20 w 84"/>
                <a:gd name="T11" fmla="*/ 35 h 88"/>
                <a:gd name="T12" fmla="*/ 75 w 84"/>
                <a:gd name="T13" fmla="*/ 35 h 88"/>
                <a:gd name="T14" fmla="*/ 75 w 84"/>
                <a:gd name="T15" fmla="*/ 53 h 88"/>
                <a:gd name="T16" fmla="*/ 20 w 84"/>
                <a:gd name="T17" fmla="*/ 53 h 88"/>
                <a:gd name="T18" fmla="*/ 20 w 84"/>
                <a:gd name="T19" fmla="*/ 71 h 88"/>
                <a:gd name="T20" fmla="*/ 84 w 84"/>
                <a:gd name="T21" fmla="*/ 71 h 88"/>
                <a:gd name="T22" fmla="*/ 84 w 84"/>
                <a:gd name="T23" fmla="*/ 88 h 88"/>
                <a:gd name="T24" fmla="*/ 0 w 84"/>
                <a:gd name="T25"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88">
                  <a:moveTo>
                    <a:pt x="0" y="88"/>
                  </a:moveTo>
                  <a:lnTo>
                    <a:pt x="0" y="0"/>
                  </a:lnTo>
                  <a:lnTo>
                    <a:pt x="83" y="0"/>
                  </a:lnTo>
                  <a:lnTo>
                    <a:pt x="83" y="18"/>
                  </a:lnTo>
                  <a:lnTo>
                    <a:pt x="20" y="18"/>
                  </a:lnTo>
                  <a:lnTo>
                    <a:pt x="20" y="35"/>
                  </a:lnTo>
                  <a:lnTo>
                    <a:pt x="75" y="35"/>
                  </a:lnTo>
                  <a:lnTo>
                    <a:pt x="75" y="53"/>
                  </a:lnTo>
                  <a:lnTo>
                    <a:pt x="20" y="53"/>
                  </a:lnTo>
                  <a:lnTo>
                    <a:pt x="20" y="71"/>
                  </a:lnTo>
                  <a:lnTo>
                    <a:pt x="84" y="71"/>
                  </a:lnTo>
                  <a:lnTo>
                    <a:pt x="84"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8">
              <a:extLst>
                <a:ext uri="{FF2B5EF4-FFF2-40B4-BE49-F238E27FC236}">
                  <a16:creationId xmlns:a16="http://schemas.microsoft.com/office/drawing/2014/main" id="{C85937AE-5276-446F-AB67-7B60605D469B}"/>
                </a:ext>
              </a:extLst>
            </p:cNvPr>
            <p:cNvSpPr>
              <a:spLocks noEditPoints="1"/>
            </p:cNvSpPr>
            <p:nvPr userDrawn="1"/>
          </p:nvSpPr>
          <p:spPr bwMode="auto">
            <a:xfrm>
              <a:off x="7076" y="3923"/>
              <a:ext cx="85" cy="88"/>
            </a:xfrm>
            <a:custGeom>
              <a:avLst/>
              <a:gdLst>
                <a:gd name="T0" fmla="*/ 0 w 94"/>
                <a:gd name="T1" fmla="*/ 96 h 96"/>
                <a:gd name="T2" fmla="*/ 0 w 94"/>
                <a:gd name="T3" fmla="*/ 0 h 96"/>
                <a:gd name="T4" fmla="*/ 77 w 94"/>
                <a:gd name="T5" fmla="*/ 0 h 96"/>
                <a:gd name="T6" fmla="*/ 93 w 94"/>
                <a:gd name="T7" fmla="*/ 16 h 96"/>
                <a:gd name="T8" fmla="*/ 93 w 94"/>
                <a:gd name="T9" fmla="*/ 48 h 96"/>
                <a:gd name="T10" fmla="*/ 74 w 94"/>
                <a:gd name="T11" fmla="*/ 63 h 96"/>
                <a:gd name="T12" fmla="*/ 72 w 94"/>
                <a:gd name="T13" fmla="*/ 63 h 96"/>
                <a:gd name="T14" fmla="*/ 94 w 94"/>
                <a:gd name="T15" fmla="*/ 96 h 96"/>
                <a:gd name="T16" fmla="*/ 69 w 94"/>
                <a:gd name="T17" fmla="*/ 96 h 96"/>
                <a:gd name="T18" fmla="*/ 48 w 94"/>
                <a:gd name="T19" fmla="*/ 63 h 96"/>
                <a:gd name="T20" fmla="*/ 23 w 94"/>
                <a:gd name="T21" fmla="*/ 63 h 96"/>
                <a:gd name="T22" fmla="*/ 23 w 94"/>
                <a:gd name="T23" fmla="*/ 96 h 96"/>
                <a:gd name="T24" fmla="*/ 0 w 94"/>
                <a:gd name="T25" fmla="*/ 96 h 96"/>
                <a:gd name="T26" fmla="*/ 23 w 94"/>
                <a:gd name="T27" fmla="*/ 44 h 96"/>
                <a:gd name="T28" fmla="*/ 71 w 94"/>
                <a:gd name="T29" fmla="*/ 44 h 96"/>
                <a:gd name="T30" fmla="*/ 71 w 94"/>
                <a:gd name="T31" fmla="*/ 19 h 96"/>
                <a:gd name="T32" fmla="*/ 23 w 94"/>
                <a:gd name="T33" fmla="*/ 19 h 96"/>
                <a:gd name="T34" fmla="*/ 23 w 94"/>
                <a:gd name="T35" fmla="*/ 4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4" h="96">
                  <a:moveTo>
                    <a:pt x="0" y="96"/>
                  </a:moveTo>
                  <a:cubicBezTo>
                    <a:pt x="0" y="0"/>
                    <a:pt x="0" y="0"/>
                    <a:pt x="0" y="0"/>
                  </a:cubicBezTo>
                  <a:cubicBezTo>
                    <a:pt x="77" y="0"/>
                    <a:pt x="77" y="0"/>
                    <a:pt x="77" y="0"/>
                  </a:cubicBezTo>
                  <a:cubicBezTo>
                    <a:pt x="87" y="0"/>
                    <a:pt x="93" y="6"/>
                    <a:pt x="93" y="16"/>
                  </a:cubicBezTo>
                  <a:cubicBezTo>
                    <a:pt x="93" y="48"/>
                    <a:pt x="93" y="48"/>
                    <a:pt x="93" y="48"/>
                  </a:cubicBezTo>
                  <a:cubicBezTo>
                    <a:pt x="93" y="56"/>
                    <a:pt x="87" y="63"/>
                    <a:pt x="74" y="63"/>
                  </a:cubicBezTo>
                  <a:cubicBezTo>
                    <a:pt x="73" y="63"/>
                    <a:pt x="72" y="63"/>
                    <a:pt x="72" y="63"/>
                  </a:cubicBezTo>
                  <a:cubicBezTo>
                    <a:pt x="94" y="96"/>
                    <a:pt x="94" y="96"/>
                    <a:pt x="94" y="96"/>
                  </a:cubicBezTo>
                  <a:cubicBezTo>
                    <a:pt x="69" y="96"/>
                    <a:pt x="69" y="96"/>
                    <a:pt x="69" y="96"/>
                  </a:cubicBezTo>
                  <a:cubicBezTo>
                    <a:pt x="48" y="63"/>
                    <a:pt x="48" y="63"/>
                    <a:pt x="48" y="63"/>
                  </a:cubicBezTo>
                  <a:cubicBezTo>
                    <a:pt x="23" y="63"/>
                    <a:pt x="23" y="63"/>
                    <a:pt x="23" y="63"/>
                  </a:cubicBezTo>
                  <a:cubicBezTo>
                    <a:pt x="23" y="96"/>
                    <a:pt x="23" y="96"/>
                    <a:pt x="23" y="96"/>
                  </a:cubicBezTo>
                  <a:lnTo>
                    <a:pt x="0" y="96"/>
                  </a:lnTo>
                  <a:close/>
                  <a:moveTo>
                    <a:pt x="23" y="44"/>
                  </a:moveTo>
                  <a:cubicBezTo>
                    <a:pt x="71" y="44"/>
                    <a:pt x="71" y="44"/>
                    <a:pt x="71" y="44"/>
                  </a:cubicBezTo>
                  <a:cubicBezTo>
                    <a:pt x="71" y="19"/>
                    <a:pt x="71" y="19"/>
                    <a:pt x="71" y="19"/>
                  </a:cubicBezTo>
                  <a:cubicBezTo>
                    <a:pt x="23" y="19"/>
                    <a:pt x="23" y="19"/>
                    <a:pt x="23" y="19"/>
                  </a:cubicBezTo>
                  <a:cubicBezTo>
                    <a:pt x="23" y="44"/>
                    <a:pt x="23" y="44"/>
                    <a:pt x="23" y="4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Freeform 9">
              <a:extLst>
                <a:ext uri="{FF2B5EF4-FFF2-40B4-BE49-F238E27FC236}">
                  <a16:creationId xmlns:a16="http://schemas.microsoft.com/office/drawing/2014/main" id="{1142013A-0C22-460F-9469-E0A34D93C5A3}"/>
                </a:ext>
              </a:extLst>
            </p:cNvPr>
            <p:cNvSpPr>
              <a:spLocks/>
            </p:cNvSpPr>
            <p:nvPr userDrawn="1"/>
          </p:nvSpPr>
          <p:spPr bwMode="auto">
            <a:xfrm>
              <a:off x="7177" y="3923"/>
              <a:ext cx="84" cy="88"/>
            </a:xfrm>
            <a:custGeom>
              <a:avLst/>
              <a:gdLst>
                <a:gd name="T0" fmla="*/ 23 w 92"/>
                <a:gd name="T1" fmla="*/ 96 h 96"/>
                <a:gd name="T2" fmla="*/ 15 w 92"/>
                <a:gd name="T3" fmla="*/ 96 h 96"/>
                <a:gd name="T4" fmla="*/ 0 w 92"/>
                <a:gd name="T5" fmla="*/ 82 h 96"/>
                <a:gd name="T6" fmla="*/ 0 w 92"/>
                <a:gd name="T7" fmla="*/ 70 h 96"/>
                <a:gd name="T8" fmla="*/ 23 w 92"/>
                <a:gd name="T9" fmla="*/ 70 h 96"/>
                <a:gd name="T10" fmla="*/ 23 w 92"/>
                <a:gd name="T11" fmla="*/ 77 h 96"/>
                <a:gd name="T12" fmla="*/ 70 w 92"/>
                <a:gd name="T13" fmla="*/ 77 h 96"/>
                <a:gd name="T14" fmla="*/ 70 w 92"/>
                <a:gd name="T15" fmla="*/ 57 h 96"/>
                <a:gd name="T16" fmla="*/ 16 w 92"/>
                <a:gd name="T17" fmla="*/ 57 h 96"/>
                <a:gd name="T18" fmla="*/ 1 w 92"/>
                <a:gd name="T19" fmla="*/ 43 h 96"/>
                <a:gd name="T20" fmla="*/ 1 w 92"/>
                <a:gd name="T21" fmla="*/ 15 h 96"/>
                <a:gd name="T22" fmla="*/ 16 w 92"/>
                <a:gd name="T23" fmla="*/ 0 h 96"/>
                <a:gd name="T24" fmla="*/ 78 w 92"/>
                <a:gd name="T25" fmla="*/ 0 h 96"/>
                <a:gd name="T26" fmla="*/ 92 w 92"/>
                <a:gd name="T27" fmla="*/ 16 h 96"/>
                <a:gd name="T28" fmla="*/ 92 w 92"/>
                <a:gd name="T29" fmla="*/ 27 h 96"/>
                <a:gd name="T30" fmla="*/ 70 w 92"/>
                <a:gd name="T31" fmla="*/ 27 h 96"/>
                <a:gd name="T32" fmla="*/ 70 w 92"/>
                <a:gd name="T33" fmla="*/ 19 h 96"/>
                <a:gd name="T34" fmla="*/ 23 w 92"/>
                <a:gd name="T35" fmla="*/ 19 h 96"/>
                <a:gd name="T36" fmla="*/ 23 w 92"/>
                <a:gd name="T37" fmla="*/ 38 h 96"/>
                <a:gd name="T38" fmla="*/ 77 w 92"/>
                <a:gd name="T39" fmla="*/ 38 h 96"/>
                <a:gd name="T40" fmla="*/ 92 w 92"/>
                <a:gd name="T41" fmla="*/ 54 h 96"/>
                <a:gd name="T42" fmla="*/ 92 w 92"/>
                <a:gd name="T43" fmla="*/ 81 h 96"/>
                <a:gd name="T44" fmla="*/ 77 w 92"/>
                <a:gd name="T45" fmla="*/ 96 h 96"/>
                <a:gd name="T46" fmla="*/ 23 w 92"/>
                <a:gd name="T47"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2" h="96">
                  <a:moveTo>
                    <a:pt x="23" y="96"/>
                  </a:moveTo>
                  <a:cubicBezTo>
                    <a:pt x="15" y="96"/>
                    <a:pt x="15" y="96"/>
                    <a:pt x="15" y="96"/>
                  </a:cubicBezTo>
                  <a:cubicBezTo>
                    <a:pt x="5" y="96"/>
                    <a:pt x="0" y="90"/>
                    <a:pt x="0" y="82"/>
                  </a:cubicBezTo>
                  <a:cubicBezTo>
                    <a:pt x="0" y="70"/>
                    <a:pt x="0" y="70"/>
                    <a:pt x="0" y="70"/>
                  </a:cubicBezTo>
                  <a:cubicBezTo>
                    <a:pt x="23" y="70"/>
                    <a:pt x="23" y="70"/>
                    <a:pt x="23" y="70"/>
                  </a:cubicBezTo>
                  <a:cubicBezTo>
                    <a:pt x="23" y="77"/>
                    <a:pt x="23" y="77"/>
                    <a:pt x="23" y="77"/>
                  </a:cubicBezTo>
                  <a:cubicBezTo>
                    <a:pt x="70" y="77"/>
                    <a:pt x="70" y="77"/>
                    <a:pt x="70" y="77"/>
                  </a:cubicBezTo>
                  <a:cubicBezTo>
                    <a:pt x="70" y="57"/>
                    <a:pt x="70" y="57"/>
                    <a:pt x="70" y="57"/>
                  </a:cubicBezTo>
                  <a:cubicBezTo>
                    <a:pt x="70" y="57"/>
                    <a:pt x="24" y="57"/>
                    <a:pt x="16" y="57"/>
                  </a:cubicBezTo>
                  <a:cubicBezTo>
                    <a:pt x="7" y="57"/>
                    <a:pt x="1" y="51"/>
                    <a:pt x="1" y="43"/>
                  </a:cubicBezTo>
                  <a:cubicBezTo>
                    <a:pt x="1" y="15"/>
                    <a:pt x="1" y="15"/>
                    <a:pt x="1" y="15"/>
                  </a:cubicBezTo>
                  <a:cubicBezTo>
                    <a:pt x="1" y="6"/>
                    <a:pt x="8" y="0"/>
                    <a:pt x="16" y="0"/>
                  </a:cubicBezTo>
                  <a:cubicBezTo>
                    <a:pt x="24" y="0"/>
                    <a:pt x="78" y="0"/>
                    <a:pt x="78" y="0"/>
                  </a:cubicBezTo>
                  <a:cubicBezTo>
                    <a:pt x="86" y="0"/>
                    <a:pt x="92" y="6"/>
                    <a:pt x="92" y="16"/>
                  </a:cubicBezTo>
                  <a:cubicBezTo>
                    <a:pt x="92" y="25"/>
                    <a:pt x="92" y="27"/>
                    <a:pt x="92" y="27"/>
                  </a:cubicBezTo>
                  <a:cubicBezTo>
                    <a:pt x="70" y="27"/>
                    <a:pt x="70" y="27"/>
                    <a:pt x="70" y="27"/>
                  </a:cubicBezTo>
                  <a:cubicBezTo>
                    <a:pt x="70" y="19"/>
                    <a:pt x="70" y="19"/>
                    <a:pt x="70" y="19"/>
                  </a:cubicBezTo>
                  <a:cubicBezTo>
                    <a:pt x="23" y="19"/>
                    <a:pt x="23" y="19"/>
                    <a:pt x="23" y="19"/>
                  </a:cubicBezTo>
                  <a:cubicBezTo>
                    <a:pt x="23" y="38"/>
                    <a:pt x="23" y="38"/>
                    <a:pt x="23" y="38"/>
                  </a:cubicBezTo>
                  <a:cubicBezTo>
                    <a:pt x="77" y="38"/>
                    <a:pt x="77" y="38"/>
                    <a:pt x="77" y="38"/>
                  </a:cubicBezTo>
                  <a:cubicBezTo>
                    <a:pt x="85" y="38"/>
                    <a:pt x="92" y="44"/>
                    <a:pt x="92" y="54"/>
                  </a:cubicBezTo>
                  <a:cubicBezTo>
                    <a:pt x="92" y="81"/>
                    <a:pt x="92" y="81"/>
                    <a:pt x="92" y="81"/>
                  </a:cubicBezTo>
                  <a:cubicBezTo>
                    <a:pt x="92" y="90"/>
                    <a:pt x="87" y="96"/>
                    <a:pt x="77" y="96"/>
                  </a:cubicBezTo>
                  <a:cubicBezTo>
                    <a:pt x="68" y="96"/>
                    <a:pt x="23" y="96"/>
                    <a:pt x="23" y="9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 name="Freeform 10">
              <a:extLst>
                <a:ext uri="{FF2B5EF4-FFF2-40B4-BE49-F238E27FC236}">
                  <a16:creationId xmlns:a16="http://schemas.microsoft.com/office/drawing/2014/main" id="{0F3AFC74-3794-4E77-9F20-A4B649553CE2}"/>
                </a:ext>
              </a:extLst>
            </p:cNvPr>
            <p:cNvSpPr>
              <a:spLocks/>
            </p:cNvSpPr>
            <p:nvPr userDrawn="1"/>
          </p:nvSpPr>
          <p:spPr bwMode="auto">
            <a:xfrm>
              <a:off x="7280" y="3923"/>
              <a:ext cx="90" cy="88"/>
            </a:xfrm>
            <a:custGeom>
              <a:avLst/>
              <a:gdLst>
                <a:gd name="T0" fmla="*/ 0 w 90"/>
                <a:gd name="T1" fmla="*/ 88 h 88"/>
                <a:gd name="T2" fmla="*/ 0 w 90"/>
                <a:gd name="T3" fmla="*/ 0 h 88"/>
                <a:gd name="T4" fmla="*/ 21 w 90"/>
                <a:gd name="T5" fmla="*/ 0 h 88"/>
                <a:gd name="T6" fmla="*/ 21 w 90"/>
                <a:gd name="T7" fmla="*/ 36 h 88"/>
                <a:gd name="T8" fmla="*/ 60 w 90"/>
                <a:gd name="T9" fmla="*/ 0 h 88"/>
                <a:gd name="T10" fmla="*/ 88 w 90"/>
                <a:gd name="T11" fmla="*/ 0 h 88"/>
                <a:gd name="T12" fmla="*/ 42 w 90"/>
                <a:gd name="T13" fmla="*/ 42 h 88"/>
                <a:gd name="T14" fmla="*/ 90 w 90"/>
                <a:gd name="T15" fmla="*/ 88 h 88"/>
                <a:gd name="T16" fmla="*/ 61 w 90"/>
                <a:gd name="T17" fmla="*/ 88 h 88"/>
                <a:gd name="T18" fmla="*/ 21 w 90"/>
                <a:gd name="T19" fmla="*/ 48 h 88"/>
                <a:gd name="T20" fmla="*/ 21 w 90"/>
                <a:gd name="T21" fmla="*/ 88 h 88"/>
                <a:gd name="T22" fmla="*/ 0 w 90"/>
                <a:gd name="T2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 h="88">
                  <a:moveTo>
                    <a:pt x="0" y="88"/>
                  </a:moveTo>
                  <a:lnTo>
                    <a:pt x="0" y="0"/>
                  </a:lnTo>
                  <a:lnTo>
                    <a:pt x="21" y="0"/>
                  </a:lnTo>
                  <a:lnTo>
                    <a:pt x="21" y="36"/>
                  </a:lnTo>
                  <a:lnTo>
                    <a:pt x="60" y="0"/>
                  </a:lnTo>
                  <a:lnTo>
                    <a:pt x="88" y="0"/>
                  </a:lnTo>
                  <a:lnTo>
                    <a:pt x="42" y="42"/>
                  </a:lnTo>
                  <a:lnTo>
                    <a:pt x="90" y="88"/>
                  </a:lnTo>
                  <a:lnTo>
                    <a:pt x="61" y="88"/>
                  </a:lnTo>
                  <a:lnTo>
                    <a:pt x="21" y="48"/>
                  </a:lnTo>
                  <a:lnTo>
                    <a:pt x="21"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11">
              <a:extLst>
                <a:ext uri="{FF2B5EF4-FFF2-40B4-BE49-F238E27FC236}">
                  <a16:creationId xmlns:a16="http://schemas.microsoft.com/office/drawing/2014/main" id="{1D726B94-52B6-40D9-90FC-C0F4F1324043}"/>
                </a:ext>
              </a:extLst>
            </p:cNvPr>
            <p:cNvSpPr>
              <a:spLocks/>
            </p:cNvSpPr>
            <p:nvPr userDrawn="1"/>
          </p:nvSpPr>
          <p:spPr bwMode="auto">
            <a:xfrm>
              <a:off x="6478" y="3868"/>
              <a:ext cx="187" cy="199"/>
            </a:xfrm>
            <a:custGeom>
              <a:avLst/>
              <a:gdLst>
                <a:gd name="T0" fmla="*/ 206 w 206"/>
                <a:gd name="T1" fmla="*/ 193 h 218"/>
                <a:gd name="T2" fmla="*/ 181 w 206"/>
                <a:gd name="T3" fmla="*/ 218 h 218"/>
                <a:gd name="T4" fmla="*/ 24 w 206"/>
                <a:gd name="T5" fmla="*/ 218 h 218"/>
                <a:gd name="T6" fmla="*/ 0 w 206"/>
                <a:gd name="T7" fmla="*/ 193 h 218"/>
                <a:gd name="T8" fmla="*/ 0 w 206"/>
                <a:gd name="T9" fmla="*/ 25 h 218"/>
                <a:gd name="T10" fmla="*/ 24 w 206"/>
                <a:gd name="T11" fmla="*/ 0 h 218"/>
                <a:gd name="T12" fmla="*/ 181 w 206"/>
                <a:gd name="T13" fmla="*/ 0 h 218"/>
                <a:gd name="T14" fmla="*/ 206 w 206"/>
                <a:gd name="T15" fmla="*/ 25 h 218"/>
                <a:gd name="T16" fmla="*/ 206 w 206"/>
                <a:gd name="T17" fmla="*/ 193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 h="218">
                  <a:moveTo>
                    <a:pt x="206" y="193"/>
                  </a:moveTo>
                  <a:cubicBezTo>
                    <a:pt x="206" y="207"/>
                    <a:pt x="195" y="218"/>
                    <a:pt x="181" y="218"/>
                  </a:cubicBezTo>
                  <a:cubicBezTo>
                    <a:pt x="24" y="218"/>
                    <a:pt x="24" y="218"/>
                    <a:pt x="24" y="218"/>
                  </a:cubicBezTo>
                  <a:cubicBezTo>
                    <a:pt x="11" y="218"/>
                    <a:pt x="0" y="207"/>
                    <a:pt x="0" y="193"/>
                  </a:cubicBezTo>
                  <a:cubicBezTo>
                    <a:pt x="0" y="25"/>
                    <a:pt x="0" y="25"/>
                    <a:pt x="0" y="25"/>
                  </a:cubicBezTo>
                  <a:cubicBezTo>
                    <a:pt x="0" y="11"/>
                    <a:pt x="11" y="0"/>
                    <a:pt x="24" y="0"/>
                  </a:cubicBezTo>
                  <a:cubicBezTo>
                    <a:pt x="181" y="0"/>
                    <a:pt x="181" y="0"/>
                    <a:pt x="181" y="0"/>
                  </a:cubicBezTo>
                  <a:cubicBezTo>
                    <a:pt x="195" y="0"/>
                    <a:pt x="206" y="11"/>
                    <a:pt x="206" y="25"/>
                  </a:cubicBezTo>
                  <a:lnTo>
                    <a:pt x="206" y="193"/>
                  </a:lnTo>
                  <a:close/>
                </a:path>
              </a:pathLst>
            </a:custGeom>
            <a:solidFill>
              <a:srgbClr val="42B0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12">
              <a:extLst>
                <a:ext uri="{FF2B5EF4-FFF2-40B4-BE49-F238E27FC236}">
                  <a16:creationId xmlns:a16="http://schemas.microsoft.com/office/drawing/2014/main" id="{04D1092F-9F78-4F84-96C4-3D628BA8E4A5}"/>
                </a:ext>
              </a:extLst>
            </p:cNvPr>
            <p:cNvSpPr>
              <a:spLocks/>
            </p:cNvSpPr>
            <p:nvPr userDrawn="1"/>
          </p:nvSpPr>
          <p:spPr bwMode="auto">
            <a:xfrm>
              <a:off x="6488" y="3883"/>
              <a:ext cx="166" cy="164"/>
            </a:xfrm>
            <a:custGeom>
              <a:avLst/>
              <a:gdLst>
                <a:gd name="T0" fmla="*/ 114 w 166"/>
                <a:gd name="T1" fmla="*/ 79 h 164"/>
                <a:gd name="T2" fmla="*/ 150 w 166"/>
                <a:gd name="T3" fmla="*/ 32 h 164"/>
                <a:gd name="T4" fmla="*/ 150 w 166"/>
                <a:gd name="T5" fmla="*/ 32 h 164"/>
                <a:gd name="T6" fmla="*/ 96 w 166"/>
                <a:gd name="T7" fmla="*/ 59 h 164"/>
                <a:gd name="T8" fmla="*/ 83 w 166"/>
                <a:gd name="T9" fmla="*/ 0 h 164"/>
                <a:gd name="T10" fmla="*/ 83 w 166"/>
                <a:gd name="T11" fmla="*/ 0 h 164"/>
                <a:gd name="T12" fmla="*/ 70 w 166"/>
                <a:gd name="T13" fmla="*/ 59 h 164"/>
                <a:gd name="T14" fmla="*/ 16 w 166"/>
                <a:gd name="T15" fmla="*/ 32 h 164"/>
                <a:gd name="T16" fmla="*/ 16 w 166"/>
                <a:gd name="T17" fmla="*/ 32 h 164"/>
                <a:gd name="T18" fmla="*/ 53 w 166"/>
                <a:gd name="T19" fmla="*/ 79 h 164"/>
                <a:gd name="T20" fmla="*/ 0 w 166"/>
                <a:gd name="T21" fmla="*/ 105 h 164"/>
                <a:gd name="T22" fmla="*/ 0 w 166"/>
                <a:gd name="T23" fmla="*/ 105 h 164"/>
                <a:gd name="T24" fmla="*/ 59 w 166"/>
                <a:gd name="T25" fmla="*/ 105 h 164"/>
                <a:gd name="T26" fmla="*/ 46 w 166"/>
                <a:gd name="T27" fmla="*/ 164 h 164"/>
                <a:gd name="T28" fmla="*/ 46 w 166"/>
                <a:gd name="T29" fmla="*/ 164 h 164"/>
                <a:gd name="T30" fmla="*/ 83 w 166"/>
                <a:gd name="T31" fmla="*/ 117 h 164"/>
                <a:gd name="T32" fmla="*/ 120 w 166"/>
                <a:gd name="T33" fmla="*/ 164 h 164"/>
                <a:gd name="T34" fmla="*/ 121 w 166"/>
                <a:gd name="T35" fmla="*/ 164 h 164"/>
                <a:gd name="T36" fmla="*/ 107 w 166"/>
                <a:gd name="T37" fmla="*/ 105 h 164"/>
                <a:gd name="T38" fmla="*/ 166 w 166"/>
                <a:gd name="T39" fmla="*/ 105 h 164"/>
                <a:gd name="T40" fmla="*/ 166 w 166"/>
                <a:gd name="T41" fmla="*/ 105 h 164"/>
                <a:gd name="T42" fmla="*/ 114 w 166"/>
                <a:gd name="T43" fmla="*/ 79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6" h="164">
                  <a:moveTo>
                    <a:pt x="114" y="79"/>
                  </a:moveTo>
                  <a:lnTo>
                    <a:pt x="150" y="32"/>
                  </a:lnTo>
                  <a:lnTo>
                    <a:pt x="150" y="32"/>
                  </a:lnTo>
                  <a:lnTo>
                    <a:pt x="96" y="59"/>
                  </a:lnTo>
                  <a:lnTo>
                    <a:pt x="83" y="0"/>
                  </a:lnTo>
                  <a:lnTo>
                    <a:pt x="83" y="0"/>
                  </a:lnTo>
                  <a:lnTo>
                    <a:pt x="70" y="59"/>
                  </a:lnTo>
                  <a:lnTo>
                    <a:pt x="16" y="32"/>
                  </a:lnTo>
                  <a:lnTo>
                    <a:pt x="16" y="32"/>
                  </a:lnTo>
                  <a:lnTo>
                    <a:pt x="53" y="79"/>
                  </a:lnTo>
                  <a:lnTo>
                    <a:pt x="0" y="105"/>
                  </a:lnTo>
                  <a:lnTo>
                    <a:pt x="0" y="105"/>
                  </a:lnTo>
                  <a:lnTo>
                    <a:pt x="59" y="105"/>
                  </a:lnTo>
                  <a:lnTo>
                    <a:pt x="46" y="164"/>
                  </a:lnTo>
                  <a:lnTo>
                    <a:pt x="46" y="164"/>
                  </a:lnTo>
                  <a:lnTo>
                    <a:pt x="83" y="117"/>
                  </a:lnTo>
                  <a:lnTo>
                    <a:pt x="120" y="164"/>
                  </a:lnTo>
                  <a:lnTo>
                    <a:pt x="121" y="164"/>
                  </a:lnTo>
                  <a:lnTo>
                    <a:pt x="107" y="105"/>
                  </a:lnTo>
                  <a:lnTo>
                    <a:pt x="166" y="105"/>
                  </a:lnTo>
                  <a:lnTo>
                    <a:pt x="166" y="105"/>
                  </a:lnTo>
                  <a:lnTo>
                    <a:pt x="114" y="7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cxnSp>
        <p:nvCxnSpPr>
          <p:cNvPr id="27" name="Straight Connector 1">
            <a:extLst>
              <a:ext uri="{FF2B5EF4-FFF2-40B4-BE49-F238E27FC236}">
                <a16:creationId xmlns:a16="http://schemas.microsoft.com/office/drawing/2014/main" id="{7096DEC8-77C9-4DD3-9025-ECDC80F2146B}"/>
              </a:ext>
            </a:extLst>
          </p:cNvPr>
          <p:cNvCxnSpPr/>
          <p:nvPr userDrawn="1"/>
        </p:nvCxnSpPr>
        <p:spPr>
          <a:xfrm>
            <a:off x="500064" y="3521075"/>
            <a:ext cx="5484811" cy="0"/>
          </a:xfrm>
          <a:prstGeom prst="line">
            <a:avLst/>
          </a:prstGeom>
          <a:ln w="12700">
            <a:solidFill>
              <a:srgbClr val="878787"/>
            </a:solidFill>
          </a:ln>
        </p:spPr>
        <p:style>
          <a:lnRef idx="1">
            <a:schemeClr val="accent1"/>
          </a:lnRef>
          <a:fillRef idx="0">
            <a:schemeClr val="accent1"/>
          </a:fillRef>
          <a:effectRef idx="0">
            <a:schemeClr val="accent1"/>
          </a:effectRef>
          <a:fontRef idx="minor">
            <a:schemeClr val="tx1"/>
          </a:fontRef>
        </p:style>
      </p:cxnSp>
      <p:cxnSp>
        <p:nvCxnSpPr>
          <p:cNvPr id="26" name="Straight Connector 2">
            <a:extLst>
              <a:ext uri="{FF2B5EF4-FFF2-40B4-BE49-F238E27FC236}">
                <a16:creationId xmlns:a16="http://schemas.microsoft.com/office/drawing/2014/main" id="{EA90E9CF-510E-4225-A3BB-91F013987BD5}"/>
              </a:ext>
            </a:extLst>
          </p:cNvPr>
          <p:cNvCxnSpPr/>
          <p:nvPr userDrawn="1"/>
        </p:nvCxnSpPr>
        <p:spPr>
          <a:xfrm>
            <a:off x="6225806" y="1527717"/>
            <a:ext cx="54684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3">
            <a:extLst>
              <a:ext uri="{FF2B5EF4-FFF2-40B4-BE49-F238E27FC236}">
                <a16:creationId xmlns:a16="http://schemas.microsoft.com/office/drawing/2014/main" id="{CA039D30-14CC-454E-9DA1-C777E3C44776}"/>
              </a:ext>
            </a:extLst>
          </p:cNvPr>
          <p:cNvCxnSpPr/>
          <p:nvPr userDrawn="1"/>
        </p:nvCxnSpPr>
        <p:spPr>
          <a:xfrm>
            <a:off x="6225806" y="4400550"/>
            <a:ext cx="54684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Date Placeholder 1" hidden="1">
            <a:extLst>
              <a:ext uri="{FF2B5EF4-FFF2-40B4-BE49-F238E27FC236}">
                <a16:creationId xmlns:a16="http://schemas.microsoft.com/office/drawing/2014/main" id="{2C382236-11EE-4251-B331-C34A1F0BC3C7}"/>
              </a:ext>
            </a:extLst>
          </p:cNvPr>
          <p:cNvSpPr>
            <a:spLocks noGrp="1"/>
          </p:cNvSpPr>
          <p:nvPr>
            <p:ph type="dt" sz="half" idx="26"/>
          </p:nvPr>
        </p:nvSpPr>
        <p:spPr/>
        <p:txBody>
          <a:bodyPr/>
          <a:lstStyle/>
          <a:p>
            <a:r>
              <a:rPr lang="en-US"/>
              <a:t>September 20, 2022</a:t>
            </a:r>
            <a:endParaRPr lang="en-GB"/>
          </a:p>
        </p:txBody>
      </p:sp>
      <p:sp>
        <p:nvSpPr>
          <p:cNvPr id="6" name="Footer Placeholder 5">
            <a:extLst>
              <a:ext uri="{FF2B5EF4-FFF2-40B4-BE49-F238E27FC236}">
                <a16:creationId xmlns:a16="http://schemas.microsoft.com/office/drawing/2014/main" id="{3662E7F8-5569-4FBF-9D79-FD373EB71C09}"/>
              </a:ext>
            </a:extLst>
          </p:cNvPr>
          <p:cNvSpPr>
            <a:spLocks noGrp="1"/>
          </p:cNvSpPr>
          <p:nvPr>
            <p:ph type="ftr" sz="quarter" idx="27"/>
          </p:nvPr>
        </p:nvSpPr>
        <p:spPr/>
        <p:txBody>
          <a:bodyPr/>
          <a:lstStyle/>
          <a:p>
            <a:r>
              <a:rPr lang="it-IT"/>
              <a:t>Carlo Bertani, Maersk, Inland Decarbonization Lead</a:t>
            </a:r>
            <a:endParaRPr lang="en-GB"/>
          </a:p>
        </p:txBody>
      </p:sp>
      <p:sp>
        <p:nvSpPr>
          <p:cNvPr id="8" name="Slide Number Placeholder 7">
            <a:extLst>
              <a:ext uri="{FF2B5EF4-FFF2-40B4-BE49-F238E27FC236}">
                <a16:creationId xmlns:a16="http://schemas.microsoft.com/office/drawing/2014/main" id="{7D00A7CC-3278-4F1E-AD5C-F27447EEAE98}"/>
              </a:ext>
            </a:extLst>
          </p:cNvPr>
          <p:cNvSpPr>
            <a:spLocks noGrp="1"/>
          </p:cNvSpPr>
          <p:nvPr>
            <p:ph type="sldNum" sz="quarter" idx="28"/>
          </p:nvPr>
        </p:nvSpPr>
        <p:spPr/>
        <p:txBody>
          <a:bodyPr/>
          <a:lstStyle/>
          <a:p>
            <a:fld id="{43A204BC-C5BA-4EF4-ABC8-D45123A0C528}" type="slidenum">
              <a:rPr lang="en-GB" smtClean="0"/>
              <a:pPr/>
              <a:t>‹#›</a:t>
            </a:fld>
            <a:endParaRPr lang="en-GB"/>
          </a:p>
        </p:txBody>
      </p:sp>
    </p:spTree>
    <p:extLst>
      <p:ext uri="{BB962C8B-B14F-4D97-AF65-F5344CB8AC3E}">
        <p14:creationId xmlns:p14="http://schemas.microsoft.com/office/powerpoint/2010/main" val="392109105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ext and picture ">
    <p:spTree>
      <p:nvGrpSpPr>
        <p:cNvPr id="1" name=""/>
        <p:cNvGrpSpPr/>
        <p:nvPr/>
      </p:nvGrpSpPr>
      <p:grpSpPr>
        <a:xfrm>
          <a:off x="0" y="0"/>
          <a:ext cx="0" cy="0"/>
          <a:chOff x="0" y="0"/>
          <a:chExt cx="0" cy="0"/>
        </a:xfrm>
      </p:grpSpPr>
      <p:sp>
        <p:nvSpPr>
          <p:cNvPr id="23" name="Picture Placeholder 3"/>
          <p:cNvSpPr>
            <a:spLocks noGrp="1"/>
          </p:cNvSpPr>
          <p:nvPr>
            <p:ph type="pic" sz="quarter" idx="14" hasCustomPrompt="1"/>
          </p:nvPr>
        </p:nvSpPr>
        <p:spPr>
          <a:xfrm>
            <a:off x="8131175" y="501650"/>
            <a:ext cx="3559176" cy="5135563"/>
          </a:xfrm>
          <a:noFill/>
          <a:ln>
            <a:noFill/>
          </a:ln>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grpSp>
        <p:nvGrpSpPr>
          <p:cNvPr id="16" name="Group logo">
            <a:extLst>
              <a:ext uri="{FF2B5EF4-FFF2-40B4-BE49-F238E27FC236}">
                <a16:creationId xmlns:a16="http://schemas.microsoft.com/office/drawing/2014/main" id="{F096A198-57B0-402E-B8FD-71C5BF944700}"/>
              </a:ext>
            </a:extLst>
          </p:cNvPr>
          <p:cNvGrpSpPr>
            <a:grpSpLocks noChangeAspect="1"/>
          </p:cNvGrpSpPr>
          <p:nvPr userDrawn="1"/>
        </p:nvGrpSpPr>
        <p:grpSpPr bwMode="auto">
          <a:xfrm>
            <a:off x="10256489" y="6137500"/>
            <a:ext cx="1436163" cy="320400"/>
            <a:chOff x="6478" y="3868"/>
            <a:chExt cx="892" cy="199"/>
          </a:xfrm>
        </p:grpSpPr>
        <p:sp>
          <p:nvSpPr>
            <p:cNvPr id="17" name="Freeform 5">
              <a:extLst>
                <a:ext uri="{FF2B5EF4-FFF2-40B4-BE49-F238E27FC236}">
                  <a16:creationId xmlns:a16="http://schemas.microsoft.com/office/drawing/2014/main" id="{9735D8F0-DF96-4E27-BA61-1D988B869192}"/>
                </a:ext>
              </a:extLst>
            </p:cNvPr>
            <p:cNvSpPr>
              <a:spLocks/>
            </p:cNvSpPr>
            <p:nvPr userDrawn="1"/>
          </p:nvSpPr>
          <p:spPr bwMode="auto">
            <a:xfrm>
              <a:off x="6749" y="3923"/>
              <a:ext cx="104" cy="88"/>
            </a:xfrm>
            <a:custGeom>
              <a:avLst/>
              <a:gdLst>
                <a:gd name="T0" fmla="*/ 0 w 104"/>
                <a:gd name="T1" fmla="*/ 88 h 88"/>
                <a:gd name="T2" fmla="*/ 0 w 104"/>
                <a:gd name="T3" fmla="*/ 0 h 88"/>
                <a:gd name="T4" fmla="*/ 23 w 104"/>
                <a:gd name="T5" fmla="*/ 0 h 88"/>
                <a:gd name="T6" fmla="*/ 52 w 104"/>
                <a:gd name="T7" fmla="*/ 66 h 88"/>
                <a:gd name="T8" fmla="*/ 81 w 104"/>
                <a:gd name="T9" fmla="*/ 0 h 88"/>
                <a:gd name="T10" fmla="*/ 104 w 104"/>
                <a:gd name="T11" fmla="*/ 0 h 88"/>
                <a:gd name="T12" fmla="*/ 104 w 104"/>
                <a:gd name="T13" fmla="*/ 88 h 88"/>
                <a:gd name="T14" fmla="*/ 85 w 104"/>
                <a:gd name="T15" fmla="*/ 88 h 88"/>
                <a:gd name="T16" fmla="*/ 85 w 104"/>
                <a:gd name="T17" fmla="*/ 37 h 88"/>
                <a:gd name="T18" fmla="*/ 62 w 104"/>
                <a:gd name="T19" fmla="*/ 88 h 88"/>
                <a:gd name="T20" fmla="*/ 42 w 104"/>
                <a:gd name="T21" fmla="*/ 88 h 88"/>
                <a:gd name="T22" fmla="*/ 19 w 104"/>
                <a:gd name="T23" fmla="*/ 38 h 88"/>
                <a:gd name="T24" fmla="*/ 19 w 104"/>
                <a:gd name="T25" fmla="*/ 88 h 88"/>
                <a:gd name="T26" fmla="*/ 0 w 104"/>
                <a:gd name="T2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88">
                  <a:moveTo>
                    <a:pt x="0" y="88"/>
                  </a:moveTo>
                  <a:lnTo>
                    <a:pt x="0" y="0"/>
                  </a:lnTo>
                  <a:lnTo>
                    <a:pt x="23" y="0"/>
                  </a:lnTo>
                  <a:lnTo>
                    <a:pt x="52" y="66"/>
                  </a:lnTo>
                  <a:lnTo>
                    <a:pt x="81" y="0"/>
                  </a:lnTo>
                  <a:lnTo>
                    <a:pt x="104" y="0"/>
                  </a:lnTo>
                  <a:lnTo>
                    <a:pt x="104" y="88"/>
                  </a:lnTo>
                  <a:lnTo>
                    <a:pt x="85" y="88"/>
                  </a:lnTo>
                  <a:lnTo>
                    <a:pt x="85" y="37"/>
                  </a:lnTo>
                  <a:lnTo>
                    <a:pt x="62" y="88"/>
                  </a:lnTo>
                  <a:lnTo>
                    <a:pt x="42" y="88"/>
                  </a:lnTo>
                  <a:lnTo>
                    <a:pt x="19" y="38"/>
                  </a:lnTo>
                  <a:lnTo>
                    <a:pt x="19"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6">
              <a:extLst>
                <a:ext uri="{FF2B5EF4-FFF2-40B4-BE49-F238E27FC236}">
                  <a16:creationId xmlns:a16="http://schemas.microsoft.com/office/drawing/2014/main" id="{1497644D-7612-422C-AF4D-1E0DD385458D}"/>
                </a:ext>
              </a:extLst>
            </p:cNvPr>
            <p:cNvSpPr>
              <a:spLocks noEditPoints="1"/>
            </p:cNvSpPr>
            <p:nvPr userDrawn="1"/>
          </p:nvSpPr>
          <p:spPr bwMode="auto">
            <a:xfrm>
              <a:off x="6861" y="3923"/>
              <a:ext cx="106" cy="88"/>
            </a:xfrm>
            <a:custGeom>
              <a:avLst/>
              <a:gdLst>
                <a:gd name="T0" fmla="*/ 23 w 106"/>
                <a:gd name="T1" fmla="*/ 88 h 88"/>
                <a:gd name="T2" fmla="*/ 0 w 106"/>
                <a:gd name="T3" fmla="*/ 88 h 88"/>
                <a:gd name="T4" fmla="*/ 40 w 106"/>
                <a:gd name="T5" fmla="*/ 0 h 88"/>
                <a:gd name="T6" fmla="*/ 67 w 106"/>
                <a:gd name="T7" fmla="*/ 0 h 88"/>
                <a:gd name="T8" fmla="*/ 106 w 106"/>
                <a:gd name="T9" fmla="*/ 88 h 88"/>
                <a:gd name="T10" fmla="*/ 84 w 106"/>
                <a:gd name="T11" fmla="*/ 88 h 88"/>
                <a:gd name="T12" fmla="*/ 76 w 106"/>
                <a:gd name="T13" fmla="*/ 71 h 88"/>
                <a:gd name="T14" fmla="*/ 30 w 106"/>
                <a:gd name="T15" fmla="*/ 71 h 88"/>
                <a:gd name="T16" fmla="*/ 23 w 106"/>
                <a:gd name="T17" fmla="*/ 88 h 88"/>
                <a:gd name="T18" fmla="*/ 69 w 106"/>
                <a:gd name="T19" fmla="*/ 54 h 88"/>
                <a:gd name="T20" fmla="*/ 53 w 106"/>
                <a:gd name="T21" fmla="*/ 17 h 88"/>
                <a:gd name="T22" fmla="*/ 38 w 106"/>
                <a:gd name="T23" fmla="*/ 54 h 88"/>
                <a:gd name="T24" fmla="*/ 69 w 106"/>
                <a:gd name="T25" fmla="*/ 5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88">
                  <a:moveTo>
                    <a:pt x="23" y="88"/>
                  </a:moveTo>
                  <a:lnTo>
                    <a:pt x="0" y="88"/>
                  </a:lnTo>
                  <a:lnTo>
                    <a:pt x="40" y="0"/>
                  </a:lnTo>
                  <a:lnTo>
                    <a:pt x="67" y="0"/>
                  </a:lnTo>
                  <a:lnTo>
                    <a:pt x="106" y="88"/>
                  </a:lnTo>
                  <a:lnTo>
                    <a:pt x="84" y="88"/>
                  </a:lnTo>
                  <a:lnTo>
                    <a:pt x="76" y="71"/>
                  </a:lnTo>
                  <a:lnTo>
                    <a:pt x="30" y="71"/>
                  </a:lnTo>
                  <a:lnTo>
                    <a:pt x="23" y="88"/>
                  </a:lnTo>
                  <a:close/>
                  <a:moveTo>
                    <a:pt x="69" y="54"/>
                  </a:moveTo>
                  <a:lnTo>
                    <a:pt x="53" y="17"/>
                  </a:lnTo>
                  <a:lnTo>
                    <a:pt x="38" y="54"/>
                  </a:lnTo>
                  <a:lnTo>
                    <a:pt x="69"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7">
              <a:extLst>
                <a:ext uri="{FF2B5EF4-FFF2-40B4-BE49-F238E27FC236}">
                  <a16:creationId xmlns:a16="http://schemas.microsoft.com/office/drawing/2014/main" id="{A6B732CD-52AC-420B-8B09-36FD5C70C89F}"/>
                </a:ext>
              </a:extLst>
            </p:cNvPr>
            <p:cNvSpPr>
              <a:spLocks/>
            </p:cNvSpPr>
            <p:nvPr userDrawn="1"/>
          </p:nvSpPr>
          <p:spPr bwMode="auto">
            <a:xfrm>
              <a:off x="6976" y="3923"/>
              <a:ext cx="84" cy="88"/>
            </a:xfrm>
            <a:custGeom>
              <a:avLst/>
              <a:gdLst>
                <a:gd name="T0" fmla="*/ 0 w 84"/>
                <a:gd name="T1" fmla="*/ 88 h 88"/>
                <a:gd name="T2" fmla="*/ 0 w 84"/>
                <a:gd name="T3" fmla="*/ 0 h 88"/>
                <a:gd name="T4" fmla="*/ 83 w 84"/>
                <a:gd name="T5" fmla="*/ 0 h 88"/>
                <a:gd name="T6" fmla="*/ 83 w 84"/>
                <a:gd name="T7" fmla="*/ 18 h 88"/>
                <a:gd name="T8" fmla="*/ 20 w 84"/>
                <a:gd name="T9" fmla="*/ 18 h 88"/>
                <a:gd name="T10" fmla="*/ 20 w 84"/>
                <a:gd name="T11" fmla="*/ 35 h 88"/>
                <a:gd name="T12" fmla="*/ 75 w 84"/>
                <a:gd name="T13" fmla="*/ 35 h 88"/>
                <a:gd name="T14" fmla="*/ 75 w 84"/>
                <a:gd name="T15" fmla="*/ 53 h 88"/>
                <a:gd name="T16" fmla="*/ 20 w 84"/>
                <a:gd name="T17" fmla="*/ 53 h 88"/>
                <a:gd name="T18" fmla="*/ 20 w 84"/>
                <a:gd name="T19" fmla="*/ 71 h 88"/>
                <a:gd name="T20" fmla="*/ 84 w 84"/>
                <a:gd name="T21" fmla="*/ 71 h 88"/>
                <a:gd name="T22" fmla="*/ 84 w 84"/>
                <a:gd name="T23" fmla="*/ 88 h 88"/>
                <a:gd name="T24" fmla="*/ 0 w 84"/>
                <a:gd name="T25"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88">
                  <a:moveTo>
                    <a:pt x="0" y="88"/>
                  </a:moveTo>
                  <a:lnTo>
                    <a:pt x="0" y="0"/>
                  </a:lnTo>
                  <a:lnTo>
                    <a:pt x="83" y="0"/>
                  </a:lnTo>
                  <a:lnTo>
                    <a:pt x="83" y="18"/>
                  </a:lnTo>
                  <a:lnTo>
                    <a:pt x="20" y="18"/>
                  </a:lnTo>
                  <a:lnTo>
                    <a:pt x="20" y="35"/>
                  </a:lnTo>
                  <a:lnTo>
                    <a:pt x="75" y="35"/>
                  </a:lnTo>
                  <a:lnTo>
                    <a:pt x="75" y="53"/>
                  </a:lnTo>
                  <a:lnTo>
                    <a:pt x="20" y="53"/>
                  </a:lnTo>
                  <a:lnTo>
                    <a:pt x="20" y="71"/>
                  </a:lnTo>
                  <a:lnTo>
                    <a:pt x="84" y="71"/>
                  </a:lnTo>
                  <a:lnTo>
                    <a:pt x="84"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8">
              <a:extLst>
                <a:ext uri="{FF2B5EF4-FFF2-40B4-BE49-F238E27FC236}">
                  <a16:creationId xmlns:a16="http://schemas.microsoft.com/office/drawing/2014/main" id="{C85937AE-5276-446F-AB67-7B60605D469B}"/>
                </a:ext>
              </a:extLst>
            </p:cNvPr>
            <p:cNvSpPr>
              <a:spLocks noEditPoints="1"/>
            </p:cNvSpPr>
            <p:nvPr userDrawn="1"/>
          </p:nvSpPr>
          <p:spPr bwMode="auto">
            <a:xfrm>
              <a:off x="7076" y="3923"/>
              <a:ext cx="85" cy="88"/>
            </a:xfrm>
            <a:custGeom>
              <a:avLst/>
              <a:gdLst>
                <a:gd name="T0" fmla="*/ 0 w 94"/>
                <a:gd name="T1" fmla="*/ 96 h 96"/>
                <a:gd name="T2" fmla="*/ 0 w 94"/>
                <a:gd name="T3" fmla="*/ 0 h 96"/>
                <a:gd name="T4" fmla="*/ 77 w 94"/>
                <a:gd name="T5" fmla="*/ 0 h 96"/>
                <a:gd name="T6" fmla="*/ 93 w 94"/>
                <a:gd name="T7" fmla="*/ 16 h 96"/>
                <a:gd name="T8" fmla="*/ 93 w 94"/>
                <a:gd name="T9" fmla="*/ 48 h 96"/>
                <a:gd name="T10" fmla="*/ 74 w 94"/>
                <a:gd name="T11" fmla="*/ 63 h 96"/>
                <a:gd name="T12" fmla="*/ 72 w 94"/>
                <a:gd name="T13" fmla="*/ 63 h 96"/>
                <a:gd name="T14" fmla="*/ 94 w 94"/>
                <a:gd name="T15" fmla="*/ 96 h 96"/>
                <a:gd name="T16" fmla="*/ 69 w 94"/>
                <a:gd name="T17" fmla="*/ 96 h 96"/>
                <a:gd name="T18" fmla="*/ 48 w 94"/>
                <a:gd name="T19" fmla="*/ 63 h 96"/>
                <a:gd name="T20" fmla="*/ 23 w 94"/>
                <a:gd name="T21" fmla="*/ 63 h 96"/>
                <a:gd name="T22" fmla="*/ 23 w 94"/>
                <a:gd name="T23" fmla="*/ 96 h 96"/>
                <a:gd name="T24" fmla="*/ 0 w 94"/>
                <a:gd name="T25" fmla="*/ 96 h 96"/>
                <a:gd name="T26" fmla="*/ 23 w 94"/>
                <a:gd name="T27" fmla="*/ 44 h 96"/>
                <a:gd name="T28" fmla="*/ 71 w 94"/>
                <a:gd name="T29" fmla="*/ 44 h 96"/>
                <a:gd name="T30" fmla="*/ 71 w 94"/>
                <a:gd name="T31" fmla="*/ 19 h 96"/>
                <a:gd name="T32" fmla="*/ 23 w 94"/>
                <a:gd name="T33" fmla="*/ 19 h 96"/>
                <a:gd name="T34" fmla="*/ 23 w 94"/>
                <a:gd name="T35" fmla="*/ 4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4" h="96">
                  <a:moveTo>
                    <a:pt x="0" y="96"/>
                  </a:moveTo>
                  <a:cubicBezTo>
                    <a:pt x="0" y="0"/>
                    <a:pt x="0" y="0"/>
                    <a:pt x="0" y="0"/>
                  </a:cubicBezTo>
                  <a:cubicBezTo>
                    <a:pt x="77" y="0"/>
                    <a:pt x="77" y="0"/>
                    <a:pt x="77" y="0"/>
                  </a:cubicBezTo>
                  <a:cubicBezTo>
                    <a:pt x="87" y="0"/>
                    <a:pt x="93" y="6"/>
                    <a:pt x="93" y="16"/>
                  </a:cubicBezTo>
                  <a:cubicBezTo>
                    <a:pt x="93" y="48"/>
                    <a:pt x="93" y="48"/>
                    <a:pt x="93" y="48"/>
                  </a:cubicBezTo>
                  <a:cubicBezTo>
                    <a:pt x="93" y="56"/>
                    <a:pt x="87" y="63"/>
                    <a:pt x="74" y="63"/>
                  </a:cubicBezTo>
                  <a:cubicBezTo>
                    <a:pt x="73" y="63"/>
                    <a:pt x="72" y="63"/>
                    <a:pt x="72" y="63"/>
                  </a:cubicBezTo>
                  <a:cubicBezTo>
                    <a:pt x="94" y="96"/>
                    <a:pt x="94" y="96"/>
                    <a:pt x="94" y="96"/>
                  </a:cubicBezTo>
                  <a:cubicBezTo>
                    <a:pt x="69" y="96"/>
                    <a:pt x="69" y="96"/>
                    <a:pt x="69" y="96"/>
                  </a:cubicBezTo>
                  <a:cubicBezTo>
                    <a:pt x="48" y="63"/>
                    <a:pt x="48" y="63"/>
                    <a:pt x="48" y="63"/>
                  </a:cubicBezTo>
                  <a:cubicBezTo>
                    <a:pt x="23" y="63"/>
                    <a:pt x="23" y="63"/>
                    <a:pt x="23" y="63"/>
                  </a:cubicBezTo>
                  <a:cubicBezTo>
                    <a:pt x="23" y="96"/>
                    <a:pt x="23" y="96"/>
                    <a:pt x="23" y="96"/>
                  </a:cubicBezTo>
                  <a:lnTo>
                    <a:pt x="0" y="96"/>
                  </a:lnTo>
                  <a:close/>
                  <a:moveTo>
                    <a:pt x="23" y="44"/>
                  </a:moveTo>
                  <a:cubicBezTo>
                    <a:pt x="71" y="44"/>
                    <a:pt x="71" y="44"/>
                    <a:pt x="71" y="44"/>
                  </a:cubicBezTo>
                  <a:cubicBezTo>
                    <a:pt x="71" y="19"/>
                    <a:pt x="71" y="19"/>
                    <a:pt x="71" y="19"/>
                  </a:cubicBezTo>
                  <a:cubicBezTo>
                    <a:pt x="23" y="19"/>
                    <a:pt x="23" y="19"/>
                    <a:pt x="23" y="19"/>
                  </a:cubicBezTo>
                  <a:cubicBezTo>
                    <a:pt x="23" y="44"/>
                    <a:pt x="23" y="44"/>
                    <a:pt x="23" y="4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Freeform 9">
              <a:extLst>
                <a:ext uri="{FF2B5EF4-FFF2-40B4-BE49-F238E27FC236}">
                  <a16:creationId xmlns:a16="http://schemas.microsoft.com/office/drawing/2014/main" id="{1142013A-0C22-460F-9469-E0A34D93C5A3}"/>
                </a:ext>
              </a:extLst>
            </p:cNvPr>
            <p:cNvSpPr>
              <a:spLocks/>
            </p:cNvSpPr>
            <p:nvPr userDrawn="1"/>
          </p:nvSpPr>
          <p:spPr bwMode="auto">
            <a:xfrm>
              <a:off x="7177" y="3923"/>
              <a:ext cx="84" cy="88"/>
            </a:xfrm>
            <a:custGeom>
              <a:avLst/>
              <a:gdLst>
                <a:gd name="T0" fmla="*/ 23 w 92"/>
                <a:gd name="T1" fmla="*/ 96 h 96"/>
                <a:gd name="T2" fmla="*/ 15 w 92"/>
                <a:gd name="T3" fmla="*/ 96 h 96"/>
                <a:gd name="T4" fmla="*/ 0 w 92"/>
                <a:gd name="T5" fmla="*/ 82 h 96"/>
                <a:gd name="T6" fmla="*/ 0 w 92"/>
                <a:gd name="T7" fmla="*/ 70 h 96"/>
                <a:gd name="T8" fmla="*/ 23 w 92"/>
                <a:gd name="T9" fmla="*/ 70 h 96"/>
                <a:gd name="T10" fmla="*/ 23 w 92"/>
                <a:gd name="T11" fmla="*/ 77 h 96"/>
                <a:gd name="T12" fmla="*/ 70 w 92"/>
                <a:gd name="T13" fmla="*/ 77 h 96"/>
                <a:gd name="T14" fmla="*/ 70 w 92"/>
                <a:gd name="T15" fmla="*/ 57 h 96"/>
                <a:gd name="T16" fmla="*/ 16 w 92"/>
                <a:gd name="T17" fmla="*/ 57 h 96"/>
                <a:gd name="T18" fmla="*/ 1 w 92"/>
                <a:gd name="T19" fmla="*/ 43 h 96"/>
                <a:gd name="T20" fmla="*/ 1 w 92"/>
                <a:gd name="T21" fmla="*/ 15 h 96"/>
                <a:gd name="T22" fmla="*/ 16 w 92"/>
                <a:gd name="T23" fmla="*/ 0 h 96"/>
                <a:gd name="T24" fmla="*/ 78 w 92"/>
                <a:gd name="T25" fmla="*/ 0 h 96"/>
                <a:gd name="T26" fmla="*/ 92 w 92"/>
                <a:gd name="T27" fmla="*/ 16 h 96"/>
                <a:gd name="T28" fmla="*/ 92 w 92"/>
                <a:gd name="T29" fmla="*/ 27 h 96"/>
                <a:gd name="T30" fmla="*/ 70 w 92"/>
                <a:gd name="T31" fmla="*/ 27 h 96"/>
                <a:gd name="T32" fmla="*/ 70 w 92"/>
                <a:gd name="T33" fmla="*/ 19 h 96"/>
                <a:gd name="T34" fmla="*/ 23 w 92"/>
                <a:gd name="T35" fmla="*/ 19 h 96"/>
                <a:gd name="T36" fmla="*/ 23 w 92"/>
                <a:gd name="T37" fmla="*/ 38 h 96"/>
                <a:gd name="T38" fmla="*/ 77 w 92"/>
                <a:gd name="T39" fmla="*/ 38 h 96"/>
                <a:gd name="T40" fmla="*/ 92 w 92"/>
                <a:gd name="T41" fmla="*/ 54 h 96"/>
                <a:gd name="T42" fmla="*/ 92 w 92"/>
                <a:gd name="T43" fmla="*/ 81 h 96"/>
                <a:gd name="T44" fmla="*/ 77 w 92"/>
                <a:gd name="T45" fmla="*/ 96 h 96"/>
                <a:gd name="T46" fmla="*/ 23 w 92"/>
                <a:gd name="T47"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2" h="96">
                  <a:moveTo>
                    <a:pt x="23" y="96"/>
                  </a:moveTo>
                  <a:cubicBezTo>
                    <a:pt x="15" y="96"/>
                    <a:pt x="15" y="96"/>
                    <a:pt x="15" y="96"/>
                  </a:cubicBezTo>
                  <a:cubicBezTo>
                    <a:pt x="5" y="96"/>
                    <a:pt x="0" y="90"/>
                    <a:pt x="0" y="82"/>
                  </a:cubicBezTo>
                  <a:cubicBezTo>
                    <a:pt x="0" y="70"/>
                    <a:pt x="0" y="70"/>
                    <a:pt x="0" y="70"/>
                  </a:cubicBezTo>
                  <a:cubicBezTo>
                    <a:pt x="23" y="70"/>
                    <a:pt x="23" y="70"/>
                    <a:pt x="23" y="70"/>
                  </a:cubicBezTo>
                  <a:cubicBezTo>
                    <a:pt x="23" y="77"/>
                    <a:pt x="23" y="77"/>
                    <a:pt x="23" y="77"/>
                  </a:cubicBezTo>
                  <a:cubicBezTo>
                    <a:pt x="70" y="77"/>
                    <a:pt x="70" y="77"/>
                    <a:pt x="70" y="77"/>
                  </a:cubicBezTo>
                  <a:cubicBezTo>
                    <a:pt x="70" y="57"/>
                    <a:pt x="70" y="57"/>
                    <a:pt x="70" y="57"/>
                  </a:cubicBezTo>
                  <a:cubicBezTo>
                    <a:pt x="70" y="57"/>
                    <a:pt x="24" y="57"/>
                    <a:pt x="16" y="57"/>
                  </a:cubicBezTo>
                  <a:cubicBezTo>
                    <a:pt x="7" y="57"/>
                    <a:pt x="1" y="51"/>
                    <a:pt x="1" y="43"/>
                  </a:cubicBezTo>
                  <a:cubicBezTo>
                    <a:pt x="1" y="15"/>
                    <a:pt x="1" y="15"/>
                    <a:pt x="1" y="15"/>
                  </a:cubicBezTo>
                  <a:cubicBezTo>
                    <a:pt x="1" y="6"/>
                    <a:pt x="8" y="0"/>
                    <a:pt x="16" y="0"/>
                  </a:cubicBezTo>
                  <a:cubicBezTo>
                    <a:pt x="24" y="0"/>
                    <a:pt x="78" y="0"/>
                    <a:pt x="78" y="0"/>
                  </a:cubicBezTo>
                  <a:cubicBezTo>
                    <a:pt x="86" y="0"/>
                    <a:pt x="92" y="6"/>
                    <a:pt x="92" y="16"/>
                  </a:cubicBezTo>
                  <a:cubicBezTo>
                    <a:pt x="92" y="25"/>
                    <a:pt x="92" y="27"/>
                    <a:pt x="92" y="27"/>
                  </a:cubicBezTo>
                  <a:cubicBezTo>
                    <a:pt x="70" y="27"/>
                    <a:pt x="70" y="27"/>
                    <a:pt x="70" y="27"/>
                  </a:cubicBezTo>
                  <a:cubicBezTo>
                    <a:pt x="70" y="19"/>
                    <a:pt x="70" y="19"/>
                    <a:pt x="70" y="19"/>
                  </a:cubicBezTo>
                  <a:cubicBezTo>
                    <a:pt x="23" y="19"/>
                    <a:pt x="23" y="19"/>
                    <a:pt x="23" y="19"/>
                  </a:cubicBezTo>
                  <a:cubicBezTo>
                    <a:pt x="23" y="38"/>
                    <a:pt x="23" y="38"/>
                    <a:pt x="23" y="38"/>
                  </a:cubicBezTo>
                  <a:cubicBezTo>
                    <a:pt x="77" y="38"/>
                    <a:pt x="77" y="38"/>
                    <a:pt x="77" y="38"/>
                  </a:cubicBezTo>
                  <a:cubicBezTo>
                    <a:pt x="85" y="38"/>
                    <a:pt x="92" y="44"/>
                    <a:pt x="92" y="54"/>
                  </a:cubicBezTo>
                  <a:cubicBezTo>
                    <a:pt x="92" y="81"/>
                    <a:pt x="92" y="81"/>
                    <a:pt x="92" y="81"/>
                  </a:cubicBezTo>
                  <a:cubicBezTo>
                    <a:pt x="92" y="90"/>
                    <a:pt x="87" y="96"/>
                    <a:pt x="77" y="96"/>
                  </a:cubicBezTo>
                  <a:cubicBezTo>
                    <a:pt x="68" y="96"/>
                    <a:pt x="23" y="96"/>
                    <a:pt x="23" y="9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 name="Freeform 10">
              <a:extLst>
                <a:ext uri="{FF2B5EF4-FFF2-40B4-BE49-F238E27FC236}">
                  <a16:creationId xmlns:a16="http://schemas.microsoft.com/office/drawing/2014/main" id="{0F3AFC74-3794-4E77-9F20-A4B649553CE2}"/>
                </a:ext>
              </a:extLst>
            </p:cNvPr>
            <p:cNvSpPr>
              <a:spLocks/>
            </p:cNvSpPr>
            <p:nvPr userDrawn="1"/>
          </p:nvSpPr>
          <p:spPr bwMode="auto">
            <a:xfrm>
              <a:off x="7280" y="3923"/>
              <a:ext cx="90" cy="88"/>
            </a:xfrm>
            <a:custGeom>
              <a:avLst/>
              <a:gdLst>
                <a:gd name="T0" fmla="*/ 0 w 90"/>
                <a:gd name="T1" fmla="*/ 88 h 88"/>
                <a:gd name="T2" fmla="*/ 0 w 90"/>
                <a:gd name="T3" fmla="*/ 0 h 88"/>
                <a:gd name="T4" fmla="*/ 21 w 90"/>
                <a:gd name="T5" fmla="*/ 0 h 88"/>
                <a:gd name="T6" fmla="*/ 21 w 90"/>
                <a:gd name="T7" fmla="*/ 36 h 88"/>
                <a:gd name="T8" fmla="*/ 60 w 90"/>
                <a:gd name="T9" fmla="*/ 0 h 88"/>
                <a:gd name="T10" fmla="*/ 88 w 90"/>
                <a:gd name="T11" fmla="*/ 0 h 88"/>
                <a:gd name="T12" fmla="*/ 42 w 90"/>
                <a:gd name="T13" fmla="*/ 42 h 88"/>
                <a:gd name="T14" fmla="*/ 90 w 90"/>
                <a:gd name="T15" fmla="*/ 88 h 88"/>
                <a:gd name="T16" fmla="*/ 61 w 90"/>
                <a:gd name="T17" fmla="*/ 88 h 88"/>
                <a:gd name="T18" fmla="*/ 21 w 90"/>
                <a:gd name="T19" fmla="*/ 48 h 88"/>
                <a:gd name="T20" fmla="*/ 21 w 90"/>
                <a:gd name="T21" fmla="*/ 88 h 88"/>
                <a:gd name="T22" fmla="*/ 0 w 90"/>
                <a:gd name="T2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 h="88">
                  <a:moveTo>
                    <a:pt x="0" y="88"/>
                  </a:moveTo>
                  <a:lnTo>
                    <a:pt x="0" y="0"/>
                  </a:lnTo>
                  <a:lnTo>
                    <a:pt x="21" y="0"/>
                  </a:lnTo>
                  <a:lnTo>
                    <a:pt x="21" y="36"/>
                  </a:lnTo>
                  <a:lnTo>
                    <a:pt x="60" y="0"/>
                  </a:lnTo>
                  <a:lnTo>
                    <a:pt x="88" y="0"/>
                  </a:lnTo>
                  <a:lnTo>
                    <a:pt x="42" y="42"/>
                  </a:lnTo>
                  <a:lnTo>
                    <a:pt x="90" y="88"/>
                  </a:lnTo>
                  <a:lnTo>
                    <a:pt x="61" y="88"/>
                  </a:lnTo>
                  <a:lnTo>
                    <a:pt x="21" y="48"/>
                  </a:lnTo>
                  <a:lnTo>
                    <a:pt x="21"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11">
              <a:extLst>
                <a:ext uri="{FF2B5EF4-FFF2-40B4-BE49-F238E27FC236}">
                  <a16:creationId xmlns:a16="http://schemas.microsoft.com/office/drawing/2014/main" id="{1D726B94-52B6-40D9-90FC-C0F4F1324043}"/>
                </a:ext>
              </a:extLst>
            </p:cNvPr>
            <p:cNvSpPr>
              <a:spLocks/>
            </p:cNvSpPr>
            <p:nvPr userDrawn="1"/>
          </p:nvSpPr>
          <p:spPr bwMode="auto">
            <a:xfrm>
              <a:off x="6478" y="3868"/>
              <a:ext cx="187" cy="199"/>
            </a:xfrm>
            <a:custGeom>
              <a:avLst/>
              <a:gdLst>
                <a:gd name="T0" fmla="*/ 206 w 206"/>
                <a:gd name="T1" fmla="*/ 193 h 218"/>
                <a:gd name="T2" fmla="*/ 181 w 206"/>
                <a:gd name="T3" fmla="*/ 218 h 218"/>
                <a:gd name="T4" fmla="*/ 24 w 206"/>
                <a:gd name="T5" fmla="*/ 218 h 218"/>
                <a:gd name="T6" fmla="*/ 0 w 206"/>
                <a:gd name="T7" fmla="*/ 193 h 218"/>
                <a:gd name="T8" fmla="*/ 0 w 206"/>
                <a:gd name="T9" fmla="*/ 25 h 218"/>
                <a:gd name="T10" fmla="*/ 24 w 206"/>
                <a:gd name="T11" fmla="*/ 0 h 218"/>
                <a:gd name="T12" fmla="*/ 181 w 206"/>
                <a:gd name="T13" fmla="*/ 0 h 218"/>
                <a:gd name="T14" fmla="*/ 206 w 206"/>
                <a:gd name="T15" fmla="*/ 25 h 218"/>
                <a:gd name="T16" fmla="*/ 206 w 206"/>
                <a:gd name="T17" fmla="*/ 193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 h="218">
                  <a:moveTo>
                    <a:pt x="206" y="193"/>
                  </a:moveTo>
                  <a:cubicBezTo>
                    <a:pt x="206" y="207"/>
                    <a:pt x="195" y="218"/>
                    <a:pt x="181" y="218"/>
                  </a:cubicBezTo>
                  <a:cubicBezTo>
                    <a:pt x="24" y="218"/>
                    <a:pt x="24" y="218"/>
                    <a:pt x="24" y="218"/>
                  </a:cubicBezTo>
                  <a:cubicBezTo>
                    <a:pt x="11" y="218"/>
                    <a:pt x="0" y="207"/>
                    <a:pt x="0" y="193"/>
                  </a:cubicBezTo>
                  <a:cubicBezTo>
                    <a:pt x="0" y="25"/>
                    <a:pt x="0" y="25"/>
                    <a:pt x="0" y="25"/>
                  </a:cubicBezTo>
                  <a:cubicBezTo>
                    <a:pt x="0" y="11"/>
                    <a:pt x="11" y="0"/>
                    <a:pt x="24" y="0"/>
                  </a:cubicBezTo>
                  <a:cubicBezTo>
                    <a:pt x="181" y="0"/>
                    <a:pt x="181" y="0"/>
                    <a:pt x="181" y="0"/>
                  </a:cubicBezTo>
                  <a:cubicBezTo>
                    <a:pt x="195" y="0"/>
                    <a:pt x="206" y="11"/>
                    <a:pt x="206" y="25"/>
                  </a:cubicBezTo>
                  <a:lnTo>
                    <a:pt x="206" y="193"/>
                  </a:lnTo>
                  <a:close/>
                </a:path>
              </a:pathLst>
            </a:custGeom>
            <a:solidFill>
              <a:srgbClr val="42B0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12">
              <a:extLst>
                <a:ext uri="{FF2B5EF4-FFF2-40B4-BE49-F238E27FC236}">
                  <a16:creationId xmlns:a16="http://schemas.microsoft.com/office/drawing/2014/main" id="{04D1092F-9F78-4F84-96C4-3D628BA8E4A5}"/>
                </a:ext>
              </a:extLst>
            </p:cNvPr>
            <p:cNvSpPr>
              <a:spLocks/>
            </p:cNvSpPr>
            <p:nvPr userDrawn="1"/>
          </p:nvSpPr>
          <p:spPr bwMode="auto">
            <a:xfrm>
              <a:off x="6488" y="3883"/>
              <a:ext cx="166" cy="164"/>
            </a:xfrm>
            <a:custGeom>
              <a:avLst/>
              <a:gdLst>
                <a:gd name="T0" fmla="*/ 114 w 166"/>
                <a:gd name="T1" fmla="*/ 79 h 164"/>
                <a:gd name="T2" fmla="*/ 150 w 166"/>
                <a:gd name="T3" fmla="*/ 32 h 164"/>
                <a:gd name="T4" fmla="*/ 150 w 166"/>
                <a:gd name="T5" fmla="*/ 32 h 164"/>
                <a:gd name="T6" fmla="*/ 96 w 166"/>
                <a:gd name="T7" fmla="*/ 59 h 164"/>
                <a:gd name="T8" fmla="*/ 83 w 166"/>
                <a:gd name="T9" fmla="*/ 0 h 164"/>
                <a:gd name="T10" fmla="*/ 83 w 166"/>
                <a:gd name="T11" fmla="*/ 0 h 164"/>
                <a:gd name="T12" fmla="*/ 70 w 166"/>
                <a:gd name="T13" fmla="*/ 59 h 164"/>
                <a:gd name="T14" fmla="*/ 16 w 166"/>
                <a:gd name="T15" fmla="*/ 32 h 164"/>
                <a:gd name="T16" fmla="*/ 16 w 166"/>
                <a:gd name="T17" fmla="*/ 32 h 164"/>
                <a:gd name="T18" fmla="*/ 53 w 166"/>
                <a:gd name="T19" fmla="*/ 79 h 164"/>
                <a:gd name="T20" fmla="*/ 0 w 166"/>
                <a:gd name="T21" fmla="*/ 105 h 164"/>
                <a:gd name="T22" fmla="*/ 0 w 166"/>
                <a:gd name="T23" fmla="*/ 105 h 164"/>
                <a:gd name="T24" fmla="*/ 59 w 166"/>
                <a:gd name="T25" fmla="*/ 105 h 164"/>
                <a:gd name="T26" fmla="*/ 46 w 166"/>
                <a:gd name="T27" fmla="*/ 164 h 164"/>
                <a:gd name="T28" fmla="*/ 46 w 166"/>
                <a:gd name="T29" fmla="*/ 164 h 164"/>
                <a:gd name="T30" fmla="*/ 83 w 166"/>
                <a:gd name="T31" fmla="*/ 117 h 164"/>
                <a:gd name="T32" fmla="*/ 120 w 166"/>
                <a:gd name="T33" fmla="*/ 164 h 164"/>
                <a:gd name="T34" fmla="*/ 121 w 166"/>
                <a:gd name="T35" fmla="*/ 164 h 164"/>
                <a:gd name="T36" fmla="*/ 107 w 166"/>
                <a:gd name="T37" fmla="*/ 105 h 164"/>
                <a:gd name="T38" fmla="*/ 166 w 166"/>
                <a:gd name="T39" fmla="*/ 105 h 164"/>
                <a:gd name="T40" fmla="*/ 166 w 166"/>
                <a:gd name="T41" fmla="*/ 105 h 164"/>
                <a:gd name="T42" fmla="*/ 114 w 166"/>
                <a:gd name="T43" fmla="*/ 79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6" h="164">
                  <a:moveTo>
                    <a:pt x="114" y="79"/>
                  </a:moveTo>
                  <a:lnTo>
                    <a:pt x="150" y="32"/>
                  </a:lnTo>
                  <a:lnTo>
                    <a:pt x="150" y="32"/>
                  </a:lnTo>
                  <a:lnTo>
                    <a:pt x="96" y="59"/>
                  </a:lnTo>
                  <a:lnTo>
                    <a:pt x="83" y="0"/>
                  </a:lnTo>
                  <a:lnTo>
                    <a:pt x="83" y="0"/>
                  </a:lnTo>
                  <a:lnTo>
                    <a:pt x="70" y="59"/>
                  </a:lnTo>
                  <a:lnTo>
                    <a:pt x="16" y="32"/>
                  </a:lnTo>
                  <a:lnTo>
                    <a:pt x="16" y="32"/>
                  </a:lnTo>
                  <a:lnTo>
                    <a:pt x="53" y="79"/>
                  </a:lnTo>
                  <a:lnTo>
                    <a:pt x="0" y="105"/>
                  </a:lnTo>
                  <a:lnTo>
                    <a:pt x="0" y="105"/>
                  </a:lnTo>
                  <a:lnTo>
                    <a:pt x="59" y="105"/>
                  </a:lnTo>
                  <a:lnTo>
                    <a:pt x="46" y="164"/>
                  </a:lnTo>
                  <a:lnTo>
                    <a:pt x="46" y="164"/>
                  </a:lnTo>
                  <a:lnTo>
                    <a:pt x="83" y="117"/>
                  </a:lnTo>
                  <a:lnTo>
                    <a:pt x="120" y="164"/>
                  </a:lnTo>
                  <a:lnTo>
                    <a:pt x="121" y="164"/>
                  </a:lnTo>
                  <a:lnTo>
                    <a:pt x="107" y="105"/>
                  </a:lnTo>
                  <a:lnTo>
                    <a:pt x="166" y="105"/>
                  </a:lnTo>
                  <a:lnTo>
                    <a:pt x="166" y="105"/>
                  </a:lnTo>
                  <a:lnTo>
                    <a:pt x="114" y="7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8" name="Title 1">
            <a:extLst>
              <a:ext uri="{FF2B5EF4-FFF2-40B4-BE49-F238E27FC236}">
                <a16:creationId xmlns:a16="http://schemas.microsoft.com/office/drawing/2014/main" id="{E637B88C-6BF1-4846-8D23-5E4678D6149C}"/>
              </a:ext>
            </a:extLst>
          </p:cNvPr>
          <p:cNvSpPr>
            <a:spLocks noGrp="1"/>
          </p:cNvSpPr>
          <p:nvPr>
            <p:ph type="title" hasCustomPrompt="1"/>
          </p:nvPr>
        </p:nvSpPr>
        <p:spPr>
          <a:xfrm>
            <a:off x="500399" y="501649"/>
            <a:ext cx="6676689" cy="930275"/>
          </a:xfrm>
        </p:spPr>
        <p:txBody>
          <a:bodyPr/>
          <a:lstStyle>
            <a:lvl1pPr>
              <a:defRPr/>
            </a:lvl1pPr>
          </a:lstStyle>
          <a:p>
            <a:r>
              <a:rPr lang="en-GB" noProof="0"/>
              <a:t>Click to add title</a:t>
            </a:r>
            <a:endParaRPr lang="en-GB"/>
          </a:p>
        </p:txBody>
      </p:sp>
      <p:sp>
        <p:nvSpPr>
          <p:cNvPr id="9" name="Text Placeholder 2">
            <a:extLst>
              <a:ext uri="{FF2B5EF4-FFF2-40B4-BE49-F238E27FC236}">
                <a16:creationId xmlns:a16="http://schemas.microsoft.com/office/drawing/2014/main" id="{6EEC2DAD-CD0D-4A12-B275-257EC3F16D2C}"/>
              </a:ext>
            </a:extLst>
          </p:cNvPr>
          <p:cNvSpPr>
            <a:spLocks noGrp="1"/>
          </p:cNvSpPr>
          <p:nvPr>
            <p:ph type="body" sz="quarter" idx="22" hasCustomPrompt="1"/>
          </p:nvPr>
        </p:nvSpPr>
        <p:spPr>
          <a:xfrm>
            <a:off x="500063" y="1943100"/>
            <a:ext cx="4530725" cy="1577975"/>
          </a:xfrm>
        </p:spPr>
        <p:txBody>
          <a:bodyPr/>
          <a:lstStyle>
            <a:lvl1pPr>
              <a:defRPr sz="1100">
                <a:solidFill>
                  <a:schemeClr val="tx1"/>
                </a:solidFill>
              </a:defRPr>
            </a:lvl1pPr>
            <a:lvl2pPr marL="0" indent="0">
              <a:spcBef>
                <a:spcPts val="0"/>
              </a:spcBef>
              <a:buFont typeface="Arial" panose="020B0604020202020204" pitchFamily="34" charset="0"/>
              <a:buChar char="​"/>
              <a:defRPr sz="1100" b="1">
                <a:solidFill>
                  <a:schemeClr val="accent1"/>
                </a:solidFill>
              </a:defRPr>
            </a:lvl2pPr>
            <a:lvl3pPr marL="360000">
              <a:defRPr>
                <a:solidFill>
                  <a:schemeClr val="tx1"/>
                </a:solidFill>
              </a:defRPr>
            </a:lvl3pPr>
            <a:lvl5pPr>
              <a:defRPr>
                <a:solidFill>
                  <a:schemeClr val="tx1"/>
                </a:solidFill>
              </a:defRPr>
            </a:lvl5pPr>
          </a:lstStyle>
          <a:p>
            <a:pPr lvl="0"/>
            <a:r>
              <a:rPr lang="en-GB" noProof="0"/>
              <a:t>Click to add text</a:t>
            </a:r>
            <a:endParaRPr lang="en-GB"/>
          </a:p>
          <a:p>
            <a:pPr lvl="1"/>
            <a:r>
              <a:rPr lang="en-GB"/>
              <a:t>Second level</a:t>
            </a:r>
          </a:p>
          <a:p>
            <a:pPr lvl="2"/>
            <a:r>
              <a:rPr lang="en-GB"/>
              <a:t>Third level</a:t>
            </a:r>
          </a:p>
          <a:p>
            <a:pPr lvl="3"/>
            <a:r>
              <a:rPr lang="en-GB"/>
              <a:t>Fourth level</a:t>
            </a:r>
          </a:p>
          <a:p>
            <a:pPr lvl="4"/>
            <a:r>
              <a:rPr lang="en-GB"/>
              <a:t>Fifth level</a:t>
            </a:r>
          </a:p>
        </p:txBody>
      </p:sp>
      <p:sp>
        <p:nvSpPr>
          <p:cNvPr id="31" name="Text Placeholder 3">
            <a:extLst>
              <a:ext uri="{FF2B5EF4-FFF2-40B4-BE49-F238E27FC236}">
                <a16:creationId xmlns:a16="http://schemas.microsoft.com/office/drawing/2014/main" id="{E3EA61B2-2CC5-4483-A81E-CE7D1E113515}"/>
              </a:ext>
            </a:extLst>
          </p:cNvPr>
          <p:cNvSpPr>
            <a:spLocks noGrp="1"/>
          </p:cNvSpPr>
          <p:nvPr>
            <p:ph type="body" sz="quarter" idx="23" hasCustomPrompt="1"/>
          </p:nvPr>
        </p:nvSpPr>
        <p:spPr>
          <a:xfrm>
            <a:off x="500063" y="4078099"/>
            <a:ext cx="4532400" cy="230376"/>
          </a:xfrm>
        </p:spPr>
        <p:txBody>
          <a:bodyPr/>
          <a:lstStyle>
            <a:lvl1pPr marL="0" indent="0">
              <a:buFont typeface="Arial" panose="020B0604020202020204" pitchFamily="34" charset="0"/>
              <a:buChar char="​"/>
              <a:defRPr sz="1100" b="1">
                <a:solidFill>
                  <a:schemeClr val="accent1"/>
                </a:solidFill>
              </a:defRPr>
            </a:lvl1pPr>
            <a:lvl2pPr marL="180000" indent="-180000">
              <a:spcBef>
                <a:spcPts val="0"/>
              </a:spcBef>
              <a:buFont typeface="Arial" panose="020B0604020202020204" pitchFamily="34" charset="0"/>
              <a:buChar char="•"/>
              <a:defRPr sz="1100" b="0">
                <a:solidFill>
                  <a:srgbClr val="687A86"/>
                </a:solidFill>
              </a:defRPr>
            </a:lvl2pPr>
            <a:lvl3pPr marL="360000">
              <a:defRPr>
                <a:solidFill>
                  <a:srgbClr val="687A86"/>
                </a:solidFill>
              </a:defRPr>
            </a:lvl3pPr>
            <a:lvl5pPr>
              <a:defRPr>
                <a:solidFill>
                  <a:srgbClr val="687A86"/>
                </a:solidFill>
              </a:defRPr>
            </a:lvl5pPr>
          </a:lstStyle>
          <a:p>
            <a:pPr lvl="0"/>
            <a:r>
              <a:rPr lang="en-GB" noProof="0"/>
              <a:t>Click to add text</a:t>
            </a:r>
            <a:endParaRPr lang="en-GB"/>
          </a:p>
        </p:txBody>
      </p:sp>
      <p:sp>
        <p:nvSpPr>
          <p:cNvPr id="33" name="Text Placeholder 4">
            <a:extLst>
              <a:ext uri="{FF2B5EF4-FFF2-40B4-BE49-F238E27FC236}">
                <a16:creationId xmlns:a16="http://schemas.microsoft.com/office/drawing/2014/main" id="{A2424BA5-C278-45AB-B9F5-B85D4A3A86B9}"/>
              </a:ext>
            </a:extLst>
          </p:cNvPr>
          <p:cNvSpPr>
            <a:spLocks noGrp="1"/>
          </p:cNvSpPr>
          <p:nvPr>
            <p:ph type="body" sz="quarter" idx="24" hasCustomPrompt="1"/>
          </p:nvPr>
        </p:nvSpPr>
        <p:spPr>
          <a:xfrm>
            <a:off x="500063" y="4440055"/>
            <a:ext cx="3578225" cy="876454"/>
          </a:xfrm>
        </p:spPr>
        <p:txBody>
          <a:bodyPr tIns="90000" numCol="2" spcCol="180000"/>
          <a:lstStyle>
            <a:lvl1pPr marL="198000" indent="-198000">
              <a:spcAft>
                <a:spcPts val="300"/>
              </a:spcAft>
              <a:buClrTx/>
              <a:buFont typeface="+mj-lt"/>
              <a:buAutoNum type="arabicPeriod"/>
              <a:defRPr sz="1100">
                <a:solidFill>
                  <a:srgbClr val="878787"/>
                </a:solidFill>
              </a:defRPr>
            </a:lvl1pPr>
          </a:lstStyle>
          <a:p>
            <a:pPr lvl="0"/>
            <a:r>
              <a:rPr lang="en-GB" noProof="0"/>
              <a:t>Click to add text</a:t>
            </a:r>
            <a:endParaRPr lang="en-GB"/>
          </a:p>
        </p:txBody>
      </p:sp>
      <p:cxnSp>
        <p:nvCxnSpPr>
          <p:cNvPr id="12" name="Straight Connector 1">
            <a:extLst>
              <a:ext uri="{FF2B5EF4-FFF2-40B4-BE49-F238E27FC236}">
                <a16:creationId xmlns:a16="http://schemas.microsoft.com/office/drawing/2014/main" id="{CA039D30-14CC-454E-9DA1-C777E3C44776}"/>
              </a:ext>
            </a:extLst>
          </p:cNvPr>
          <p:cNvCxnSpPr/>
          <p:nvPr userDrawn="1"/>
        </p:nvCxnSpPr>
        <p:spPr>
          <a:xfrm>
            <a:off x="500064" y="4308475"/>
            <a:ext cx="5484811"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 name="Straight Connector 2">
            <a:extLst>
              <a:ext uri="{FF2B5EF4-FFF2-40B4-BE49-F238E27FC236}">
                <a16:creationId xmlns:a16="http://schemas.microsoft.com/office/drawing/2014/main" id="{EA3D1E53-A268-4438-A6D9-6DD6795760C6}"/>
              </a:ext>
            </a:extLst>
          </p:cNvPr>
          <p:cNvCxnSpPr/>
          <p:nvPr userDrawn="1"/>
        </p:nvCxnSpPr>
        <p:spPr>
          <a:xfrm>
            <a:off x="500064" y="5637213"/>
            <a:ext cx="5484811" cy="0"/>
          </a:xfrm>
          <a:prstGeom prst="line">
            <a:avLst/>
          </a:prstGeom>
          <a:ln w="12700">
            <a:solidFill>
              <a:srgbClr val="878787"/>
            </a:solidFill>
          </a:ln>
        </p:spPr>
        <p:style>
          <a:lnRef idx="1">
            <a:schemeClr val="accent1"/>
          </a:lnRef>
          <a:fillRef idx="0">
            <a:schemeClr val="accent1"/>
          </a:fillRef>
          <a:effectRef idx="0">
            <a:schemeClr val="accent1"/>
          </a:effectRef>
          <a:fontRef idx="minor">
            <a:schemeClr val="tx1"/>
          </a:fontRef>
        </p:style>
      </p:cxnSp>
      <p:sp>
        <p:nvSpPr>
          <p:cNvPr id="2" name="Date Placeholder 1" hidden="1">
            <a:extLst>
              <a:ext uri="{FF2B5EF4-FFF2-40B4-BE49-F238E27FC236}">
                <a16:creationId xmlns:a16="http://schemas.microsoft.com/office/drawing/2014/main" id="{83C375B8-9D52-48FF-B9DE-8BD6EEC3AB3E}"/>
              </a:ext>
            </a:extLst>
          </p:cNvPr>
          <p:cNvSpPr>
            <a:spLocks noGrp="1"/>
          </p:cNvSpPr>
          <p:nvPr>
            <p:ph type="dt" sz="half" idx="25"/>
          </p:nvPr>
        </p:nvSpPr>
        <p:spPr/>
        <p:txBody>
          <a:bodyPr/>
          <a:lstStyle/>
          <a:p>
            <a:r>
              <a:rPr lang="en-US"/>
              <a:t>September 20, 2022</a:t>
            </a:r>
            <a:endParaRPr lang="en-GB"/>
          </a:p>
        </p:txBody>
      </p:sp>
      <p:sp>
        <p:nvSpPr>
          <p:cNvPr id="4" name="Footer Placeholder 3">
            <a:extLst>
              <a:ext uri="{FF2B5EF4-FFF2-40B4-BE49-F238E27FC236}">
                <a16:creationId xmlns:a16="http://schemas.microsoft.com/office/drawing/2014/main" id="{2F4DD863-7BBE-4D3F-8B44-500AE483AC81}"/>
              </a:ext>
            </a:extLst>
          </p:cNvPr>
          <p:cNvSpPr>
            <a:spLocks noGrp="1"/>
          </p:cNvSpPr>
          <p:nvPr>
            <p:ph type="ftr" sz="quarter" idx="26"/>
          </p:nvPr>
        </p:nvSpPr>
        <p:spPr/>
        <p:txBody>
          <a:bodyPr/>
          <a:lstStyle/>
          <a:p>
            <a:r>
              <a:rPr lang="it-IT"/>
              <a:t>Carlo Bertani, Maersk, Inland Decarbonization Lead</a:t>
            </a:r>
            <a:endParaRPr lang="en-GB"/>
          </a:p>
        </p:txBody>
      </p:sp>
      <p:sp>
        <p:nvSpPr>
          <p:cNvPr id="6" name="Slide Number Placeholder 5">
            <a:extLst>
              <a:ext uri="{FF2B5EF4-FFF2-40B4-BE49-F238E27FC236}">
                <a16:creationId xmlns:a16="http://schemas.microsoft.com/office/drawing/2014/main" id="{2DEBACDB-2C17-4569-8330-7E4B0C324ABA}"/>
              </a:ext>
            </a:extLst>
          </p:cNvPr>
          <p:cNvSpPr>
            <a:spLocks noGrp="1"/>
          </p:cNvSpPr>
          <p:nvPr>
            <p:ph type="sldNum" sz="quarter" idx="27"/>
          </p:nvPr>
        </p:nvSpPr>
        <p:spPr/>
        <p:txBody>
          <a:bodyPr/>
          <a:lstStyle/>
          <a:p>
            <a:fld id="{43A204BC-C5BA-4EF4-ABC8-D45123A0C528}" type="slidenum">
              <a:rPr lang="en-GB" smtClean="0"/>
              <a:pPr/>
              <a:t>‹#›</a:t>
            </a:fld>
            <a:endParaRPr lang="en-GB"/>
          </a:p>
        </p:txBody>
      </p:sp>
    </p:spTree>
    <p:extLst>
      <p:ext uri="{BB962C8B-B14F-4D97-AF65-F5344CB8AC3E}">
        <p14:creationId xmlns:p14="http://schemas.microsoft.com/office/powerpoint/2010/main" val="145354688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Breaker">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2" y="3521074"/>
            <a:ext cx="10491787" cy="2116137"/>
          </a:xfrm>
        </p:spPr>
        <p:txBody>
          <a:bodyPr/>
          <a:lstStyle>
            <a:lvl1pPr>
              <a:defRPr sz="4000" b="0">
                <a:solidFill>
                  <a:schemeClr val="bg1"/>
                </a:solidFill>
                <a:latin typeface="+mj-lt"/>
              </a:defRPr>
            </a:lvl1pPr>
          </a:lstStyle>
          <a:p>
            <a:r>
              <a:rPr lang="en-GB" noProof="0"/>
              <a:t>Click to add title</a:t>
            </a:r>
          </a:p>
        </p:txBody>
      </p:sp>
      <p:sp>
        <p:nvSpPr>
          <p:cNvPr id="9" name="Footer Placeholder 8">
            <a:extLst>
              <a:ext uri="{FF2B5EF4-FFF2-40B4-BE49-F238E27FC236}">
                <a16:creationId xmlns:a16="http://schemas.microsoft.com/office/drawing/2014/main" id="{A9A96F2B-17B8-409E-AEA9-1195DB57C00A}"/>
              </a:ext>
            </a:extLst>
          </p:cNvPr>
          <p:cNvSpPr>
            <a:spLocks noGrp="1"/>
          </p:cNvSpPr>
          <p:nvPr>
            <p:ph type="ftr" sz="quarter" idx="16"/>
          </p:nvPr>
        </p:nvSpPr>
        <p:spPr/>
        <p:txBody>
          <a:bodyPr/>
          <a:lstStyle>
            <a:lvl1pPr>
              <a:defRPr>
                <a:solidFill>
                  <a:schemeClr val="bg1"/>
                </a:solidFill>
              </a:defRPr>
            </a:lvl1pPr>
          </a:lstStyle>
          <a:p>
            <a:r>
              <a:rPr lang="it-IT"/>
              <a:t>Carlo Bertani, Maersk, Inland Decarbonization Lead</a:t>
            </a:r>
            <a:endParaRPr lang="en-GB"/>
          </a:p>
        </p:txBody>
      </p:sp>
      <p:sp>
        <p:nvSpPr>
          <p:cNvPr id="10" name="Slide Number Placeholder 9">
            <a:extLst>
              <a:ext uri="{FF2B5EF4-FFF2-40B4-BE49-F238E27FC236}">
                <a16:creationId xmlns:a16="http://schemas.microsoft.com/office/drawing/2014/main" id="{644E83C0-32E9-43EF-864A-C6C827731210}"/>
              </a:ext>
            </a:extLst>
          </p:cNvPr>
          <p:cNvSpPr>
            <a:spLocks noGrp="1"/>
          </p:cNvSpPr>
          <p:nvPr>
            <p:ph type="sldNum" sz="quarter" idx="17"/>
          </p:nvPr>
        </p:nvSpPr>
        <p:spPr/>
        <p:txBody>
          <a:bodyPr/>
          <a:lstStyle>
            <a:lvl1pPr>
              <a:defRPr>
                <a:solidFill>
                  <a:schemeClr val="bg1"/>
                </a:solidFill>
              </a:defRPr>
            </a:lvl1p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08F8CACC-6EC3-45E4-B2E4-A9916C3AA0BC}"/>
              </a:ext>
            </a:extLst>
          </p:cNvPr>
          <p:cNvSpPr>
            <a:spLocks noGrp="1"/>
          </p:cNvSpPr>
          <p:nvPr>
            <p:ph type="dt" sz="half" idx="15"/>
          </p:nvPr>
        </p:nvSpPr>
        <p:spPr/>
        <p:txBody>
          <a:bodyPr/>
          <a:lstStyle>
            <a:lvl1pPr>
              <a:defRPr>
                <a:noFill/>
              </a:defRPr>
            </a:lvl1pPr>
          </a:lstStyle>
          <a:p>
            <a:r>
              <a:rPr lang="en-US"/>
              <a:t>September 20, 2022</a:t>
            </a:r>
            <a:endParaRPr lang="en-GB"/>
          </a:p>
        </p:txBody>
      </p:sp>
      <p:pic>
        <p:nvPicPr>
          <p:cNvPr id="7" name="Picture 6">
            <a:extLst>
              <a:ext uri="{FF2B5EF4-FFF2-40B4-BE49-F238E27FC236}">
                <a16:creationId xmlns:a16="http://schemas.microsoft.com/office/drawing/2014/main" id="{555D39A8-1DFB-490B-B73E-DECDD50DB2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9676" y="6134617"/>
            <a:ext cx="1435438" cy="320697"/>
          </a:xfrm>
          <a:prstGeom prst="rect">
            <a:avLst/>
          </a:prstGeom>
        </p:spPr>
      </p:pic>
    </p:spTree>
    <p:extLst>
      <p:ext uri="{BB962C8B-B14F-4D97-AF65-F5344CB8AC3E}">
        <p14:creationId xmlns:p14="http://schemas.microsoft.com/office/powerpoint/2010/main" val="2515860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Slide Number Placeholder 6"/>
          <p:cNvSpPr>
            <a:spLocks noGrp="1"/>
          </p:cNvSpPr>
          <p:nvPr>
            <p:ph type="sldNum" sz="quarter" idx="12"/>
          </p:nvPr>
        </p:nvSpPr>
        <p:spPr/>
        <p:txBody>
          <a:bodyPr/>
          <a:lstStyle/>
          <a:p>
            <a:fld id="{2429C633-AF9B-9840-B7F1-7587910FEF71}" type="slidenum">
              <a:rPr lang="en-US" smtClean="0"/>
              <a:pPr/>
              <a:t>‹#›</a:t>
            </a:fld>
            <a:endParaRPr lang="en-US"/>
          </a:p>
        </p:txBody>
      </p:sp>
      <p:sp>
        <p:nvSpPr>
          <p:cNvPr id="8" name="Picture Placeholder 5">
            <a:extLst>
              <a:ext uri="{FF2B5EF4-FFF2-40B4-BE49-F238E27FC236}">
                <a16:creationId xmlns:a16="http://schemas.microsoft.com/office/drawing/2014/main" id="{A19626C0-1BAA-2D48-9E24-CE93F062A421}"/>
              </a:ext>
            </a:extLst>
          </p:cNvPr>
          <p:cNvSpPr>
            <a:spLocks noGrp="1"/>
          </p:cNvSpPr>
          <p:nvPr>
            <p:ph type="pic" sz="quarter" idx="13"/>
          </p:nvPr>
        </p:nvSpPr>
        <p:spPr>
          <a:xfrm>
            <a:off x="6172200" y="1276350"/>
            <a:ext cx="5665124" cy="4675563"/>
          </a:xfrm>
          <a:solidFill>
            <a:schemeClr val="bg1">
              <a:lumMod val="85000"/>
            </a:schemeClr>
          </a:solidFill>
        </p:spPr>
        <p:txBody>
          <a:bodyPr/>
          <a:lstStyle/>
          <a:p>
            <a:endParaRPr lang="en-US"/>
          </a:p>
        </p:txBody>
      </p:sp>
      <p:sp>
        <p:nvSpPr>
          <p:cNvPr id="9" name="Content Placeholder 2">
            <a:extLst>
              <a:ext uri="{FF2B5EF4-FFF2-40B4-BE49-F238E27FC236}">
                <a16:creationId xmlns:a16="http://schemas.microsoft.com/office/drawing/2014/main" id="{2440F1F0-C92E-DF47-982F-FA19EA74AD4C}"/>
              </a:ext>
            </a:extLst>
          </p:cNvPr>
          <p:cNvSpPr>
            <a:spLocks noGrp="1"/>
          </p:cNvSpPr>
          <p:nvPr>
            <p:ph sz="half" idx="1"/>
          </p:nvPr>
        </p:nvSpPr>
        <p:spPr>
          <a:xfrm>
            <a:off x="381000" y="1276350"/>
            <a:ext cx="5286375" cy="467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5155662"/>
      </p:ext>
    </p:extLst>
  </p:cSld>
  <p:clrMapOvr>
    <a:masterClrMapping/>
  </p:clrMapOvr>
  <p:hf hdr="0" ftr="0" dt="0"/>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Breaker w. picture A">
    <p:bg>
      <p:bgPr>
        <a:solidFill>
          <a:schemeClr val="accent3"/>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solidFill>
                  <a:schemeClr val="bg1"/>
                </a:solidFill>
              </a:defRPr>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sp>
        <p:nvSpPr>
          <p:cNvPr id="2" name="Title 1"/>
          <p:cNvSpPr>
            <a:spLocks noGrp="1"/>
          </p:cNvSpPr>
          <p:nvPr>
            <p:ph type="title" hasCustomPrompt="1"/>
          </p:nvPr>
        </p:nvSpPr>
        <p:spPr>
          <a:xfrm>
            <a:off x="500063" y="3429000"/>
            <a:ext cx="5484812" cy="2208212"/>
          </a:xfrm>
        </p:spPr>
        <p:txBody>
          <a:bodyPr/>
          <a:lstStyle>
            <a:lvl1pPr>
              <a:defRPr b="0">
                <a:solidFill>
                  <a:schemeClr val="bg1"/>
                </a:solidFill>
                <a:latin typeface="+mj-lt"/>
              </a:defRPr>
            </a:lvl1pPr>
          </a:lstStyle>
          <a:p>
            <a:r>
              <a:rPr lang="en-GB" noProof="0"/>
              <a:t>Click to add title</a:t>
            </a:r>
          </a:p>
        </p:txBody>
      </p:sp>
      <p:sp>
        <p:nvSpPr>
          <p:cNvPr id="9" name="Footer Placeholder 8">
            <a:extLst>
              <a:ext uri="{FF2B5EF4-FFF2-40B4-BE49-F238E27FC236}">
                <a16:creationId xmlns:a16="http://schemas.microsoft.com/office/drawing/2014/main" id="{A9A96F2B-17B8-409E-AEA9-1195DB57C00A}"/>
              </a:ext>
            </a:extLst>
          </p:cNvPr>
          <p:cNvSpPr>
            <a:spLocks noGrp="1"/>
          </p:cNvSpPr>
          <p:nvPr>
            <p:ph type="ftr" sz="quarter" idx="16"/>
          </p:nvPr>
        </p:nvSpPr>
        <p:spPr/>
        <p:txBody>
          <a:bodyPr/>
          <a:lstStyle>
            <a:lvl1pPr>
              <a:defRPr>
                <a:solidFill>
                  <a:schemeClr val="bg1"/>
                </a:solidFill>
              </a:defRPr>
            </a:lvl1pPr>
          </a:lstStyle>
          <a:p>
            <a:r>
              <a:rPr lang="it-IT"/>
              <a:t>Carlo Bertani, Maersk, Inland Decarbonization Lead</a:t>
            </a:r>
            <a:endParaRPr lang="en-GB"/>
          </a:p>
        </p:txBody>
      </p:sp>
      <p:sp>
        <p:nvSpPr>
          <p:cNvPr id="10" name="Slide Number Placeholder 9">
            <a:extLst>
              <a:ext uri="{FF2B5EF4-FFF2-40B4-BE49-F238E27FC236}">
                <a16:creationId xmlns:a16="http://schemas.microsoft.com/office/drawing/2014/main" id="{644E83C0-32E9-43EF-864A-C6C827731210}"/>
              </a:ext>
            </a:extLst>
          </p:cNvPr>
          <p:cNvSpPr>
            <a:spLocks noGrp="1"/>
          </p:cNvSpPr>
          <p:nvPr>
            <p:ph type="sldNum" sz="quarter" idx="17"/>
          </p:nvPr>
        </p:nvSpPr>
        <p:spPr/>
        <p:txBody>
          <a:bodyPr/>
          <a:lstStyle>
            <a:lvl1pPr>
              <a:defRPr>
                <a:solidFill>
                  <a:schemeClr val="bg1"/>
                </a:solidFill>
              </a:defRPr>
            </a:lvl1pPr>
          </a:lstStyle>
          <a:p>
            <a:fld id="{43A204BC-C5BA-4EF4-ABC8-D45123A0C528}" type="slidenum">
              <a:rPr lang="en-GB" smtClean="0"/>
              <a:pPr/>
              <a:t>‹#›</a:t>
            </a:fld>
            <a:endParaRPr lang="en-GB"/>
          </a:p>
        </p:txBody>
      </p:sp>
      <p:sp>
        <p:nvSpPr>
          <p:cNvPr id="13" name="Text Placeholder 12">
            <a:extLst>
              <a:ext uri="{FF2B5EF4-FFF2-40B4-BE49-F238E27FC236}">
                <a16:creationId xmlns:a16="http://schemas.microsoft.com/office/drawing/2014/main" id="{396DE752-EA38-4814-AFA5-3A736D036BFE}"/>
              </a:ext>
            </a:extLst>
          </p:cNvPr>
          <p:cNvSpPr>
            <a:spLocks noGrp="1"/>
          </p:cNvSpPr>
          <p:nvPr>
            <p:ph type="body" sz="quarter" idx="18" hasCustomPrompt="1"/>
          </p:nvPr>
        </p:nvSpPr>
        <p:spPr>
          <a:xfrm>
            <a:off x="10252534" y="6134616"/>
            <a:ext cx="1435437" cy="320697"/>
          </a:xfrm>
          <a:blipFill>
            <a:blip r:embed="rId2"/>
            <a:stretch>
              <a:fillRect/>
            </a:stretch>
          </a:blipFill>
        </p:spPr>
        <p:txBody>
          <a:bodyPr/>
          <a:lstStyle>
            <a:lvl1pPr marL="0" indent="0">
              <a:buNone/>
              <a:defRPr sz="100">
                <a:noFill/>
              </a:defRPr>
            </a:lvl1pPr>
          </a:lstStyle>
          <a:p>
            <a:pPr lvl="0"/>
            <a:r>
              <a:rPr lang="en-GB"/>
              <a:t>.</a:t>
            </a:r>
          </a:p>
        </p:txBody>
      </p:sp>
      <p:sp>
        <p:nvSpPr>
          <p:cNvPr id="6" name="Date Placeholder 5" hidden="1">
            <a:extLst>
              <a:ext uri="{FF2B5EF4-FFF2-40B4-BE49-F238E27FC236}">
                <a16:creationId xmlns:a16="http://schemas.microsoft.com/office/drawing/2014/main" id="{08F8CACC-6EC3-45E4-B2E4-A9916C3AA0BC}"/>
              </a:ext>
            </a:extLst>
          </p:cNvPr>
          <p:cNvSpPr>
            <a:spLocks noGrp="1"/>
          </p:cNvSpPr>
          <p:nvPr>
            <p:ph type="dt" sz="half" idx="15"/>
          </p:nvPr>
        </p:nvSpPr>
        <p:spPr/>
        <p:txBody>
          <a:bodyPr/>
          <a:lstStyle>
            <a:lvl1pPr>
              <a:defRPr>
                <a:noFill/>
              </a:defRPr>
            </a:lvl1pPr>
          </a:lstStyle>
          <a:p>
            <a:r>
              <a:rPr lang="en-US"/>
              <a:t>September 20, 2022</a:t>
            </a:r>
            <a:endParaRPr lang="en-GB"/>
          </a:p>
        </p:txBody>
      </p:sp>
    </p:spTree>
    <p:extLst>
      <p:ext uri="{BB962C8B-B14F-4D97-AF65-F5344CB8AC3E}">
        <p14:creationId xmlns:p14="http://schemas.microsoft.com/office/powerpoint/2010/main" val="283688659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Breaker w. picture B">
    <p:bg>
      <p:bgPr>
        <a:solidFill>
          <a:schemeClr val="accent3"/>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solidFill>
                  <a:schemeClr val="bg1"/>
                </a:solidFill>
              </a:defRPr>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sp>
        <p:nvSpPr>
          <p:cNvPr id="2" name="Title 1"/>
          <p:cNvSpPr>
            <a:spLocks noGrp="1"/>
          </p:cNvSpPr>
          <p:nvPr>
            <p:ph type="title" hasCustomPrompt="1"/>
          </p:nvPr>
        </p:nvSpPr>
        <p:spPr>
          <a:xfrm>
            <a:off x="500062" y="3429000"/>
            <a:ext cx="5484813" cy="2208212"/>
          </a:xfrm>
        </p:spPr>
        <p:txBody>
          <a:bodyPr/>
          <a:lstStyle>
            <a:lvl1pPr>
              <a:defRPr sz="4000" b="0">
                <a:solidFill>
                  <a:schemeClr val="bg1"/>
                </a:solidFill>
                <a:latin typeface="+mj-lt"/>
              </a:defRPr>
            </a:lvl1pPr>
          </a:lstStyle>
          <a:p>
            <a:r>
              <a:rPr lang="en-GB" noProof="0"/>
              <a:t>Click to add title</a:t>
            </a:r>
          </a:p>
        </p:txBody>
      </p:sp>
      <p:sp>
        <p:nvSpPr>
          <p:cNvPr id="9" name="Footer Placeholder 8">
            <a:extLst>
              <a:ext uri="{FF2B5EF4-FFF2-40B4-BE49-F238E27FC236}">
                <a16:creationId xmlns:a16="http://schemas.microsoft.com/office/drawing/2014/main" id="{A9A96F2B-17B8-409E-AEA9-1195DB57C00A}"/>
              </a:ext>
            </a:extLst>
          </p:cNvPr>
          <p:cNvSpPr>
            <a:spLocks noGrp="1"/>
          </p:cNvSpPr>
          <p:nvPr>
            <p:ph type="ftr" sz="quarter" idx="16"/>
          </p:nvPr>
        </p:nvSpPr>
        <p:spPr/>
        <p:txBody>
          <a:bodyPr/>
          <a:lstStyle>
            <a:lvl1pPr>
              <a:defRPr>
                <a:solidFill>
                  <a:schemeClr val="bg1"/>
                </a:solidFill>
              </a:defRPr>
            </a:lvl1pPr>
          </a:lstStyle>
          <a:p>
            <a:r>
              <a:rPr lang="it-IT"/>
              <a:t>Carlo Bertani, Maersk, Inland Decarbonization Lead</a:t>
            </a:r>
            <a:endParaRPr lang="en-GB"/>
          </a:p>
        </p:txBody>
      </p:sp>
      <p:sp>
        <p:nvSpPr>
          <p:cNvPr id="10" name="Slide Number Placeholder 9">
            <a:extLst>
              <a:ext uri="{FF2B5EF4-FFF2-40B4-BE49-F238E27FC236}">
                <a16:creationId xmlns:a16="http://schemas.microsoft.com/office/drawing/2014/main" id="{644E83C0-32E9-43EF-864A-C6C827731210}"/>
              </a:ext>
            </a:extLst>
          </p:cNvPr>
          <p:cNvSpPr>
            <a:spLocks noGrp="1"/>
          </p:cNvSpPr>
          <p:nvPr>
            <p:ph type="sldNum" sz="quarter" idx="17"/>
          </p:nvPr>
        </p:nvSpPr>
        <p:spPr/>
        <p:txBody>
          <a:bodyPr/>
          <a:lstStyle>
            <a:lvl1pPr>
              <a:defRPr>
                <a:solidFill>
                  <a:schemeClr val="bg1"/>
                </a:solidFill>
              </a:defRPr>
            </a:lvl1p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08F8CACC-6EC3-45E4-B2E4-A9916C3AA0BC}"/>
              </a:ext>
            </a:extLst>
          </p:cNvPr>
          <p:cNvSpPr>
            <a:spLocks noGrp="1"/>
          </p:cNvSpPr>
          <p:nvPr>
            <p:ph type="dt" sz="half" idx="15"/>
          </p:nvPr>
        </p:nvSpPr>
        <p:spPr/>
        <p:txBody>
          <a:bodyPr/>
          <a:lstStyle>
            <a:lvl1pPr>
              <a:defRPr>
                <a:noFill/>
              </a:defRPr>
            </a:lvl1pPr>
          </a:lstStyle>
          <a:p>
            <a:r>
              <a:rPr lang="en-US"/>
              <a:t>September 20, 2022</a:t>
            </a:r>
            <a:endParaRPr lang="en-GB"/>
          </a:p>
        </p:txBody>
      </p:sp>
      <p:sp>
        <p:nvSpPr>
          <p:cNvPr id="8" name="Text Placeholder 12">
            <a:extLst>
              <a:ext uri="{FF2B5EF4-FFF2-40B4-BE49-F238E27FC236}">
                <a16:creationId xmlns:a16="http://schemas.microsoft.com/office/drawing/2014/main" id="{BD99E0C0-56FA-4B2A-BB66-76081F6E2F70}"/>
              </a:ext>
            </a:extLst>
          </p:cNvPr>
          <p:cNvSpPr>
            <a:spLocks noGrp="1"/>
          </p:cNvSpPr>
          <p:nvPr>
            <p:ph type="body" sz="quarter" idx="18" hasCustomPrompt="1"/>
          </p:nvPr>
        </p:nvSpPr>
        <p:spPr>
          <a:xfrm>
            <a:off x="10252534" y="6134616"/>
            <a:ext cx="1435437" cy="320697"/>
          </a:xfrm>
          <a:blipFill>
            <a:blip r:embed="rId2"/>
            <a:stretch>
              <a:fillRect/>
            </a:stretch>
          </a:blipFill>
        </p:spPr>
        <p:txBody>
          <a:bodyPr/>
          <a:lstStyle>
            <a:lvl1pPr marL="0" indent="0">
              <a:buNone/>
              <a:defRPr sz="100">
                <a:noFill/>
              </a:defRPr>
            </a:lvl1pPr>
          </a:lstStyle>
          <a:p>
            <a:pPr lvl="0"/>
            <a:r>
              <a:rPr lang="en-GB"/>
              <a:t>.</a:t>
            </a:r>
          </a:p>
        </p:txBody>
      </p:sp>
    </p:spTree>
    <p:extLst>
      <p:ext uri="{BB962C8B-B14F-4D97-AF65-F5344CB8AC3E}">
        <p14:creationId xmlns:p14="http://schemas.microsoft.com/office/powerpoint/2010/main" val="192128490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Breaker w. picture C">
    <p:bg>
      <p:bgPr>
        <a:solidFill>
          <a:schemeClr val="accent3"/>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solidFill>
                  <a:schemeClr val="bg1"/>
                </a:solidFill>
              </a:defRPr>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sp>
        <p:nvSpPr>
          <p:cNvPr id="2" name="Title 1"/>
          <p:cNvSpPr>
            <a:spLocks noGrp="1"/>
          </p:cNvSpPr>
          <p:nvPr>
            <p:ph type="title" hasCustomPrompt="1"/>
          </p:nvPr>
        </p:nvSpPr>
        <p:spPr>
          <a:xfrm>
            <a:off x="6223000" y="3429000"/>
            <a:ext cx="5467350" cy="2208212"/>
          </a:xfrm>
        </p:spPr>
        <p:txBody>
          <a:bodyPr/>
          <a:lstStyle>
            <a:lvl1pPr>
              <a:defRPr sz="4000" b="0">
                <a:solidFill>
                  <a:schemeClr val="bg1"/>
                </a:solidFill>
                <a:latin typeface="+mj-lt"/>
              </a:defRPr>
            </a:lvl1pPr>
          </a:lstStyle>
          <a:p>
            <a:r>
              <a:rPr lang="en-GB" noProof="0"/>
              <a:t>Click to add title</a:t>
            </a:r>
          </a:p>
        </p:txBody>
      </p:sp>
      <p:sp>
        <p:nvSpPr>
          <p:cNvPr id="9" name="Footer Placeholder 8">
            <a:extLst>
              <a:ext uri="{FF2B5EF4-FFF2-40B4-BE49-F238E27FC236}">
                <a16:creationId xmlns:a16="http://schemas.microsoft.com/office/drawing/2014/main" id="{A9A96F2B-17B8-409E-AEA9-1195DB57C00A}"/>
              </a:ext>
            </a:extLst>
          </p:cNvPr>
          <p:cNvSpPr>
            <a:spLocks noGrp="1"/>
          </p:cNvSpPr>
          <p:nvPr>
            <p:ph type="ftr" sz="quarter" idx="16"/>
          </p:nvPr>
        </p:nvSpPr>
        <p:spPr/>
        <p:txBody>
          <a:bodyPr/>
          <a:lstStyle>
            <a:lvl1pPr>
              <a:defRPr>
                <a:solidFill>
                  <a:schemeClr val="bg1"/>
                </a:solidFill>
              </a:defRPr>
            </a:lvl1pPr>
          </a:lstStyle>
          <a:p>
            <a:r>
              <a:rPr lang="it-IT"/>
              <a:t>Carlo Bertani, Maersk, Inland Decarbonization Lead</a:t>
            </a:r>
            <a:endParaRPr lang="en-GB"/>
          </a:p>
        </p:txBody>
      </p:sp>
      <p:sp>
        <p:nvSpPr>
          <p:cNvPr id="10" name="Slide Number Placeholder 9">
            <a:extLst>
              <a:ext uri="{FF2B5EF4-FFF2-40B4-BE49-F238E27FC236}">
                <a16:creationId xmlns:a16="http://schemas.microsoft.com/office/drawing/2014/main" id="{644E83C0-32E9-43EF-864A-C6C827731210}"/>
              </a:ext>
            </a:extLst>
          </p:cNvPr>
          <p:cNvSpPr>
            <a:spLocks noGrp="1"/>
          </p:cNvSpPr>
          <p:nvPr>
            <p:ph type="sldNum" sz="quarter" idx="17"/>
          </p:nvPr>
        </p:nvSpPr>
        <p:spPr/>
        <p:txBody>
          <a:bodyPr/>
          <a:lstStyle>
            <a:lvl1pPr>
              <a:defRPr>
                <a:solidFill>
                  <a:schemeClr val="bg1"/>
                </a:solidFill>
              </a:defRPr>
            </a:lvl1p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08F8CACC-6EC3-45E4-B2E4-A9916C3AA0BC}"/>
              </a:ext>
            </a:extLst>
          </p:cNvPr>
          <p:cNvSpPr>
            <a:spLocks noGrp="1"/>
          </p:cNvSpPr>
          <p:nvPr>
            <p:ph type="dt" sz="half" idx="15"/>
          </p:nvPr>
        </p:nvSpPr>
        <p:spPr/>
        <p:txBody>
          <a:bodyPr/>
          <a:lstStyle>
            <a:lvl1pPr>
              <a:defRPr>
                <a:noFill/>
              </a:defRPr>
            </a:lvl1pPr>
          </a:lstStyle>
          <a:p>
            <a:r>
              <a:rPr lang="en-US"/>
              <a:t>September 20, 2022</a:t>
            </a:r>
            <a:endParaRPr lang="en-GB"/>
          </a:p>
        </p:txBody>
      </p:sp>
      <p:sp>
        <p:nvSpPr>
          <p:cNvPr id="8" name="Text Placeholder 12">
            <a:extLst>
              <a:ext uri="{FF2B5EF4-FFF2-40B4-BE49-F238E27FC236}">
                <a16:creationId xmlns:a16="http://schemas.microsoft.com/office/drawing/2014/main" id="{E9CFB424-23CA-445E-B56D-C69541529484}"/>
              </a:ext>
            </a:extLst>
          </p:cNvPr>
          <p:cNvSpPr>
            <a:spLocks noGrp="1"/>
          </p:cNvSpPr>
          <p:nvPr>
            <p:ph type="body" sz="quarter" idx="18" hasCustomPrompt="1"/>
          </p:nvPr>
        </p:nvSpPr>
        <p:spPr>
          <a:xfrm>
            <a:off x="10252534" y="6134616"/>
            <a:ext cx="1435437" cy="320697"/>
          </a:xfrm>
          <a:blipFill>
            <a:blip r:embed="rId2"/>
            <a:stretch>
              <a:fillRect/>
            </a:stretch>
          </a:blipFill>
        </p:spPr>
        <p:txBody>
          <a:bodyPr/>
          <a:lstStyle>
            <a:lvl1pPr marL="0" indent="0">
              <a:buNone/>
              <a:defRPr sz="100">
                <a:noFill/>
              </a:defRPr>
            </a:lvl1pPr>
          </a:lstStyle>
          <a:p>
            <a:pPr lvl="0"/>
            <a:r>
              <a:rPr lang="en-GB"/>
              <a:t>.</a:t>
            </a:r>
          </a:p>
        </p:txBody>
      </p:sp>
    </p:spTree>
    <p:extLst>
      <p:ext uri="{BB962C8B-B14F-4D97-AF65-F5344CB8AC3E}">
        <p14:creationId xmlns:p14="http://schemas.microsoft.com/office/powerpoint/2010/main" val="332189037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Case story A">
    <p:bg>
      <p:bgPr>
        <a:solidFill>
          <a:schemeClr val="accent3"/>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solidFill>
                  <a:schemeClr val="bg1"/>
                </a:solidFill>
              </a:defRPr>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sp>
        <p:nvSpPr>
          <p:cNvPr id="2" name="Title 1"/>
          <p:cNvSpPr>
            <a:spLocks noGrp="1"/>
          </p:cNvSpPr>
          <p:nvPr>
            <p:ph type="title" hasCustomPrompt="1"/>
          </p:nvPr>
        </p:nvSpPr>
        <p:spPr>
          <a:xfrm>
            <a:off x="500063" y="2732088"/>
            <a:ext cx="5484812" cy="2125662"/>
          </a:xfrm>
        </p:spPr>
        <p:txBody>
          <a:bodyPr/>
          <a:lstStyle>
            <a:lvl1pPr>
              <a:defRPr sz="4000" b="0">
                <a:solidFill>
                  <a:schemeClr val="bg1"/>
                </a:solidFill>
                <a:latin typeface="+mj-lt"/>
              </a:defRPr>
            </a:lvl1pPr>
          </a:lstStyle>
          <a:p>
            <a:r>
              <a:rPr lang="en-GB" noProof="0"/>
              <a:t>Click to add title</a:t>
            </a:r>
          </a:p>
        </p:txBody>
      </p:sp>
      <p:sp>
        <p:nvSpPr>
          <p:cNvPr id="15" name="Content Placeholder 2">
            <a:extLst>
              <a:ext uri="{FF2B5EF4-FFF2-40B4-BE49-F238E27FC236}">
                <a16:creationId xmlns:a16="http://schemas.microsoft.com/office/drawing/2014/main" id="{248F43D1-063F-48C6-A5D5-90EFC34AB131}"/>
              </a:ext>
            </a:extLst>
          </p:cNvPr>
          <p:cNvSpPr>
            <a:spLocks noGrp="1"/>
          </p:cNvSpPr>
          <p:nvPr>
            <p:ph sz="quarter" idx="21" hasCustomPrompt="1"/>
          </p:nvPr>
        </p:nvSpPr>
        <p:spPr>
          <a:xfrm>
            <a:off x="500062" y="6278400"/>
            <a:ext cx="2862000" cy="133200"/>
          </a:xfrm>
        </p:spPr>
        <p:txBody>
          <a:bodyPr/>
          <a:lstStyle>
            <a:lvl1pPr marL="0" indent="0">
              <a:buNone/>
              <a:defRPr sz="900">
                <a:solidFill>
                  <a:schemeClr val="bg1"/>
                </a:solidFill>
              </a:defRPr>
            </a:lvl1pPr>
            <a:lvl2pPr marL="180000" indent="0">
              <a:buNone/>
              <a:defRPr/>
            </a:lvl2pPr>
          </a:lstStyle>
          <a:p>
            <a:pPr lvl="0"/>
            <a:r>
              <a:rPr lang="en-GB"/>
              <a:t>Insert case story</a:t>
            </a:r>
          </a:p>
        </p:txBody>
      </p:sp>
      <p:sp>
        <p:nvSpPr>
          <p:cNvPr id="12" name="Text Placeholder logo">
            <a:extLst>
              <a:ext uri="{FF2B5EF4-FFF2-40B4-BE49-F238E27FC236}">
                <a16:creationId xmlns:a16="http://schemas.microsoft.com/office/drawing/2014/main" id="{B9A1D87C-1728-4DC9-BEC9-168709C842AA}"/>
              </a:ext>
            </a:extLst>
          </p:cNvPr>
          <p:cNvSpPr>
            <a:spLocks noGrp="1"/>
          </p:cNvSpPr>
          <p:nvPr>
            <p:ph type="body" sz="quarter" idx="18" hasCustomPrompt="1"/>
          </p:nvPr>
        </p:nvSpPr>
        <p:spPr>
          <a:xfrm>
            <a:off x="10252534" y="6134616"/>
            <a:ext cx="1435437" cy="320697"/>
          </a:xfrm>
          <a:blipFill>
            <a:blip r:embed="rId2"/>
            <a:stretch>
              <a:fillRect/>
            </a:stretch>
          </a:blipFill>
        </p:spPr>
        <p:txBody>
          <a:bodyPr/>
          <a:lstStyle>
            <a:lvl1pPr marL="0" indent="0">
              <a:buNone/>
              <a:defRPr sz="100">
                <a:noFill/>
              </a:defRPr>
            </a:lvl1pPr>
          </a:lstStyle>
          <a:p>
            <a:pPr lvl="0"/>
            <a:r>
              <a:rPr lang="en-GB"/>
              <a:t>.</a:t>
            </a:r>
          </a:p>
        </p:txBody>
      </p:sp>
      <p:sp>
        <p:nvSpPr>
          <p:cNvPr id="9" name="Footer Placeholder 8" hidden="1">
            <a:extLst>
              <a:ext uri="{FF2B5EF4-FFF2-40B4-BE49-F238E27FC236}">
                <a16:creationId xmlns:a16="http://schemas.microsoft.com/office/drawing/2014/main" id="{A9A96F2B-17B8-409E-AEA9-1195DB57C00A}"/>
              </a:ext>
            </a:extLst>
          </p:cNvPr>
          <p:cNvSpPr>
            <a:spLocks noGrp="1"/>
          </p:cNvSpPr>
          <p:nvPr>
            <p:ph type="ftr" sz="quarter" idx="16"/>
          </p:nvPr>
        </p:nvSpPr>
        <p:spPr>
          <a:xfrm>
            <a:off x="0" y="6858000"/>
            <a:ext cx="0" cy="0"/>
          </a:xfrm>
        </p:spPr>
        <p:txBody>
          <a:bodyPr/>
          <a:lstStyle>
            <a:lvl1pPr>
              <a:defRPr sz="100">
                <a:noFill/>
              </a:defRPr>
            </a:lvl1pPr>
          </a:lstStyle>
          <a:p>
            <a:r>
              <a:rPr lang="it-IT"/>
              <a:t>Carlo Bertani, Maersk, Inland Decarbonization Lead</a:t>
            </a:r>
            <a:endParaRPr lang="en-GB"/>
          </a:p>
        </p:txBody>
      </p:sp>
      <p:sp>
        <p:nvSpPr>
          <p:cNvPr id="10" name="Slide Number Placeholder 9" hidden="1">
            <a:extLst>
              <a:ext uri="{FF2B5EF4-FFF2-40B4-BE49-F238E27FC236}">
                <a16:creationId xmlns:a16="http://schemas.microsoft.com/office/drawing/2014/main" id="{644E83C0-32E9-43EF-864A-C6C827731210}"/>
              </a:ext>
            </a:extLst>
          </p:cNvPr>
          <p:cNvSpPr>
            <a:spLocks noGrp="1"/>
          </p:cNvSpPr>
          <p:nvPr>
            <p:ph type="sldNum" sz="quarter" idx="17"/>
          </p:nvPr>
        </p:nvSpPr>
        <p:spPr>
          <a:xfrm>
            <a:off x="0" y="6858000"/>
            <a:ext cx="0" cy="0"/>
          </a:xfrm>
        </p:spPr>
        <p:txBody>
          <a:bodyPr/>
          <a:lstStyle>
            <a:lvl1pPr>
              <a:defRPr sz="100">
                <a:noFill/>
              </a:defRPr>
            </a:lvl1pPr>
          </a:lstStyle>
          <a:p>
            <a:endParaRPr lang="en-GB"/>
          </a:p>
          <a:p>
            <a:r>
              <a:rPr lang="en-GB"/>
              <a:t>.</a:t>
            </a:r>
          </a:p>
        </p:txBody>
      </p:sp>
      <p:sp>
        <p:nvSpPr>
          <p:cNvPr id="6" name="Date Placeholder 5" hidden="1">
            <a:extLst>
              <a:ext uri="{FF2B5EF4-FFF2-40B4-BE49-F238E27FC236}">
                <a16:creationId xmlns:a16="http://schemas.microsoft.com/office/drawing/2014/main" id="{08F8CACC-6EC3-45E4-B2E4-A9916C3AA0BC}"/>
              </a:ext>
            </a:extLst>
          </p:cNvPr>
          <p:cNvSpPr>
            <a:spLocks noGrp="1"/>
          </p:cNvSpPr>
          <p:nvPr>
            <p:ph type="dt" sz="half" idx="15"/>
          </p:nvPr>
        </p:nvSpPr>
        <p:spPr/>
        <p:txBody>
          <a:bodyPr/>
          <a:lstStyle>
            <a:lvl1pPr>
              <a:defRPr>
                <a:noFill/>
              </a:defRPr>
            </a:lvl1pPr>
          </a:lstStyle>
          <a:p>
            <a:r>
              <a:rPr lang="en-US"/>
              <a:t>September 20, 2022</a:t>
            </a:r>
            <a:endParaRPr lang="en-GB"/>
          </a:p>
        </p:txBody>
      </p:sp>
    </p:spTree>
    <p:extLst>
      <p:ext uri="{BB962C8B-B14F-4D97-AF65-F5344CB8AC3E}">
        <p14:creationId xmlns:p14="http://schemas.microsoft.com/office/powerpoint/2010/main" val="112687168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ase story B">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6223000" y="500063"/>
            <a:ext cx="5467350" cy="5137151"/>
          </a:xfrm>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solidFill>
                  <a:schemeClr val="tx1"/>
                </a:solidFill>
              </a:defRPr>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sp>
        <p:nvSpPr>
          <p:cNvPr id="2" name="Title 1"/>
          <p:cNvSpPr>
            <a:spLocks noGrp="1"/>
          </p:cNvSpPr>
          <p:nvPr>
            <p:ph type="title" hasCustomPrompt="1"/>
          </p:nvPr>
        </p:nvSpPr>
        <p:spPr>
          <a:xfrm>
            <a:off x="500062" y="2735263"/>
            <a:ext cx="5484813" cy="2365375"/>
          </a:xfrm>
        </p:spPr>
        <p:txBody>
          <a:bodyPr/>
          <a:lstStyle>
            <a:lvl1pPr>
              <a:defRPr sz="4000" b="0">
                <a:solidFill>
                  <a:schemeClr val="tx1"/>
                </a:solidFill>
                <a:latin typeface="+mj-lt"/>
              </a:defRPr>
            </a:lvl1pPr>
          </a:lstStyle>
          <a:p>
            <a:r>
              <a:rPr lang="en-GB" noProof="0"/>
              <a:t>Click to add title</a:t>
            </a:r>
          </a:p>
        </p:txBody>
      </p:sp>
      <p:sp>
        <p:nvSpPr>
          <p:cNvPr id="13" name="Content Placeholder 2">
            <a:extLst>
              <a:ext uri="{FF2B5EF4-FFF2-40B4-BE49-F238E27FC236}">
                <a16:creationId xmlns:a16="http://schemas.microsoft.com/office/drawing/2014/main" id="{F149FF58-D257-4EC7-B21D-296239E0971A}"/>
              </a:ext>
            </a:extLst>
          </p:cNvPr>
          <p:cNvSpPr>
            <a:spLocks noGrp="1"/>
          </p:cNvSpPr>
          <p:nvPr>
            <p:ph sz="quarter" idx="19" hasCustomPrompt="1"/>
          </p:nvPr>
        </p:nvSpPr>
        <p:spPr>
          <a:xfrm>
            <a:off x="500062" y="6278400"/>
            <a:ext cx="2862000" cy="133200"/>
          </a:xfrm>
        </p:spPr>
        <p:txBody>
          <a:bodyPr/>
          <a:lstStyle>
            <a:lvl1pPr marL="0" indent="0">
              <a:buNone/>
              <a:defRPr sz="900">
                <a:solidFill>
                  <a:srgbClr val="687A86"/>
                </a:solidFill>
              </a:defRPr>
            </a:lvl1pPr>
            <a:lvl2pPr marL="180000" indent="0">
              <a:buNone/>
              <a:defRPr/>
            </a:lvl2pPr>
          </a:lstStyle>
          <a:p>
            <a:pPr lvl="0"/>
            <a:r>
              <a:rPr lang="en-GB"/>
              <a:t>Insert case story</a:t>
            </a:r>
          </a:p>
        </p:txBody>
      </p:sp>
      <p:sp>
        <p:nvSpPr>
          <p:cNvPr id="9" name="Footer Placeholder 8" hidden="1">
            <a:extLst>
              <a:ext uri="{FF2B5EF4-FFF2-40B4-BE49-F238E27FC236}">
                <a16:creationId xmlns:a16="http://schemas.microsoft.com/office/drawing/2014/main" id="{A9A96F2B-17B8-409E-AEA9-1195DB57C00A}"/>
              </a:ext>
            </a:extLst>
          </p:cNvPr>
          <p:cNvSpPr>
            <a:spLocks noGrp="1"/>
          </p:cNvSpPr>
          <p:nvPr>
            <p:ph type="ftr" sz="quarter" idx="16"/>
          </p:nvPr>
        </p:nvSpPr>
        <p:spPr>
          <a:xfrm>
            <a:off x="0" y="6858000"/>
            <a:ext cx="0" cy="0"/>
          </a:xfrm>
        </p:spPr>
        <p:txBody>
          <a:bodyPr/>
          <a:lstStyle>
            <a:lvl1pPr>
              <a:defRPr sz="100">
                <a:noFill/>
              </a:defRPr>
            </a:lvl1pPr>
          </a:lstStyle>
          <a:p>
            <a:r>
              <a:rPr lang="it-IT"/>
              <a:t>Carlo Bertani, Maersk, Inland Decarbonization Lead</a:t>
            </a:r>
            <a:endParaRPr lang="en-GB"/>
          </a:p>
        </p:txBody>
      </p:sp>
      <p:sp>
        <p:nvSpPr>
          <p:cNvPr id="10" name="Slide Number Placeholder 9" hidden="1">
            <a:extLst>
              <a:ext uri="{FF2B5EF4-FFF2-40B4-BE49-F238E27FC236}">
                <a16:creationId xmlns:a16="http://schemas.microsoft.com/office/drawing/2014/main" id="{644E83C0-32E9-43EF-864A-C6C827731210}"/>
              </a:ext>
            </a:extLst>
          </p:cNvPr>
          <p:cNvSpPr>
            <a:spLocks noGrp="1"/>
          </p:cNvSpPr>
          <p:nvPr>
            <p:ph type="sldNum" sz="quarter" idx="17"/>
          </p:nvPr>
        </p:nvSpPr>
        <p:spPr>
          <a:xfrm>
            <a:off x="0" y="6858000"/>
            <a:ext cx="0" cy="0"/>
          </a:xfrm>
        </p:spPr>
        <p:txBody>
          <a:bodyPr/>
          <a:lstStyle>
            <a:lvl1pPr>
              <a:defRPr sz="100">
                <a:noFill/>
              </a:defRPr>
            </a:lvl1pPr>
          </a:lstStyle>
          <a:p>
            <a:endParaRPr lang="en-GB"/>
          </a:p>
          <a:p>
            <a:r>
              <a:rPr lang="en-GB"/>
              <a:t>.</a:t>
            </a:r>
          </a:p>
        </p:txBody>
      </p:sp>
      <p:sp>
        <p:nvSpPr>
          <p:cNvPr id="6" name="Date Placeholder 5" hidden="1">
            <a:extLst>
              <a:ext uri="{FF2B5EF4-FFF2-40B4-BE49-F238E27FC236}">
                <a16:creationId xmlns:a16="http://schemas.microsoft.com/office/drawing/2014/main" id="{08F8CACC-6EC3-45E4-B2E4-A9916C3AA0BC}"/>
              </a:ext>
            </a:extLst>
          </p:cNvPr>
          <p:cNvSpPr>
            <a:spLocks noGrp="1"/>
          </p:cNvSpPr>
          <p:nvPr>
            <p:ph type="dt" sz="half" idx="15"/>
          </p:nvPr>
        </p:nvSpPr>
        <p:spPr/>
        <p:txBody>
          <a:bodyPr/>
          <a:lstStyle>
            <a:lvl1pPr>
              <a:defRPr>
                <a:noFill/>
              </a:defRPr>
            </a:lvl1pPr>
          </a:lstStyle>
          <a:p>
            <a:r>
              <a:rPr lang="en-US"/>
              <a:t>September 20, 2022</a:t>
            </a:r>
            <a:endParaRPr lang="en-GB"/>
          </a:p>
        </p:txBody>
      </p:sp>
    </p:spTree>
    <p:extLst>
      <p:ext uri="{BB962C8B-B14F-4D97-AF65-F5344CB8AC3E}">
        <p14:creationId xmlns:p14="http://schemas.microsoft.com/office/powerpoint/2010/main" val="374751934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ase story C">
    <p:spTree>
      <p:nvGrpSpPr>
        <p:cNvPr id="1" name=""/>
        <p:cNvGrpSpPr/>
        <p:nvPr/>
      </p:nvGrpSpPr>
      <p:grpSpPr>
        <a:xfrm>
          <a:off x="0" y="0"/>
          <a:ext cx="0" cy="0"/>
          <a:chOff x="0" y="0"/>
          <a:chExt cx="0" cy="0"/>
        </a:xfrm>
      </p:grpSpPr>
      <p:sp>
        <p:nvSpPr>
          <p:cNvPr id="11" name="Background">
            <a:extLst>
              <a:ext uri="{FF2B5EF4-FFF2-40B4-BE49-F238E27FC236}">
                <a16:creationId xmlns:a16="http://schemas.microsoft.com/office/drawing/2014/main" id="{AF81BF6F-7D05-4852-828C-3879CADCF160}"/>
              </a:ext>
            </a:extLst>
          </p:cNvPr>
          <p:cNvSpPr/>
          <p:nvPr userDrawn="1"/>
        </p:nvSpPr>
        <p:spPr>
          <a:xfrm>
            <a:off x="0" y="0"/>
            <a:ext cx="12190476" cy="6858000"/>
          </a:xfrm>
          <a:prstGeom prst="rect">
            <a:avLst/>
          </a:prstGeom>
          <a:solidFill>
            <a:srgbClr val="ACACAC"/>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GB" sz="2000" noProof="0"/>
          </a:p>
        </p:txBody>
      </p:sp>
      <p:sp>
        <p:nvSpPr>
          <p:cNvPr id="17" name="Title 1">
            <a:extLst>
              <a:ext uri="{FF2B5EF4-FFF2-40B4-BE49-F238E27FC236}">
                <a16:creationId xmlns:a16="http://schemas.microsoft.com/office/drawing/2014/main" id="{D1FB8002-AF3C-460C-BA7E-9F5263B687BF}"/>
              </a:ext>
            </a:extLst>
          </p:cNvPr>
          <p:cNvSpPr>
            <a:spLocks noGrp="1"/>
          </p:cNvSpPr>
          <p:nvPr>
            <p:ph type="title" hasCustomPrompt="1"/>
          </p:nvPr>
        </p:nvSpPr>
        <p:spPr>
          <a:xfrm>
            <a:off x="500062" y="2732088"/>
            <a:ext cx="5484813" cy="2120712"/>
          </a:xfrm>
        </p:spPr>
        <p:txBody>
          <a:bodyPr/>
          <a:lstStyle>
            <a:lvl1pPr>
              <a:tabLst>
                <a:tab pos="936000" algn="l"/>
              </a:tabLst>
              <a:defRPr sz="4000" b="0">
                <a:solidFill>
                  <a:schemeClr val="bg1"/>
                </a:solidFill>
                <a:latin typeface="+mj-lt"/>
              </a:defRPr>
            </a:lvl1pPr>
          </a:lstStyle>
          <a:p>
            <a:r>
              <a:rPr lang="en-GB" noProof="0"/>
              <a:t>Click to add title, tab for first line indent</a:t>
            </a:r>
          </a:p>
        </p:txBody>
      </p:sp>
      <p:sp>
        <p:nvSpPr>
          <p:cNvPr id="21" name="Content Placeholder 2">
            <a:extLst>
              <a:ext uri="{FF2B5EF4-FFF2-40B4-BE49-F238E27FC236}">
                <a16:creationId xmlns:a16="http://schemas.microsoft.com/office/drawing/2014/main" id="{1BC693FA-5D05-4C1F-8558-FBF0F1B4B033}"/>
              </a:ext>
            </a:extLst>
          </p:cNvPr>
          <p:cNvSpPr>
            <a:spLocks noGrp="1"/>
          </p:cNvSpPr>
          <p:nvPr>
            <p:ph sz="quarter" idx="18" hasCustomPrompt="1"/>
          </p:nvPr>
        </p:nvSpPr>
        <p:spPr>
          <a:xfrm>
            <a:off x="500062" y="6250512"/>
            <a:ext cx="2862000" cy="133200"/>
          </a:xfrm>
        </p:spPr>
        <p:txBody>
          <a:bodyPr/>
          <a:lstStyle>
            <a:lvl1pPr marL="0" indent="0">
              <a:buNone/>
              <a:defRPr sz="900">
                <a:solidFill>
                  <a:schemeClr val="bg1"/>
                </a:solidFill>
              </a:defRPr>
            </a:lvl1pPr>
            <a:lvl2pPr marL="180000" indent="0">
              <a:buNone/>
              <a:defRPr/>
            </a:lvl2pPr>
          </a:lstStyle>
          <a:p>
            <a:pPr lvl="0"/>
            <a:r>
              <a:rPr lang="en-GB"/>
              <a:t>Insert case story</a:t>
            </a:r>
          </a:p>
        </p:txBody>
      </p:sp>
      <p:sp>
        <p:nvSpPr>
          <p:cNvPr id="22" name="Content Placeholder 3">
            <a:extLst>
              <a:ext uri="{FF2B5EF4-FFF2-40B4-BE49-F238E27FC236}">
                <a16:creationId xmlns:a16="http://schemas.microsoft.com/office/drawing/2014/main" id="{F804FBC7-9C3E-4D1D-B918-9B6E55CB4AFF}"/>
              </a:ext>
            </a:extLst>
          </p:cNvPr>
          <p:cNvSpPr>
            <a:spLocks noGrp="1"/>
          </p:cNvSpPr>
          <p:nvPr>
            <p:ph sz="quarter" idx="19" hasCustomPrompt="1"/>
          </p:nvPr>
        </p:nvSpPr>
        <p:spPr>
          <a:xfrm>
            <a:off x="500062" y="5084763"/>
            <a:ext cx="5486400" cy="273600"/>
          </a:xfrm>
        </p:spPr>
        <p:txBody>
          <a:bodyPr anchor="b" anchorCtr="0"/>
          <a:lstStyle>
            <a:lvl1pPr marL="0" indent="0">
              <a:buNone/>
              <a:defRPr sz="2400">
                <a:solidFill>
                  <a:schemeClr val="bg1"/>
                </a:solidFill>
                <a:latin typeface="+mj-lt"/>
              </a:defRPr>
            </a:lvl1pPr>
            <a:lvl2pPr marL="180000" indent="0">
              <a:buNone/>
              <a:defRPr/>
            </a:lvl2pPr>
          </a:lstStyle>
          <a:p>
            <a:pPr lvl="0"/>
            <a:r>
              <a:rPr lang="en-GB"/>
              <a:t>Click to add text</a:t>
            </a:r>
            <a:endParaRPr lang="en-US"/>
          </a:p>
        </p:txBody>
      </p:sp>
      <p:pic>
        <p:nvPicPr>
          <p:cNvPr id="13" name="Logo">
            <a:extLst>
              <a:ext uri="{FF2B5EF4-FFF2-40B4-BE49-F238E27FC236}">
                <a16:creationId xmlns:a16="http://schemas.microsoft.com/office/drawing/2014/main" id="{81AC2EDD-D666-4150-9ABF-DE1FAABE1B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7214" y="6137500"/>
            <a:ext cx="1435438" cy="320697"/>
          </a:xfrm>
          <a:prstGeom prst="rect">
            <a:avLst/>
          </a:prstGeom>
        </p:spPr>
      </p:pic>
      <p:sp>
        <p:nvSpPr>
          <p:cNvPr id="6" name="Date Placeholder 5" hidden="1">
            <a:extLst>
              <a:ext uri="{FF2B5EF4-FFF2-40B4-BE49-F238E27FC236}">
                <a16:creationId xmlns:a16="http://schemas.microsoft.com/office/drawing/2014/main" id="{BC8FE318-906F-4EA5-9B25-B9CA26679122}"/>
              </a:ext>
            </a:extLst>
          </p:cNvPr>
          <p:cNvSpPr>
            <a:spLocks noGrp="1"/>
          </p:cNvSpPr>
          <p:nvPr>
            <p:ph type="dt" sz="half" idx="15"/>
          </p:nvPr>
        </p:nvSpPr>
        <p:spPr>
          <a:xfrm>
            <a:off x="0" y="6858000"/>
            <a:ext cx="0" cy="0"/>
          </a:xfrm>
        </p:spPr>
        <p:txBody>
          <a:bodyPr/>
          <a:lstStyle/>
          <a:p>
            <a:r>
              <a:rPr lang="en-US"/>
              <a:t>September 20, 2022</a:t>
            </a:r>
            <a:endParaRPr lang="en-GB"/>
          </a:p>
        </p:txBody>
      </p:sp>
      <p:sp>
        <p:nvSpPr>
          <p:cNvPr id="27" name="Footer Placeholder 18" hidden="1">
            <a:extLst>
              <a:ext uri="{FF2B5EF4-FFF2-40B4-BE49-F238E27FC236}">
                <a16:creationId xmlns:a16="http://schemas.microsoft.com/office/drawing/2014/main" id="{7BC00E8E-7767-4CBC-8922-35975B938062}"/>
              </a:ext>
            </a:extLst>
          </p:cNvPr>
          <p:cNvSpPr>
            <a:spLocks noGrp="1"/>
          </p:cNvSpPr>
          <p:nvPr>
            <p:ph type="ftr" sz="quarter" idx="16"/>
          </p:nvPr>
        </p:nvSpPr>
        <p:spPr>
          <a:xfrm>
            <a:off x="0" y="6858000"/>
            <a:ext cx="0" cy="0"/>
          </a:xfrm>
        </p:spPr>
        <p:txBody>
          <a:bodyPr/>
          <a:lstStyle>
            <a:lvl1pPr>
              <a:defRPr sz="100">
                <a:noFill/>
              </a:defRPr>
            </a:lvl1pPr>
          </a:lstStyle>
          <a:p>
            <a:r>
              <a:rPr lang="it-IT"/>
              <a:t>Carlo Bertani, Maersk, Inland Decarbonization Lead</a:t>
            </a:r>
            <a:endParaRPr lang="en-GB"/>
          </a:p>
        </p:txBody>
      </p:sp>
      <p:sp>
        <p:nvSpPr>
          <p:cNvPr id="28" name="Slide Number Placeholder 19" hidden="1">
            <a:extLst>
              <a:ext uri="{FF2B5EF4-FFF2-40B4-BE49-F238E27FC236}">
                <a16:creationId xmlns:a16="http://schemas.microsoft.com/office/drawing/2014/main" id="{768E6C0E-9500-4A30-831D-49B7D31ACD26}"/>
              </a:ext>
            </a:extLst>
          </p:cNvPr>
          <p:cNvSpPr>
            <a:spLocks noGrp="1"/>
          </p:cNvSpPr>
          <p:nvPr>
            <p:ph type="sldNum" sz="quarter" idx="17"/>
          </p:nvPr>
        </p:nvSpPr>
        <p:spPr>
          <a:xfrm>
            <a:off x="0" y="6858000"/>
            <a:ext cx="0" cy="0"/>
          </a:xfrm>
        </p:spPr>
        <p:txBody>
          <a:bodyPr/>
          <a:lstStyle>
            <a:lvl1pPr>
              <a:defRPr sz="100">
                <a:noFill/>
              </a:defRPr>
            </a:lvl1pPr>
          </a:lstStyle>
          <a:p>
            <a:r>
              <a:rPr lang="en-GB"/>
              <a:t>.</a:t>
            </a:r>
          </a:p>
        </p:txBody>
      </p:sp>
    </p:spTree>
    <p:extLst>
      <p:ext uri="{BB962C8B-B14F-4D97-AF65-F5344CB8AC3E}">
        <p14:creationId xmlns:p14="http://schemas.microsoft.com/office/powerpoint/2010/main" val="117344783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ase story D">
    <p:spTree>
      <p:nvGrpSpPr>
        <p:cNvPr id="1" name=""/>
        <p:cNvGrpSpPr/>
        <p:nvPr/>
      </p:nvGrpSpPr>
      <p:grpSpPr>
        <a:xfrm>
          <a:off x="0" y="0"/>
          <a:ext cx="0" cy="0"/>
          <a:chOff x="0" y="0"/>
          <a:chExt cx="0" cy="0"/>
        </a:xfrm>
      </p:grpSpPr>
      <p:sp>
        <p:nvSpPr>
          <p:cNvPr id="23" name="Picture Placeholder 3"/>
          <p:cNvSpPr>
            <a:spLocks noGrp="1"/>
          </p:cNvSpPr>
          <p:nvPr>
            <p:ph type="pic" sz="quarter" idx="14" hasCustomPrompt="1"/>
          </p:nvPr>
        </p:nvSpPr>
        <p:spPr>
          <a:xfrm>
            <a:off x="6223001" y="501650"/>
            <a:ext cx="5467350" cy="5135563"/>
          </a:xfrm>
          <a:noFill/>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sp>
        <p:nvSpPr>
          <p:cNvPr id="31" name="Title 1">
            <a:extLst>
              <a:ext uri="{FF2B5EF4-FFF2-40B4-BE49-F238E27FC236}">
                <a16:creationId xmlns:a16="http://schemas.microsoft.com/office/drawing/2014/main" id="{740DA269-FA7A-44B3-BAB8-307D66285E09}"/>
              </a:ext>
            </a:extLst>
          </p:cNvPr>
          <p:cNvSpPr>
            <a:spLocks noGrp="1"/>
          </p:cNvSpPr>
          <p:nvPr>
            <p:ph type="title" hasCustomPrompt="1"/>
          </p:nvPr>
        </p:nvSpPr>
        <p:spPr>
          <a:xfrm>
            <a:off x="500062" y="2732088"/>
            <a:ext cx="5484813" cy="2125662"/>
          </a:xfrm>
        </p:spPr>
        <p:txBody>
          <a:bodyPr/>
          <a:lstStyle>
            <a:lvl1pPr>
              <a:tabLst>
                <a:tab pos="936000" algn="l"/>
              </a:tabLst>
              <a:defRPr sz="4000" b="0">
                <a:solidFill>
                  <a:schemeClr val="tx1"/>
                </a:solidFill>
                <a:latin typeface="+mj-lt"/>
              </a:defRPr>
            </a:lvl1pPr>
          </a:lstStyle>
          <a:p>
            <a:r>
              <a:rPr lang="en-GB" noProof="0"/>
              <a:t>Click to add title, tab for first line indent</a:t>
            </a:r>
          </a:p>
        </p:txBody>
      </p:sp>
      <p:sp>
        <p:nvSpPr>
          <p:cNvPr id="9" name="Content Placeholder 2">
            <a:extLst>
              <a:ext uri="{FF2B5EF4-FFF2-40B4-BE49-F238E27FC236}">
                <a16:creationId xmlns:a16="http://schemas.microsoft.com/office/drawing/2014/main" id="{A5760E0E-D53B-47E2-9695-6AA917F7B7A1}"/>
              </a:ext>
            </a:extLst>
          </p:cNvPr>
          <p:cNvSpPr>
            <a:spLocks noGrp="1"/>
          </p:cNvSpPr>
          <p:nvPr>
            <p:ph sz="quarter" idx="18" hasCustomPrompt="1"/>
          </p:nvPr>
        </p:nvSpPr>
        <p:spPr>
          <a:xfrm>
            <a:off x="500062" y="6252276"/>
            <a:ext cx="2862000" cy="133200"/>
          </a:xfrm>
        </p:spPr>
        <p:txBody>
          <a:bodyPr/>
          <a:lstStyle>
            <a:lvl1pPr marL="0" indent="0">
              <a:buNone/>
              <a:defRPr sz="900">
                <a:solidFill>
                  <a:schemeClr val="tx1"/>
                </a:solidFill>
              </a:defRPr>
            </a:lvl1pPr>
            <a:lvl2pPr marL="180000" indent="0">
              <a:buNone/>
              <a:defRPr/>
            </a:lvl2pPr>
          </a:lstStyle>
          <a:p>
            <a:pPr lvl="0"/>
            <a:r>
              <a:rPr lang="en-GB"/>
              <a:t>Insert case story</a:t>
            </a:r>
          </a:p>
        </p:txBody>
      </p:sp>
      <p:sp>
        <p:nvSpPr>
          <p:cNvPr id="12" name="Content Placeholder 3">
            <a:extLst>
              <a:ext uri="{FF2B5EF4-FFF2-40B4-BE49-F238E27FC236}">
                <a16:creationId xmlns:a16="http://schemas.microsoft.com/office/drawing/2014/main" id="{37DD9DDB-5F46-40A0-A8FA-05AFD85DDCF9}"/>
              </a:ext>
            </a:extLst>
          </p:cNvPr>
          <p:cNvSpPr>
            <a:spLocks noGrp="1"/>
          </p:cNvSpPr>
          <p:nvPr>
            <p:ph sz="quarter" idx="19" hasCustomPrompt="1"/>
          </p:nvPr>
        </p:nvSpPr>
        <p:spPr>
          <a:xfrm>
            <a:off x="500062" y="5084763"/>
            <a:ext cx="5486400" cy="273600"/>
          </a:xfrm>
        </p:spPr>
        <p:txBody>
          <a:bodyPr anchor="b" anchorCtr="0"/>
          <a:lstStyle>
            <a:lvl1pPr marL="0" indent="0">
              <a:buNone/>
              <a:defRPr sz="2400">
                <a:solidFill>
                  <a:schemeClr val="tx1"/>
                </a:solidFill>
                <a:latin typeface="+mj-lt"/>
              </a:defRPr>
            </a:lvl1pPr>
            <a:lvl2pPr marL="180000" indent="0">
              <a:buNone/>
              <a:defRPr/>
            </a:lvl2pPr>
          </a:lstStyle>
          <a:p>
            <a:pPr lvl="0"/>
            <a:r>
              <a:rPr lang="en-GB"/>
              <a:t>Click to add text</a:t>
            </a:r>
            <a:endParaRPr lang="en-US"/>
          </a:p>
        </p:txBody>
      </p:sp>
      <p:grpSp>
        <p:nvGrpSpPr>
          <p:cNvPr id="16" name="Group logo">
            <a:extLst>
              <a:ext uri="{FF2B5EF4-FFF2-40B4-BE49-F238E27FC236}">
                <a16:creationId xmlns:a16="http://schemas.microsoft.com/office/drawing/2014/main" id="{F096A198-57B0-402E-B8FD-71C5BF944700}"/>
              </a:ext>
            </a:extLst>
          </p:cNvPr>
          <p:cNvGrpSpPr>
            <a:grpSpLocks noChangeAspect="1"/>
          </p:cNvGrpSpPr>
          <p:nvPr userDrawn="1"/>
        </p:nvGrpSpPr>
        <p:grpSpPr bwMode="auto">
          <a:xfrm>
            <a:off x="10256489" y="6137500"/>
            <a:ext cx="1436163" cy="320400"/>
            <a:chOff x="6478" y="3868"/>
            <a:chExt cx="892" cy="199"/>
          </a:xfrm>
        </p:grpSpPr>
        <p:sp>
          <p:nvSpPr>
            <p:cNvPr id="17" name="Freeform 5">
              <a:extLst>
                <a:ext uri="{FF2B5EF4-FFF2-40B4-BE49-F238E27FC236}">
                  <a16:creationId xmlns:a16="http://schemas.microsoft.com/office/drawing/2014/main" id="{9735D8F0-DF96-4E27-BA61-1D988B869192}"/>
                </a:ext>
              </a:extLst>
            </p:cNvPr>
            <p:cNvSpPr>
              <a:spLocks/>
            </p:cNvSpPr>
            <p:nvPr userDrawn="1"/>
          </p:nvSpPr>
          <p:spPr bwMode="auto">
            <a:xfrm>
              <a:off x="6749" y="3923"/>
              <a:ext cx="104" cy="88"/>
            </a:xfrm>
            <a:custGeom>
              <a:avLst/>
              <a:gdLst>
                <a:gd name="T0" fmla="*/ 0 w 104"/>
                <a:gd name="T1" fmla="*/ 88 h 88"/>
                <a:gd name="T2" fmla="*/ 0 w 104"/>
                <a:gd name="T3" fmla="*/ 0 h 88"/>
                <a:gd name="T4" fmla="*/ 23 w 104"/>
                <a:gd name="T5" fmla="*/ 0 h 88"/>
                <a:gd name="T6" fmla="*/ 52 w 104"/>
                <a:gd name="T7" fmla="*/ 66 h 88"/>
                <a:gd name="T8" fmla="*/ 81 w 104"/>
                <a:gd name="T9" fmla="*/ 0 h 88"/>
                <a:gd name="T10" fmla="*/ 104 w 104"/>
                <a:gd name="T11" fmla="*/ 0 h 88"/>
                <a:gd name="T12" fmla="*/ 104 w 104"/>
                <a:gd name="T13" fmla="*/ 88 h 88"/>
                <a:gd name="T14" fmla="*/ 85 w 104"/>
                <a:gd name="T15" fmla="*/ 88 h 88"/>
                <a:gd name="T16" fmla="*/ 85 w 104"/>
                <a:gd name="T17" fmla="*/ 37 h 88"/>
                <a:gd name="T18" fmla="*/ 62 w 104"/>
                <a:gd name="T19" fmla="*/ 88 h 88"/>
                <a:gd name="T20" fmla="*/ 42 w 104"/>
                <a:gd name="T21" fmla="*/ 88 h 88"/>
                <a:gd name="T22" fmla="*/ 19 w 104"/>
                <a:gd name="T23" fmla="*/ 38 h 88"/>
                <a:gd name="T24" fmla="*/ 19 w 104"/>
                <a:gd name="T25" fmla="*/ 88 h 88"/>
                <a:gd name="T26" fmla="*/ 0 w 104"/>
                <a:gd name="T2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88">
                  <a:moveTo>
                    <a:pt x="0" y="88"/>
                  </a:moveTo>
                  <a:lnTo>
                    <a:pt x="0" y="0"/>
                  </a:lnTo>
                  <a:lnTo>
                    <a:pt x="23" y="0"/>
                  </a:lnTo>
                  <a:lnTo>
                    <a:pt x="52" y="66"/>
                  </a:lnTo>
                  <a:lnTo>
                    <a:pt x="81" y="0"/>
                  </a:lnTo>
                  <a:lnTo>
                    <a:pt x="104" y="0"/>
                  </a:lnTo>
                  <a:lnTo>
                    <a:pt x="104" y="88"/>
                  </a:lnTo>
                  <a:lnTo>
                    <a:pt x="85" y="88"/>
                  </a:lnTo>
                  <a:lnTo>
                    <a:pt x="85" y="37"/>
                  </a:lnTo>
                  <a:lnTo>
                    <a:pt x="62" y="88"/>
                  </a:lnTo>
                  <a:lnTo>
                    <a:pt x="42" y="88"/>
                  </a:lnTo>
                  <a:lnTo>
                    <a:pt x="19" y="38"/>
                  </a:lnTo>
                  <a:lnTo>
                    <a:pt x="19"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6">
              <a:extLst>
                <a:ext uri="{FF2B5EF4-FFF2-40B4-BE49-F238E27FC236}">
                  <a16:creationId xmlns:a16="http://schemas.microsoft.com/office/drawing/2014/main" id="{1497644D-7612-422C-AF4D-1E0DD385458D}"/>
                </a:ext>
              </a:extLst>
            </p:cNvPr>
            <p:cNvSpPr>
              <a:spLocks noEditPoints="1"/>
            </p:cNvSpPr>
            <p:nvPr userDrawn="1"/>
          </p:nvSpPr>
          <p:spPr bwMode="auto">
            <a:xfrm>
              <a:off x="6861" y="3923"/>
              <a:ext cx="106" cy="88"/>
            </a:xfrm>
            <a:custGeom>
              <a:avLst/>
              <a:gdLst>
                <a:gd name="T0" fmla="*/ 23 w 106"/>
                <a:gd name="T1" fmla="*/ 88 h 88"/>
                <a:gd name="T2" fmla="*/ 0 w 106"/>
                <a:gd name="T3" fmla="*/ 88 h 88"/>
                <a:gd name="T4" fmla="*/ 40 w 106"/>
                <a:gd name="T5" fmla="*/ 0 h 88"/>
                <a:gd name="T6" fmla="*/ 67 w 106"/>
                <a:gd name="T7" fmla="*/ 0 h 88"/>
                <a:gd name="T8" fmla="*/ 106 w 106"/>
                <a:gd name="T9" fmla="*/ 88 h 88"/>
                <a:gd name="T10" fmla="*/ 84 w 106"/>
                <a:gd name="T11" fmla="*/ 88 h 88"/>
                <a:gd name="T12" fmla="*/ 76 w 106"/>
                <a:gd name="T13" fmla="*/ 71 h 88"/>
                <a:gd name="T14" fmla="*/ 30 w 106"/>
                <a:gd name="T15" fmla="*/ 71 h 88"/>
                <a:gd name="T16" fmla="*/ 23 w 106"/>
                <a:gd name="T17" fmla="*/ 88 h 88"/>
                <a:gd name="T18" fmla="*/ 69 w 106"/>
                <a:gd name="T19" fmla="*/ 54 h 88"/>
                <a:gd name="T20" fmla="*/ 53 w 106"/>
                <a:gd name="T21" fmla="*/ 17 h 88"/>
                <a:gd name="T22" fmla="*/ 38 w 106"/>
                <a:gd name="T23" fmla="*/ 54 h 88"/>
                <a:gd name="T24" fmla="*/ 69 w 106"/>
                <a:gd name="T25" fmla="*/ 5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88">
                  <a:moveTo>
                    <a:pt x="23" y="88"/>
                  </a:moveTo>
                  <a:lnTo>
                    <a:pt x="0" y="88"/>
                  </a:lnTo>
                  <a:lnTo>
                    <a:pt x="40" y="0"/>
                  </a:lnTo>
                  <a:lnTo>
                    <a:pt x="67" y="0"/>
                  </a:lnTo>
                  <a:lnTo>
                    <a:pt x="106" y="88"/>
                  </a:lnTo>
                  <a:lnTo>
                    <a:pt x="84" y="88"/>
                  </a:lnTo>
                  <a:lnTo>
                    <a:pt x="76" y="71"/>
                  </a:lnTo>
                  <a:lnTo>
                    <a:pt x="30" y="71"/>
                  </a:lnTo>
                  <a:lnTo>
                    <a:pt x="23" y="88"/>
                  </a:lnTo>
                  <a:close/>
                  <a:moveTo>
                    <a:pt x="69" y="54"/>
                  </a:moveTo>
                  <a:lnTo>
                    <a:pt x="53" y="17"/>
                  </a:lnTo>
                  <a:lnTo>
                    <a:pt x="38" y="54"/>
                  </a:lnTo>
                  <a:lnTo>
                    <a:pt x="69"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7">
              <a:extLst>
                <a:ext uri="{FF2B5EF4-FFF2-40B4-BE49-F238E27FC236}">
                  <a16:creationId xmlns:a16="http://schemas.microsoft.com/office/drawing/2014/main" id="{A6B732CD-52AC-420B-8B09-36FD5C70C89F}"/>
                </a:ext>
              </a:extLst>
            </p:cNvPr>
            <p:cNvSpPr>
              <a:spLocks/>
            </p:cNvSpPr>
            <p:nvPr userDrawn="1"/>
          </p:nvSpPr>
          <p:spPr bwMode="auto">
            <a:xfrm>
              <a:off x="6976" y="3923"/>
              <a:ext cx="84" cy="88"/>
            </a:xfrm>
            <a:custGeom>
              <a:avLst/>
              <a:gdLst>
                <a:gd name="T0" fmla="*/ 0 w 84"/>
                <a:gd name="T1" fmla="*/ 88 h 88"/>
                <a:gd name="T2" fmla="*/ 0 w 84"/>
                <a:gd name="T3" fmla="*/ 0 h 88"/>
                <a:gd name="T4" fmla="*/ 83 w 84"/>
                <a:gd name="T5" fmla="*/ 0 h 88"/>
                <a:gd name="T6" fmla="*/ 83 w 84"/>
                <a:gd name="T7" fmla="*/ 18 h 88"/>
                <a:gd name="T8" fmla="*/ 20 w 84"/>
                <a:gd name="T9" fmla="*/ 18 h 88"/>
                <a:gd name="T10" fmla="*/ 20 w 84"/>
                <a:gd name="T11" fmla="*/ 35 h 88"/>
                <a:gd name="T12" fmla="*/ 75 w 84"/>
                <a:gd name="T13" fmla="*/ 35 h 88"/>
                <a:gd name="T14" fmla="*/ 75 w 84"/>
                <a:gd name="T15" fmla="*/ 53 h 88"/>
                <a:gd name="T16" fmla="*/ 20 w 84"/>
                <a:gd name="T17" fmla="*/ 53 h 88"/>
                <a:gd name="T18" fmla="*/ 20 w 84"/>
                <a:gd name="T19" fmla="*/ 71 h 88"/>
                <a:gd name="T20" fmla="*/ 84 w 84"/>
                <a:gd name="T21" fmla="*/ 71 h 88"/>
                <a:gd name="T22" fmla="*/ 84 w 84"/>
                <a:gd name="T23" fmla="*/ 88 h 88"/>
                <a:gd name="T24" fmla="*/ 0 w 84"/>
                <a:gd name="T25"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88">
                  <a:moveTo>
                    <a:pt x="0" y="88"/>
                  </a:moveTo>
                  <a:lnTo>
                    <a:pt x="0" y="0"/>
                  </a:lnTo>
                  <a:lnTo>
                    <a:pt x="83" y="0"/>
                  </a:lnTo>
                  <a:lnTo>
                    <a:pt x="83" y="18"/>
                  </a:lnTo>
                  <a:lnTo>
                    <a:pt x="20" y="18"/>
                  </a:lnTo>
                  <a:lnTo>
                    <a:pt x="20" y="35"/>
                  </a:lnTo>
                  <a:lnTo>
                    <a:pt x="75" y="35"/>
                  </a:lnTo>
                  <a:lnTo>
                    <a:pt x="75" y="53"/>
                  </a:lnTo>
                  <a:lnTo>
                    <a:pt x="20" y="53"/>
                  </a:lnTo>
                  <a:lnTo>
                    <a:pt x="20" y="71"/>
                  </a:lnTo>
                  <a:lnTo>
                    <a:pt x="84" y="71"/>
                  </a:lnTo>
                  <a:lnTo>
                    <a:pt x="84"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8">
              <a:extLst>
                <a:ext uri="{FF2B5EF4-FFF2-40B4-BE49-F238E27FC236}">
                  <a16:creationId xmlns:a16="http://schemas.microsoft.com/office/drawing/2014/main" id="{C85937AE-5276-446F-AB67-7B60605D469B}"/>
                </a:ext>
              </a:extLst>
            </p:cNvPr>
            <p:cNvSpPr>
              <a:spLocks noEditPoints="1"/>
            </p:cNvSpPr>
            <p:nvPr userDrawn="1"/>
          </p:nvSpPr>
          <p:spPr bwMode="auto">
            <a:xfrm>
              <a:off x="7076" y="3923"/>
              <a:ext cx="85" cy="88"/>
            </a:xfrm>
            <a:custGeom>
              <a:avLst/>
              <a:gdLst>
                <a:gd name="T0" fmla="*/ 0 w 94"/>
                <a:gd name="T1" fmla="*/ 96 h 96"/>
                <a:gd name="T2" fmla="*/ 0 w 94"/>
                <a:gd name="T3" fmla="*/ 0 h 96"/>
                <a:gd name="T4" fmla="*/ 77 w 94"/>
                <a:gd name="T5" fmla="*/ 0 h 96"/>
                <a:gd name="T6" fmla="*/ 93 w 94"/>
                <a:gd name="T7" fmla="*/ 16 h 96"/>
                <a:gd name="T8" fmla="*/ 93 w 94"/>
                <a:gd name="T9" fmla="*/ 48 h 96"/>
                <a:gd name="T10" fmla="*/ 74 w 94"/>
                <a:gd name="T11" fmla="*/ 63 h 96"/>
                <a:gd name="T12" fmla="*/ 72 w 94"/>
                <a:gd name="T13" fmla="*/ 63 h 96"/>
                <a:gd name="T14" fmla="*/ 94 w 94"/>
                <a:gd name="T15" fmla="*/ 96 h 96"/>
                <a:gd name="T16" fmla="*/ 69 w 94"/>
                <a:gd name="T17" fmla="*/ 96 h 96"/>
                <a:gd name="T18" fmla="*/ 48 w 94"/>
                <a:gd name="T19" fmla="*/ 63 h 96"/>
                <a:gd name="T20" fmla="*/ 23 w 94"/>
                <a:gd name="T21" fmla="*/ 63 h 96"/>
                <a:gd name="T22" fmla="*/ 23 w 94"/>
                <a:gd name="T23" fmla="*/ 96 h 96"/>
                <a:gd name="T24" fmla="*/ 0 w 94"/>
                <a:gd name="T25" fmla="*/ 96 h 96"/>
                <a:gd name="T26" fmla="*/ 23 w 94"/>
                <a:gd name="T27" fmla="*/ 44 h 96"/>
                <a:gd name="T28" fmla="*/ 71 w 94"/>
                <a:gd name="T29" fmla="*/ 44 h 96"/>
                <a:gd name="T30" fmla="*/ 71 w 94"/>
                <a:gd name="T31" fmla="*/ 19 h 96"/>
                <a:gd name="T32" fmla="*/ 23 w 94"/>
                <a:gd name="T33" fmla="*/ 19 h 96"/>
                <a:gd name="T34" fmla="*/ 23 w 94"/>
                <a:gd name="T35" fmla="*/ 4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4" h="96">
                  <a:moveTo>
                    <a:pt x="0" y="96"/>
                  </a:moveTo>
                  <a:cubicBezTo>
                    <a:pt x="0" y="0"/>
                    <a:pt x="0" y="0"/>
                    <a:pt x="0" y="0"/>
                  </a:cubicBezTo>
                  <a:cubicBezTo>
                    <a:pt x="77" y="0"/>
                    <a:pt x="77" y="0"/>
                    <a:pt x="77" y="0"/>
                  </a:cubicBezTo>
                  <a:cubicBezTo>
                    <a:pt x="87" y="0"/>
                    <a:pt x="93" y="6"/>
                    <a:pt x="93" y="16"/>
                  </a:cubicBezTo>
                  <a:cubicBezTo>
                    <a:pt x="93" y="48"/>
                    <a:pt x="93" y="48"/>
                    <a:pt x="93" y="48"/>
                  </a:cubicBezTo>
                  <a:cubicBezTo>
                    <a:pt x="93" y="56"/>
                    <a:pt x="87" y="63"/>
                    <a:pt x="74" y="63"/>
                  </a:cubicBezTo>
                  <a:cubicBezTo>
                    <a:pt x="73" y="63"/>
                    <a:pt x="72" y="63"/>
                    <a:pt x="72" y="63"/>
                  </a:cubicBezTo>
                  <a:cubicBezTo>
                    <a:pt x="94" y="96"/>
                    <a:pt x="94" y="96"/>
                    <a:pt x="94" y="96"/>
                  </a:cubicBezTo>
                  <a:cubicBezTo>
                    <a:pt x="69" y="96"/>
                    <a:pt x="69" y="96"/>
                    <a:pt x="69" y="96"/>
                  </a:cubicBezTo>
                  <a:cubicBezTo>
                    <a:pt x="48" y="63"/>
                    <a:pt x="48" y="63"/>
                    <a:pt x="48" y="63"/>
                  </a:cubicBezTo>
                  <a:cubicBezTo>
                    <a:pt x="23" y="63"/>
                    <a:pt x="23" y="63"/>
                    <a:pt x="23" y="63"/>
                  </a:cubicBezTo>
                  <a:cubicBezTo>
                    <a:pt x="23" y="96"/>
                    <a:pt x="23" y="96"/>
                    <a:pt x="23" y="96"/>
                  </a:cubicBezTo>
                  <a:lnTo>
                    <a:pt x="0" y="96"/>
                  </a:lnTo>
                  <a:close/>
                  <a:moveTo>
                    <a:pt x="23" y="44"/>
                  </a:moveTo>
                  <a:cubicBezTo>
                    <a:pt x="71" y="44"/>
                    <a:pt x="71" y="44"/>
                    <a:pt x="71" y="44"/>
                  </a:cubicBezTo>
                  <a:cubicBezTo>
                    <a:pt x="71" y="19"/>
                    <a:pt x="71" y="19"/>
                    <a:pt x="71" y="19"/>
                  </a:cubicBezTo>
                  <a:cubicBezTo>
                    <a:pt x="23" y="19"/>
                    <a:pt x="23" y="19"/>
                    <a:pt x="23" y="19"/>
                  </a:cubicBezTo>
                  <a:cubicBezTo>
                    <a:pt x="23" y="44"/>
                    <a:pt x="23" y="44"/>
                    <a:pt x="23" y="4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Freeform 9">
              <a:extLst>
                <a:ext uri="{FF2B5EF4-FFF2-40B4-BE49-F238E27FC236}">
                  <a16:creationId xmlns:a16="http://schemas.microsoft.com/office/drawing/2014/main" id="{1142013A-0C22-460F-9469-E0A34D93C5A3}"/>
                </a:ext>
              </a:extLst>
            </p:cNvPr>
            <p:cNvSpPr>
              <a:spLocks/>
            </p:cNvSpPr>
            <p:nvPr userDrawn="1"/>
          </p:nvSpPr>
          <p:spPr bwMode="auto">
            <a:xfrm>
              <a:off x="7177" y="3923"/>
              <a:ext cx="84" cy="88"/>
            </a:xfrm>
            <a:custGeom>
              <a:avLst/>
              <a:gdLst>
                <a:gd name="T0" fmla="*/ 23 w 92"/>
                <a:gd name="T1" fmla="*/ 96 h 96"/>
                <a:gd name="T2" fmla="*/ 15 w 92"/>
                <a:gd name="T3" fmla="*/ 96 h 96"/>
                <a:gd name="T4" fmla="*/ 0 w 92"/>
                <a:gd name="T5" fmla="*/ 82 h 96"/>
                <a:gd name="T6" fmla="*/ 0 w 92"/>
                <a:gd name="T7" fmla="*/ 70 h 96"/>
                <a:gd name="T8" fmla="*/ 23 w 92"/>
                <a:gd name="T9" fmla="*/ 70 h 96"/>
                <a:gd name="T10" fmla="*/ 23 w 92"/>
                <a:gd name="T11" fmla="*/ 77 h 96"/>
                <a:gd name="T12" fmla="*/ 70 w 92"/>
                <a:gd name="T13" fmla="*/ 77 h 96"/>
                <a:gd name="T14" fmla="*/ 70 w 92"/>
                <a:gd name="T15" fmla="*/ 57 h 96"/>
                <a:gd name="T16" fmla="*/ 16 w 92"/>
                <a:gd name="T17" fmla="*/ 57 h 96"/>
                <a:gd name="T18" fmla="*/ 1 w 92"/>
                <a:gd name="T19" fmla="*/ 43 h 96"/>
                <a:gd name="T20" fmla="*/ 1 w 92"/>
                <a:gd name="T21" fmla="*/ 15 h 96"/>
                <a:gd name="T22" fmla="*/ 16 w 92"/>
                <a:gd name="T23" fmla="*/ 0 h 96"/>
                <a:gd name="T24" fmla="*/ 78 w 92"/>
                <a:gd name="T25" fmla="*/ 0 h 96"/>
                <a:gd name="T26" fmla="*/ 92 w 92"/>
                <a:gd name="T27" fmla="*/ 16 h 96"/>
                <a:gd name="T28" fmla="*/ 92 w 92"/>
                <a:gd name="T29" fmla="*/ 27 h 96"/>
                <a:gd name="T30" fmla="*/ 70 w 92"/>
                <a:gd name="T31" fmla="*/ 27 h 96"/>
                <a:gd name="T32" fmla="*/ 70 w 92"/>
                <a:gd name="T33" fmla="*/ 19 h 96"/>
                <a:gd name="T34" fmla="*/ 23 w 92"/>
                <a:gd name="T35" fmla="*/ 19 h 96"/>
                <a:gd name="T36" fmla="*/ 23 w 92"/>
                <a:gd name="T37" fmla="*/ 38 h 96"/>
                <a:gd name="T38" fmla="*/ 77 w 92"/>
                <a:gd name="T39" fmla="*/ 38 h 96"/>
                <a:gd name="T40" fmla="*/ 92 w 92"/>
                <a:gd name="T41" fmla="*/ 54 h 96"/>
                <a:gd name="T42" fmla="*/ 92 w 92"/>
                <a:gd name="T43" fmla="*/ 81 h 96"/>
                <a:gd name="T44" fmla="*/ 77 w 92"/>
                <a:gd name="T45" fmla="*/ 96 h 96"/>
                <a:gd name="T46" fmla="*/ 23 w 92"/>
                <a:gd name="T47"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2" h="96">
                  <a:moveTo>
                    <a:pt x="23" y="96"/>
                  </a:moveTo>
                  <a:cubicBezTo>
                    <a:pt x="15" y="96"/>
                    <a:pt x="15" y="96"/>
                    <a:pt x="15" y="96"/>
                  </a:cubicBezTo>
                  <a:cubicBezTo>
                    <a:pt x="5" y="96"/>
                    <a:pt x="0" y="90"/>
                    <a:pt x="0" y="82"/>
                  </a:cubicBezTo>
                  <a:cubicBezTo>
                    <a:pt x="0" y="70"/>
                    <a:pt x="0" y="70"/>
                    <a:pt x="0" y="70"/>
                  </a:cubicBezTo>
                  <a:cubicBezTo>
                    <a:pt x="23" y="70"/>
                    <a:pt x="23" y="70"/>
                    <a:pt x="23" y="70"/>
                  </a:cubicBezTo>
                  <a:cubicBezTo>
                    <a:pt x="23" y="77"/>
                    <a:pt x="23" y="77"/>
                    <a:pt x="23" y="77"/>
                  </a:cubicBezTo>
                  <a:cubicBezTo>
                    <a:pt x="70" y="77"/>
                    <a:pt x="70" y="77"/>
                    <a:pt x="70" y="77"/>
                  </a:cubicBezTo>
                  <a:cubicBezTo>
                    <a:pt x="70" y="57"/>
                    <a:pt x="70" y="57"/>
                    <a:pt x="70" y="57"/>
                  </a:cubicBezTo>
                  <a:cubicBezTo>
                    <a:pt x="70" y="57"/>
                    <a:pt x="24" y="57"/>
                    <a:pt x="16" y="57"/>
                  </a:cubicBezTo>
                  <a:cubicBezTo>
                    <a:pt x="7" y="57"/>
                    <a:pt x="1" y="51"/>
                    <a:pt x="1" y="43"/>
                  </a:cubicBezTo>
                  <a:cubicBezTo>
                    <a:pt x="1" y="15"/>
                    <a:pt x="1" y="15"/>
                    <a:pt x="1" y="15"/>
                  </a:cubicBezTo>
                  <a:cubicBezTo>
                    <a:pt x="1" y="6"/>
                    <a:pt x="8" y="0"/>
                    <a:pt x="16" y="0"/>
                  </a:cubicBezTo>
                  <a:cubicBezTo>
                    <a:pt x="24" y="0"/>
                    <a:pt x="78" y="0"/>
                    <a:pt x="78" y="0"/>
                  </a:cubicBezTo>
                  <a:cubicBezTo>
                    <a:pt x="86" y="0"/>
                    <a:pt x="92" y="6"/>
                    <a:pt x="92" y="16"/>
                  </a:cubicBezTo>
                  <a:cubicBezTo>
                    <a:pt x="92" y="25"/>
                    <a:pt x="92" y="27"/>
                    <a:pt x="92" y="27"/>
                  </a:cubicBezTo>
                  <a:cubicBezTo>
                    <a:pt x="70" y="27"/>
                    <a:pt x="70" y="27"/>
                    <a:pt x="70" y="27"/>
                  </a:cubicBezTo>
                  <a:cubicBezTo>
                    <a:pt x="70" y="19"/>
                    <a:pt x="70" y="19"/>
                    <a:pt x="70" y="19"/>
                  </a:cubicBezTo>
                  <a:cubicBezTo>
                    <a:pt x="23" y="19"/>
                    <a:pt x="23" y="19"/>
                    <a:pt x="23" y="19"/>
                  </a:cubicBezTo>
                  <a:cubicBezTo>
                    <a:pt x="23" y="38"/>
                    <a:pt x="23" y="38"/>
                    <a:pt x="23" y="38"/>
                  </a:cubicBezTo>
                  <a:cubicBezTo>
                    <a:pt x="77" y="38"/>
                    <a:pt x="77" y="38"/>
                    <a:pt x="77" y="38"/>
                  </a:cubicBezTo>
                  <a:cubicBezTo>
                    <a:pt x="85" y="38"/>
                    <a:pt x="92" y="44"/>
                    <a:pt x="92" y="54"/>
                  </a:cubicBezTo>
                  <a:cubicBezTo>
                    <a:pt x="92" y="81"/>
                    <a:pt x="92" y="81"/>
                    <a:pt x="92" y="81"/>
                  </a:cubicBezTo>
                  <a:cubicBezTo>
                    <a:pt x="92" y="90"/>
                    <a:pt x="87" y="96"/>
                    <a:pt x="77" y="96"/>
                  </a:cubicBezTo>
                  <a:cubicBezTo>
                    <a:pt x="68" y="96"/>
                    <a:pt x="23" y="96"/>
                    <a:pt x="23" y="9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 name="Freeform 10">
              <a:extLst>
                <a:ext uri="{FF2B5EF4-FFF2-40B4-BE49-F238E27FC236}">
                  <a16:creationId xmlns:a16="http://schemas.microsoft.com/office/drawing/2014/main" id="{0F3AFC74-3794-4E77-9F20-A4B649553CE2}"/>
                </a:ext>
              </a:extLst>
            </p:cNvPr>
            <p:cNvSpPr>
              <a:spLocks/>
            </p:cNvSpPr>
            <p:nvPr userDrawn="1"/>
          </p:nvSpPr>
          <p:spPr bwMode="auto">
            <a:xfrm>
              <a:off x="7280" y="3923"/>
              <a:ext cx="90" cy="88"/>
            </a:xfrm>
            <a:custGeom>
              <a:avLst/>
              <a:gdLst>
                <a:gd name="T0" fmla="*/ 0 w 90"/>
                <a:gd name="T1" fmla="*/ 88 h 88"/>
                <a:gd name="T2" fmla="*/ 0 w 90"/>
                <a:gd name="T3" fmla="*/ 0 h 88"/>
                <a:gd name="T4" fmla="*/ 21 w 90"/>
                <a:gd name="T5" fmla="*/ 0 h 88"/>
                <a:gd name="T6" fmla="*/ 21 w 90"/>
                <a:gd name="T7" fmla="*/ 36 h 88"/>
                <a:gd name="T8" fmla="*/ 60 w 90"/>
                <a:gd name="T9" fmla="*/ 0 h 88"/>
                <a:gd name="T10" fmla="*/ 88 w 90"/>
                <a:gd name="T11" fmla="*/ 0 h 88"/>
                <a:gd name="T12" fmla="*/ 42 w 90"/>
                <a:gd name="T13" fmla="*/ 42 h 88"/>
                <a:gd name="T14" fmla="*/ 90 w 90"/>
                <a:gd name="T15" fmla="*/ 88 h 88"/>
                <a:gd name="T16" fmla="*/ 61 w 90"/>
                <a:gd name="T17" fmla="*/ 88 h 88"/>
                <a:gd name="T18" fmla="*/ 21 w 90"/>
                <a:gd name="T19" fmla="*/ 48 h 88"/>
                <a:gd name="T20" fmla="*/ 21 w 90"/>
                <a:gd name="T21" fmla="*/ 88 h 88"/>
                <a:gd name="T22" fmla="*/ 0 w 90"/>
                <a:gd name="T2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 h="88">
                  <a:moveTo>
                    <a:pt x="0" y="88"/>
                  </a:moveTo>
                  <a:lnTo>
                    <a:pt x="0" y="0"/>
                  </a:lnTo>
                  <a:lnTo>
                    <a:pt x="21" y="0"/>
                  </a:lnTo>
                  <a:lnTo>
                    <a:pt x="21" y="36"/>
                  </a:lnTo>
                  <a:lnTo>
                    <a:pt x="60" y="0"/>
                  </a:lnTo>
                  <a:lnTo>
                    <a:pt x="88" y="0"/>
                  </a:lnTo>
                  <a:lnTo>
                    <a:pt x="42" y="42"/>
                  </a:lnTo>
                  <a:lnTo>
                    <a:pt x="90" y="88"/>
                  </a:lnTo>
                  <a:lnTo>
                    <a:pt x="61" y="88"/>
                  </a:lnTo>
                  <a:lnTo>
                    <a:pt x="21" y="48"/>
                  </a:lnTo>
                  <a:lnTo>
                    <a:pt x="21"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11">
              <a:extLst>
                <a:ext uri="{FF2B5EF4-FFF2-40B4-BE49-F238E27FC236}">
                  <a16:creationId xmlns:a16="http://schemas.microsoft.com/office/drawing/2014/main" id="{1D726B94-52B6-40D9-90FC-C0F4F1324043}"/>
                </a:ext>
              </a:extLst>
            </p:cNvPr>
            <p:cNvSpPr>
              <a:spLocks/>
            </p:cNvSpPr>
            <p:nvPr userDrawn="1"/>
          </p:nvSpPr>
          <p:spPr bwMode="auto">
            <a:xfrm>
              <a:off x="6478" y="3868"/>
              <a:ext cx="187" cy="199"/>
            </a:xfrm>
            <a:custGeom>
              <a:avLst/>
              <a:gdLst>
                <a:gd name="T0" fmla="*/ 206 w 206"/>
                <a:gd name="T1" fmla="*/ 193 h 218"/>
                <a:gd name="T2" fmla="*/ 181 w 206"/>
                <a:gd name="T3" fmla="*/ 218 h 218"/>
                <a:gd name="T4" fmla="*/ 24 w 206"/>
                <a:gd name="T5" fmla="*/ 218 h 218"/>
                <a:gd name="T6" fmla="*/ 0 w 206"/>
                <a:gd name="T7" fmla="*/ 193 h 218"/>
                <a:gd name="T8" fmla="*/ 0 w 206"/>
                <a:gd name="T9" fmla="*/ 25 h 218"/>
                <a:gd name="T10" fmla="*/ 24 w 206"/>
                <a:gd name="T11" fmla="*/ 0 h 218"/>
                <a:gd name="T12" fmla="*/ 181 w 206"/>
                <a:gd name="T13" fmla="*/ 0 h 218"/>
                <a:gd name="T14" fmla="*/ 206 w 206"/>
                <a:gd name="T15" fmla="*/ 25 h 218"/>
                <a:gd name="T16" fmla="*/ 206 w 206"/>
                <a:gd name="T17" fmla="*/ 193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 h="218">
                  <a:moveTo>
                    <a:pt x="206" y="193"/>
                  </a:moveTo>
                  <a:cubicBezTo>
                    <a:pt x="206" y="207"/>
                    <a:pt x="195" y="218"/>
                    <a:pt x="181" y="218"/>
                  </a:cubicBezTo>
                  <a:cubicBezTo>
                    <a:pt x="24" y="218"/>
                    <a:pt x="24" y="218"/>
                    <a:pt x="24" y="218"/>
                  </a:cubicBezTo>
                  <a:cubicBezTo>
                    <a:pt x="11" y="218"/>
                    <a:pt x="0" y="207"/>
                    <a:pt x="0" y="193"/>
                  </a:cubicBezTo>
                  <a:cubicBezTo>
                    <a:pt x="0" y="25"/>
                    <a:pt x="0" y="25"/>
                    <a:pt x="0" y="25"/>
                  </a:cubicBezTo>
                  <a:cubicBezTo>
                    <a:pt x="0" y="11"/>
                    <a:pt x="11" y="0"/>
                    <a:pt x="24" y="0"/>
                  </a:cubicBezTo>
                  <a:cubicBezTo>
                    <a:pt x="181" y="0"/>
                    <a:pt x="181" y="0"/>
                    <a:pt x="181" y="0"/>
                  </a:cubicBezTo>
                  <a:cubicBezTo>
                    <a:pt x="195" y="0"/>
                    <a:pt x="206" y="11"/>
                    <a:pt x="206" y="25"/>
                  </a:cubicBezTo>
                  <a:lnTo>
                    <a:pt x="206" y="193"/>
                  </a:lnTo>
                  <a:close/>
                </a:path>
              </a:pathLst>
            </a:custGeom>
            <a:solidFill>
              <a:srgbClr val="42B0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12">
              <a:extLst>
                <a:ext uri="{FF2B5EF4-FFF2-40B4-BE49-F238E27FC236}">
                  <a16:creationId xmlns:a16="http://schemas.microsoft.com/office/drawing/2014/main" id="{04D1092F-9F78-4F84-96C4-3D628BA8E4A5}"/>
                </a:ext>
              </a:extLst>
            </p:cNvPr>
            <p:cNvSpPr>
              <a:spLocks/>
            </p:cNvSpPr>
            <p:nvPr userDrawn="1"/>
          </p:nvSpPr>
          <p:spPr bwMode="auto">
            <a:xfrm>
              <a:off x="6488" y="3883"/>
              <a:ext cx="166" cy="164"/>
            </a:xfrm>
            <a:custGeom>
              <a:avLst/>
              <a:gdLst>
                <a:gd name="T0" fmla="*/ 114 w 166"/>
                <a:gd name="T1" fmla="*/ 79 h 164"/>
                <a:gd name="T2" fmla="*/ 150 w 166"/>
                <a:gd name="T3" fmla="*/ 32 h 164"/>
                <a:gd name="T4" fmla="*/ 150 w 166"/>
                <a:gd name="T5" fmla="*/ 32 h 164"/>
                <a:gd name="T6" fmla="*/ 96 w 166"/>
                <a:gd name="T7" fmla="*/ 59 h 164"/>
                <a:gd name="T8" fmla="*/ 83 w 166"/>
                <a:gd name="T9" fmla="*/ 0 h 164"/>
                <a:gd name="T10" fmla="*/ 83 w 166"/>
                <a:gd name="T11" fmla="*/ 0 h 164"/>
                <a:gd name="T12" fmla="*/ 70 w 166"/>
                <a:gd name="T13" fmla="*/ 59 h 164"/>
                <a:gd name="T14" fmla="*/ 16 w 166"/>
                <a:gd name="T15" fmla="*/ 32 h 164"/>
                <a:gd name="T16" fmla="*/ 16 w 166"/>
                <a:gd name="T17" fmla="*/ 32 h 164"/>
                <a:gd name="T18" fmla="*/ 53 w 166"/>
                <a:gd name="T19" fmla="*/ 79 h 164"/>
                <a:gd name="T20" fmla="*/ 0 w 166"/>
                <a:gd name="T21" fmla="*/ 105 h 164"/>
                <a:gd name="T22" fmla="*/ 0 w 166"/>
                <a:gd name="T23" fmla="*/ 105 h 164"/>
                <a:gd name="T24" fmla="*/ 59 w 166"/>
                <a:gd name="T25" fmla="*/ 105 h 164"/>
                <a:gd name="T26" fmla="*/ 46 w 166"/>
                <a:gd name="T27" fmla="*/ 164 h 164"/>
                <a:gd name="T28" fmla="*/ 46 w 166"/>
                <a:gd name="T29" fmla="*/ 164 h 164"/>
                <a:gd name="T30" fmla="*/ 83 w 166"/>
                <a:gd name="T31" fmla="*/ 117 h 164"/>
                <a:gd name="T32" fmla="*/ 120 w 166"/>
                <a:gd name="T33" fmla="*/ 164 h 164"/>
                <a:gd name="T34" fmla="*/ 121 w 166"/>
                <a:gd name="T35" fmla="*/ 164 h 164"/>
                <a:gd name="T36" fmla="*/ 107 w 166"/>
                <a:gd name="T37" fmla="*/ 105 h 164"/>
                <a:gd name="T38" fmla="*/ 166 w 166"/>
                <a:gd name="T39" fmla="*/ 105 h 164"/>
                <a:gd name="T40" fmla="*/ 166 w 166"/>
                <a:gd name="T41" fmla="*/ 105 h 164"/>
                <a:gd name="T42" fmla="*/ 114 w 166"/>
                <a:gd name="T43" fmla="*/ 79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6" h="164">
                  <a:moveTo>
                    <a:pt x="114" y="79"/>
                  </a:moveTo>
                  <a:lnTo>
                    <a:pt x="150" y="32"/>
                  </a:lnTo>
                  <a:lnTo>
                    <a:pt x="150" y="32"/>
                  </a:lnTo>
                  <a:lnTo>
                    <a:pt x="96" y="59"/>
                  </a:lnTo>
                  <a:lnTo>
                    <a:pt x="83" y="0"/>
                  </a:lnTo>
                  <a:lnTo>
                    <a:pt x="83" y="0"/>
                  </a:lnTo>
                  <a:lnTo>
                    <a:pt x="70" y="59"/>
                  </a:lnTo>
                  <a:lnTo>
                    <a:pt x="16" y="32"/>
                  </a:lnTo>
                  <a:lnTo>
                    <a:pt x="16" y="32"/>
                  </a:lnTo>
                  <a:lnTo>
                    <a:pt x="53" y="79"/>
                  </a:lnTo>
                  <a:lnTo>
                    <a:pt x="0" y="105"/>
                  </a:lnTo>
                  <a:lnTo>
                    <a:pt x="0" y="105"/>
                  </a:lnTo>
                  <a:lnTo>
                    <a:pt x="59" y="105"/>
                  </a:lnTo>
                  <a:lnTo>
                    <a:pt x="46" y="164"/>
                  </a:lnTo>
                  <a:lnTo>
                    <a:pt x="46" y="164"/>
                  </a:lnTo>
                  <a:lnTo>
                    <a:pt x="83" y="117"/>
                  </a:lnTo>
                  <a:lnTo>
                    <a:pt x="120" y="164"/>
                  </a:lnTo>
                  <a:lnTo>
                    <a:pt x="121" y="164"/>
                  </a:lnTo>
                  <a:lnTo>
                    <a:pt x="107" y="105"/>
                  </a:lnTo>
                  <a:lnTo>
                    <a:pt x="166" y="105"/>
                  </a:lnTo>
                  <a:lnTo>
                    <a:pt x="166" y="105"/>
                  </a:lnTo>
                  <a:lnTo>
                    <a:pt x="114" y="7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6" name="Date Placeholder 5" hidden="1">
            <a:extLst>
              <a:ext uri="{FF2B5EF4-FFF2-40B4-BE49-F238E27FC236}">
                <a16:creationId xmlns:a16="http://schemas.microsoft.com/office/drawing/2014/main" id="{BC8FE318-906F-4EA5-9B25-B9CA26679122}"/>
              </a:ext>
            </a:extLst>
          </p:cNvPr>
          <p:cNvSpPr>
            <a:spLocks noGrp="1"/>
          </p:cNvSpPr>
          <p:nvPr>
            <p:ph type="dt" sz="half" idx="15"/>
          </p:nvPr>
        </p:nvSpPr>
        <p:spPr>
          <a:xfrm>
            <a:off x="0" y="6858000"/>
            <a:ext cx="0" cy="0"/>
          </a:xfrm>
        </p:spPr>
        <p:txBody>
          <a:bodyPr/>
          <a:lstStyle/>
          <a:p>
            <a:r>
              <a:rPr lang="en-US"/>
              <a:t>September 20, 2022</a:t>
            </a:r>
            <a:endParaRPr lang="en-GB"/>
          </a:p>
        </p:txBody>
      </p:sp>
      <p:sp>
        <p:nvSpPr>
          <p:cNvPr id="27" name="Footer Placeholder 18" hidden="1">
            <a:extLst>
              <a:ext uri="{FF2B5EF4-FFF2-40B4-BE49-F238E27FC236}">
                <a16:creationId xmlns:a16="http://schemas.microsoft.com/office/drawing/2014/main" id="{7BC00E8E-7767-4CBC-8922-35975B938062}"/>
              </a:ext>
            </a:extLst>
          </p:cNvPr>
          <p:cNvSpPr>
            <a:spLocks noGrp="1"/>
          </p:cNvSpPr>
          <p:nvPr>
            <p:ph type="ftr" sz="quarter" idx="16"/>
          </p:nvPr>
        </p:nvSpPr>
        <p:spPr>
          <a:xfrm>
            <a:off x="0" y="6858000"/>
            <a:ext cx="0" cy="0"/>
          </a:xfrm>
        </p:spPr>
        <p:txBody>
          <a:bodyPr/>
          <a:lstStyle>
            <a:lvl1pPr>
              <a:defRPr sz="100">
                <a:noFill/>
              </a:defRPr>
            </a:lvl1pPr>
          </a:lstStyle>
          <a:p>
            <a:r>
              <a:rPr lang="it-IT"/>
              <a:t>Carlo Bertani, Maersk, Inland Decarbonization Lead</a:t>
            </a:r>
            <a:endParaRPr lang="en-GB"/>
          </a:p>
        </p:txBody>
      </p:sp>
      <p:sp>
        <p:nvSpPr>
          <p:cNvPr id="28" name="Slide Number Placeholder 19" hidden="1">
            <a:extLst>
              <a:ext uri="{FF2B5EF4-FFF2-40B4-BE49-F238E27FC236}">
                <a16:creationId xmlns:a16="http://schemas.microsoft.com/office/drawing/2014/main" id="{768E6C0E-9500-4A30-831D-49B7D31ACD26}"/>
              </a:ext>
            </a:extLst>
          </p:cNvPr>
          <p:cNvSpPr>
            <a:spLocks noGrp="1"/>
          </p:cNvSpPr>
          <p:nvPr>
            <p:ph type="sldNum" sz="quarter" idx="17"/>
          </p:nvPr>
        </p:nvSpPr>
        <p:spPr>
          <a:xfrm>
            <a:off x="0" y="6858000"/>
            <a:ext cx="0" cy="0"/>
          </a:xfrm>
        </p:spPr>
        <p:txBody>
          <a:bodyPr/>
          <a:lstStyle>
            <a:lvl1pPr>
              <a:defRPr sz="100">
                <a:noFill/>
              </a:defRPr>
            </a:lvl1pPr>
          </a:lstStyle>
          <a:p>
            <a:r>
              <a:rPr lang="en-GB"/>
              <a:t>.</a:t>
            </a:r>
          </a:p>
        </p:txBody>
      </p:sp>
    </p:spTree>
    <p:extLst>
      <p:ext uri="{BB962C8B-B14F-4D97-AF65-F5344CB8AC3E}">
        <p14:creationId xmlns:p14="http://schemas.microsoft.com/office/powerpoint/2010/main" val="396849587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wo content grey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49"/>
            <a:ext cx="11190287" cy="930275"/>
          </a:xfrm>
        </p:spPr>
        <p:txBody>
          <a:bodyPr/>
          <a:lstStyle>
            <a:lvl1pPr>
              <a:defRPr/>
            </a:lvl1pPr>
          </a:lstStyle>
          <a:p>
            <a:r>
              <a:rPr lang="en-GB"/>
              <a:t>Click to add title</a:t>
            </a:r>
          </a:p>
        </p:txBody>
      </p:sp>
      <p:sp>
        <p:nvSpPr>
          <p:cNvPr id="3" name="Content Placeholder 2"/>
          <p:cNvSpPr>
            <a:spLocks noGrp="1"/>
          </p:cNvSpPr>
          <p:nvPr>
            <p:ph sz="half" idx="1" hasCustomPrompt="1"/>
          </p:nvPr>
        </p:nvSpPr>
        <p:spPr>
          <a:xfrm>
            <a:off x="500399" y="1950097"/>
            <a:ext cx="5484475" cy="3687881"/>
          </a:xfrm>
          <a:solidFill>
            <a:schemeClr val="bg2"/>
          </a:solidFill>
        </p:spPr>
        <p:txBody>
          <a:bodyPr lIns="237600" tIns="237600" rIns="237600" bIns="237600"/>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hasCustomPrompt="1"/>
          </p:nvPr>
        </p:nvSpPr>
        <p:spPr>
          <a:xfrm>
            <a:off x="6224788" y="1950097"/>
            <a:ext cx="5465562" cy="3687881"/>
          </a:xfrm>
          <a:solidFill>
            <a:schemeClr val="bg2"/>
          </a:solidFill>
        </p:spPr>
        <p:txBody>
          <a:bodyPr lIns="237600" tIns="237600" rIns="237600" bIns="237600"/>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12" name="Footer Placeholder 11">
            <a:extLst>
              <a:ext uri="{FF2B5EF4-FFF2-40B4-BE49-F238E27FC236}">
                <a16:creationId xmlns:a16="http://schemas.microsoft.com/office/drawing/2014/main" id="{18C6ED01-FBEF-43FA-9DEC-6C188F0B9998}"/>
              </a:ext>
            </a:extLst>
          </p:cNvPr>
          <p:cNvSpPr>
            <a:spLocks noGrp="1"/>
          </p:cNvSpPr>
          <p:nvPr>
            <p:ph type="ftr" sz="quarter" idx="15"/>
          </p:nvPr>
        </p:nvSpPr>
        <p:spPr/>
        <p:txBody>
          <a:bodyPr/>
          <a:lstStyle/>
          <a:p>
            <a:r>
              <a:rPr lang="it-IT"/>
              <a:t>Carlo Bertani, Maersk, Inland Decarbonization Lead</a:t>
            </a:r>
            <a:endParaRPr lang="en-GB"/>
          </a:p>
        </p:txBody>
      </p:sp>
      <p:sp>
        <p:nvSpPr>
          <p:cNvPr id="13" name="Slide Number Placeholder 12">
            <a:extLst>
              <a:ext uri="{FF2B5EF4-FFF2-40B4-BE49-F238E27FC236}">
                <a16:creationId xmlns:a16="http://schemas.microsoft.com/office/drawing/2014/main" id="{E56BDAC3-1A7D-4E21-85A0-10315A7DA9F4}"/>
              </a:ext>
            </a:extLst>
          </p:cNvPr>
          <p:cNvSpPr>
            <a:spLocks noGrp="1"/>
          </p:cNvSpPr>
          <p:nvPr>
            <p:ph type="sldNum" sz="quarter" idx="16"/>
          </p:nvPr>
        </p:nvSpPr>
        <p:spPr/>
        <p:txBody>
          <a:bodyPr/>
          <a:lstStyle/>
          <a:p>
            <a:fld id="{43A204BC-C5BA-4EF4-ABC8-D45123A0C528}" type="slidenum">
              <a:rPr lang="en-GB" smtClean="0"/>
              <a:pPr/>
              <a:t>‹#›</a:t>
            </a:fld>
            <a:endParaRPr lang="en-GB"/>
          </a:p>
        </p:txBody>
      </p:sp>
      <p:sp>
        <p:nvSpPr>
          <p:cNvPr id="11" name="Date Placeholder 10" hidden="1">
            <a:extLst>
              <a:ext uri="{FF2B5EF4-FFF2-40B4-BE49-F238E27FC236}">
                <a16:creationId xmlns:a16="http://schemas.microsoft.com/office/drawing/2014/main" id="{C8F53383-3780-4626-A2BE-E67BBD0A1DFE}"/>
              </a:ext>
            </a:extLst>
          </p:cNvPr>
          <p:cNvSpPr>
            <a:spLocks noGrp="1"/>
          </p:cNvSpPr>
          <p:nvPr>
            <p:ph type="dt" sz="half" idx="14"/>
          </p:nvPr>
        </p:nvSpPr>
        <p:spPr/>
        <p:txBody>
          <a:bodyPr/>
          <a:lstStyle/>
          <a:p>
            <a:r>
              <a:rPr lang="en-US"/>
              <a:t>September 20, 2022</a:t>
            </a:r>
            <a:endParaRPr lang="en-GB"/>
          </a:p>
        </p:txBody>
      </p:sp>
    </p:spTree>
    <p:extLst>
      <p:ext uri="{BB962C8B-B14F-4D97-AF65-F5344CB8AC3E}">
        <p14:creationId xmlns:p14="http://schemas.microsoft.com/office/powerpoint/2010/main" val="402449515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wo content grey B">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500400" y="1950098"/>
            <a:ext cx="3560400" cy="3686400"/>
          </a:xfrm>
          <a:solidFill>
            <a:schemeClr val="bg2"/>
          </a:solidFill>
        </p:spPr>
        <p:txBody>
          <a:bodyPr lIns="237600" tIns="237600" rIns="237600" bIns="237600"/>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hasCustomPrompt="1"/>
          </p:nvPr>
        </p:nvSpPr>
        <p:spPr>
          <a:xfrm>
            <a:off x="4327201" y="1950097"/>
            <a:ext cx="7363150" cy="3686400"/>
          </a:xfrm>
          <a:solidFill>
            <a:schemeClr val="bg2"/>
          </a:solidFill>
        </p:spPr>
        <p:txBody>
          <a:bodyPr lIns="237600" tIns="237600" rIns="237600" bIns="237600"/>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12" name="Footer Placeholder 11">
            <a:extLst>
              <a:ext uri="{FF2B5EF4-FFF2-40B4-BE49-F238E27FC236}">
                <a16:creationId xmlns:a16="http://schemas.microsoft.com/office/drawing/2014/main" id="{18C6ED01-FBEF-43FA-9DEC-6C188F0B9998}"/>
              </a:ext>
            </a:extLst>
          </p:cNvPr>
          <p:cNvSpPr>
            <a:spLocks noGrp="1"/>
          </p:cNvSpPr>
          <p:nvPr>
            <p:ph type="ftr" sz="quarter" idx="15"/>
          </p:nvPr>
        </p:nvSpPr>
        <p:spPr/>
        <p:txBody>
          <a:bodyPr/>
          <a:lstStyle/>
          <a:p>
            <a:r>
              <a:rPr lang="it-IT"/>
              <a:t>Carlo Bertani, Maersk, Inland Decarbonization Lead</a:t>
            </a:r>
            <a:endParaRPr lang="en-GB"/>
          </a:p>
        </p:txBody>
      </p:sp>
      <p:sp>
        <p:nvSpPr>
          <p:cNvPr id="13" name="Slide Number Placeholder 12">
            <a:extLst>
              <a:ext uri="{FF2B5EF4-FFF2-40B4-BE49-F238E27FC236}">
                <a16:creationId xmlns:a16="http://schemas.microsoft.com/office/drawing/2014/main" id="{E56BDAC3-1A7D-4E21-85A0-10315A7DA9F4}"/>
              </a:ext>
            </a:extLst>
          </p:cNvPr>
          <p:cNvSpPr>
            <a:spLocks noGrp="1"/>
          </p:cNvSpPr>
          <p:nvPr>
            <p:ph type="sldNum" sz="quarter" idx="16"/>
          </p:nvPr>
        </p:nvSpPr>
        <p:spPr/>
        <p:txBody>
          <a:bodyPr/>
          <a:lstStyle/>
          <a:p>
            <a:fld id="{43A204BC-C5BA-4EF4-ABC8-D45123A0C528}" type="slidenum">
              <a:rPr lang="en-GB" smtClean="0"/>
              <a:pPr/>
              <a:t>‹#›</a:t>
            </a:fld>
            <a:endParaRPr lang="en-GB"/>
          </a:p>
        </p:txBody>
      </p:sp>
      <p:sp>
        <p:nvSpPr>
          <p:cNvPr id="11" name="Date Placeholder 10" hidden="1">
            <a:extLst>
              <a:ext uri="{FF2B5EF4-FFF2-40B4-BE49-F238E27FC236}">
                <a16:creationId xmlns:a16="http://schemas.microsoft.com/office/drawing/2014/main" id="{C8F53383-3780-4626-A2BE-E67BBD0A1DFE}"/>
              </a:ext>
            </a:extLst>
          </p:cNvPr>
          <p:cNvSpPr>
            <a:spLocks noGrp="1"/>
          </p:cNvSpPr>
          <p:nvPr>
            <p:ph type="dt" sz="half" idx="14"/>
          </p:nvPr>
        </p:nvSpPr>
        <p:spPr/>
        <p:txBody>
          <a:bodyPr/>
          <a:lstStyle/>
          <a:p>
            <a:r>
              <a:rPr lang="en-US"/>
              <a:t>September 20, 2022</a:t>
            </a:r>
            <a:endParaRPr lang="en-GB"/>
          </a:p>
        </p:txBody>
      </p:sp>
      <p:sp>
        <p:nvSpPr>
          <p:cNvPr id="5" name="Title 4">
            <a:extLst>
              <a:ext uri="{FF2B5EF4-FFF2-40B4-BE49-F238E27FC236}">
                <a16:creationId xmlns:a16="http://schemas.microsoft.com/office/drawing/2014/main" id="{CC0AB295-B1DB-4A8F-98EB-8D0294F0974A}"/>
              </a:ext>
            </a:extLst>
          </p:cNvPr>
          <p:cNvSpPr>
            <a:spLocks noGrp="1"/>
          </p:cNvSpPr>
          <p:nvPr>
            <p:ph type="title" hasCustomPrompt="1"/>
          </p:nvPr>
        </p:nvSpPr>
        <p:spPr/>
        <p:txBody>
          <a:bodyPr/>
          <a:lstStyle>
            <a:lvl1pPr>
              <a:defRPr/>
            </a:lvl1pPr>
          </a:lstStyle>
          <a:p>
            <a:r>
              <a:rPr lang="en-GB"/>
              <a:t>Click to add title</a:t>
            </a:r>
          </a:p>
        </p:txBody>
      </p:sp>
    </p:spTree>
    <p:extLst>
      <p:ext uri="{BB962C8B-B14F-4D97-AF65-F5344CB8AC3E}">
        <p14:creationId xmlns:p14="http://schemas.microsoft.com/office/powerpoint/2010/main" val="107290256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hree content gre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50"/>
            <a:ext cx="11209537" cy="930275"/>
          </a:xfrm>
        </p:spPr>
        <p:txBody>
          <a:bodyPr/>
          <a:lstStyle>
            <a:lvl1pPr>
              <a:defRPr/>
            </a:lvl1pPr>
          </a:lstStyle>
          <a:p>
            <a:r>
              <a:rPr lang="en-GB"/>
              <a:t>Click to add title</a:t>
            </a:r>
          </a:p>
        </p:txBody>
      </p:sp>
      <p:sp>
        <p:nvSpPr>
          <p:cNvPr id="3" name="Content Placeholder 2"/>
          <p:cNvSpPr>
            <a:spLocks noGrp="1"/>
          </p:cNvSpPr>
          <p:nvPr>
            <p:ph sz="half" idx="1" hasCustomPrompt="1"/>
          </p:nvPr>
        </p:nvSpPr>
        <p:spPr>
          <a:xfrm>
            <a:off x="500063" y="1950097"/>
            <a:ext cx="3560736" cy="3687881"/>
          </a:xfrm>
          <a:solidFill>
            <a:schemeClr val="bg2"/>
          </a:solidFill>
        </p:spPr>
        <p:txBody>
          <a:bodyPr lIns="237600" tIns="237600" rIns="237600" bIns="237600"/>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hasCustomPrompt="1"/>
          </p:nvPr>
        </p:nvSpPr>
        <p:spPr>
          <a:xfrm>
            <a:off x="4326138" y="1950097"/>
            <a:ext cx="3560736" cy="3687881"/>
          </a:xfrm>
          <a:solidFill>
            <a:schemeClr val="bg2"/>
          </a:solidFill>
        </p:spPr>
        <p:txBody>
          <a:bodyPr lIns="237600" tIns="237600" rIns="237600" bIns="237600"/>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8" name="Content Placeholder 3">
            <a:extLst>
              <a:ext uri="{FF2B5EF4-FFF2-40B4-BE49-F238E27FC236}">
                <a16:creationId xmlns:a16="http://schemas.microsoft.com/office/drawing/2014/main" id="{43327ACD-F89A-484C-8B15-F2161D2D5BCB}"/>
              </a:ext>
            </a:extLst>
          </p:cNvPr>
          <p:cNvSpPr>
            <a:spLocks noGrp="1"/>
          </p:cNvSpPr>
          <p:nvPr>
            <p:ph sz="half" idx="13" hasCustomPrompt="1"/>
          </p:nvPr>
        </p:nvSpPr>
        <p:spPr>
          <a:xfrm>
            <a:off x="8131175" y="1950097"/>
            <a:ext cx="3559175" cy="3687881"/>
          </a:xfrm>
          <a:solidFill>
            <a:schemeClr val="bg2"/>
          </a:solidFill>
        </p:spPr>
        <p:txBody>
          <a:bodyPr lIns="237600" tIns="237600" rIns="237600" bIns="237600"/>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12" name="Footer Placeholder 11">
            <a:extLst>
              <a:ext uri="{FF2B5EF4-FFF2-40B4-BE49-F238E27FC236}">
                <a16:creationId xmlns:a16="http://schemas.microsoft.com/office/drawing/2014/main" id="{18C6ED01-FBEF-43FA-9DEC-6C188F0B9998}"/>
              </a:ext>
            </a:extLst>
          </p:cNvPr>
          <p:cNvSpPr>
            <a:spLocks noGrp="1"/>
          </p:cNvSpPr>
          <p:nvPr>
            <p:ph type="ftr" sz="quarter" idx="15"/>
          </p:nvPr>
        </p:nvSpPr>
        <p:spPr/>
        <p:txBody>
          <a:bodyPr/>
          <a:lstStyle/>
          <a:p>
            <a:r>
              <a:rPr lang="it-IT"/>
              <a:t>Carlo Bertani, Maersk, Inland Decarbonization Lead</a:t>
            </a:r>
            <a:endParaRPr lang="en-GB"/>
          </a:p>
        </p:txBody>
      </p:sp>
      <p:sp>
        <p:nvSpPr>
          <p:cNvPr id="13" name="Slide Number Placeholder 12">
            <a:extLst>
              <a:ext uri="{FF2B5EF4-FFF2-40B4-BE49-F238E27FC236}">
                <a16:creationId xmlns:a16="http://schemas.microsoft.com/office/drawing/2014/main" id="{E56BDAC3-1A7D-4E21-85A0-10315A7DA9F4}"/>
              </a:ext>
            </a:extLst>
          </p:cNvPr>
          <p:cNvSpPr>
            <a:spLocks noGrp="1"/>
          </p:cNvSpPr>
          <p:nvPr>
            <p:ph type="sldNum" sz="quarter" idx="16"/>
          </p:nvPr>
        </p:nvSpPr>
        <p:spPr/>
        <p:txBody>
          <a:bodyPr/>
          <a:lstStyle/>
          <a:p>
            <a:fld id="{43A204BC-C5BA-4EF4-ABC8-D45123A0C528}" type="slidenum">
              <a:rPr lang="en-GB" smtClean="0"/>
              <a:pPr/>
              <a:t>‹#›</a:t>
            </a:fld>
            <a:endParaRPr lang="en-GB"/>
          </a:p>
        </p:txBody>
      </p:sp>
      <p:sp>
        <p:nvSpPr>
          <p:cNvPr id="11" name="Date Placeholder 10" hidden="1">
            <a:extLst>
              <a:ext uri="{FF2B5EF4-FFF2-40B4-BE49-F238E27FC236}">
                <a16:creationId xmlns:a16="http://schemas.microsoft.com/office/drawing/2014/main" id="{C8F53383-3780-4626-A2BE-E67BBD0A1DFE}"/>
              </a:ext>
            </a:extLst>
          </p:cNvPr>
          <p:cNvSpPr>
            <a:spLocks noGrp="1"/>
          </p:cNvSpPr>
          <p:nvPr>
            <p:ph type="dt" sz="half" idx="14"/>
          </p:nvPr>
        </p:nvSpPr>
        <p:spPr/>
        <p:txBody>
          <a:bodyPr/>
          <a:lstStyle/>
          <a:p>
            <a:r>
              <a:rPr lang="en-US"/>
              <a:t>September 20, 2022</a:t>
            </a:r>
            <a:endParaRPr lang="en-GB"/>
          </a:p>
        </p:txBody>
      </p:sp>
    </p:spTree>
    <p:extLst>
      <p:ext uri="{BB962C8B-B14F-4D97-AF65-F5344CB8AC3E}">
        <p14:creationId xmlns:p14="http://schemas.microsoft.com/office/powerpoint/2010/main" val="35014630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image" Target="../media/image7.emf"/><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image" Target="../media/image6.emf"/><Relationship Id="rId5" Type="http://schemas.openxmlformats.org/officeDocument/2006/relationships/slideLayout" Target="../slideLayouts/slideLayout34.xml"/><Relationship Id="rId10" Type="http://schemas.openxmlformats.org/officeDocument/2006/relationships/theme" Target="../theme/theme2.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theme" Target="../theme/theme3.xml"/><Relationship Id="rId5" Type="http://schemas.openxmlformats.org/officeDocument/2006/relationships/slideLayout" Target="../slideLayouts/slideLayout43.xml"/><Relationship Id="rId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26" Type="http://schemas.openxmlformats.org/officeDocument/2006/relationships/slideLayout" Target="../slideLayouts/slideLayout69.xml"/><Relationship Id="rId3" Type="http://schemas.openxmlformats.org/officeDocument/2006/relationships/slideLayout" Target="../slideLayouts/slideLayout46.xml"/><Relationship Id="rId21" Type="http://schemas.openxmlformats.org/officeDocument/2006/relationships/slideLayout" Target="../slideLayouts/slideLayout64.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5" Type="http://schemas.openxmlformats.org/officeDocument/2006/relationships/slideLayout" Target="../slideLayouts/slideLayout68.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slideLayout" Target="../slideLayouts/slideLayout63.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24" Type="http://schemas.openxmlformats.org/officeDocument/2006/relationships/slideLayout" Target="../slideLayouts/slideLayout67.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28" Type="http://schemas.openxmlformats.org/officeDocument/2006/relationships/theme" Target="../theme/theme4.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slideLayout" Target="../slideLayouts/slideLayout65.xml"/><Relationship Id="rId27" Type="http://schemas.openxmlformats.org/officeDocument/2006/relationships/slideLayout" Target="../slideLayouts/slideLayout70.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83.xml"/><Relationship Id="rId18" Type="http://schemas.openxmlformats.org/officeDocument/2006/relationships/slideLayout" Target="../slideLayouts/slideLayout88.xml"/><Relationship Id="rId26" Type="http://schemas.openxmlformats.org/officeDocument/2006/relationships/slideLayout" Target="../slideLayouts/slideLayout96.xml"/><Relationship Id="rId21" Type="http://schemas.openxmlformats.org/officeDocument/2006/relationships/slideLayout" Target="../slideLayouts/slideLayout91.xml"/><Relationship Id="rId34" Type="http://schemas.openxmlformats.org/officeDocument/2006/relationships/slideLayout" Target="../slideLayouts/slideLayout104.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5" Type="http://schemas.openxmlformats.org/officeDocument/2006/relationships/slideLayout" Target="../slideLayouts/slideLayout95.xml"/><Relationship Id="rId33" Type="http://schemas.openxmlformats.org/officeDocument/2006/relationships/slideLayout" Target="../slideLayouts/slideLayout103.xml"/><Relationship Id="rId38" Type="http://schemas.openxmlformats.org/officeDocument/2006/relationships/theme" Target="../theme/theme5.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0" Type="http://schemas.openxmlformats.org/officeDocument/2006/relationships/slideLayout" Target="../slideLayouts/slideLayout90.xml"/><Relationship Id="rId29" Type="http://schemas.openxmlformats.org/officeDocument/2006/relationships/slideLayout" Target="../slideLayouts/slideLayout99.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24" Type="http://schemas.openxmlformats.org/officeDocument/2006/relationships/slideLayout" Target="../slideLayouts/slideLayout94.xml"/><Relationship Id="rId32" Type="http://schemas.openxmlformats.org/officeDocument/2006/relationships/slideLayout" Target="../slideLayouts/slideLayout102.xml"/><Relationship Id="rId37" Type="http://schemas.openxmlformats.org/officeDocument/2006/relationships/slideLayout" Target="../slideLayouts/slideLayout107.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23" Type="http://schemas.openxmlformats.org/officeDocument/2006/relationships/slideLayout" Target="../slideLayouts/slideLayout93.xml"/><Relationship Id="rId28" Type="http://schemas.openxmlformats.org/officeDocument/2006/relationships/slideLayout" Target="../slideLayouts/slideLayout98.xml"/><Relationship Id="rId36" Type="http://schemas.openxmlformats.org/officeDocument/2006/relationships/slideLayout" Target="../slideLayouts/slideLayout106.xml"/><Relationship Id="rId10" Type="http://schemas.openxmlformats.org/officeDocument/2006/relationships/slideLayout" Target="../slideLayouts/slideLayout80.xml"/><Relationship Id="rId19" Type="http://schemas.openxmlformats.org/officeDocument/2006/relationships/slideLayout" Target="../slideLayouts/slideLayout89.xml"/><Relationship Id="rId31" Type="http://schemas.openxmlformats.org/officeDocument/2006/relationships/slideLayout" Target="../slideLayouts/slideLayout101.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 Id="rId22" Type="http://schemas.openxmlformats.org/officeDocument/2006/relationships/slideLayout" Target="../slideLayouts/slideLayout92.xml"/><Relationship Id="rId27" Type="http://schemas.openxmlformats.org/officeDocument/2006/relationships/slideLayout" Target="../slideLayouts/slideLayout97.xml"/><Relationship Id="rId30" Type="http://schemas.openxmlformats.org/officeDocument/2006/relationships/slideLayout" Target="../slideLayouts/slideLayout100.xml"/><Relationship Id="rId35" Type="http://schemas.openxmlformats.org/officeDocument/2006/relationships/slideLayout" Target="../slideLayouts/slideLayout105.xml"/><Relationship Id="rId8" Type="http://schemas.openxmlformats.org/officeDocument/2006/relationships/slideLayout" Target="../slideLayouts/slideLayout78.xml"/><Relationship Id="rId3"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85749"/>
            <a:ext cx="9045633" cy="429145"/>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381000" y="1276350"/>
            <a:ext cx="11077575" cy="474206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9248954"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29C633-AF9B-9840-B7F1-7587910FEF71}" type="slidenum">
              <a:rPr lang="en-US" smtClean="0"/>
              <a:pPr/>
              <a:t>‹#›</a:t>
            </a:fld>
            <a:endParaRPr lang="en-US"/>
          </a:p>
        </p:txBody>
      </p:sp>
    </p:spTree>
    <p:extLst>
      <p:ext uri="{BB962C8B-B14F-4D97-AF65-F5344CB8AC3E}">
        <p14:creationId xmlns:p14="http://schemas.microsoft.com/office/powerpoint/2010/main" val="1960509301"/>
      </p:ext>
    </p:extLst>
  </p:cSld>
  <p:clrMap bg1="lt1" tx1="dk1" bg2="lt2" tx2="dk2" accent1="accent1" accent2="accent2" accent3="accent3" accent4="accent4" accent5="accent5" accent6="accent6" hlink="hlink" folHlink="folHlink"/>
  <p:sldLayoutIdLst>
    <p:sldLayoutId id="2147483897" r:id="rId1"/>
    <p:sldLayoutId id="2147483835" r:id="rId2"/>
    <p:sldLayoutId id="2147483836" r:id="rId3"/>
    <p:sldLayoutId id="2147483901" r:id="rId4"/>
    <p:sldLayoutId id="2147483907" r:id="rId5"/>
    <p:sldLayoutId id="2147483908" r:id="rId6"/>
    <p:sldLayoutId id="2147483839" r:id="rId7"/>
    <p:sldLayoutId id="2147483837" r:id="rId8"/>
    <p:sldLayoutId id="2147483902" r:id="rId9"/>
    <p:sldLayoutId id="2147483904" r:id="rId10"/>
    <p:sldLayoutId id="2147483900" r:id="rId11"/>
    <p:sldLayoutId id="2147483903" r:id="rId12"/>
    <p:sldLayoutId id="2147483905" r:id="rId13"/>
    <p:sldLayoutId id="2147483760" r:id="rId14"/>
    <p:sldLayoutId id="2147483745" r:id="rId15"/>
    <p:sldLayoutId id="2147483910" r:id="rId16"/>
    <p:sldLayoutId id="2147483909" r:id="rId17"/>
    <p:sldLayoutId id="2147483906" r:id="rId18"/>
    <p:sldLayoutId id="2147483966" r:id="rId19"/>
    <p:sldLayoutId id="2147483899" r:id="rId20"/>
    <p:sldLayoutId id="2147483967" r:id="rId21"/>
    <p:sldLayoutId id="2147483898" r:id="rId22"/>
    <p:sldLayoutId id="2147483840" r:id="rId23"/>
    <p:sldLayoutId id="2147483841" r:id="rId24"/>
    <p:sldLayoutId id="2147483842" r:id="rId25"/>
    <p:sldLayoutId id="2147483843" r:id="rId26"/>
    <p:sldLayoutId id="2147483856" r:id="rId27"/>
    <p:sldLayoutId id="2147483857" r:id="rId28"/>
    <p:sldLayoutId id="2147483869" r:id="rId29"/>
  </p:sldLayoutIdLst>
  <p:hf hdr="0" ftr="0" dt="0"/>
  <p:txStyles>
    <p:title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p:titleStyle>
    <p:body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alphaModFix amt="50000"/>
            <a:lum/>
          </a:blip>
          <a:srcRect/>
          <a:stretch>
            <a:fillRect t="-1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E92FD2C4-B8F5-FA45-9303-1234DBAACE6D}"/>
              </a:ext>
            </a:extLst>
          </p:cNvPr>
          <p:cNvPicPr>
            <a:picLocks noChangeAspect="1"/>
          </p:cNvPicPr>
          <p:nvPr userDrawn="1"/>
        </p:nvPicPr>
        <p:blipFill>
          <a:blip r:embed="rId12"/>
          <a:stretch>
            <a:fillRect/>
          </a:stretch>
        </p:blipFill>
        <p:spPr>
          <a:xfrm>
            <a:off x="609601" y="6235330"/>
            <a:ext cx="1825748" cy="406324"/>
          </a:xfrm>
          <a:prstGeom prst="rect">
            <a:avLst/>
          </a:prstGeom>
        </p:spPr>
      </p:pic>
      <p:sp>
        <p:nvSpPr>
          <p:cNvPr id="7" name="Slide Number Placeholder 5">
            <a:extLst>
              <a:ext uri="{FF2B5EF4-FFF2-40B4-BE49-F238E27FC236}">
                <a16:creationId xmlns:a16="http://schemas.microsoft.com/office/drawing/2014/main" id="{915977C6-32E1-6542-946A-CE79D196BEF3}"/>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2051066560"/>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Lst>
  <p:hf hdr="0" dt="0"/>
  <p:txStyles>
    <p:titleStyle>
      <a:lvl1pPr algn="ctr" defTabSz="609585" rtl="0" eaLnBrk="1" latinLnBrk="0" hangingPunct="1">
        <a:spcBef>
          <a:spcPct val="0"/>
        </a:spcBef>
        <a:buNone/>
        <a:defRPr sz="4800" b="1" i="0" kern="1200">
          <a:solidFill>
            <a:schemeClr val="tx2"/>
          </a:solidFill>
          <a:latin typeface="Avenir LT Std 55 Roman" panose="020B0503020203020204" pitchFamily="34" charset="77"/>
          <a:ea typeface="+mj-ea"/>
          <a:cs typeface="+mj-cs"/>
        </a:defRPr>
      </a:lvl1pPr>
    </p:titleStyle>
    <p:bodyStyle>
      <a:lvl1pPr marL="457189" indent="-457189" algn="l" defTabSz="609585" rtl="0" eaLnBrk="1" latinLnBrk="0" hangingPunct="1">
        <a:spcBef>
          <a:spcPct val="20000"/>
        </a:spcBef>
        <a:buFont typeface="Arial"/>
        <a:buChar char="•"/>
        <a:defRPr sz="3467" b="0" i="0" kern="1200">
          <a:solidFill>
            <a:schemeClr val="tx1"/>
          </a:solidFill>
          <a:latin typeface="Avenir LT Std 55 Roman" panose="020B0503020203020204" pitchFamily="34" charset="77"/>
          <a:ea typeface="+mn-ea"/>
          <a:cs typeface="+mn-cs"/>
        </a:defRPr>
      </a:lvl1pPr>
      <a:lvl2pPr marL="990575" indent="-380990" algn="l" defTabSz="609585" rtl="0" eaLnBrk="1" latinLnBrk="0" hangingPunct="1">
        <a:spcBef>
          <a:spcPct val="20000"/>
        </a:spcBef>
        <a:buFont typeface="Arial"/>
        <a:buChar char="•"/>
        <a:defRPr sz="3200" b="0" i="0" kern="1200">
          <a:solidFill>
            <a:schemeClr val="tx1"/>
          </a:solidFill>
          <a:latin typeface="Avenir LT Std 55 Roman" panose="020B0503020203020204" pitchFamily="34" charset="77"/>
          <a:ea typeface="+mn-ea"/>
          <a:cs typeface="+mn-cs"/>
        </a:defRPr>
      </a:lvl2pPr>
      <a:lvl3pPr marL="1523962" indent="-304792" algn="l" defTabSz="609585" rtl="0" eaLnBrk="1" latinLnBrk="0" hangingPunct="1">
        <a:spcBef>
          <a:spcPct val="20000"/>
        </a:spcBef>
        <a:buFont typeface="Arial"/>
        <a:buChar char="•"/>
        <a:defRPr sz="2933" b="0" i="0" kern="1200">
          <a:solidFill>
            <a:schemeClr val="tx1"/>
          </a:solidFill>
          <a:latin typeface="Avenir LT Std 55 Roman" panose="020B0503020203020204" pitchFamily="34" charset="77"/>
          <a:ea typeface="+mn-ea"/>
          <a:cs typeface="+mn-cs"/>
        </a:defRPr>
      </a:lvl3pPr>
      <a:lvl4pPr marL="2133547" indent="-304792" algn="l" defTabSz="609585" rtl="0" eaLnBrk="1" latinLnBrk="0" hangingPunct="1">
        <a:spcBef>
          <a:spcPct val="20000"/>
        </a:spcBef>
        <a:buFont typeface="Arial"/>
        <a:buChar char="•"/>
        <a:defRPr sz="2667" b="0" i="0" kern="1200">
          <a:solidFill>
            <a:schemeClr val="tx1"/>
          </a:solidFill>
          <a:latin typeface="Avenir LT Std 55 Roman" panose="020B0503020203020204" pitchFamily="34" charset="77"/>
          <a:ea typeface="+mn-ea"/>
          <a:cs typeface="+mn-cs"/>
        </a:defRPr>
      </a:lvl4pPr>
      <a:lvl5pPr marL="2743131" indent="-304792" algn="l" defTabSz="609585" rtl="0" eaLnBrk="1" latinLnBrk="0" hangingPunct="1">
        <a:spcBef>
          <a:spcPct val="20000"/>
        </a:spcBef>
        <a:buFont typeface="Arial"/>
        <a:buChar char="•"/>
        <a:defRPr sz="2400" b="0" i="0" kern="1200">
          <a:solidFill>
            <a:schemeClr val="tx1"/>
          </a:solidFill>
          <a:latin typeface="Avenir LT Std 55 Roman" panose="020B0503020203020204" pitchFamily="34" charset="77"/>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505D64-C7B2-4140-B500-2C6A71B08D6C}"/>
              </a:ext>
            </a:extLst>
          </p:cNvPr>
          <p:cNvSpPr>
            <a:spLocks noGrp="1"/>
          </p:cNvSpPr>
          <p:nvPr>
            <p:ph type="title"/>
          </p:nvPr>
        </p:nvSpPr>
        <p:spPr>
          <a:xfrm>
            <a:off x="613719" y="1"/>
            <a:ext cx="10972800" cy="1606378"/>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E9D6D92F-5205-4DB6-9397-B576B8E1277B}"/>
              </a:ext>
            </a:extLst>
          </p:cNvPr>
          <p:cNvSpPr>
            <a:spLocks noGrp="1"/>
          </p:cNvSpPr>
          <p:nvPr>
            <p:ph type="body" idx="1"/>
          </p:nvPr>
        </p:nvSpPr>
        <p:spPr>
          <a:xfrm>
            <a:off x="613719" y="1825625"/>
            <a:ext cx="10972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441D16-0DD2-44EA-BEF0-8C26FEA772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EAB6D7-E177-4FBD-AE7A-588147D83318}" type="datetimeFigureOut">
              <a:rPr lang="en-US" smtClean="0"/>
              <a:t>8/22/2024</a:t>
            </a:fld>
            <a:endParaRPr lang="en-US"/>
          </a:p>
        </p:txBody>
      </p:sp>
      <p:sp>
        <p:nvSpPr>
          <p:cNvPr id="6" name="Slide Number Placeholder 5">
            <a:extLst>
              <a:ext uri="{FF2B5EF4-FFF2-40B4-BE49-F238E27FC236}">
                <a16:creationId xmlns:a16="http://schemas.microsoft.com/office/drawing/2014/main" id="{FC488C42-D417-4E4B-A8C9-A90DEA148A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B5A060-41A4-4482-AEFE-3CE82652AD42}" type="slidenum">
              <a:rPr lang="en-US" smtClean="0"/>
              <a:t>‹#›</a:t>
            </a:fld>
            <a:endParaRPr lang="en-US"/>
          </a:p>
        </p:txBody>
      </p:sp>
    </p:spTree>
    <p:extLst>
      <p:ext uri="{BB962C8B-B14F-4D97-AF65-F5344CB8AC3E}">
        <p14:creationId xmlns:p14="http://schemas.microsoft.com/office/powerpoint/2010/main" val="1022588222"/>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Lst>
  <p:txStyles>
    <p:titleStyle>
      <a:lvl1pPr algn="l" defTabSz="914400" rtl="0" eaLnBrk="1" latinLnBrk="0" hangingPunct="1">
        <a:lnSpc>
          <a:spcPct val="90000"/>
        </a:lnSpc>
        <a:spcBef>
          <a:spcPct val="0"/>
        </a:spcBef>
        <a:buNone/>
        <a:defRPr sz="4000" b="1" kern="1200">
          <a:solidFill>
            <a:schemeClr val="tx2"/>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505D64-C7B2-4140-B500-2C6A71B08D6C}"/>
              </a:ext>
            </a:extLst>
          </p:cNvPr>
          <p:cNvSpPr>
            <a:spLocks noGrp="1"/>
          </p:cNvSpPr>
          <p:nvPr>
            <p:ph type="title"/>
          </p:nvPr>
        </p:nvSpPr>
        <p:spPr>
          <a:xfrm>
            <a:off x="381000" y="570450"/>
            <a:ext cx="11430000" cy="1029750"/>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E9D6D92F-5205-4DB6-9397-B576B8E1277B}"/>
              </a:ext>
            </a:extLst>
          </p:cNvPr>
          <p:cNvSpPr>
            <a:spLocks noGrp="1"/>
          </p:cNvSpPr>
          <p:nvPr>
            <p:ph type="body" idx="1"/>
          </p:nvPr>
        </p:nvSpPr>
        <p:spPr>
          <a:xfrm>
            <a:off x="381000" y="1828800"/>
            <a:ext cx="11430000" cy="47243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9268138"/>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70" r:id="rId5"/>
    <p:sldLayoutId id="2147483968" r:id="rId6"/>
    <p:sldLayoutId id="2147483969" r:id="rId7"/>
    <p:sldLayoutId id="2147483935" r:id="rId8"/>
    <p:sldLayoutId id="2147483936" r:id="rId9"/>
    <p:sldLayoutId id="2147483937" r:id="rId10"/>
    <p:sldLayoutId id="2147483938" r:id="rId11"/>
    <p:sldLayoutId id="2147483939" r:id="rId12"/>
    <p:sldLayoutId id="2147483940" r:id="rId13"/>
    <p:sldLayoutId id="2147483941" r:id="rId14"/>
    <p:sldLayoutId id="2147483942" r:id="rId15"/>
    <p:sldLayoutId id="2147483943" r:id="rId16"/>
    <p:sldLayoutId id="2147483944" r:id="rId17"/>
    <p:sldLayoutId id="2147483945" r:id="rId18"/>
    <p:sldLayoutId id="2147483946" r:id="rId19"/>
    <p:sldLayoutId id="2147483947" r:id="rId20"/>
    <p:sldLayoutId id="2147483948" r:id="rId21"/>
    <p:sldLayoutId id="2147483949" r:id="rId22"/>
    <p:sldLayoutId id="2147483950" r:id="rId23"/>
    <p:sldLayoutId id="2147483951" r:id="rId24"/>
    <p:sldLayoutId id="2147483952" r:id="rId25"/>
    <p:sldLayoutId id="2147483953" r:id="rId26"/>
    <p:sldLayoutId id="2147483954" r:id="rId27"/>
  </p:sldLayoutIdLst>
  <p:txStyles>
    <p:titleStyle>
      <a:lvl1pPr algn="l" defTabSz="914400" rtl="0" eaLnBrk="1" latinLnBrk="0" hangingPunct="1">
        <a:lnSpc>
          <a:spcPct val="90000"/>
        </a:lnSpc>
        <a:spcBef>
          <a:spcPct val="0"/>
        </a:spcBef>
        <a:buNone/>
        <a:defRPr sz="3200" b="1" kern="1200">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52">
          <p15:clr>
            <a:srgbClr val="F26B43"/>
          </p15:clr>
        </p15:guide>
        <p15:guide id="2" pos="240">
          <p15:clr>
            <a:srgbClr val="F26B43"/>
          </p15:clr>
        </p15:guide>
        <p15:guide id="3" orient="horz" pos="1008">
          <p15:clr>
            <a:srgbClr val="F26B43"/>
          </p15:clr>
        </p15:guide>
        <p15:guide id="4" orient="horz" pos="4128">
          <p15:clr>
            <a:srgbClr val="F26B43"/>
          </p15:clr>
        </p15:guide>
        <p15:guide id="5" pos="3840">
          <p15:clr>
            <a:srgbClr val="F26B43"/>
          </p15:clr>
        </p15:guide>
        <p15:guide id="6" pos="7440">
          <p15:clr>
            <a:srgbClr val="F26B43"/>
          </p15:clr>
        </p15:guide>
        <p15:guide id="7" orient="horz" pos="360">
          <p15:clr>
            <a:srgbClr val="F26B43"/>
          </p15:clr>
        </p15:guide>
        <p15:guide id="8" orient="horz" pos="19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00399" y="1943739"/>
            <a:ext cx="11189951" cy="3689618"/>
          </a:xfrm>
          <a:prstGeom prst="rect">
            <a:avLst/>
          </a:prstGeom>
        </p:spPr>
        <p:txBody>
          <a:bodyPr vert="horz" lIns="0" tIns="0" rIns="0" bIns="0" rtlCol="0">
            <a:noAutofit/>
          </a:bodyPr>
          <a:lstStyle/>
          <a:p>
            <a:pPr lvl="0"/>
            <a:r>
              <a:rPr lang="en-GB" noProof="0"/>
              <a:t>Level 1</a:t>
            </a:r>
          </a:p>
          <a:p>
            <a:pPr lvl="1"/>
            <a:r>
              <a:rPr lang="en-GB" noProof="0"/>
              <a:t>Level 2</a:t>
            </a:r>
          </a:p>
          <a:p>
            <a:pPr lvl="2"/>
            <a:r>
              <a:rPr lang="en-GB" noProof="0"/>
              <a:t>Level 3</a:t>
            </a:r>
          </a:p>
          <a:p>
            <a:pPr lvl="3"/>
            <a:r>
              <a:rPr lang="en-GB" noProof="0"/>
              <a:t>Level 4, Subhead</a:t>
            </a:r>
          </a:p>
          <a:p>
            <a:pPr lvl="4"/>
            <a:r>
              <a:rPr lang="en-GB" noProof="0"/>
              <a:t>Level 5, headline</a:t>
            </a:r>
          </a:p>
          <a:p>
            <a:pPr lvl="5"/>
            <a:r>
              <a:rPr lang="en-GB" noProof="0"/>
              <a:t>Level 6, headline</a:t>
            </a:r>
          </a:p>
          <a:p>
            <a:pPr lvl="6"/>
            <a:r>
              <a:rPr lang="en-GB" noProof="0"/>
              <a:t>Level 7, note</a:t>
            </a:r>
          </a:p>
          <a:p>
            <a:pPr lvl="7"/>
            <a:r>
              <a:rPr lang="en-GB" noProof="0"/>
              <a:t>Level 8</a:t>
            </a:r>
          </a:p>
          <a:p>
            <a:pPr lvl="8"/>
            <a:r>
              <a:rPr lang="en-GB" noProof="0"/>
              <a:t>Infographic</a:t>
            </a:r>
          </a:p>
        </p:txBody>
      </p:sp>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500399" y="501649"/>
            <a:ext cx="11189951" cy="930275"/>
          </a:xfrm>
          <a:prstGeom prst="rect">
            <a:avLst/>
          </a:prstGeom>
        </p:spPr>
        <p:txBody>
          <a:bodyPr vert="horz" lIns="0" tIns="0" rIns="0" bIns="0" rtlCol="0" anchor="t" anchorCtr="0">
            <a:noAutofit/>
          </a:bodyPr>
          <a:lstStyle/>
          <a:p>
            <a:endParaRPr lang="en-GB"/>
          </a:p>
        </p:txBody>
      </p:sp>
      <p:sp>
        <p:nvSpPr>
          <p:cNvPr id="88" name="Footer Placeholder 87">
            <a:extLst>
              <a:ext uri="{FF2B5EF4-FFF2-40B4-BE49-F238E27FC236}">
                <a16:creationId xmlns:a16="http://schemas.microsoft.com/office/drawing/2014/main" id="{E21F396F-4C1D-4B71-97C4-1BDE0CB2C01A}"/>
              </a:ext>
            </a:extLst>
          </p:cNvPr>
          <p:cNvSpPr>
            <a:spLocks noGrp="1"/>
          </p:cNvSpPr>
          <p:nvPr userDrawn="1">
            <p:ph type="ftr" sz="quarter" idx="3"/>
          </p:nvPr>
        </p:nvSpPr>
        <p:spPr>
          <a:xfrm>
            <a:off x="1219200" y="6278621"/>
            <a:ext cx="3285369" cy="185427"/>
          </a:xfrm>
          <a:prstGeom prst="rect">
            <a:avLst/>
          </a:prstGeom>
        </p:spPr>
        <p:txBody>
          <a:bodyPr vert="horz" wrap="none" lIns="0" tIns="0" rIns="0" bIns="0" rtlCol="0" anchor="t"/>
          <a:lstStyle>
            <a:lvl1pPr algn="l">
              <a:defRPr sz="700">
                <a:solidFill>
                  <a:schemeClr val="tx1"/>
                </a:solidFill>
              </a:defRPr>
            </a:lvl1pPr>
          </a:lstStyle>
          <a:p>
            <a:r>
              <a:rPr lang="it-IT"/>
              <a:t>Carlo Bertani, Maersk, Inland Decarbonization Lead</a:t>
            </a:r>
            <a:endParaRPr lang="en-GB"/>
          </a:p>
        </p:txBody>
      </p:sp>
      <p:sp>
        <p:nvSpPr>
          <p:cNvPr id="89" name="Slide Number Placeholder 88">
            <a:extLst>
              <a:ext uri="{FF2B5EF4-FFF2-40B4-BE49-F238E27FC236}">
                <a16:creationId xmlns:a16="http://schemas.microsoft.com/office/drawing/2014/main" id="{A67AAF6D-173F-4FC5-B3DD-15256B6A2F34}"/>
              </a:ext>
            </a:extLst>
          </p:cNvPr>
          <p:cNvSpPr>
            <a:spLocks noGrp="1"/>
          </p:cNvSpPr>
          <p:nvPr userDrawn="1">
            <p:ph type="sldNum" sz="quarter" idx="4"/>
          </p:nvPr>
        </p:nvSpPr>
        <p:spPr>
          <a:xfrm>
            <a:off x="502197" y="6278622"/>
            <a:ext cx="412039" cy="185426"/>
          </a:xfrm>
          <a:prstGeom prst="rect">
            <a:avLst/>
          </a:prstGeom>
        </p:spPr>
        <p:txBody>
          <a:bodyPr vert="horz" wrap="none" lIns="0" tIns="0" rIns="0" bIns="0" rtlCol="0" anchor="t"/>
          <a:lstStyle>
            <a:lvl1pPr algn="l">
              <a:defRPr sz="700">
                <a:solidFill>
                  <a:schemeClr val="tx1"/>
                </a:solidFill>
              </a:defRPr>
            </a:lvl1pPr>
          </a:lstStyle>
          <a:p>
            <a:fld id="{43A204BC-C5BA-4EF4-ABC8-D45123A0C528}" type="slidenum">
              <a:rPr lang="en-GB" smtClean="0"/>
              <a:pPr/>
              <a:t>‹#›</a:t>
            </a:fld>
            <a:endParaRPr lang="en-GB"/>
          </a:p>
        </p:txBody>
      </p:sp>
      <p:grpSp>
        <p:nvGrpSpPr>
          <p:cNvPr id="95" name="Group 4">
            <a:extLst>
              <a:ext uri="{FF2B5EF4-FFF2-40B4-BE49-F238E27FC236}">
                <a16:creationId xmlns:a16="http://schemas.microsoft.com/office/drawing/2014/main" id="{255E078E-B243-42A1-B589-8CC503A66B45}"/>
              </a:ext>
            </a:extLst>
          </p:cNvPr>
          <p:cNvGrpSpPr>
            <a:grpSpLocks noChangeAspect="1"/>
          </p:cNvGrpSpPr>
          <p:nvPr userDrawn="1"/>
        </p:nvGrpSpPr>
        <p:grpSpPr bwMode="auto">
          <a:xfrm>
            <a:off x="10256489" y="6137500"/>
            <a:ext cx="1436163" cy="320400"/>
            <a:chOff x="6478" y="3868"/>
            <a:chExt cx="892" cy="199"/>
          </a:xfrm>
        </p:grpSpPr>
        <p:sp>
          <p:nvSpPr>
            <p:cNvPr id="97" name="Freeform 5">
              <a:extLst>
                <a:ext uri="{FF2B5EF4-FFF2-40B4-BE49-F238E27FC236}">
                  <a16:creationId xmlns:a16="http://schemas.microsoft.com/office/drawing/2014/main" id="{28F624D4-6986-4E93-887C-A0690C5C4A23}"/>
                </a:ext>
              </a:extLst>
            </p:cNvPr>
            <p:cNvSpPr>
              <a:spLocks/>
            </p:cNvSpPr>
            <p:nvPr userDrawn="1"/>
          </p:nvSpPr>
          <p:spPr bwMode="auto">
            <a:xfrm>
              <a:off x="6749" y="3923"/>
              <a:ext cx="104" cy="88"/>
            </a:xfrm>
            <a:custGeom>
              <a:avLst/>
              <a:gdLst>
                <a:gd name="T0" fmla="*/ 0 w 104"/>
                <a:gd name="T1" fmla="*/ 88 h 88"/>
                <a:gd name="T2" fmla="*/ 0 w 104"/>
                <a:gd name="T3" fmla="*/ 0 h 88"/>
                <a:gd name="T4" fmla="*/ 23 w 104"/>
                <a:gd name="T5" fmla="*/ 0 h 88"/>
                <a:gd name="T6" fmla="*/ 52 w 104"/>
                <a:gd name="T7" fmla="*/ 66 h 88"/>
                <a:gd name="T8" fmla="*/ 81 w 104"/>
                <a:gd name="T9" fmla="*/ 0 h 88"/>
                <a:gd name="T10" fmla="*/ 104 w 104"/>
                <a:gd name="T11" fmla="*/ 0 h 88"/>
                <a:gd name="T12" fmla="*/ 104 w 104"/>
                <a:gd name="T13" fmla="*/ 88 h 88"/>
                <a:gd name="T14" fmla="*/ 85 w 104"/>
                <a:gd name="T15" fmla="*/ 88 h 88"/>
                <a:gd name="T16" fmla="*/ 85 w 104"/>
                <a:gd name="T17" fmla="*/ 37 h 88"/>
                <a:gd name="T18" fmla="*/ 62 w 104"/>
                <a:gd name="T19" fmla="*/ 88 h 88"/>
                <a:gd name="T20" fmla="*/ 42 w 104"/>
                <a:gd name="T21" fmla="*/ 88 h 88"/>
                <a:gd name="T22" fmla="*/ 19 w 104"/>
                <a:gd name="T23" fmla="*/ 38 h 88"/>
                <a:gd name="T24" fmla="*/ 19 w 104"/>
                <a:gd name="T25" fmla="*/ 88 h 88"/>
                <a:gd name="T26" fmla="*/ 0 w 104"/>
                <a:gd name="T2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88">
                  <a:moveTo>
                    <a:pt x="0" y="88"/>
                  </a:moveTo>
                  <a:lnTo>
                    <a:pt x="0" y="0"/>
                  </a:lnTo>
                  <a:lnTo>
                    <a:pt x="23" y="0"/>
                  </a:lnTo>
                  <a:lnTo>
                    <a:pt x="52" y="66"/>
                  </a:lnTo>
                  <a:lnTo>
                    <a:pt x="81" y="0"/>
                  </a:lnTo>
                  <a:lnTo>
                    <a:pt x="104" y="0"/>
                  </a:lnTo>
                  <a:lnTo>
                    <a:pt x="104" y="88"/>
                  </a:lnTo>
                  <a:lnTo>
                    <a:pt x="85" y="88"/>
                  </a:lnTo>
                  <a:lnTo>
                    <a:pt x="85" y="37"/>
                  </a:lnTo>
                  <a:lnTo>
                    <a:pt x="62" y="88"/>
                  </a:lnTo>
                  <a:lnTo>
                    <a:pt x="42" y="88"/>
                  </a:lnTo>
                  <a:lnTo>
                    <a:pt x="19" y="38"/>
                  </a:lnTo>
                  <a:lnTo>
                    <a:pt x="19"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8" name="Freeform 6">
              <a:extLst>
                <a:ext uri="{FF2B5EF4-FFF2-40B4-BE49-F238E27FC236}">
                  <a16:creationId xmlns:a16="http://schemas.microsoft.com/office/drawing/2014/main" id="{78D85899-D3DF-418A-8091-4FB0F6F8A222}"/>
                </a:ext>
              </a:extLst>
            </p:cNvPr>
            <p:cNvSpPr>
              <a:spLocks noEditPoints="1"/>
            </p:cNvSpPr>
            <p:nvPr userDrawn="1"/>
          </p:nvSpPr>
          <p:spPr bwMode="auto">
            <a:xfrm>
              <a:off x="6861" y="3923"/>
              <a:ext cx="106" cy="88"/>
            </a:xfrm>
            <a:custGeom>
              <a:avLst/>
              <a:gdLst>
                <a:gd name="T0" fmla="*/ 23 w 106"/>
                <a:gd name="T1" fmla="*/ 88 h 88"/>
                <a:gd name="T2" fmla="*/ 0 w 106"/>
                <a:gd name="T3" fmla="*/ 88 h 88"/>
                <a:gd name="T4" fmla="*/ 40 w 106"/>
                <a:gd name="T5" fmla="*/ 0 h 88"/>
                <a:gd name="T6" fmla="*/ 67 w 106"/>
                <a:gd name="T7" fmla="*/ 0 h 88"/>
                <a:gd name="T8" fmla="*/ 106 w 106"/>
                <a:gd name="T9" fmla="*/ 88 h 88"/>
                <a:gd name="T10" fmla="*/ 84 w 106"/>
                <a:gd name="T11" fmla="*/ 88 h 88"/>
                <a:gd name="T12" fmla="*/ 76 w 106"/>
                <a:gd name="T13" fmla="*/ 71 h 88"/>
                <a:gd name="T14" fmla="*/ 30 w 106"/>
                <a:gd name="T15" fmla="*/ 71 h 88"/>
                <a:gd name="T16" fmla="*/ 23 w 106"/>
                <a:gd name="T17" fmla="*/ 88 h 88"/>
                <a:gd name="T18" fmla="*/ 69 w 106"/>
                <a:gd name="T19" fmla="*/ 54 h 88"/>
                <a:gd name="T20" fmla="*/ 53 w 106"/>
                <a:gd name="T21" fmla="*/ 17 h 88"/>
                <a:gd name="T22" fmla="*/ 38 w 106"/>
                <a:gd name="T23" fmla="*/ 54 h 88"/>
                <a:gd name="T24" fmla="*/ 69 w 106"/>
                <a:gd name="T25" fmla="*/ 5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88">
                  <a:moveTo>
                    <a:pt x="23" y="88"/>
                  </a:moveTo>
                  <a:lnTo>
                    <a:pt x="0" y="88"/>
                  </a:lnTo>
                  <a:lnTo>
                    <a:pt x="40" y="0"/>
                  </a:lnTo>
                  <a:lnTo>
                    <a:pt x="67" y="0"/>
                  </a:lnTo>
                  <a:lnTo>
                    <a:pt x="106" y="88"/>
                  </a:lnTo>
                  <a:lnTo>
                    <a:pt x="84" y="88"/>
                  </a:lnTo>
                  <a:lnTo>
                    <a:pt x="76" y="71"/>
                  </a:lnTo>
                  <a:lnTo>
                    <a:pt x="30" y="71"/>
                  </a:lnTo>
                  <a:lnTo>
                    <a:pt x="23" y="88"/>
                  </a:lnTo>
                  <a:close/>
                  <a:moveTo>
                    <a:pt x="69" y="54"/>
                  </a:moveTo>
                  <a:lnTo>
                    <a:pt x="53" y="17"/>
                  </a:lnTo>
                  <a:lnTo>
                    <a:pt x="38" y="54"/>
                  </a:lnTo>
                  <a:lnTo>
                    <a:pt x="69"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9" name="Freeform 7">
              <a:extLst>
                <a:ext uri="{FF2B5EF4-FFF2-40B4-BE49-F238E27FC236}">
                  <a16:creationId xmlns:a16="http://schemas.microsoft.com/office/drawing/2014/main" id="{49738F52-8D2A-4C28-8FB7-92D64EFA8449}"/>
                </a:ext>
              </a:extLst>
            </p:cNvPr>
            <p:cNvSpPr>
              <a:spLocks/>
            </p:cNvSpPr>
            <p:nvPr userDrawn="1"/>
          </p:nvSpPr>
          <p:spPr bwMode="auto">
            <a:xfrm>
              <a:off x="6976" y="3923"/>
              <a:ext cx="84" cy="88"/>
            </a:xfrm>
            <a:custGeom>
              <a:avLst/>
              <a:gdLst>
                <a:gd name="T0" fmla="*/ 0 w 84"/>
                <a:gd name="T1" fmla="*/ 88 h 88"/>
                <a:gd name="T2" fmla="*/ 0 w 84"/>
                <a:gd name="T3" fmla="*/ 0 h 88"/>
                <a:gd name="T4" fmla="*/ 83 w 84"/>
                <a:gd name="T5" fmla="*/ 0 h 88"/>
                <a:gd name="T6" fmla="*/ 83 w 84"/>
                <a:gd name="T7" fmla="*/ 18 h 88"/>
                <a:gd name="T8" fmla="*/ 20 w 84"/>
                <a:gd name="T9" fmla="*/ 18 h 88"/>
                <a:gd name="T10" fmla="*/ 20 w 84"/>
                <a:gd name="T11" fmla="*/ 35 h 88"/>
                <a:gd name="T12" fmla="*/ 75 w 84"/>
                <a:gd name="T13" fmla="*/ 35 h 88"/>
                <a:gd name="T14" fmla="*/ 75 w 84"/>
                <a:gd name="T15" fmla="*/ 53 h 88"/>
                <a:gd name="T16" fmla="*/ 20 w 84"/>
                <a:gd name="T17" fmla="*/ 53 h 88"/>
                <a:gd name="T18" fmla="*/ 20 w 84"/>
                <a:gd name="T19" fmla="*/ 71 h 88"/>
                <a:gd name="T20" fmla="*/ 84 w 84"/>
                <a:gd name="T21" fmla="*/ 71 h 88"/>
                <a:gd name="T22" fmla="*/ 84 w 84"/>
                <a:gd name="T23" fmla="*/ 88 h 88"/>
                <a:gd name="T24" fmla="*/ 0 w 84"/>
                <a:gd name="T25"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88">
                  <a:moveTo>
                    <a:pt x="0" y="88"/>
                  </a:moveTo>
                  <a:lnTo>
                    <a:pt x="0" y="0"/>
                  </a:lnTo>
                  <a:lnTo>
                    <a:pt x="83" y="0"/>
                  </a:lnTo>
                  <a:lnTo>
                    <a:pt x="83" y="18"/>
                  </a:lnTo>
                  <a:lnTo>
                    <a:pt x="20" y="18"/>
                  </a:lnTo>
                  <a:lnTo>
                    <a:pt x="20" y="35"/>
                  </a:lnTo>
                  <a:lnTo>
                    <a:pt x="75" y="35"/>
                  </a:lnTo>
                  <a:lnTo>
                    <a:pt x="75" y="53"/>
                  </a:lnTo>
                  <a:lnTo>
                    <a:pt x="20" y="53"/>
                  </a:lnTo>
                  <a:lnTo>
                    <a:pt x="20" y="71"/>
                  </a:lnTo>
                  <a:lnTo>
                    <a:pt x="84" y="71"/>
                  </a:lnTo>
                  <a:lnTo>
                    <a:pt x="84"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0" name="Freeform 8">
              <a:extLst>
                <a:ext uri="{FF2B5EF4-FFF2-40B4-BE49-F238E27FC236}">
                  <a16:creationId xmlns:a16="http://schemas.microsoft.com/office/drawing/2014/main" id="{645BA9F4-DF1F-44D7-A473-6FAC6F284330}"/>
                </a:ext>
              </a:extLst>
            </p:cNvPr>
            <p:cNvSpPr>
              <a:spLocks noEditPoints="1"/>
            </p:cNvSpPr>
            <p:nvPr userDrawn="1"/>
          </p:nvSpPr>
          <p:spPr bwMode="auto">
            <a:xfrm>
              <a:off x="7076" y="3923"/>
              <a:ext cx="85" cy="88"/>
            </a:xfrm>
            <a:custGeom>
              <a:avLst/>
              <a:gdLst>
                <a:gd name="T0" fmla="*/ 0 w 94"/>
                <a:gd name="T1" fmla="*/ 96 h 96"/>
                <a:gd name="T2" fmla="*/ 0 w 94"/>
                <a:gd name="T3" fmla="*/ 0 h 96"/>
                <a:gd name="T4" fmla="*/ 77 w 94"/>
                <a:gd name="T5" fmla="*/ 0 h 96"/>
                <a:gd name="T6" fmla="*/ 93 w 94"/>
                <a:gd name="T7" fmla="*/ 16 h 96"/>
                <a:gd name="T8" fmla="*/ 93 w 94"/>
                <a:gd name="T9" fmla="*/ 48 h 96"/>
                <a:gd name="T10" fmla="*/ 74 w 94"/>
                <a:gd name="T11" fmla="*/ 63 h 96"/>
                <a:gd name="T12" fmla="*/ 72 w 94"/>
                <a:gd name="T13" fmla="*/ 63 h 96"/>
                <a:gd name="T14" fmla="*/ 94 w 94"/>
                <a:gd name="T15" fmla="*/ 96 h 96"/>
                <a:gd name="T16" fmla="*/ 69 w 94"/>
                <a:gd name="T17" fmla="*/ 96 h 96"/>
                <a:gd name="T18" fmla="*/ 48 w 94"/>
                <a:gd name="T19" fmla="*/ 63 h 96"/>
                <a:gd name="T20" fmla="*/ 23 w 94"/>
                <a:gd name="T21" fmla="*/ 63 h 96"/>
                <a:gd name="T22" fmla="*/ 23 w 94"/>
                <a:gd name="T23" fmla="*/ 96 h 96"/>
                <a:gd name="T24" fmla="*/ 0 w 94"/>
                <a:gd name="T25" fmla="*/ 96 h 96"/>
                <a:gd name="T26" fmla="*/ 23 w 94"/>
                <a:gd name="T27" fmla="*/ 44 h 96"/>
                <a:gd name="T28" fmla="*/ 71 w 94"/>
                <a:gd name="T29" fmla="*/ 44 h 96"/>
                <a:gd name="T30" fmla="*/ 71 w 94"/>
                <a:gd name="T31" fmla="*/ 19 h 96"/>
                <a:gd name="T32" fmla="*/ 23 w 94"/>
                <a:gd name="T33" fmla="*/ 19 h 96"/>
                <a:gd name="T34" fmla="*/ 23 w 94"/>
                <a:gd name="T35" fmla="*/ 4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4" h="96">
                  <a:moveTo>
                    <a:pt x="0" y="96"/>
                  </a:moveTo>
                  <a:cubicBezTo>
                    <a:pt x="0" y="0"/>
                    <a:pt x="0" y="0"/>
                    <a:pt x="0" y="0"/>
                  </a:cubicBezTo>
                  <a:cubicBezTo>
                    <a:pt x="77" y="0"/>
                    <a:pt x="77" y="0"/>
                    <a:pt x="77" y="0"/>
                  </a:cubicBezTo>
                  <a:cubicBezTo>
                    <a:pt x="87" y="0"/>
                    <a:pt x="93" y="6"/>
                    <a:pt x="93" y="16"/>
                  </a:cubicBezTo>
                  <a:cubicBezTo>
                    <a:pt x="93" y="48"/>
                    <a:pt x="93" y="48"/>
                    <a:pt x="93" y="48"/>
                  </a:cubicBezTo>
                  <a:cubicBezTo>
                    <a:pt x="93" y="56"/>
                    <a:pt x="87" y="63"/>
                    <a:pt x="74" y="63"/>
                  </a:cubicBezTo>
                  <a:cubicBezTo>
                    <a:pt x="73" y="63"/>
                    <a:pt x="72" y="63"/>
                    <a:pt x="72" y="63"/>
                  </a:cubicBezTo>
                  <a:cubicBezTo>
                    <a:pt x="94" y="96"/>
                    <a:pt x="94" y="96"/>
                    <a:pt x="94" y="96"/>
                  </a:cubicBezTo>
                  <a:cubicBezTo>
                    <a:pt x="69" y="96"/>
                    <a:pt x="69" y="96"/>
                    <a:pt x="69" y="96"/>
                  </a:cubicBezTo>
                  <a:cubicBezTo>
                    <a:pt x="48" y="63"/>
                    <a:pt x="48" y="63"/>
                    <a:pt x="48" y="63"/>
                  </a:cubicBezTo>
                  <a:cubicBezTo>
                    <a:pt x="23" y="63"/>
                    <a:pt x="23" y="63"/>
                    <a:pt x="23" y="63"/>
                  </a:cubicBezTo>
                  <a:cubicBezTo>
                    <a:pt x="23" y="96"/>
                    <a:pt x="23" y="96"/>
                    <a:pt x="23" y="96"/>
                  </a:cubicBezTo>
                  <a:lnTo>
                    <a:pt x="0" y="96"/>
                  </a:lnTo>
                  <a:close/>
                  <a:moveTo>
                    <a:pt x="23" y="44"/>
                  </a:moveTo>
                  <a:cubicBezTo>
                    <a:pt x="71" y="44"/>
                    <a:pt x="71" y="44"/>
                    <a:pt x="71" y="44"/>
                  </a:cubicBezTo>
                  <a:cubicBezTo>
                    <a:pt x="71" y="19"/>
                    <a:pt x="71" y="19"/>
                    <a:pt x="71" y="19"/>
                  </a:cubicBezTo>
                  <a:cubicBezTo>
                    <a:pt x="23" y="19"/>
                    <a:pt x="23" y="19"/>
                    <a:pt x="23" y="19"/>
                  </a:cubicBezTo>
                  <a:cubicBezTo>
                    <a:pt x="23" y="44"/>
                    <a:pt x="23" y="44"/>
                    <a:pt x="23" y="4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1" name="Freeform 9">
              <a:extLst>
                <a:ext uri="{FF2B5EF4-FFF2-40B4-BE49-F238E27FC236}">
                  <a16:creationId xmlns:a16="http://schemas.microsoft.com/office/drawing/2014/main" id="{EC290DBF-B2E4-4B81-BFB4-65201D8017E4}"/>
                </a:ext>
              </a:extLst>
            </p:cNvPr>
            <p:cNvSpPr>
              <a:spLocks/>
            </p:cNvSpPr>
            <p:nvPr userDrawn="1"/>
          </p:nvSpPr>
          <p:spPr bwMode="auto">
            <a:xfrm>
              <a:off x="7177" y="3923"/>
              <a:ext cx="84" cy="88"/>
            </a:xfrm>
            <a:custGeom>
              <a:avLst/>
              <a:gdLst>
                <a:gd name="T0" fmla="*/ 23 w 92"/>
                <a:gd name="T1" fmla="*/ 96 h 96"/>
                <a:gd name="T2" fmla="*/ 15 w 92"/>
                <a:gd name="T3" fmla="*/ 96 h 96"/>
                <a:gd name="T4" fmla="*/ 0 w 92"/>
                <a:gd name="T5" fmla="*/ 82 h 96"/>
                <a:gd name="T6" fmla="*/ 0 w 92"/>
                <a:gd name="T7" fmla="*/ 70 h 96"/>
                <a:gd name="T8" fmla="*/ 23 w 92"/>
                <a:gd name="T9" fmla="*/ 70 h 96"/>
                <a:gd name="T10" fmla="*/ 23 w 92"/>
                <a:gd name="T11" fmla="*/ 77 h 96"/>
                <a:gd name="T12" fmla="*/ 70 w 92"/>
                <a:gd name="T13" fmla="*/ 77 h 96"/>
                <a:gd name="T14" fmla="*/ 70 w 92"/>
                <a:gd name="T15" fmla="*/ 57 h 96"/>
                <a:gd name="T16" fmla="*/ 16 w 92"/>
                <a:gd name="T17" fmla="*/ 57 h 96"/>
                <a:gd name="T18" fmla="*/ 1 w 92"/>
                <a:gd name="T19" fmla="*/ 43 h 96"/>
                <a:gd name="T20" fmla="*/ 1 w 92"/>
                <a:gd name="T21" fmla="*/ 15 h 96"/>
                <a:gd name="T22" fmla="*/ 16 w 92"/>
                <a:gd name="T23" fmla="*/ 0 h 96"/>
                <a:gd name="T24" fmla="*/ 78 w 92"/>
                <a:gd name="T25" fmla="*/ 0 h 96"/>
                <a:gd name="T26" fmla="*/ 92 w 92"/>
                <a:gd name="T27" fmla="*/ 16 h 96"/>
                <a:gd name="T28" fmla="*/ 92 w 92"/>
                <a:gd name="T29" fmla="*/ 27 h 96"/>
                <a:gd name="T30" fmla="*/ 70 w 92"/>
                <a:gd name="T31" fmla="*/ 27 h 96"/>
                <a:gd name="T32" fmla="*/ 70 w 92"/>
                <a:gd name="T33" fmla="*/ 19 h 96"/>
                <a:gd name="T34" fmla="*/ 23 w 92"/>
                <a:gd name="T35" fmla="*/ 19 h 96"/>
                <a:gd name="T36" fmla="*/ 23 w 92"/>
                <a:gd name="T37" fmla="*/ 38 h 96"/>
                <a:gd name="T38" fmla="*/ 77 w 92"/>
                <a:gd name="T39" fmla="*/ 38 h 96"/>
                <a:gd name="T40" fmla="*/ 92 w 92"/>
                <a:gd name="T41" fmla="*/ 54 h 96"/>
                <a:gd name="T42" fmla="*/ 92 w 92"/>
                <a:gd name="T43" fmla="*/ 81 h 96"/>
                <a:gd name="T44" fmla="*/ 77 w 92"/>
                <a:gd name="T45" fmla="*/ 96 h 96"/>
                <a:gd name="T46" fmla="*/ 23 w 92"/>
                <a:gd name="T47"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2" h="96">
                  <a:moveTo>
                    <a:pt x="23" y="96"/>
                  </a:moveTo>
                  <a:cubicBezTo>
                    <a:pt x="15" y="96"/>
                    <a:pt x="15" y="96"/>
                    <a:pt x="15" y="96"/>
                  </a:cubicBezTo>
                  <a:cubicBezTo>
                    <a:pt x="5" y="96"/>
                    <a:pt x="0" y="90"/>
                    <a:pt x="0" y="82"/>
                  </a:cubicBezTo>
                  <a:cubicBezTo>
                    <a:pt x="0" y="70"/>
                    <a:pt x="0" y="70"/>
                    <a:pt x="0" y="70"/>
                  </a:cubicBezTo>
                  <a:cubicBezTo>
                    <a:pt x="23" y="70"/>
                    <a:pt x="23" y="70"/>
                    <a:pt x="23" y="70"/>
                  </a:cubicBezTo>
                  <a:cubicBezTo>
                    <a:pt x="23" y="77"/>
                    <a:pt x="23" y="77"/>
                    <a:pt x="23" y="77"/>
                  </a:cubicBezTo>
                  <a:cubicBezTo>
                    <a:pt x="70" y="77"/>
                    <a:pt x="70" y="77"/>
                    <a:pt x="70" y="77"/>
                  </a:cubicBezTo>
                  <a:cubicBezTo>
                    <a:pt x="70" y="57"/>
                    <a:pt x="70" y="57"/>
                    <a:pt x="70" y="57"/>
                  </a:cubicBezTo>
                  <a:cubicBezTo>
                    <a:pt x="70" y="57"/>
                    <a:pt x="24" y="57"/>
                    <a:pt x="16" y="57"/>
                  </a:cubicBezTo>
                  <a:cubicBezTo>
                    <a:pt x="7" y="57"/>
                    <a:pt x="1" y="51"/>
                    <a:pt x="1" y="43"/>
                  </a:cubicBezTo>
                  <a:cubicBezTo>
                    <a:pt x="1" y="15"/>
                    <a:pt x="1" y="15"/>
                    <a:pt x="1" y="15"/>
                  </a:cubicBezTo>
                  <a:cubicBezTo>
                    <a:pt x="1" y="6"/>
                    <a:pt x="8" y="0"/>
                    <a:pt x="16" y="0"/>
                  </a:cubicBezTo>
                  <a:cubicBezTo>
                    <a:pt x="24" y="0"/>
                    <a:pt x="78" y="0"/>
                    <a:pt x="78" y="0"/>
                  </a:cubicBezTo>
                  <a:cubicBezTo>
                    <a:pt x="86" y="0"/>
                    <a:pt x="92" y="6"/>
                    <a:pt x="92" y="16"/>
                  </a:cubicBezTo>
                  <a:cubicBezTo>
                    <a:pt x="92" y="25"/>
                    <a:pt x="92" y="27"/>
                    <a:pt x="92" y="27"/>
                  </a:cubicBezTo>
                  <a:cubicBezTo>
                    <a:pt x="70" y="27"/>
                    <a:pt x="70" y="27"/>
                    <a:pt x="70" y="27"/>
                  </a:cubicBezTo>
                  <a:cubicBezTo>
                    <a:pt x="70" y="19"/>
                    <a:pt x="70" y="19"/>
                    <a:pt x="70" y="19"/>
                  </a:cubicBezTo>
                  <a:cubicBezTo>
                    <a:pt x="23" y="19"/>
                    <a:pt x="23" y="19"/>
                    <a:pt x="23" y="19"/>
                  </a:cubicBezTo>
                  <a:cubicBezTo>
                    <a:pt x="23" y="38"/>
                    <a:pt x="23" y="38"/>
                    <a:pt x="23" y="38"/>
                  </a:cubicBezTo>
                  <a:cubicBezTo>
                    <a:pt x="77" y="38"/>
                    <a:pt x="77" y="38"/>
                    <a:pt x="77" y="38"/>
                  </a:cubicBezTo>
                  <a:cubicBezTo>
                    <a:pt x="85" y="38"/>
                    <a:pt x="92" y="44"/>
                    <a:pt x="92" y="54"/>
                  </a:cubicBezTo>
                  <a:cubicBezTo>
                    <a:pt x="92" y="81"/>
                    <a:pt x="92" y="81"/>
                    <a:pt x="92" y="81"/>
                  </a:cubicBezTo>
                  <a:cubicBezTo>
                    <a:pt x="92" y="90"/>
                    <a:pt x="87" y="96"/>
                    <a:pt x="77" y="96"/>
                  </a:cubicBezTo>
                  <a:cubicBezTo>
                    <a:pt x="68" y="96"/>
                    <a:pt x="23" y="96"/>
                    <a:pt x="23" y="9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2" name="Freeform 10">
              <a:extLst>
                <a:ext uri="{FF2B5EF4-FFF2-40B4-BE49-F238E27FC236}">
                  <a16:creationId xmlns:a16="http://schemas.microsoft.com/office/drawing/2014/main" id="{8B539F7E-96A0-4BA9-9D11-BACEE5DEB3F7}"/>
                </a:ext>
              </a:extLst>
            </p:cNvPr>
            <p:cNvSpPr>
              <a:spLocks/>
            </p:cNvSpPr>
            <p:nvPr userDrawn="1"/>
          </p:nvSpPr>
          <p:spPr bwMode="auto">
            <a:xfrm>
              <a:off x="7280" y="3923"/>
              <a:ext cx="90" cy="88"/>
            </a:xfrm>
            <a:custGeom>
              <a:avLst/>
              <a:gdLst>
                <a:gd name="T0" fmla="*/ 0 w 90"/>
                <a:gd name="T1" fmla="*/ 88 h 88"/>
                <a:gd name="T2" fmla="*/ 0 w 90"/>
                <a:gd name="T3" fmla="*/ 0 h 88"/>
                <a:gd name="T4" fmla="*/ 21 w 90"/>
                <a:gd name="T5" fmla="*/ 0 h 88"/>
                <a:gd name="T6" fmla="*/ 21 w 90"/>
                <a:gd name="T7" fmla="*/ 36 h 88"/>
                <a:gd name="T8" fmla="*/ 60 w 90"/>
                <a:gd name="T9" fmla="*/ 0 h 88"/>
                <a:gd name="T10" fmla="*/ 88 w 90"/>
                <a:gd name="T11" fmla="*/ 0 h 88"/>
                <a:gd name="T12" fmla="*/ 42 w 90"/>
                <a:gd name="T13" fmla="*/ 42 h 88"/>
                <a:gd name="T14" fmla="*/ 90 w 90"/>
                <a:gd name="T15" fmla="*/ 88 h 88"/>
                <a:gd name="T16" fmla="*/ 61 w 90"/>
                <a:gd name="T17" fmla="*/ 88 h 88"/>
                <a:gd name="T18" fmla="*/ 21 w 90"/>
                <a:gd name="T19" fmla="*/ 48 h 88"/>
                <a:gd name="T20" fmla="*/ 21 w 90"/>
                <a:gd name="T21" fmla="*/ 88 h 88"/>
                <a:gd name="T22" fmla="*/ 0 w 90"/>
                <a:gd name="T2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 h="88">
                  <a:moveTo>
                    <a:pt x="0" y="88"/>
                  </a:moveTo>
                  <a:lnTo>
                    <a:pt x="0" y="0"/>
                  </a:lnTo>
                  <a:lnTo>
                    <a:pt x="21" y="0"/>
                  </a:lnTo>
                  <a:lnTo>
                    <a:pt x="21" y="36"/>
                  </a:lnTo>
                  <a:lnTo>
                    <a:pt x="60" y="0"/>
                  </a:lnTo>
                  <a:lnTo>
                    <a:pt x="88" y="0"/>
                  </a:lnTo>
                  <a:lnTo>
                    <a:pt x="42" y="42"/>
                  </a:lnTo>
                  <a:lnTo>
                    <a:pt x="90" y="88"/>
                  </a:lnTo>
                  <a:lnTo>
                    <a:pt x="61" y="88"/>
                  </a:lnTo>
                  <a:lnTo>
                    <a:pt x="21" y="48"/>
                  </a:lnTo>
                  <a:lnTo>
                    <a:pt x="21"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3" name="Freeform 11">
              <a:extLst>
                <a:ext uri="{FF2B5EF4-FFF2-40B4-BE49-F238E27FC236}">
                  <a16:creationId xmlns:a16="http://schemas.microsoft.com/office/drawing/2014/main" id="{111170EC-B87D-481F-8FDC-276480533F84}"/>
                </a:ext>
              </a:extLst>
            </p:cNvPr>
            <p:cNvSpPr>
              <a:spLocks/>
            </p:cNvSpPr>
            <p:nvPr userDrawn="1"/>
          </p:nvSpPr>
          <p:spPr bwMode="auto">
            <a:xfrm>
              <a:off x="6478" y="3868"/>
              <a:ext cx="187" cy="199"/>
            </a:xfrm>
            <a:custGeom>
              <a:avLst/>
              <a:gdLst>
                <a:gd name="T0" fmla="*/ 206 w 206"/>
                <a:gd name="T1" fmla="*/ 193 h 218"/>
                <a:gd name="T2" fmla="*/ 181 w 206"/>
                <a:gd name="T3" fmla="*/ 218 h 218"/>
                <a:gd name="T4" fmla="*/ 24 w 206"/>
                <a:gd name="T5" fmla="*/ 218 h 218"/>
                <a:gd name="T6" fmla="*/ 0 w 206"/>
                <a:gd name="T7" fmla="*/ 193 h 218"/>
                <a:gd name="T8" fmla="*/ 0 w 206"/>
                <a:gd name="T9" fmla="*/ 25 h 218"/>
                <a:gd name="T10" fmla="*/ 24 w 206"/>
                <a:gd name="T11" fmla="*/ 0 h 218"/>
                <a:gd name="T12" fmla="*/ 181 w 206"/>
                <a:gd name="T13" fmla="*/ 0 h 218"/>
                <a:gd name="T14" fmla="*/ 206 w 206"/>
                <a:gd name="T15" fmla="*/ 25 h 218"/>
                <a:gd name="T16" fmla="*/ 206 w 206"/>
                <a:gd name="T17" fmla="*/ 193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 h="218">
                  <a:moveTo>
                    <a:pt x="206" y="193"/>
                  </a:moveTo>
                  <a:cubicBezTo>
                    <a:pt x="206" y="207"/>
                    <a:pt x="195" y="218"/>
                    <a:pt x="181" y="218"/>
                  </a:cubicBezTo>
                  <a:cubicBezTo>
                    <a:pt x="24" y="218"/>
                    <a:pt x="24" y="218"/>
                    <a:pt x="24" y="218"/>
                  </a:cubicBezTo>
                  <a:cubicBezTo>
                    <a:pt x="11" y="218"/>
                    <a:pt x="0" y="207"/>
                    <a:pt x="0" y="193"/>
                  </a:cubicBezTo>
                  <a:cubicBezTo>
                    <a:pt x="0" y="25"/>
                    <a:pt x="0" y="25"/>
                    <a:pt x="0" y="25"/>
                  </a:cubicBezTo>
                  <a:cubicBezTo>
                    <a:pt x="0" y="11"/>
                    <a:pt x="11" y="0"/>
                    <a:pt x="24" y="0"/>
                  </a:cubicBezTo>
                  <a:cubicBezTo>
                    <a:pt x="181" y="0"/>
                    <a:pt x="181" y="0"/>
                    <a:pt x="181" y="0"/>
                  </a:cubicBezTo>
                  <a:cubicBezTo>
                    <a:pt x="195" y="0"/>
                    <a:pt x="206" y="11"/>
                    <a:pt x="206" y="25"/>
                  </a:cubicBezTo>
                  <a:lnTo>
                    <a:pt x="206" y="193"/>
                  </a:lnTo>
                  <a:close/>
                </a:path>
              </a:pathLst>
            </a:custGeom>
            <a:solidFill>
              <a:srgbClr val="42B0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4" name="Freeform 12">
              <a:extLst>
                <a:ext uri="{FF2B5EF4-FFF2-40B4-BE49-F238E27FC236}">
                  <a16:creationId xmlns:a16="http://schemas.microsoft.com/office/drawing/2014/main" id="{06361CD5-F024-4F59-A5DB-73C2182D5422}"/>
                </a:ext>
              </a:extLst>
            </p:cNvPr>
            <p:cNvSpPr>
              <a:spLocks/>
            </p:cNvSpPr>
            <p:nvPr userDrawn="1"/>
          </p:nvSpPr>
          <p:spPr bwMode="auto">
            <a:xfrm>
              <a:off x="6488" y="3883"/>
              <a:ext cx="166" cy="164"/>
            </a:xfrm>
            <a:custGeom>
              <a:avLst/>
              <a:gdLst>
                <a:gd name="T0" fmla="*/ 114 w 166"/>
                <a:gd name="T1" fmla="*/ 79 h 164"/>
                <a:gd name="T2" fmla="*/ 150 w 166"/>
                <a:gd name="T3" fmla="*/ 32 h 164"/>
                <a:gd name="T4" fmla="*/ 150 w 166"/>
                <a:gd name="T5" fmla="*/ 32 h 164"/>
                <a:gd name="T6" fmla="*/ 96 w 166"/>
                <a:gd name="T7" fmla="*/ 59 h 164"/>
                <a:gd name="T8" fmla="*/ 83 w 166"/>
                <a:gd name="T9" fmla="*/ 0 h 164"/>
                <a:gd name="T10" fmla="*/ 83 w 166"/>
                <a:gd name="T11" fmla="*/ 0 h 164"/>
                <a:gd name="T12" fmla="*/ 70 w 166"/>
                <a:gd name="T13" fmla="*/ 59 h 164"/>
                <a:gd name="T14" fmla="*/ 16 w 166"/>
                <a:gd name="T15" fmla="*/ 32 h 164"/>
                <a:gd name="T16" fmla="*/ 16 w 166"/>
                <a:gd name="T17" fmla="*/ 32 h 164"/>
                <a:gd name="T18" fmla="*/ 53 w 166"/>
                <a:gd name="T19" fmla="*/ 79 h 164"/>
                <a:gd name="T20" fmla="*/ 0 w 166"/>
                <a:gd name="T21" fmla="*/ 105 h 164"/>
                <a:gd name="T22" fmla="*/ 0 w 166"/>
                <a:gd name="T23" fmla="*/ 105 h 164"/>
                <a:gd name="T24" fmla="*/ 59 w 166"/>
                <a:gd name="T25" fmla="*/ 105 h 164"/>
                <a:gd name="T26" fmla="*/ 46 w 166"/>
                <a:gd name="T27" fmla="*/ 164 h 164"/>
                <a:gd name="T28" fmla="*/ 46 w 166"/>
                <a:gd name="T29" fmla="*/ 164 h 164"/>
                <a:gd name="T30" fmla="*/ 83 w 166"/>
                <a:gd name="T31" fmla="*/ 117 h 164"/>
                <a:gd name="T32" fmla="*/ 120 w 166"/>
                <a:gd name="T33" fmla="*/ 164 h 164"/>
                <a:gd name="T34" fmla="*/ 121 w 166"/>
                <a:gd name="T35" fmla="*/ 164 h 164"/>
                <a:gd name="T36" fmla="*/ 107 w 166"/>
                <a:gd name="T37" fmla="*/ 105 h 164"/>
                <a:gd name="T38" fmla="*/ 166 w 166"/>
                <a:gd name="T39" fmla="*/ 105 h 164"/>
                <a:gd name="T40" fmla="*/ 166 w 166"/>
                <a:gd name="T41" fmla="*/ 105 h 164"/>
                <a:gd name="T42" fmla="*/ 114 w 166"/>
                <a:gd name="T43" fmla="*/ 79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6" h="164">
                  <a:moveTo>
                    <a:pt x="114" y="79"/>
                  </a:moveTo>
                  <a:lnTo>
                    <a:pt x="150" y="32"/>
                  </a:lnTo>
                  <a:lnTo>
                    <a:pt x="150" y="32"/>
                  </a:lnTo>
                  <a:lnTo>
                    <a:pt x="96" y="59"/>
                  </a:lnTo>
                  <a:lnTo>
                    <a:pt x="83" y="0"/>
                  </a:lnTo>
                  <a:lnTo>
                    <a:pt x="83" y="0"/>
                  </a:lnTo>
                  <a:lnTo>
                    <a:pt x="70" y="59"/>
                  </a:lnTo>
                  <a:lnTo>
                    <a:pt x="16" y="32"/>
                  </a:lnTo>
                  <a:lnTo>
                    <a:pt x="16" y="32"/>
                  </a:lnTo>
                  <a:lnTo>
                    <a:pt x="53" y="79"/>
                  </a:lnTo>
                  <a:lnTo>
                    <a:pt x="0" y="105"/>
                  </a:lnTo>
                  <a:lnTo>
                    <a:pt x="0" y="105"/>
                  </a:lnTo>
                  <a:lnTo>
                    <a:pt x="59" y="105"/>
                  </a:lnTo>
                  <a:lnTo>
                    <a:pt x="46" y="164"/>
                  </a:lnTo>
                  <a:lnTo>
                    <a:pt x="46" y="164"/>
                  </a:lnTo>
                  <a:lnTo>
                    <a:pt x="83" y="117"/>
                  </a:lnTo>
                  <a:lnTo>
                    <a:pt x="120" y="164"/>
                  </a:lnTo>
                  <a:lnTo>
                    <a:pt x="121" y="164"/>
                  </a:lnTo>
                  <a:lnTo>
                    <a:pt x="107" y="105"/>
                  </a:lnTo>
                  <a:lnTo>
                    <a:pt x="166" y="105"/>
                  </a:lnTo>
                  <a:lnTo>
                    <a:pt x="166" y="105"/>
                  </a:lnTo>
                  <a:lnTo>
                    <a:pt x="114" y="7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2" name="Date Placeholder 1" hidden="1">
            <a:extLst>
              <a:ext uri="{FF2B5EF4-FFF2-40B4-BE49-F238E27FC236}">
                <a16:creationId xmlns:a16="http://schemas.microsoft.com/office/drawing/2014/main" id="{61512BDD-E313-4203-808B-6ECBEE0B5BB4}"/>
              </a:ext>
            </a:extLst>
          </p:cNvPr>
          <p:cNvSpPr>
            <a:spLocks noGrp="1"/>
          </p:cNvSpPr>
          <p:nvPr userDrawn="1">
            <p:ph type="dt" sz="half" idx="2"/>
          </p:nvPr>
        </p:nvSpPr>
        <p:spPr>
          <a:xfrm>
            <a:off x="0" y="6858000"/>
            <a:ext cx="0" cy="0"/>
          </a:xfrm>
          <a:prstGeom prst="rect">
            <a:avLst/>
          </a:prstGeom>
        </p:spPr>
        <p:txBody>
          <a:bodyPr vert="horz" lIns="91440" tIns="45720" rIns="91440" bIns="45720" rtlCol="0" anchor="ctr"/>
          <a:lstStyle>
            <a:lvl1pPr algn="l">
              <a:defRPr sz="100">
                <a:noFill/>
              </a:defRPr>
            </a:lvl1pPr>
          </a:lstStyle>
          <a:p>
            <a:r>
              <a:rPr lang="en-US"/>
              <a:t>September 20, 2022</a:t>
            </a:r>
            <a:endParaRPr lang="en-GB"/>
          </a:p>
        </p:txBody>
      </p:sp>
      <p:grpSp>
        <p:nvGrpSpPr>
          <p:cNvPr id="114" name="Group 113" hidden="1">
            <a:extLst>
              <a:ext uri="{FF2B5EF4-FFF2-40B4-BE49-F238E27FC236}">
                <a16:creationId xmlns:a16="http://schemas.microsoft.com/office/drawing/2014/main" id="{A709D695-914B-4705-8AC6-A94C2721C5E6}"/>
              </a:ext>
            </a:extLst>
          </p:cNvPr>
          <p:cNvGrpSpPr/>
          <p:nvPr userDrawn="1"/>
        </p:nvGrpSpPr>
        <p:grpSpPr>
          <a:xfrm>
            <a:off x="500062" y="501647"/>
            <a:ext cx="11194852" cy="5862641"/>
            <a:chOff x="500062" y="501647"/>
            <a:chExt cx="11194852" cy="5862641"/>
          </a:xfrm>
        </p:grpSpPr>
        <p:sp>
          <p:nvSpPr>
            <p:cNvPr id="115" name="Rectangle 114">
              <a:extLst>
                <a:ext uri="{FF2B5EF4-FFF2-40B4-BE49-F238E27FC236}">
                  <a16:creationId xmlns:a16="http://schemas.microsoft.com/office/drawing/2014/main" id="{D94117C3-ACEB-4551-92D6-E8776CE33870}"/>
                </a:ext>
              </a:extLst>
            </p:cNvPr>
            <p:cNvSpPr/>
            <p:nvPr/>
          </p:nvSpPr>
          <p:spPr>
            <a:xfrm>
              <a:off x="504628"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16" name="Rectangle 115">
              <a:extLst>
                <a:ext uri="{FF2B5EF4-FFF2-40B4-BE49-F238E27FC236}">
                  <a16:creationId xmlns:a16="http://schemas.microsoft.com/office/drawing/2014/main" id="{DB4EA52B-9F03-4154-94D6-DCF629E0A517}"/>
                </a:ext>
              </a:extLst>
            </p:cNvPr>
            <p:cNvSpPr/>
            <p:nvPr/>
          </p:nvSpPr>
          <p:spPr>
            <a:xfrm>
              <a:off x="1456839"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17" name="Rectangle 116">
              <a:extLst>
                <a:ext uri="{FF2B5EF4-FFF2-40B4-BE49-F238E27FC236}">
                  <a16:creationId xmlns:a16="http://schemas.microsoft.com/office/drawing/2014/main" id="{ADABCB14-BA75-4B31-8404-F842D634C5FA}"/>
                </a:ext>
              </a:extLst>
            </p:cNvPr>
            <p:cNvSpPr/>
            <p:nvPr/>
          </p:nvSpPr>
          <p:spPr>
            <a:xfrm>
              <a:off x="8122316"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18" name="Rectangle 117">
              <a:extLst>
                <a:ext uri="{FF2B5EF4-FFF2-40B4-BE49-F238E27FC236}">
                  <a16:creationId xmlns:a16="http://schemas.microsoft.com/office/drawing/2014/main" id="{222E1F28-617C-42B1-A6FF-BB511F216035}"/>
                </a:ext>
              </a:extLst>
            </p:cNvPr>
            <p:cNvSpPr/>
            <p:nvPr/>
          </p:nvSpPr>
          <p:spPr>
            <a:xfrm>
              <a:off x="9074527"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19" name="Rectangle 118">
              <a:extLst>
                <a:ext uri="{FF2B5EF4-FFF2-40B4-BE49-F238E27FC236}">
                  <a16:creationId xmlns:a16="http://schemas.microsoft.com/office/drawing/2014/main" id="{E69EDA3C-B72E-4595-A9E9-C52463512844}"/>
                </a:ext>
              </a:extLst>
            </p:cNvPr>
            <p:cNvSpPr/>
            <p:nvPr/>
          </p:nvSpPr>
          <p:spPr>
            <a:xfrm>
              <a:off x="10026738"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20" name="Rectangle 119">
              <a:extLst>
                <a:ext uri="{FF2B5EF4-FFF2-40B4-BE49-F238E27FC236}">
                  <a16:creationId xmlns:a16="http://schemas.microsoft.com/office/drawing/2014/main" id="{289C1C4C-D89D-4FF0-935C-26D17097F22D}"/>
                </a:ext>
              </a:extLst>
            </p:cNvPr>
            <p:cNvSpPr/>
            <p:nvPr/>
          </p:nvSpPr>
          <p:spPr>
            <a:xfrm>
              <a:off x="10978950"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21" name="Rectangle 120">
              <a:extLst>
                <a:ext uri="{FF2B5EF4-FFF2-40B4-BE49-F238E27FC236}">
                  <a16:creationId xmlns:a16="http://schemas.microsoft.com/office/drawing/2014/main" id="{A520FBBD-719C-461F-A18E-15DEEF9344D5}"/>
                </a:ext>
              </a:extLst>
            </p:cNvPr>
            <p:cNvSpPr/>
            <p:nvPr/>
          </p:nvSpPr>
          <p:spPr>
            <a:xfrm>
              <a:off x="7170105"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22" name="Rectangle 121">
              <a:extLst>
                <a:ext uri="{FF2B5EF4-FFF2-40B4-BE49-F238E27FC236}">
                  <a16:creationId xmlns:a16="http://schemas.microsoft.com/office/drawing/2014/main" id="{B8152350-997B-4F9F-AF5B-0640D5A22D60}"/>
                </a:ext>
              </a:extLst>
            </p:cNvPr>
            <p:cNvSpPr/>
            <p:nvPr/>
          </p:nvSpPr>
          <p:spPr>
            <a:xfrm>
              <a:off x="6217894"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23" name="Rectangle 122">
              <a:extLst>
                <a:ext uri="{FF2B5EF4-FFF2-40B4-BE49-F238E27FC236}">
                  <a16:creationId xmlns:a16="http://schemas.microsoft.com/office/drawing/2014/main" id="{CE7E2C06-3591-4F16-A6C9-26D03AFE7A9F}"/>
                </a:ext>
              </a:extLst>
            </p:cNvPr>
            <p:cNvSpPr/>
            <p:nvPr/>
          </p:nvSpPr>
          <p:spPr>
            <a:xfrm>
              <a:off x="5265683"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24" name="Rectangle 123">
              <a:extLst>
                <a:ext uri="{FF2B5EF4-FFF2-40B4-BE49-F238E27FC236}">
                  <a16:creationId xmlns:a16="http://schemas.microsoft.com/office/drawing/2014/main" id="{4D92D19D-15E4-4E02-9555-F731FC602CCC}"/>
                </a:ext>
              </a:extLst>
            </p:cNvPr>
            <p:cNvSpPr/>
            <p:nvPr/>
          </p:nvSpPr>
          <p:spPr>
            <a:xfrm>
              <a:off x="4313472"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25" name="Rectangle 124">
              <a:extLst>
                <a:ext uri="{FF2B5EF4-FFF2-40B4-BE49-F238E27FC236}">
                  <a16:creationId xmlns:a16="http://schemas.microsoft.com/office/drawing/2014/main" id="{8A5793D9-80BF-4104-A4AB-DD353A2513BA}"/>
                </a:ext>
              </a:extLst>
            </p:cNvPr>
            <p:cNvSpPr/>
            <p:nvPr/>
          </p:nvSpPr>
          <p:spPr>
            <a:xfrm>
              <a:off x="3361261"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26" name="Rectangle 125">
              <a:extLst>
                <a:ext uri="{FF2B5EF4-FFF2-40B4-BE49-F238E27FC236}">
                  <a16:creationId xmlns:a16="http://schemas.microsoft.com/office/drawing/2014/main" id="{9298F0B0-8A2D-4275-9CBC-81577EF8011C}"/>
                </a:ext>
              </a:extLst>
            </p:cNvPr>
            <p:cNvSpPr/>
            <p:nvPr/>
          </p:nvSpPr>
          <p:spPr>
            <a:xfrm>
              <a:off x="2409050"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27" name="Rectangle 126">
              <a:extLst>
                <a:ext uri="{FF2B5EF4-FFF2-40B4-BE49-F238E27FC236}">
                  <a16:creationId xmlns:a16="http://schemas.microsoft.com/office/drawing/2014/main" id="{C6FF5141-D9A4-40D9-AE0A-9FAA2ECE1656}"/>
                </a:ext>
              </a:extLst>
            </p:cNvPr>
            <p:cNvSpPr/>
            <p:nvPr/>
          </p:nvSpPr>
          <p:spPr>
            <a:xfrm>
              <a:off x="500062" y="1943739"/>
              <a:ext cx="11190287" cy="54864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28" name="Rectangle 127">
              <a:extLst>
                <a:ext uri="{FF2B5EF4-FFF2-40B4-BE49-F238E27FC236}">
                  <a16:creationId xmlns:a16="http://schemas.microsoft.com/office/drawing/2014/main" id="{F254B338-3EBA-4D36-86E8-9C09EF7C02B8}"/>
                </a:ext>
              </a:extLst>
            </p:cNvPr>
            <p:cNvSpPr/>
            <p:nvPr/>
          </p:nvSpPr>
          <p:spPr>
            <a:xfrm>
              <a:off x="500062" y="2733169"/>
              <a:ext cx="11190287" cy="54864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29" name="Rectangle 128">
              <a:extLst>
                <a:ext uri="{FF2B5EF4-FFF2-40B4-BE49-F238E27FC236}">
                  <a16:creationId xmlns:a16="http://schemas.microsoft.com/office/drawing/2014/main" id="{FE8AE6C3-0AFF-40F6-88C7-3A7C8A014488}"/>
                </a:ext>
              </a:extLst>
            </p:cNvPr>
            <p:cNvSpPr/>
            <p:nvPr/>
          </p:nvSpPr>
          <p:spPr>
            <a:xfrm>
              <a:off x="500062" y="3522599"/>
              <a:ext cx="11190287" cy="54864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30" name="Rectangle 129">
              <a:extLst>
                <a:ext uri="{FF2B5EF4-FFF2-40B4-BE49-F238E27FC236}">
                  <a16:creationId xmlns:a16="http://schemas.microsoft.com/office/drawing/2014/main" id="{53E9EF65-B326-497A-9EE0-EFC57318F203}"/>
                </a:ext>
              </a:extLst>
            </p:cNvPr>
            <p:cNvSpPr/>
            <p:nvPr/>
          </p:nvSpPr>
          <p:spPr>
            <a:xfrm>
              <a:off x="500062" y="4309364"/>
              <a:ext cx="11190287" cy="54864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31" name="Rectangle 130">
              <a:extLst>
                <a:ext uri="{FF2B5EF4-FFF2-40B4-BE49-F238E27FC236}">
                  <a16:creationId xmlns:a16="http://schemas.microsoft.com/office/drawing/2014/main" id="{BA518688-2A30-4B00-97FA-A9EA1D196D35}"/>
                </a:ext>
              </a:extLst>
            </p:cNvPr>
            <p:cNvSpPr/>
            <p:nvPr/>
          </p:nvSpPr>
          <p:spPr>
            <a:xfrm>
              <a:off x="500062" y="5084795"/>
              <a:ext cx="11190287" cy="54864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32" name="Rectangle 131">
              <a:extLst>
                <a:ext uri="{FF2B5EF4-FFF2-40B4-BE49-F238E27FC236}">
                  <a16:creationId xmlns:a16="http://schemas.microsoft.com/office/drawing/2014/main" id="{1F693842-B64A-4087-9E5F-5199914B2E05}"/>
                </a:ext>
              </a:extLst>
            </p:cNvPr>
            <p:cNvSpPr/>
            <p:nvPr/>
          </p:nvSpPr>
          <p:spPr>
            <a:xfrm>
              <a:off x="500063" y="501647"/>
              <a:ext cx="11190287" cy="930975"/>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grpSp>
      <p:sp>
        <p:nvSpPr>
          <p:cNvPr id="4" name="MSIPCMContentMarking" descr="{&quot;HashCode&quot;:87132588,&quot;Placement&quot;:&quot;Footer&quot;,&quot;Top&quot;:519.343,&quot;Left&quot;:0.0,&quot;SlideWidth&quot;:960,&quot;SlideHeight&quot;:540}">
            <a:extLst>
              <a:ext uri="{FF2B5EF4-FFF2-40B4-BE49-F238E27FC236}">
                <a16:creationId xmlns:a16="http://schemas.microsoft.com/office/drawing/2014/main" id="{5AA47086-A955-4DC6-AD77-48D21BC57C95}"/>
              </a:ext>
            </a:extLst>
          </p:cNvPr>
          <p:cNvSpPr txBox="1"/>
          <p:nvPr userDrawn="1"/>
        </p:nvSpPr>
        <p:spPr>
          <a:xfrm>
            <a:off x="0" y="6595656"/>
            <a:ext cx="1437012" cy="262344"/>
          </a:xfrm>
          <a:prstGeom prst="rect">
            <a:avLst/>
          </a:prstGeom>
          <a:noFill/>
        </p:spPr>
        <p:txBody>
          <a:bodyPr vert="horz" wrap="square" lIns="0" tIns="0" rIns="0" bIns="0" rtlCol="0" anchor="ctr" anchorCtr="1">
            <a:spAutoFit/>
          </a:bodyPr>
          <a:lstStyle/>
          <a:p>
            <a:pPr algn="l">
              <a:spcBef>
                <a:spcPts val="0"/>
              </a:spcBef>
              <a:spcAft>
                <a:spcPts val="0"/>
              </a:spcAft>
            </a:pPr>
            <a:r>
              <a:rPr lang="en-US" sz="1000">
                <a:solidFill>
                  <a:srgbClr val="000000"/>
                </a:solidFill>
                <a:latin typeface="Calibri" panose="020F0502020204030204" pitchFamily="34" charset="0"/>
              </a:rPr>
              <a:t>Classification: Internal</a:t>
            </a:r>
          </a:p>
        </p:txBody>
      </p:sp>
    </p:spTree>
    <p:extLst>
      <p:ext uri="{BB962C8B-B14F-4D97-AF65-F5344CB8AC3E}">
        <p14:creationId xmlns:p14="http://schemas.microsoft.com/office/powerpoint/2010/main" val="3593367758"/>
      </p:ext>
    </p:extLst>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807" r:id="rId10"/>
    <p:sldLayoutId id="2147483965" r:id="rId11"/>
    <p:sldLayoutId id="2147483896" r:id="rId12"/>
    <p:sldLayoutId id="2147483810" r:id="rId13"/>
    <p:sldLayoutId id="2147483811" r:id="rId14"/>
    <p:sldLayoutId id="2147483812" r:id="rId15"/>
    <p:sldLayoutId id="2147483813" r:id="rId16"/>
    <p:sldLayoutId id="2147483814" r:id="rId17"/>
    <p:sldLayoutId id="2147483815" r:id="rId18"/>
    <p:sldLayoutId id="2147483816" r:id="rId19"/>
    <p:sldLayoutId id="2147483817" r:id="rId20"/>
    <p:sldLayoutId id="2147483844" r:id="rId21"/>
    <p:sldLayoutId id="2147483845" r:id="rId22"/>
    <p:sldLayoutId id="2147483846" r:id="rId23"/>
    <p:sldLayoutId id="2147483847" r:id="rId24"/>
    <p:sldLayoutId id="2147483848" r:id="rId25"/>
    <p:sldLayoutId id="2147483849" r:id="rId26"/>
    <p:sldLayoutId id="2147483850" r:id="rId27"/>
    <p:sldLayoutId id="2147483851" r:id="rId28"/>
    <p:sldLayoutId id="2147483852" r:id="rId29"/>
    <p:sldLayoutId id="2147483853" r:id="rId30"/>
    <p:sldLayoutId id="2147483854" r:id="rId31"/>
    <p:sldLayoutId id="2147483855" r:id="rId32"/>
    <p:sldLayoutId id="2147483830" r:id="rId33"/>
    <p:sldLayoutId id="2147483831" r:id="rId34"/>
    <p:sldLayoutId id="2147483832" r:id="rId35"/>
    <p:sldLayoutId id="2147483833" r:id="rId36"/>
    <p:sldLayoutId id="2147483834" r:id="rId37"/>
  </p:sldLayoutIdLst>
  <p:hf sldNum="0" hdr="0" dt="0"/>
  <p:txStyles>
    <p:titleStyle>
      <a:lvl1pPr algn="l" defTabSz="914400" rtl="0" eaLnBrk="1" latinLnBrk="0" hangingPunct="1">
        <a:lnSpc>
          <a:spcPct val="100000"/>
        </a:lnSpc>
        <a:spcBef>
          <a:spcPct val="0"/>
        </a:spcBef>
        <a:buNone/>
        <a:defRPr sz="2800" kern="1200">
          <a:solidFill>
            <a:schemeClr val="tx1"/>
          </a:solidFill>
          <a:latin typeface="+mj-lt"/>
          <a:ea typeface="+mj-ea"/>
          <a:cs typeface="+mj-cs"/>
        </a:defRPr>
      </a:lvl1pPr>
    </p:titleStyle>
    <p:bodyStyle>
      <a:lvl1pPr marL="18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400" kern="1200">
          <a:solidFill>
            <a:schemeClr val="tx1"/>
          </a:solidFill>
          <a:latin typeface="+mn-lt"/>
          <a:ea typeface="+mn-ea"/>
          <a:cs typeface="+mn-cs"/>
        </a:defRPr>
      </a:lvl1pPr>
      <a:lvl2pPr marL="360000" indent="-180000" algn="l" defTabSz="914400" rtl="0" eaLnBrk="1" latinLnBrk="0" hangingPunct="1">
        <a:lnSpc>
          <a:spcPct val="100000"/>
        </a:lnSpc>
        <a:spcBef>
          <a:spcPts val="300"/>
        </a:spcBef>
        <a:spcAft>
          <a:spcPts val="600"/>
        </a:spcAft>
        <a:buClr>
          <a:schemeClr val="accent1"/>
        </a:buClr>
        <a:buFont typeface="Arial" panose="020B0604020202020204" pitchFamily="34" charset="0"/>
        <a:buChar char="•"/>
        <a:defRPr sz="1250" kern="1200">
          <a:solidFill>
            <a:schemeClr val="tx1"/>
          </a:solidFill>
          <a:latin typeface="+mn-lt"/>
          <a:ea typeface="+mn-ea"/>
          <a:cs typeface="+mn-cs"/>
        </a:defRPr>
      </a:lvl2pPr>
      <a:lvl3pPr marL="540000" indent="-180000" algn="l" defTabSz="914400" rtl="0" eaLnBrk="1" latinLnBrk="0" hangingPunct="1">
        <a:lnSpc>
          <a:spcPct val="100000"/>
        </a:lnSpc>
        <a:spcBef>
          <a:spcPts val="300"/>
        </a:spcBef>
        <a:spcAft>
          <a:spcPts val="600"/>
        </a:spcAft>
        <a:buClr>
          <a:schemeClr val="accent1"/>
        </a:buClr>
        <a:buFont typeface="Arial" panose="020B0604020202020204" pitchFamily="34" charset="0"/>
        <a:buChar char="•"/>
        <a:defRPr sz="110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1600" b="1" kern="1200">
          <a:solidFill>
            <a:schemeClr val="accent1"/>
          </a:solidFill>
          <a:latin typeface="+mn-lt"/>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tabLst/>
        <a:defRPr sz="1600" i="0" kern="1200">
          <a:solidFill>
            <a:schemeClr val="tx1"/>
          </a:solidFill>
          <a:latin typeface="+mn-lt"/>
          <a:ea typeface="+mn-ea"/>
          <a:cs typeface="+mn-cs"/>
        </a:defRPr>
      </a:lvl5pPr>
      <a:lvl6pPr marL="0" indent="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2350" i="1" kern="1200">
          <a:solidFill>
            <a:schemeClr val="tx1"/>
          </a:solidFill>
          <a:latin typeface="Maersk Headline Office" panose="00000500000000000000" pitchFamily="2" charset="0"/>
          <a:ea typeface="+mn-ea"/>
          <a:cs typeface="+mn-cs"/>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defRPr sz="600" b="0" kern="1200" baseline="0">
          <a:solidFill>
            <a:schemeClr val="tx2"/>
          </a:solidFill>
          <a:latin typeface="+mn-lt"/>
          <a:ea typeface="+mn-ea"/>
          <a:cs typeface="+mn-cs"/>
        </a:defRPr>
      </a:lvl7pPr>
      <a:lvl8pPr marL="0" indent="0" algn="l" defTabSz="914400" rtl="0" eaLnBrk="1" latinLnBrk="0" hangingPunct="1">
        <a:lnSpc>
          <a:spcPct val="100000"/>
        </a:lnSpc>
        <a:spcBef>
          <a:spcPts val="0"/>
        </a:spcBef>
        <a:spcAft>
          <a:spcPts val="600"/>
        </a:spcAft>
        <a:buFont typeface="Arial" panose="020B0604020202020204" pitchFamily="34" charset="0"/>
        <a:buChar char="​"/>
        <a:defRPr sz="500" b="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0"/>
        </a:spcAft>
        <a:buFont typeface="Arial" panose="020B0604020202020204" pitchFamily="34" charset="0"/>
        <a:buChar char="​"/>
        <a:defRPr sz="6000" kern="1200" baseline="0">
          <a:solidFill>
            <a:schemeClr val="accent1"/>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68">
          <p15:clr>
            <a:srgbClr val="F26B43"/>
          </p15:clr>
        </p15:guide>
        <p15:guide id="3" orient="horz" pos="315">
          <p15:clr>
            <a:srgbClr val="F26B43"/>
          </p15:clr>
        </p15:guide>
        <p15:guide id="4" orient="horz" pos="4009">
          <p15:clr>
            <a:srgbClr val="F26B43"/>
          </p15:clr>
        </p15:guide>
        <p15:guide id="5" pos="917">
          <p15:clr>
            <a:srgbClr val="F26B43"/>
          </p15:clr>
        </p15:guide>
        <p15:guide id="6" pos="1368">
          <p15:clr>
            <a:srgbClr val="F26B43"/>
          </p15:clr>
        </p15:guide>
        <p15:guide id="7" pos="5116">
          <p15:clr>
            <a:srgbClr val="F26B43"/>
          </p15:clr>
        </p15:guide>
        <p15:guide id="8" pos="5567">
          <p15:clr>
            <a:srgbClr val="F26B43"/>
          </p15:clr>
        </p15:guide>
        <p15:guide id="9" pos="5716">
          <p15:clr>
            <a:srgbClr val="F26B43"/>
          </p15:clr>
        </p15:guide>
        <p15:guide id="10" pos="6167">
          <p15:clr>
            <a:srgbClr val="F26B43"/>
          </p15:clr>
        </p15:guide>
        <p15:guide id="11" pos="6316">
          <p15:clr>
            <a:srgbClr val="F26B43"/>
          </p15:clr>
        </p15:guide>
        <p15:guide id="12" pos="6767">
          <p15:clr>
            <a:srgbClr val="F26B43"/>
          </p15:clr>
        </p15:guide>
        <p15:guide id="13" pos="6915">
          <p15:clr>
            <a:srgbClr val="F26B43"/>
          </p15:clr>
        </p15:guide>
        <p15:guide id="15" pos="4516">
          <p15:clr>
            <a:srgbClr val="F26B43"/>
          </p15:clr>
        </p15:guide>
        <p15:guide id="16" pos="4967">
          <p15:clr>
            <a:srgbClr val="F26B43"/>
          </p15:clr>
        </p15:guide>
        <p15:guide id="17" pos="3916">
          <p15:clr>
            <a:srgbClr val="F26B43"/>
          </p15:clr>
        </p15:guide>
        <p15:guide id="18" pos="4367">
          <p15:clr>
            <a:srgbClr val="F26B43"/>
          </p15:clr>
        </p15:guide>
        <p15:guide id="19" pos="3316">
          <p15:clr>
            <a:srgbClr val="F26B43"/>
          </p15:clr>
        </p15:guide>
        <p15:guide id="20" pos="3767">
          <p15:clr>
            <a:srgbClr val="F26B43"/>
          </p15:clr>
        </p15:guide>
        <p15:guide id="21" pos="2717">
          <p15:clr>
            <a:srgbClr val="F26B43"/>
          </p15:clr>
        </p15:guide>
        <p15:guide id="22" pos="3168">
          <p15:clr>
            <a:srgbClr val="F26B43"/>
          </p15:clr>
        </p15:guide>
        <p15:guide id="23" pos="2117">
          <p15:clr>
            <a:srgbClr val="F26B43"/>
          </p15:clr>
        </p15:guide>
        <p15:guide id="24" pos="2568">
          <p15:clr>
            <a:srgbClr val="F26B43"/>
          </p15:clr>
        </p15:guide>
        <p15:guide id="25" pos="1517">
          <p15:clr>
            <a:srgbClr val="F26B43"/>
          </p15:clr>
        </p15:guide>
        <p15:guide id="26" pos="1968">
          <p15:clr>
            <a:srgbClr val="F26B43"/>
          </p15:clr>
        </p15:guide>
        <p15:guide id="28" pos="7363">
          <p15:clr>
            <a:srgbClr val="F26B43"/>
          </p15:clr>
        </p15:guide>
        <p15:guide id="29" orient="horz" pos="1224">
          <p15:clr>
            <a:srgbClr val="F26B43"/>
          </p15:clr>
        </p15:guide>
        <p15:guide id="30" orient="horz" pos="1570">
          <p15:clr>
            <a:srgbClr val="F26B43"/>
          </p15:clr>
        </p15:guide>
        <p15:guide id="31" orient="horz" pos="1721">
          <p15:clr>
            <a:srgbClr val="F26B43"/>
          </p15:clr>
        </p15:guide>
        <p15:guide id="32" orient="horz" pos="2067">
          <p15:clr>
            <a:srgbClr val="F26B43"/>
          </p15:clr>
        </p15:guide>
        <p15:guide id="33" orient="horz" pos="2218">
          <p15:clr>
            <a:srgbClr val="F26B43"/>
          </p15:clr>
        </p15:guide>
        <p15:guide id="34" orient="horz" pos="2564">
          <p15:clr>
            <a:srgbClr val="F26B43"/>
          </p15:clr>
        </p15:guide>
        <p15:guide id="35" orient="horz" pos="2714">
          <p15:clr>
            <a:srgbClr val="F26B43"/>
          </p15:clr>
        </p15:guide>
        <p15:guide id="36" orient="horz" pos="3060">
          <p15:clr>
            <a:srgbClr val="F26B43"/>
          </p15:clr>
        </p15:guide>
        <p15:guide id="37" orient="horz" pos="3203">
          <p15:clr>
            <a:srgbClr val="F26B43"/>
          </p15:clr>
        </p15:guide>
        <p15:guide id="38" orient="horz" pos="3548">
          <p15:clr>
            <a:srgbClr val="F26B43"/>
          </p15:clr>
        </p15:guide>
        <p15:guide id="39" pos="315">
          <p15:clr>
            <a:srgbClr val="F26B43"/>
          </p15:clr>
        </p15:guide>
        <p15:guide id="40" pos="7364">
          <p15:clr>
            <a:srgbClr val="F26B43"/>
          </p15:clr>
        </p15:guide>
        <p15:guide id="41" orient="horz" pos="902">
          <p15:clr>
            <a:srgbClr val="F26B43"/>
          </p15:clr>
        </p15:guide>
        <p15:guide id="42" orient="horz" pos="2160">
          <p15:clr>
            <a:srgbClr val="000000"/>
          </p15:clr>
        </p15:guide>
        <p15:guide id="43" pos="3840">
          <p15:clr>
            <a:srgbClr val="00000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26.xml"/><Relationship Id="rId5" Type="http://schemas.openxmlformats.org/officeDocument/2006/relationships/image" Target="../media/image30.png"/><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26.xml"/><Relationship Id="rId5" Type="http://schemas.openxmlformats.org/officeDocument/2006/relationships/image" Target="../media/image30.png"/><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microsoft.com/office/2018/10/relationships/comments" Target="../comments/modernComment_7FFE6258_74BB3FCE.xml"/><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hyperlink" Target="http://www.metro.net/710-hub" TargetMode="External"/><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30.png"/></Relationships>
</file>

<file path=ppt/slides/_rels/slide50.xml.rels><?xml version="1.0" encoding="UTF-8" standalone="yes"?>
<Relationships xmlns="http://schemas.openxmlformats.org/package/2006/relationships"><Relationship Id="rId8" Type="http://schemas.openxmlformats.org/officeDocument/2006/relationships/image" Target="../media/image47.emf"/><Relationship Id="rId13" Type="http://schemas.openxmlformats.org/officeDocument/2006/relationships/image" Target="../media/image30.png"/><Relationship Id="rId3" Type="http://schemas.openxmlformats.org/officeDocument/2006/relationships/image" Target="../media/image42.emf"/><Relationship Id="rId7" Type="http://schemas.openxmlformats.org/officeDocument/2006/relationships/image" Target="../media/image46.emf"/><Relationship Id="rId12" Type="http://schemas.openxmlformats.org/officeDocument/2006/relationships/image" Target="../media/image29.png"/><Relationship Id="rId2" Type="http://schemas.openxmlformats.org/officeDocument/2006/relationships/notesSlide" Target="../notesSlides/notesSlide50.xml"/><Relationship Id="rId1" Type="http://schemas.openxmlformats.org/officeDocument/2006/relationships/slideLayout" Target="../slideLayouts/slideLayout12.xml"/><Relationship Id="rId6" Type="http://schemas.openxmlformats.org/officeDocument/2006/relationships/image" Target="../media/image45.emf"/><Relationship Id="rId11" Type="http://schemas.openxmlformats.org/officeDocument/2006/relationships/image" Target="../media/image39.png"/><Relationship Id="rId5" Type="http://schemas.openxmlformats.org/officeDocument/2006/relationships/image" Target="../media/image44.emf"/><Relationship Id="rId10" Type="http://schemas.openxmlformats.org/officeDocument/2006/relationships/hyperlink" Target="https://www.metro.net/projects/lb-ela-corridor-plan/" TargetMode="External"/><Relationship Id="rId4" Type="http://schemas.openxmlformats.org/officeDocument/2006/relationships/image" Target="../media/image43.emf"/><Relationship Id="rId9" Type="http://schemas.openxmlformats.org/officeDocument/2006/relationships/hyperlink" Target="mailto:710corridor@metro.net" TargetMode="Externa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48489A7-A345-254A-A2A7-86C1772623F1}"/>
              </a:ext>
            </a:extLst>
          </p:cNvPr>
          <p:cNvSpPr txBox="1"/>
          <p:nvPr/>
        </p:nvSpPr>
        <p:spPr>
          <a:xfrm>
            <a:off x="3488645" y="2967335"/>
            <a:ext cx="4966922" cy="461665"/>
          </a:xfrm>
          <a:prstGeom prst="rect">
            <a:avLst/>
          </a:prstGeom>
          <a:noFill/>
        </p:spPr>
        <p:txBody>
          <a:bodyPr wrap="square" rtlCol="0">
            <a:spAutoFit/>
          </a:bodyPr>
          <a:lstStyle/>
          <a:p>
            <a:pPr>
              <a:spcAft>
                <a:spcPts val="600"/>
              </a:spcAft>
            </a:pPr>
            <a:r>
              <a:rPr lang="en-US" sz="2400" i="1">
                <a:solidFill>
                  <a:schemeClr val="bg1"/>
                </a:solidFill>
              </a:rPr>
              <a:t>We will begin in a few moments.</a:t>
            </a:r>
          </a:p>
        </p:txBody>
      </p:sp>
      <p:sp>
        <p:nvSpPr>
          <p:cNvPr id="4" name="TextBox 3">
            <a:extLst>
              <a:ext uri="{FF2B5EF4-FFF2-40B4-BE49-F238E27FC236}">
                <a16:creationId xmlns:a16="http://schemas.microsoft.com/office/drawing/2014/main" id="{28B15CDB-1E7E-B146-BDFC-1A6C040A7E80}"/>
              </a:ext>
            </a:extLst>
          </p:cNvPr>
          <p:cNvSpPr txBox="1"/>
          <p:nvPr/>
        </p:nvSpPr>
        <p:spPr>
          <a:xfrm>
            <a:off x="7673408" y="4950134"/>
            <a:ext cx="3972447" cy="1323439"/>
          </a:xfrm>
          <a:prstGeom prst="rect">
            <a:avLst/>
          </a:prstGeom>
          <a:noFill/>
        </p:spPr>
        <p:txBody>
          <a:bodyPr wrap="square" lIns="91440" tIns="45720" rIns="91440" bIns="45720" rtlCol="0" anchor="t">
            <a:spAutoFit/>
          </a:bodyPr>
          <a:lstStyle/>
          <a:p>
            <a:r>
              <a:rPr lang="en-US" sz="2000" b="1">
                <a:solidFill>
                  <a:schemeClr val="bg1"/>
                </a:solidFill>
                <a:ea typeface="+mn-lt"/>
                <a:cs typeface="+mn-lt"/>
              </a:rPr>
              <a:t>LB-ELA Task Force </a:t>
            </a:r>
            <a:endParaRPr lang="en-US">
              <a:solidFill>
                <a:schemeClr val="bg1"/>
              </a:solidFill>
              <a:ea typeface="+mn-lt"/>
              <a:cs typeface="+mn-lt"/>
            </a:endParaRPr>
          </a:p>
          <a:p>
            <a:r>
              <a:rPr lang="en-US" sz="2000" b="1">
                <a:solidFill>
                  <a:schemeClr val="bg1"/>
                </a:solidFill>
                <a:ea typeface="+mn-lt"/>
                <a:cs typeface="+mn-lt"/>
              </a:rPr>
              <a:t>Zero-Emission Truck Working Group</a:t>
            </a:r>
            <a:endParaRPr lang="en-US">
              <a:solidFill>
                <a:schemeClr val="bg1"/>
              </a:solidFill>
              <a:ea typeface="+mn-lt"/>
              <a:cs typeface="+mn-lt"/>
            </a:endParaRPr>
          </a:p>
          <a:p>
            <a:r>
              <a:rPr lang="en-US" sz="2000" b="1">
                <a:solidFill>
                  <a:schemeClr val="bg1"/>
                </a:solidFill>
              </a:rPr>
              <a:t>Meeting #13</a:t>
            </a:r>
            <a:endParaRPr lang="en-US">
              <a:solidFill>
                <a:schemeClr val="bg1"/>
              </a:solidFill>
              <a:cs typeface="Calibri"/>
            </a:endParaRPr>
          </a:p>
          <a:p>
            <a:r>
              <a:rPr lang="en-US" sz="2000">
                <a:solidFill>
                  <a:schemeClr val="bg1"/>
                </a:solidFill>
              </a:rPr>
              <a:t>February 21, 2023</a:t>
            </a:r>
            <a:endParaRPr lang="en-US" sz="2000">
              <a:solidFill>
                <a:schemeClr val="bg1"/>
              </a:solidFill>
              <a:cs typeface="Calibri"/>
            </a:endParaRPr>
          </a:p>
        </p:txBody>
      </p:sp>
    </p:spTree>
    <p:extLst>
      <p:ext uri="{BB962C8B-B14F-4D97-AF65-F5344CB8AC3E}">
        <p14:creationId xmlns:p14="http://schemas.microsoft.com/office/powerpoint/2010/main" val="8606445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093AE-FED4-4AA9-8B17-1947ADAF7427}"/>
              </a:ext>
            </a:extLst>
          </p:cNvPr>
          <p:cNvSpPr>
            <a:spLocks noGrp="1"/>
          </p:cNvSpPr>
          <p:nvPr>
            <p:ph type="title"/>
          </p:nvPr>
        </p:nvSpPr>
        <p:spPr/>
        <p:txBody>
          <a:bodyPr/>
          <a:lstStyle/>
          <a:p>
            <a:r>
              <a:rPr lang="en-US"/>
              <a:t>Meeting Objectives</a:t>
            </a:r>
          </a:p>
        </p:txBody>
      </p:sp>
      <p:sp>
        <p:nvSpPr>
          <p:cNvPr id="3" name="Content Placeholder 2">
            <a:extLst>
              <a:ext uri="{FF2B5EF4-FFF2-40B4-BE49-F238E27FC236}">
                <a16:creationId xmlns:a16="http://schemas.microsoft.com/office/drawing/2014/main" id="{45D5787C-6825-4FFD-A6D3-4D7ECCD903FD}"/>
              </a:ext>
            </a:extLst>
          </p:cNvPr>
          <p:cNvSpPr>
            <a:spLocks noGrp="1"/>
          </p:cNvSpPr>
          <p:nvPr>
            <p:ph idx="1"/>
          </p:nvPr>
        </p:nvSpPr>
        <p:spPr>
          <a:xfrm>
            <a:off x="380999" y="1167890"/>
            <a:ext cx="10774681" cy="3677065"/>
          </a:xfrm>
        </p:spPr>
        <p:txBody>
          <a:bodyPr vert="horz" lIns="91440" tIns="45720" rIns="91440" bIns="45720" rtlCol="0" anchor="t">
            <a:noAutofit/>
          </a:bodyPr>
          <a:lstStyle/>
          <a:p>
            <a:pPr marL="0" indent="0">
              <a:lnSpc>
                <a:spcPct val="100000"/>
              </a:lnSpc>
              <a:spcAft>
                <a:spcPts val="1200"/>
              </a:spcAft>
              <a:buNone/>
            </a:pPr>
            <a:r>
              <a:rPr lang="en-US" sz="2800" b="1">
                <a:solidFill>
                  <a:schemeClr val="accent1"/>
                </a:solidFill>
              </a:rPr>
              <a:t>During this meeting, the working group will:</a:t>
            </a:r>
          </a:p>
        </p:txBody>
      </p:sp>
      <p:sp>
        <p:nvSpPr>
          <p:cNvPr id="4" name="Slide Number Placeholder 3">
            <a:extLst>
              <a:ext uri="{FF2B5EF4-FFF2-40B4-BE49-F238E27FC236}">
                <a16:creationId xmlns:a16="http://schemas.microsoft.com/office/drawing/2014/main" id="{8AEA60D0-F984-4A2D-802F-B72764CEE20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81F9DCD-0574-60EE-19B7-FB32C37790A3}"/>
              </a:ext>
            </a:extLst>
          </p:cNvPr>
          <p:cNvSpPr txBox="1"/>
          <p:nvPr/>
        </p:nvSpPr>
        <p:spPr>
          <a:xfrm>
            <a:off x="517407" y="1909703"/>
            <a:ext cx="703674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9" name="Content Placeholder 2">
            <a:extLst>
              <a:ext uri="{FF2B5EF4-FFF2-40B4-BE49-F238E27FC236}">
                <a16:creationId xmlns:a16="http://schemas.microsoft.com/office/drawing/2014/main" id="{98FE120B-2E56-52F3-9B17-1B55E9C803F5}"/>
              </a:ext>
            </a:extLst>
          </p:cNvPr>
          <p:cNvSpPr txBox="1">
            <a:spLocks/>
          </p:cNvSpPr>
          <p:nvPr/>
        </p:nvSpPr>
        <p:spPr>
          <a:xfrm>
            <a:off x="409222" y="1793757"/>
            <a:ext cx="11265371" cy="4742065"/>
          </a:xfrm>
          <a:prstGeom prst="rect">
            <a:avLst/>
          </a:prstGeom>
        </p:spPr>
        <p:txBody>
          <a:bodyPr vert="horz" lIns="91440" tIns="45720" rIns="91440" bIns="45720" rtlCol="0" anchor="t">
            <a:norm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cs typeface="Calibri"/>
              </a:rPr>
              <a:t>Review key discussion points and input received from the Industry, Infrastructure, and Community Needs Focus Groups</a:t>
            </a:r>
            <a:endParaRPr lang="en-US"/>
          </a:p>
          <a:p>
            <a:pPr marL="0" indent="0">
              <a:buNone/>
            </a:pPr>
            <a:endParaRPr lang="en-US" sz="2000">
              <a:ea typeface="+mn-lt"/>
              <a:cs typeface="+mn-lt"/>
            </a:endParaRPr>
          </a:p>
          <a:p>
            <a:r>
              <a:rPr lang="en-US" sz="2000">
                <a:ea typeface="+mn-lt"/>
                <a:cs typeface="+mn-lt"/>
              </a:rPr>
              <a:t>Participate in an interactive discussion with Metro and LACI on how key findings inform the design of Metro's Vision and next steps</a:t>
            </a:r>
          </a:p>
          <a:p>
            <a:endParaRPr lang="en-US" sz="2000">
              <a:ea typeface="+mn-lt"/>
              <a:cs typeface="+mn-lt"/>
            </a:endParaRPr>
          </a:p>
          <a:p>
            <a:r>
              <a:rPr lang="en-US" sz="2000">
                <a:ea typeface="+mn-lt"/>
                <a:cs typeface="+mn-lt"/>
              </a:rPr>
              <a:t>Discuss upcoming funding cycle and grant opportunities for the ZE Truck Program</a:t>
            </a:r>
          </a:p>
          <a:p>
            <a:endParaRPr lang="en-US" sz="2000">
              <a:ea typeface="+mn-lt"/>
              <a:cs typeface="+mn-lt"/>
            </a:endParaRPr>
          </a:p>
          <a:p>
            <a:r>
              <a:rPr lang="en-US" sz="2000">
                <a:ea typeface="+mn-lt"/>
                <a:cs typeface="+mn-lt"/>
              </a:rPr>
              <a:t>Discuss </a:t>
            </a:r>
            <a:r>
              <a:rPr lang="en-US" sz="2000">
                <a:ea typeface="+mn-lt"/>
                <a:cs typeface="Calibri"/>
              </a:rPr>
              <a:t>potential </a:t>
            </a:r>
            <a:r>
              <a:rPr lang="en-US" sz="2000">
                <a:ea typeface="Calibri" panose="020F0502020204030204"/>
                <a:cs typeface="Calibri"/>
              </a:rPr>
              <a:t>evaluation criteria and performance measures, and metrics for evaluating ZET Truck Projects and Programs</a:t>
            </a:r>
            <a:endParaRPr lang="en-US" sz="2000"/>
          </a:p>
          <a:p>
            <a:pPr marL="0" indent="0">
              <a:buNone/>
            </a:pPr>
            <a:endParaRPr lang="en-US" sz="2400">
              <a:ea typeface="Calibri" panose="020F0502020204030204"/>
              <a:cs typeface="Calibri"/>
            </a:endParaRPr>
          </a:p>
        </p:txBody>
      </p:sp>
    </p:spTree>
    <p:extLst>
      <p:ext uri="{BB962C8B-B14F-4D97-AF65-F5344CB8AC3E}">
        <p14:creationId xmlns:p14="http://schemas.microsoft.com/office/powerpoint/2010/main" val="21506673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1474250"/>
          </a:xfrm>
          <a:prstGeom prst="rect">
            <a:avLst/>
          </a:prstGeom>
          <a:solidFill>
            <a:srgbClr val="00B4BD"/>
          </a:solid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4000" b="1" i="0" u="none" strike="noStrike" kern="1200" cap="none" spc="0" normalizeH="0" baseline="0" noProof="0">
                <a:ln>
                  <a:noFill/>
                </a:ln>
                <a:solidFill>
                  <a:srgbClr val="FFFFFF"/>
                </a:solidFill>
                <a:effectLst/>
                <a:uLnTx/>
                <a:uFillTx/>
                <a:latin typeface="Calibri" panose="020F0502020204030204"/>
                <a:ea typeface="+mn-ea"/>
                <a:cs typeface="Calibri"/>
              </a:rPr>
              <a:t>Agenda Item #1:</a:t>
            </a:r>
          </a:p>
          <a:p>
            <a:pPr marL="1026795" indent="-1026795" algn="ctr">
              <a:lnSpc>
                <a:spcPct val="120000"/>
              </a:lnSpc>
              <a:tabLst>
                <a:tab pos="852488" algn="l"/>
              </a:tabLst>
            </a:pPr>
            <a:r>
              <a:rPr lang="en-US" sz="4000" b="1">
                <a:solidFill>
                  <a:srgbClr val="FFFFFF"/>
                </a:solidFill>
                <a:latin typeface="Calibri" panose="020F0502020204030204"/>
                <a:cs typeface="Calibri"/>
              </a:rPr>
              <a:t>Metro Update</a:t>
            </a:r>
            <a:endParaRPr lang="en-US">
              <a:cs typeface="Calibri"/>
            </a:endParaRPr>
          </a:p>
        </p:txBody>
      </p:sp>
    </p:spTree>
    <p:extLst>
      <p:ext uri="{BB962C8B-B14F-4D97-AF65-F5344CB8AC3E}">
        <p14:creationId xmlns:p14="http://schemas.microsoft.com/office/powerpoint/2010/main" val="16718379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29F2A-F175-58DA-AA98-20D7DB17B1A0}"/>
              </a:ext>
            </a:extLst>
          </p:cNvPr>
          <p:cNvSpPr>
            <a:spLocks noGrp="1"/>
          </p:cNvSpPr>
          <p:nvPr>
            <p:ph type="title"/>
          </p:nvPr>
        </p:nvSpPr>
        <p:spPr>
          <a:xfrm>
            <a:off x="232756" y="40294"/>
            <a:ext cx="9227127" cy="756285"/>
          </a:xfrm>
        </p:spPr>
        <p:txBody>
          <a:bodyPr/>
          <a:lstStyle/>
          <a:p>
            <a:br>
              <a:rPr lang="en-US">
                <a:cs typeface="Calibri"/>
              </a:rPr>
            </a:br>
            <a:r>
              <a:rPr lang="en-US">
                <a:cs typeface="Calibri"/>
              </a:rPr>
              <a:t>ZET Program Recap – Metro Board Direction</a:t>
            </a:r>
            <a:br>
              <a:rPr lang="en-US" sz="3200" b="1">
                <a:cs typeface="Calibri"/>
              </a:rPr>
            </a:br>
            <a:endParaRPr lang="en-US"/>
          </a:p>
        </p:txBody>
      </p:sp>
      <p:sp>
        <p:nvSpPr>
          <p:cNvPr id="3" name="Content Placeholder 2">
            <a:extLst>
              <a:ext uri="{FF2B5EF4-FFF2-40B4-BE49-F238E27FC236}">
                <a16:creationId xmlns:a16="http://schemas.microsoft.com/office/drawing/2014/main" id="{E4BC555C-5E27-1A42-BD01-51F182DBF2D1}"/>
              </a:ext>
            </a:extLst>
          </p:cNvPr>
          <p:cNvSpPr>
            <a:spLocks noGrp="1"/>
          </p:cNvSpPr>
          <p:nvPr>
            <p:ph idx="1"/>
          </p:nvPr>
        </p:nvSpPr>
        <p:spPr>
          <a:xfrm>
            <a:off x="381000" y="1175954"/>
            <a:ext cx="11077575" cy="4742065"/>
          </a:xfrm>
        </p:spPr>
        <p:txBody>
          <a:bodyPr vert="horz" lIns="91440" tIns="45720" rIns="91440" bIns="45720" rtlCol="0" anchor="t">
            <a:normAutofit fontScale="92500" lnSpcReduction="20000"/>
          </a:bodyPr>
          <a:lstStyle/>
          <a:p>
            <a:r>
              <a:rPr lang="en-US" sz="2200" b="1"/>
              <a:t>Metro Board Direction and desired outcomes</a:t>
            </a:r>
            <a:endParaRPr lang="en-US" sz="2200" b="1">
              <a:cs typeface="Calibri"/>
            </a:endParaRPr>
          </a:p>
          <a:p>
            <a:pPr marL="512445" indent="-229870">
              <a:buFont typeface="Arial" panose="020B0604020202020204" pitchFamily="34" charset="0"/>
              <a:buChar char="•"/>
            </a:pPr>
            <a:r>
              <a:rPr lang="en-US" sz="2200"/>
              <a:t>$200 million minimum funding target </a:t>
            </a:r>
            <a:endParaRPr lang="en-US" sz="2200">
              <a:cs typeface="Calibri" panose="020F0502020204030204"/>
            </a:endParaRPr>
          </a:p>
          <a:p>
            <a:pPr marL="512445" indent="-229870">
              <a:buFont typeface="Arial" panose="020B0604020202020204" pitchFamily="34" charset="0"/>
              <a:buChar char="•"/>
            </a:pPr>
            <a:r>
              <a:rPr lang="en-US" sz="2200"/>
              <a:t>Leverage $50 million local matches with private, regional, state, and federal funding</a:t>
            </a:r>
            <a:endParaRPr lang="en-US" sz="2200">
              <a:cs typeface="Calibri" panose="020F0502020204030204"/>
            </a:endParaRPr>
          </a:p>
          <a:p>
            <a:pPr marL="512445" indent="-229870">
              <a:buFont typeface="Arial" panose="020B0604020202020204" pitchFamily="34" charset="0"/>
              <a:buChar char="•"/>
            </a:pPr>
            <a:r>
              <a:rPr lang="en-US" sz="2200"/>
              <a:t>Accelerated ZE deployment in the I-710 South (now Long Beach-East LA) Corridor</a:t>
            </a:r>
            <a:endParaRPr lang="en-US" sz="2200">
              <a:cs typeface="Calibri" panose="020F0502020204030204"/>
            </a:endParaRPr>
          </a:p>
          <a:p>
            <a:pPr marL="512445" indent="-229870">
              <a:buFont typeface="Arial" panose="020B0604020202020204" pitchFamily="34" charset="0"/>
              <a:buChar char="•"/>
            </a:pPr>
            <a:r>
              <a:rPr lang="en-US" sz="2200"/>
              <a:t>Collaboration with regional stakeholders</a:t>
            </a:r>
            <a:endParaRPr lang="en-US" sz="2200">
              <a:cs typeface="Calibri" panose="020F0502020204030204"/>
            </a:endParaRPr>
          </a:p>
          <a:p>
            <a:pPr marL="512445" indent="-229870">
              <a:buFont typeface="Arial" panose="020B0604020202020204" pitchFamily="34" charset="0"/>
              <a:buChar char="•"/>
            </a:pPr>
            <a:r>
              <a:rPr lang="en-US" sz="2200">
                <a:cs typeface="Calibri" panose="020F0502020204030204"/>
              </a:rPr>
              <a:t>Independent, accelerated process from overall 710 (LB-ELA) Task Force Investment Plan process</a:t>
            </a:r>
          </a:p>
          <a:p>
            <a:pPr marL="512445">
              <a:buFont typeface="Arial" panose="020B0604020202020204" pitchFamily="34" charset="0"/>
              <a:buChar char="•"/>
            </a:pPr>
            <a:endParaRPr lang="en-US" sz="2200" b="1"/>
          </a:p>
          <a:p>
            <a:pPr marL="282575" indent="-282575">
              <a:buFont typeface="Calibri" panose="020F0502020204030204" pitchFamily="34" charset="0"/>
              <a:buChar char="&gt;"/>
            </a:pPr>
            <a:r>
              <a:rPr lang="en-US" sz="2200" b="1"/>
              <a:t>Strategies to accomplish outcomes</a:t>
            </a:r>
            <a:endParaRPr lang="en-US" sz="2200" b="1">
              <a:cs typeface="Calibri"/>
            </a:endParaRPr>
          </a:p>
          <a:p>
            <a:pPr marL="512445" indent="-229870">
              <a:buFont typeface="Arial" panose="020B0604020202020204" pitchFamily="34" charset="0"/>
              <a:buChar char="•"/>
            </a:pPr>
            <a:r>
              <a:rPr lang="en-US" sz="2200"/>
              <a:t>Identify discretionary grant opportunities</a:t>
            </a:r>
            <a:endParaRPr lang="en-US" sz="2200">
              <a:cs typeface="Calibri" panose="020F0502020204030204"/>
            </a:endParaRPr>
          </a:p>
          <a:p>
            <a:pPr marL="512445" indent="-229870">
              <a:buFont typeface="Arial" panose="020B0604020202020204" pitchFamily="34" charset="0"/>
              <a:buChar char="•"/>
            </a:pPr>
            <a:r>
              <a:rPr lang="en-US" sz="2200"/>
              <a:t>Convene and collaborate with community and regional stakeholders</a:t>
            </a:r>
            <a:endParaRPr lang="en-US" sz="2200">
              <a:cs typeface="Calibri" panose="020F0502020204030204"/>
            </a:endParaRPr>
          </a:p>
          <a:p>
            <a:pPr marL="512445" indent="-229870">
              <a:buFont typeface="Arial" panose="020B0604020202020204" pitchFamily="34" charset="0"/>
              <a:buChar char="•"/>
            </a:pPr>
            <a:r>
              <a:rPr lang="en-US" sz="2200"/>
              <a:t>Develop a scope of work for the ZET Program</a:t>
            </a:r>
            <a:endParaRPr lang="en-US" sz="2200">
              <a:cs typeface="Calibri" panose="020F0502020204030204"/>
            </a:endParaRPr>
          </a:p>
          <a:p>
            <a:pPr marL="512445" indent="-229870">
              <a:buFont typeface="Arial" panose="020B0604020202020204" pitchFamily="34" charset="0"/>
              <a:buChar char="•"/>
            </a:pPr>
            <a:r>
              <a:rPr lang="en-US" sz="2200"/>
              <a:t>Identify regional funding partners</a:t>
            </a:r>
            <a:endParaRPr lang="en-US" sz="2200">
              <a:cs typeface="Calibri" panose="020F0502020204030204"/>
            </a:endParaRPr>
          </a:p>
          <a:p>
            <a:pPr marL="512445" indent="-229870">
              <a:buFont typeface="Arial" panose="020B0604020202020204" pitchFamily="34" charset="0"/>
              <a:buChar char="•"/>
            </a:pPr>
            <a:r>
              <a:rPr lang="en-US" sz="2200"/>
              <a:t>Identify near and long-term opportunities</a:t>
            </a:r>
            <a:endParaRPr lang="en-US" sz="2200">
              <a:cs typeface="Calibri" panose="020F0502020204030204"/>
            </a:endParaRPr>
          </a:p>
          <a:p>
            <a:pPr marL="512445" indent="-229870">
              <a:buFont typeface="Arial" panose="020B0604020202020204" pitchFamily="34" charset="0"/>
              <a:buChar char="•"/>
            </a:pPr>
            <a:r>
              <a:rPr lang="en-US" sz="2200">
                <a:ea typeface="+mn-lt"/>
                <a:cs typeface="+mn-lt"/>
              </a:rPr>
              <a:t>Identify policy and legislative barriers to implementation</a:t>
            </a:r>
            <a:endParaRPr lang="en-US" sz="2200">
              <a:cs typeface="Calibri" panose="020F0502020204030204"/>
            </a:endParaRPr>
          </a:p>
          <a:p>
            <a:pPr marL="512445" indent="-229870">
              <a:buFont typeface="Arial" panose="020B0604020202020204" pitchFamily="34" charset="0"/>
              <a:buChar char="•"/>
            </a:pPr>
            <a:endParaRPr lang="en-US">
              <a:cs typeface="Calibri" panose="020F0502020204030204"/>
            </a:endParaRPr>
          </a:p>
          <a:p>
            <a:pPr marL="512445" indent="-229870">
              <a:buFont typeface="Arial" panose="020B0604020202020204" pitchFamily="34" charset="0"/>
              <a:buChar char="•"/>
            </a:pPr>
            <a:endParaRPr lang="en-US">
              <a:cs typeface="Calibri" panose="020F0502020204030204"/>
            </a:endParaRPr>
          </a:p>
          <a:p>
            <a:pPr marL="512445" indent="-229870">
              <a:buFont typeface="Arial" panose="020B0604020202020204" pitchFamily="34" charset="0"/>
              <a:buChar char="•"/>
            </a:pPr>
            <a:endParaRPr lang="en-US">
              <a:cs typeface="Calibri" panose="020F0502020204030204"/>
            </a:endParaRPr>
          </a:p>
          <a:p>
            <a:pPr marL="512445">
              <a:buFont typeface="Arial" panose="020B0604020202020204" pitchFamily="34" charset="0"/>
              <a:buChar char="•"/>
            </a:pPr>
            <a:endParaRPr lang="en-US">
              <a:cs typeface="Calibri" panose="020F0502020204030204"/>
            </a:endParaRPr>
          </a:p>
          <a:p>
            <a:pPr marL="512445">
              <a:buFont typeface="Arial" panose="020B0604020202020204" pitchFamily="34" charset="0"/>
              <a:buChar char="•"/>
            </a:pPr>
            <a:endParaRPr lang="en-US">
              <a:cs typeface="Calibri" panose="020F0502020204030204"/>
            </a:endParaRPr>
          </a:p>
        </p:txBody>
      </p:sp>
      <p:sp>
        <p:nvSpPr>
          <p:cNvPr id="4" name="Slide Number Placeholder 3">
            <a:extLst>
              <a:ext uri="{FF2B5EF4-FFF2-40B4-BE49-F238E27FC236}">
                <a16:creationId xmlns:a16="http://schemas.microsoft.com/office/drawing/2014/main" id="{6F5D3C30-3D88-8F55-457E-55854D0E994B}"/>
              </a:ext>
            </a:extLst>
          </p:cNvPr>
          <p:cNvSpPr>
            <a:spLocks noGrp="1"/>
          </p:cNvSpPr>
          <p:nvPr>
            <p:ph type="sldNum" sz="quarter" idx="12"/>
          </p:nvPr>
        </p:nvSpPr>
        <p:spPr/>
        <p:txBody>
          <a:bodyPr/>
          <a:lstStyle/>
          <a:p>
            <a:fld id="{2429C633-AF9B-9840-B7F1-7587910FEF71}" type="slidenum">
              <a:rPr lang="en-US" smtClean="0"/>
              <a:pPr/>
              <a:t>12</a:t>
            </a:fld>
            <a:endParaRPr lang="en-US"/>
          </a:p>
        </p:txBody>
      </p:sp>
    </p:spTree>
    <p:extLst>
      <p:ext uri="{BB962C8B-B14F-4D97-AF65-F5344CB8AC3E}">
        <p14:creationId xmlns:p14="http://schemas.microsoft.com/office/powerpoint/2010/main" val="18814333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9A6B343D-FE25-474C-9E1A-F6B1A029E64E}"/>
              </a:ext>
            </a:extLst>
          </p:cNvPr>
          <p:cNvSpPr txBox="1"/>
          <p:nvPr/>
        </p:nvSpPr>
        <p:spPr>
          <a:xfrm>
            <a:off x="407489" y="200672"/>
            <a:ext cx="8469509" cy="523220"/>
          </a:xfrm>
          <a:prstGeom prst="rect">
            <a:avLst/>
          </a:prstGeom>
          <a:noFill/>
        </p:spPr>
        <p:txBody>
          <a:bodyPr wrap="square" lIns="91440" tIns="45720" rIns="91440" bIns="45720" rtlCol="0" anchor="t">
            <a:spAutoFit/>
          </a:bodyPr>
          <a:lstStyle/>
          <a:p>
            <a:r>
              <a:rPr lang="en-US" sz="2800" b="1">
                <a:solidFill>
                  <a:schemeClr val="bg1"/>
                </a:solidFill>
              </a:rPr>
              <a:t>ZET Meeting #12 Recap</a:t>
            </a:r>
            <a:endParaRPr lang="en-US" sz="2800" b="1">
              <a:solidFill>
                <a:schemeClr val="bg1"/>
              </a:solidFill>
              <a:ea typeface="Calibri"/>
              <a:cs typeface="Calibri"/>
            </a:endParaRPr>
          </a:p>
        </p:txBody>
      </p:sp>
      <p:sp>
        <p:nvSpPr>
          <p:cNvPr id="5" name="Content Placeholder 2">
            <a:extLst>
              <a:ext uri="{FF2B5EF4-FFF2-40B4-BE49-F238E27FC236}">
                <a16:creationId xmlns:a16="http://schemas.microsoft.com/office/drawing/2014/main" id="{35432D64-52B9-495D-85A6-1C187566A189}"/>
              </a:ext>
            </a:extLst>
          </p:cNvPr>
          <p:cNvSpPr>
            <a:spLocks noGrp="1"/>
          </p:cNvSpPr>
          <p:nvPr>
            <p:ph idx="1"/>
          </p:nvPr>
        </p:nvSpPr>
        <p:spPr>
          <a:xfrm>
            <a:off x="474487" y="1101667"/>
            <a:ext cx="10984407" cy="5100821"/>
          </a:xfrm>
        </p:spPr>
        <p:txBody>
          <a:bodyPr vert="horz" lIns="91440" tIns="45720" rIns="91440" bIns="45720" rtlCol="0" anchor="t">
            <a:noAutofit/>
          </a:bodyPr>
          <a:lstStyle/>
          <a:p>
            <a:pPr marL="0" indent="0">
              <a:buNone/>
              <a:defRPr/>
            </a:pPr>
            <a:r>
              <a:rPr kumimoji="0" lang="en-US" sz="2400" b="1" i="0" u="none" strike="noStrike" kern="1200" cap="none" spc="0" normalizeH="0" baseline="0" noProof="0">
                <a:ln>
                  <a:noFill/>
                </a:ln>
                <a:solidFill>
                  <a:srgbClr val="2AB4C8"/>
                </a:solidFill>
                <a:effectLst/>
                <a:uLnTx/>
                <a:uFillTx/>
                <a:ea typeface="+mn-ea"/>
                <a:cs typeface="+mn-cs"/>
              </a:rPr>
              <a:t>Summary</a:t>
            </a:r>
            <a:endParaRPr lang="en-US" sz="2400" b="1">
              <a:ea typeface="Calibri" panose="020F0502020204030204"/>
              <a:cs typeface="Calibri"/>
            </a:endParaRPr>
          </a:p>
          <a:p>
            <a:pPr>
              <a:lnSpc>
                <a:spcPct val="100000"/>
              </a:lnSpc>
              <a:spcBef>
                <a:spcPts val="600"/>
              </a:spcBef>
              <a:buFont typeface="Calibri" panose="020F0502020204030204" pitchFamily="34" charset="0"/>
              <a:buChar char="&gt;"/>
              <a:defRPr/>
            </a:pPr>
            <a:r>
              <a:rPr kumimoji="0" lang="en-US" sz="2400" b="0" i="0" u="none" strike="noStrike" kern="1200" cap="none" spc="0" normalizeH="0" baseline="0" noProof="0">
                <a:ln>
                  <a:noFill/>
                </a:ln>
                <a:solidFill>
                  <a:srgbClr val="000000"/>
                </a:solidFill>
                <a:effectLst/>
                <a:uLnTx/>
                <a:uFillTx/>
                <a:ea typeface="+mn-ea"/>
                <a:cs typeface="+mn-cs"/>
              </a:rPr>
              <a:t>Held virtually via Zoom on</a:t>
            </a:r>
            <a:r>
              <a:rPr lang="en-US" sz="2400">
                <a:solidFill>
                  <a:srgbClr val="000000"/>
                </a:solidFill>
              </a:rPr>
              <a:t> Tuesday January 17, 2022</a:t>
            </a:r>
            <a:endParaRPr lang="en-US" sz="2400">
              <a:solidFill>
                <a:srgbClr val="000000"/>
              </a:solidFill>
              <a:ea typeface="Calibri" panose="020F0502020204030204"/>
              <a:cs typeface="Calibri"/>
            </a:endParaRPr>
          </a:p>
          <a:p>
            <a:pPr>
              <a:lnSpc>
                <a:spcPct val="100000"/>
              </a:lnSpc>
              <a:spcBef>
                <a:spcPts val="600"/>
              </a:spcBef>
              <a:buFont typeface="Calibri" panose="020F0502020204030204" pitchFamily="34" charset="0"/>
              <a:buChar char="&gt;"/>
              <a:defRPr/>
            </a:pPr>
            <a:r>
              <a:rPr lang="en-US" sz="2400">
                <a:cs typeface="Calibri"/>
              </a:rPr>
              <a:t>28 participants (25 Participants, 3 CLC members)</a:t>
            </a:r>
            <a:endParaRPr lang="en-US" sz="2400">
              <a:ea typeface="Calibri"/>
              <a:cs typeface="Calibri"/>
            </a:endParaRPr>
          </a:p>
          <a:p>
            <a:pPr marL="0" indent="0">
              <a:buNone/>
              <a:defRPr/>
            </a:pPr>
            <a:r>
              <a:rPr lang="en-US" sz="2400" b="1">
                <a:solidFill>
                  <a:srgbClr val="2AB4C8"/>
                </a:solidFill>
                <a:cs typeface="Calibri"/>
              </a:rPr>
              <a:t>Key Takeaways</a:t>
            </a:r>
            <a:endParaRPr lang="en-US" sz="2400" b="1" i="0" u="none" strike="noStrike" kern="1200" cap="none" spc="0" normalizeH="0" baseline="0" noProof="0">
              <a:ln>
                <a:noFill/>
              </a:ln>
              <a:solidFill>
                <a:srgbClr val="2AB4C8"/>
              </a:solidFill>
              <a:effectLst/>
              <a:uLnTx/>
              <a:uFillTx/>
              <a:ea typeface="Calibri"/>
              <a:cs typeface="Calibri"/>
            </a:endParaRPr>
          </a:p>
          <a:p>
            <a:pPr>
              <a:lnSpc>
                <a:spcPct val="100000"/>
              </a:lnSpc>
              <a:spcBef>
                <a:spcPts val="0"/>
              </a:spcBef>
              <a:defRPr/>
            </a:pPr>
            <a:r>
              <a:rPr lang="en-US" sz="2400">
                <a:ea typeface="+mn-lt"/>
                <a:cs typeface="+mn-lt"/>
              </a:rPr>
              <a:t>Public charging will require public investment to amortize capital costs.</a:t>
            </a:r>
          </a:p>
          <a:p>
            <a:pPr>
              <a:lnSpc>
                <a:spcPct val="100000"/>
              </a:lnSpc>
              <a:spcBef>
                <a:spcPts val="0"/>
              </a:spcBef>
              <a:defRPr/>
            </a:pPr>
            <a:r>
              <a:rPr lang="en-US" sz="2400">
                <a:ea typeface="+mn-lt"/>
                <a:cs typeface="+mn-lt"/>
              </a:rPr>
              <a:t>Innovative partnerships can unlock value and mitigate risk.</a:t>
            </a:r>
          </a:p>
          <a:p>
            <a:pPr>
              <a:defRPr/>
            </a:pPr>
            <a:r>
              <a:rPr lang="en-US" sz="2400">
                <a:ea typeface="+mn-lt"/>
                <a:cs typeface="+mn-lt"/>
              </a:rPr>
              <a:t>SB 671 must identify barriers and solutions for long-term funding success </a:t>
            </a:r>
          </a:p>
          <a:p>
            <a:pPr>
              <a:lnSpc>
                <a:spcPct val="100000"/>
              </a:lnSpc>
              <a:spcBef>
                <a:spcPts val="0"/>
              </a:spcBef>
              <a:defRPr/>
            </a:pPr>
            <a:r>
              <a:rPr lang="en-US" sz="2400">
                <a:ea typeface="+mn-lt"/>
                <a:cs typeface="+mn-lt"/>
              </a:rPr>
              <a:t>Focus on expanding charging opportunities corridor-wide and analyzing long-term benefits of ZE infrastructure for corridor stakeholders</a:t>
            </a:r>
          </a:p>
          <a:p>
            <a:pPr>
              <a:lnSpc>
                <a:spcPct val="100000"/>
              </a:lnSpc>
              <a:spcBef>
                <a:spcPts val="0"/>
              </a:spcBef>
              <a:defRPr/>
            </a:pPr>
            <a:r>
              <a:rPr lang="en-US" sz="2400">
                <a:ea typeface="+mn-lt"/>
                <a:cs typeface="+mn-lt"/>
              </a:rPr>
              <a:t>Collaborate with other agencies, community groups, and residents to determine how charging locations will receive priority and ensure community benefits will be at the forefront of advancing ZE infrastructure</a:t>
            </a:r>
            <a:endParaRPr lang="en-US">
              <a:ea typeface="+mn-lt"/>
              <a:cs typeface="+mn-lt"/>
            </a:endParaRPr>
          </a:p>
          <a:p>
            <a:pPr>
              <a:buFont typeface="System Font Regular"/>
              <a:buChar char="&gt;"/>
              <a:defRPr/>
            </a:pPr>
            <a:endParaRPr lang="en-US" sz="2200">
              <a:ea typeface="Calibri"/>
              <a:cs typeface="Calibri"/>
            </a:endParaRPr>
          </a:p>
          <a:p>
            <a:pPr>
              <a:lnSpc>
                <a:spcPct val="100000"/>
              </a:lnSpc>
              <a:spcBef>
                <a:spcPts val="600"/>
              </a:spcBef>
              <a:buFont typeface="Calibri,Sans-Serif"/>
              <a:buChar char="&gt;"/>
            </a:pPr>
            <a:endParaRPr lang="en-US" sz="2200">
              <a:ea typeface="Calibri"/>
              <a:cs typeface="Calibri"/>
            </a:endParaRPr>
          </a:p>
          <a:p>
            <a:pPr>
              <a:lnSpc>
                <a:spcPct val="100000"/>
              </a:lnSpc>
              <a:spcBef>
                <a:spcPts val="600"/>
              </a:spcBef>
              <a:buFont typeface="Calibri,Sans-Serif"/>
              <a:buChar char="&gt;"/>
            </a:pPr>
            <a:endParaRPr lang="en-US" sz="2200">
              <a:ea typeface="Calibri"/>
              <a:cs typeface="Calibri"/>
            </a:endParaRPr>
          </a:p>
          <a:p>
            <a:pPr marL="0" indent="0">
              <a:buFont typeface="System Font Regular"/>
              <a:buNone/>
            </a:pPr>
            <a:endParaRPr lang="en-US" sz="2200">
              <a:ea typeface="Calibri"/>
              <a:cs typeface="Calibri"/>
            </a:endParaRPr>
          </a:p>
          <a:p>
            <a:pPr marL="0" indent="0">
              <a:buFont typeface="System Font Regular"/>
              <a:buNone/>
            </a:pPr>
            <a:endParaRPr lang="en-US" sz="2200">
              <a:ea typeface="Calibri"/>
              <a:cs typeface="Calibri"/>
            </a:endParaRPr>
          </a:p>
          <a:p>
            <a:pPr marL="0" lvl="1" indent="0">
              <a:lnSpc>
                <a:spcPct val="100000"/>
              </a:lnSpc>
              <a:spcBef>
                <a:spcPts val="0"/>
              </a:spcBef>
              <a:spcAft>
                <a:spcPts val="1000"/>
              </a:spcAft>
              <a:buNone/>
            </a:pPr>
            <a:endParaRPr lang="en-US" sz="2200">
              <a:ea typeface="Calibri"/>
              <a:cs typeface="Calibri"/>
            </a:endParaRPr>
          </a:p>
        </p:txBody>
      </p:sp>
      <p:sp>
        <p:nvSpPr>
          <p:cNvPr id="4" name="TextBox 3">
            <a:extLst>
              <a:ext uri="{FF2B5EF4-FFF2-40B4-BE49-F238E27FC236}">
                <a16:creationId xmlns:a16="http://schemas.microsoft.com/office/drawing/2014/main" id="{11FB580D-DDAE-B9A6-A478-3489664E9358}"/>
              </a:ext>
            </a:extLst>
          </p:cNvPr>
          <p:cNvSpPr txBox="1"/>
          <p:nvPr/>
        </p:nvSpPr>
        <p:spPr>
          <a:xfrm>
            <a:off x="5966691" y="6411129"/>
            <a:ext cx="6096000" cy="276999"/>
          </a:xfrm>
          <a:prstGeom prst="rect">
            <a:avLst/>
          </a:prstGeom>
          <a:noFill/>
        </p:spPr>
        <p:txBody>
          <a:bodyPr wrap="square">
            <a:spAutoFit/>
          </a:bodyPr>
          <a:lstStyle/>
          <a:p>
            <a:pPr algn="r"/>
            <a:fld id="{2429C633-AF9B-9840-B7F1-7587910FEF71}" type="slidenum">
              <a:rPr lang="en-US" sz="1200">
                <a:solidFill>
                  <a:schemeClr val="tx1">
                    <a:tint val="75000"/>
                  </a:schemeClr>
                </a:solidFill>
              </a:rPr>
              <a:pPr algn="r"/>
              <a:t>13</a:t>
            </a:fld>
            <a:endParaRPr lang="en-US" sz="1200">
              <a:solidFill>
                <a:schemeClr val="tx1">
                  <a:tint val="75000"/>
                </a:schemeClr>
              </a:solidFill>
            </a:endParaRPr>
          </a:p>
        </p:txBody>
      </p:sp>
    </p:spTree>
    <p:extLst>
      <p:ext uri="{BB962C8B-B14F-4D97-AF65-F5344CB8AC3E}">
        <p14:creationId xmlns:p14="http://schemas.microsoft.com/office/powerpoint/2010/main" val="3180051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28">
            <a:extLst>
              <a:ext uri="{FF2B5EF4-FFF2-40B4-BE49-F238E27FC236}">
                <a16:creationId xmlns:a16="http://schemas.microsoft.com/office/drawing/2014/main" id="{402C558A-F770-4B17-80B9-54B8821746E4}"/>
              </a:ext>
            </a:extLst>
          </p:cNvPr>
          <p:cNvSpPr/>
          <p:nvPr/>
        </p:nvSpPr>
        <p:spPr>
          <a:xfrm>
            <a:off x="195209" y="6123818"/>
            <a:ext cx="554804" cy="5548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229F2A-F175-58DA-AA98-20D7DB17B1A0}"/>
              </a:ext>
            </a:extLst>
          </p:cNvPr>
          <p:cNvSpPr>
            <a:spLocks noGrp="1"/>
          </p:cNvSpPr>
          <p:nvPr>
            <p:ph type="title"/>
          </p:nvPr>
        </p:nvSpPr>
        <p:spPr>
          <a:xfrm>
            <a:off x="195209" y="106998"/>
            <a:ext cx="9148342" cy="703074"/>
          </a:xfrm>
        </p:spPr>
        <p:txBody>
          <a:bodyPr/>
          <a:lstStyle/>
          <a:p>
            <a:br>
              <a:rPr lang="en-US">
                <a:cs typeface="Calibri"/>
              </a:rPr>
            </a:br>
            <a:r>
              <a:rPr lang="en-US">
                <a:cs typeface="Calibri"/>
              </a:rPr>
              <a:t>ZET Program Principles – Overview </a:t>
            </a:r>
            <a:br>
              <a:rPr lang="en-US" sz="3200" b="1">
                <a:cs typeface="Calibri"/>
              </a:rPr>
            </a:br>
            <a:endParaRPr lang="en-US"/>
          </a:p>
        </p:txBody>
      </p:sp>
      <p:sp>
        <p:nvSpPr>
          <p:cNvPr id="4" name="Slide Number Placeholder 3">
            <a:extLst>
              <a:ext uri="{FF2B5EF4-FFF2-40B4-BE49-F238E27FC236}">
                <a16:creationId xmlns:a16="http://schemas.microsoft.com/office/drawing/2014/main" id="{6F5D3C30-3D88-8F55-457E-55854D0E994B}"/>
              </a:ext>
            </a:extLst>
          </p:cNvPr>
          <p:cNvSpPr>
            <a:spLocks noGrp="1"/>
          </p:cNvSpPr>
          <p:nvPr>
            <p:ph type="sldNum" sz="quarter" idx="12"/>
          </p:nvPr>
        </p:nvSpPr>
        <p:spPr/>
        <p:txBody>
          <a:bodyPr/>
          <a:lstStyle/>
          <a:p>
            <a:fld id="{2429C633-AF9B-9840-B7F1-7587910FEF71}" type="slidenum">
              <a:rPr lang="en-US" smtClean="0"/>
              <a:pPr/>
              <a:t>14</a:t>
            </a:fld>
            <a:endParaRPr lang="en-US"/>
          </a:p>
        </p:txBody>
      </p:sp>
      <p:sp>
        <p:nvSpPr>
          <p:cNvPr id="5" name="Rectangle: Rounded Corners 4">
            <a:extLst>
              <a:ext uri="{FF2B5EF4-FFF2-40B4-BE49-F238E27FC236}">
                <a16:creationId xmlns:a16="http://schemas.microsoft.com/office/drawing/2014/main" id="{55F2CBF7-5602-4EB0-8E8A-C1A187BEA217}"/>
              </a:ext>
            </a:extLst>
          </p:cNvPr>
          <p:cNvSpPr/>
          <p:nvPr/>
        </p:nvSpPr>
        <p:spPr>
          <a:xfrm>
            <a:off x="298838" y="1318269"/>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 name="TextBox 5">
            <a:extLst>
              <a:ext uri="{FF2B5EF4-FFF2-40B4-BE49-F238E27FC236}">
                <a16:creationId xmlns:a16="http://schemas.microsoft.com/office/drawing/2014/main" id="{BA201C6A-C44C-4790-BCC8-9E7E3209505C}"/>
              </a:ext>
            </a:extLst>
          </p:cNvPr>
          <p:cNvSpPr txBox="1"/>
          <p:nvPr/>
        </p:nvSpPr>
        <p:spPr>
          <a:xfrm>
            <a:off x="298838" y="1607616"/>
            <a:ext cx="2836376" cy="1277273"/>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a:solidFill>
                  <a:srgbClr val="5078A8"/>
                </a:solidFill>
              </a:rPr>
              <a:t>Maximize leverage of seed funding</a:t>
            </a:r>
          </a:p>
          <a:p>
            <a:pPr lvl="0" algn="ctr">
              <a:lnSpc>
                <a:spcPct val="100000"/>
              </a:lnSpc>
              <a:spcBef>
                <a:spcPts val="0"/>
              </a:spcBef>
              <a:spcAft>
                <a:spcPts val="600"/>
              </a:spcAft>
              <a:buNone/>
            </a:pPr>
            <a:r>
              <a:rPr lang="en-US" sz="1600" b="0" u="none" strike="noStrike" noProof="0"/>
              <a:t>by collaborating with regional partners and funding agencies.</a:t>
            </a:r>
            <a:endParaRPr lang="en-US" sz="2000" b="0" u="none" strike="noStrike" noProof="0"/>
          </a:p>
        </p:txBody>
      </p:sp>
      <p:sp>
        <p:nvSpPr>
          <p:cNvPr id="7" name="Rectangle: Rounded Corners 6">
            <a:extLst>
              <a:ext uri="{FF2B5EF4-FFF2-40B4-BE49-F238E27FC236}">
                <a16:creationId xmlns:a16="http://schemas.microsoft.com/office/drawing/2014/main" id="{A0D5308C-CC7A-444B-BC7A-129ABDADD640}"/>
              </a:ext>
            </a:extLst>
          </p:cNvPr>
          <p:cNvSpPr/>
          <p:nvPr/>
        </p:nvSpPr>
        <p:spPr>
          <a:xfrm>
            <a:off x="3235888" y="1318269"/>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TextBox 7">
            <a:extLst>
              <a:ext uri="{FF2B5EF4-FFF2-40B4-BE49-F238E27FC236}">
                <a16:creationId xmlns:a16="http://schemas.microsoft.com/office/drawing/2014/main" id="{2BFA7CC5-57B2-471F-9263-57CAFA5ACBD5}"/>
              </a:ext>
            </a:extLst>
          </p:cNvPr>
          <p:cNvSpPr txBox="1"/>
          <p:nvPr/>
        </p:nvSpPr>
        <p:spPr>
          <a:xfrm>
            <a:off x="3235888" y="1607616"/>
            <a:ext cx="2860112" cy="1215717"/>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a:solidFill>
                  <a:srgbClr val="5078A8"/>
                </a:solidFill>
              </a:rPr>
              <a:t>Community Engagement</a:t>
            </a:r>
          </a:p>
          <a:p>
            <a:pPr lvl="0" algn="ctr">
              <a:lnSpc>
                <a:spcPct val="100000"/>
              </a:lnSpc>
              <a:spcBef>
                <a:spcPts val="0"/>
              </a:spcBef>
              <a:spcAft>
                <a:spcPts val="600"/>
              </a:spcAft>
              <a:buNone/>
            </a:pPr>
            <a:r>
              <a:rPr lang="en-US" sz="1600" u="none" strike="noStrike" noProof="0"/>
              <a:t>that centers corridor residents and stakeholders throughout the development process.</a:t>
            </a:r>
            <a:endParaRPr lang="en-US" sz="2000" u="none" strike="sngStrike" noProof="0"/>
          </a:p>
        </p:txBody>
      </p:sp>
      <p:sp>
        <p:nvSpPr>
          <p:cNvPr id="9" name="Rectangle: Rounded Corners 8">
            <a:extLst>
              <a:ext uri="{FF2B5EF4-FFF2-40B4-BE49-F238E27FC236}">
                <a16:creationId xmlns:a16="http://schemas.microsoft.com/office/drawing/2014/main" id="{00C93F84-D15D-4601-BCE0-A0836BB626A7}"/>
              </a:ext>
            </a:extLst>
          </p:cNvPr>
          <p:cNvSpPr/>
          <p:nvPr/>
        </p:nvSpPr>
        <p:spPr>
          <a:xfrm>
            <a:off x="6172938" y="1318269"/>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TextBox 9">
            <a:extLst>
              <a:ext uri="{FF2B5EF4-FFF2-40B4-BE49-F238E27FC236}">
                <a16:creationId xmlns:a16="http://schemas.microsoft.com/office/drawing/2014/main" id="{F3205EE6-98CB-4A77-AA66-54EF2092E0D5}"/>
              </a:ext>
            </a:extLst>
          </p:cNvPr>
          <p:cNvSpPr txBox="1"/>
          <p:nvPr/>
        </p:nvSpPr>
        <p:spPr>
          <a:xfrm>
            <a:off x="6149202" y="1607616"/>
            <a:ext cx="2839564" cy="1938992"/>
          </a:xfrm>
          <a:prstGeom prst="rect">
            <a:avLst/>
          </a:prstGeom>
          <a:noFill/>
        </p:spPr>
        <p:txBody>
          <a:bodyPr wrap="square">
            <a:spAutoFit/>
          </a:bodyPr>
          <a:lstStyle/>
          <a:p>
            <a:pPr lvl="0" algn="ctr">
              <a:lnSpc>
                <a:spcPct val="100000"/>
              </a:lnSpc>
              <a:spcBef>
                <a:spcPts val="0"/>
              </a:spcBef>
              <a:spcAft>
                <a:spcPts val="0"/>
              </a:spcAft>
              <a:buNone/>
            </a:pPr>
            <a:r>
              <a:rPr lang="en-US" sz="2000" b="1" u="none" strike="noStrike" noProof="0">
                <a:solidFill>
                  <a:srgbClr val="5078A8"/>
                </a:solidFill>
              </a:rPr>
              <a:t>Corridor Community Benefits </a:t>
            </a:r>
            <a:br>
              <a:rPr lang="en-US" sz="2000" b="1" u="none" strike="noStrike" noProof="0">
                <a:solidFill>
                  <a:schemeClr val="accent1">
                    <a:lumMod val="75000"/>
                  </a:schemeClr>
                </a:solidFill>
              </a:rPr>
            </a:br>
            <a:r>
              <a:rPr lang="en-US" sz="1600" u="none" strike="noStrike" noProof="0"/>
              <a:t>by creating </a:t>
            </a:r>
            <a:r>
              <a:rPr lang="en-US" sz="1600" u="none" strike="noStrike" kern="1200">
                <a:latin typeface="+mn-lt"/>
                <a:ea typeface="+mn-ea"/>
                <a:cs typeface="+mn-cs"/>
              </a:rPr>
              <a:t>economic opportunities, improving air quality, and reducing long-standing health impacts generated by diesel trucks.</a:t>
            </a:r>
            <a:endParaRPr lang="en-US" sz="3200" u="none" strike="noStrike" kern="1200" noProof="0">
              <a:latin typeface="+mn-lt"/>
              <a:ea typeface="+mn-ea"/>
              <a:cs typeface="+mn-cs"/>
            </a:endParaRPr>
          </a:p>
        </p:txBody>
      </p:sp>
      <p:sp>
        <p:nvSpPr>
          <p:cNvPr id="11" name="Rectangle: Rounded Corners 10">
            <a:extLst>
              <a:ext uri="{FF2B5EF4-FFF2-40B4-BE49-F238E27FC236}">
                <a16:creationId xmlns:a16="http://schemas.microsoft.com/office/drawing/2014/main" id="{D7D00A19-34F2-4EA7-9E78-42CDF26B3A89}"/>
              </a:ext>
            </a:extLst>
          </p:cNvPr>
          <p:cNvSpPr/>
          <p:nvPr/>
        </p:nvSpPr>
        <p:spPr>
          <a:xfrm>
            <a:off x="9144822" y="1318269"/>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TextBox 11">
            <a:extLst>
              <a:ext uri="{FF2B5EF4-FFF2-40B4-BE49-F238E27FC236}">
                <a16:creationId xmlns:a16="http://schemas.microsoft.com/office/drawing/2014/main" id="{7D144270-4549-461C-A921-302325B6B9C8}"/>
              </a:ext>
            </a:extLst>
          </p:cNvPr>
          <p:cNvSpPr txBox="1"/>
          <p:nvPr/>
        </p:nvSpPr>
        <p:spPr>
          <a:xfrm>
            <a:off x="9144822" y="1607616"/>
            <a:ext cx="2815828" cy="1277273"/>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a:solidFill>
                  <a:srgbClr val="5078A8"/>
                </a:solidFill>
              </a:rPr>
              <a:t>Coordination</a:t>
            </a:r>
            <a:r>
              <a:rPr lang="en-US" sz="2400" u="none" strike="noStrike" noProof="0">
                <a:solidFill>
                  <a:schemeClr val="accent1">
                    <a:lumMod val="75000"/>
                  </a:schemeClr>
                </a:solidFill>
              </a:rPr>
              <a:t> </a:t>
            </a:r>
          </a:p>
          <a:p>
            <a:pPr lvl="0" algn="ctr">
              <a:lnSpc>
                <a:spcPct val="100000"/>
              </a:lnSpc>
              <a:spcBef>
                <a:spcPts val="0"/>
              </a:spcBef>
              <a:spcAft>
                <a:spcPts val="600"/>
              </a:spcAft>
              <a:buNone/>
            </a:pPr>
            <a:r>
              <a:rPr lang="en-US" sz="1600"/>
              <a:t>w</a:t>
            </a:r>
            <a:r>
              <a:rPr lang="en-US" sz="1600" u="none" strike="noStrike" noProof="0"/>
              <a:t>ith regional and funding partners, government agencies, and key stakeholders. </a:t>
            </a:r>
            <a:endParaRPr lang="en-US" sz="2400" u="none" strike="noStrike" noProof="0"/>
          </a:p>
        </p:txBody>
      </p:sp>
      <p:sp>
        <p:nvSpPr>
          <p:cNvPr id="13" name="Rectangle: Rounded Corners 12">
            <a:extLst>
              <a:ext uri="{FF2B5EF4-FFF2-40B4-BE49-F238E27FC236}">
                <a16:creationId xmlns:a16="http://schemas.microsoft.com/office/drawing/2014/main" id="{5F9CFCFB-A86E-48C5-B2B8-3D9CE16860BD}"/>
              </a:ext>
            </a:extLst>
          </p:cNvPr>
          <p:cNvSpPr/>
          <p:nvPr/>
        </p:nvSpPr>
        <p:spPr>
          <a:xfrm>
            <a:off x="298838" y="4151974"/>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 name="TextBox 13">
            <a:extLst>
              <a:ext uri="{FF2B5EF4-FFF2-40B4-BE49-F238E27FC236}">
                <a16:creationId xmlns:a16="http://schemas.microsoft.com/office/drawing/2014/main" id="{AC9B5A6D-B3D8-4F5E-A994-DF29FEFA4A18}"/>
              </a:ext>
            </a:extLst>
          </p:cNvPr>
          <p:cNvSpPr txBox="1"/>
          <p:nvPr/>
        </p:nvSpPr>
        <p:spPr>
          <a:xfrm>
            <a:off x="278291" y="4431047"/>
            <a:ext cx="2854858" cy="1692771"/>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a:solidFill>
                  <a:srgbClr val="5078A8"/>
                </a:solidFill>
              </a:rPr>
              <a:t>Workforce Development</a:t>
            </a:r>
          </a:p>
          <a:p>
            <a:pPr lvl="0" algn="ctr">
              <a:lnSpc>
                <a:spcPct val="100000"/>
              </a:lnSpc>
              <a:spcBef>
                <a:spcPts val="0"/>
              </a:spcBef>
              <a:spcAft>
                <a:spcPts val="600"/>
              </a:spcAft>
              <a:buNone/>
            </a:pPr>
            <a:r>
              <a:rPr lang="en-US" sz="1600" b="0" u="none" strike="noStrike" noProof="0"/>
              <a:t>t</a:t>
            </a:r>
            <a:r>
              <a:rPr lang="en-US" sz="1600" u="none" strike="noStrike" noProof="0"/>
              <a:t>hat ensures community benefits and access to opportunity through the </a:t>
            </a:r>
            <a:br>
              <a:rPr lang="en-US" sz="1600" u="none" strike="noStrike" noProof="0"/>
            </a:br>
            <a:r>
              <a:rPr lang="en-US" sz="1600" u="none" strike="noStrike" noProof="0"/>
              <a:t>pursuit and implementation of ZE Technology.</a:t>
            </a:r>
            <a:endParaRPr lang="en-US" sz="2400" u="none" strike="sngStrike" noProof="0"/>
          </a:p>
        </p:txBody>
      </p:sp>
      <p:sp>
        <p:nvSpPr>
          <p:cNvPr id="15" name="Rectangle: Rounded Corners 14">
            <a:extLst>
              <a:ext uri="{FF2B5EF4-FFF2-40B4-BE49-F238E27FC236}">
                <a16:creationId xmlns:a16="http://schemas.microsoft.com/office/drawing/2014/main" id="{0A8A0E23-8145-44EB-A04F-394BD50705B0}"/>
              </a:ext>
            </a:extLst>
          </p:cNvPr>
          <p:cNvSpPr/>
          <p:nvPr/>
        </p:nvSpPr>
        <p:spPr>
          <a:xfrm>
            <a:off x="3235888" y="4151974"/>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 name="TextBox 15">
            <a:extLst>
              <a:ext uri="{FF2B5EF4-FFF2-40B4-BE49-F238E27FC236}">
                <a16:creationId xmlns:a16="http://schemas.microsoft.com/office/drawing/2014/main" id="{C9E28DC9-1867-49BB-9DF9-B1A26B23E685}"/>
              </a:ext>
            </a:extLst>
          </p:cNvPr>
          <p:cNvSpPr txBox="1"/>
          <p:nvPr/>
        </p:nvSpPr>
        <p:spPr>
          <a:xfrm>
            <a:off x="3210086" y="4420773"/>
            <a:ext cx="2841630" cy="1215717"/>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a:solidFill>
                  <a:srgbClr val="5078A8"/>
                </a:solidFill>
              </a:rPr>
              <a:t>Equitable Outcomes</a:t>
            </a:r>
          </a:p>
          <a:p>
            <a:pPr lvl="0" algn="ctr">
              <a:lnSpc>
                <a:spcPct val="100000"/>
              </a:lnSpc>
              <a:spcBef>
                <a:spcPts val="0"/>
              </a:spcBef>
              <a:spcAft>
                <a:spcPts val="600"/>
              </a:spcAft>
              <a:buNone/>
            </a:pPr>
            <a:r>
              <a:rPr lang="en-US" sz="1600" b="0" u="none" strike="noStrike" noProof="0"/>
              <a:t>ensured</a:t>
            </a:r>
            <a:r>
              <a:rPr lang="en-US" sz="1600" u="none" strike="noStrike" kern="1200">
                <a:latin typeface="+mn-lt"/>
                <a:ea typeface="+mn-ea"/>
                <a:cs typeface="+mn-cs"/>
              </a:rPr>
              <a:t> by performance metrics that evaluate sustainable outcomes.</a:t>
            </a:r>
            <a:endParaRPr lang="en-US" sz="2400" u="none" strike="noStrike" kern="1200" noProof="0">
              <a:latin typeface="+mn-lt"/>
              <a:ea typeface="+mn-ea"/>
              <a:cs typeface="+mn-cs"/>
            </a:endParaRPr>
          </a:p>
        </p:txBody>
      </p:sp>
      <p:sp>
        <p:nvSpPr>
          <p:cNvPr id="17" name="Rectangle: Rounded Corners 16">
            <a:extLst>
              <a:ext uri="{FF2B5EF4-FFF2-40B4-BE49-F238E27FC236}">
                <a16:creationId xmlns:a16="http://schemas.microsoft.com/office/drawing/2014/main" id="{EF361820-0A44-4658-B05A-E31499A5C6AE}"/>
              </a:ext>
            </a:extLst>
          </p:cNvPr>
          <p:cNvSpPr/>
          <p:nvPr/>
        </p:nvSpPr>
        <p:spPr>
          <a:xfrm>
            <a:off x="6172938" y="4151974"/>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8" name="TextBox 17">
            <a:extLst>
              <a:ext uri="{FF2B5EF4-FFF2-40B4-BE49-F238E27FC236}">
                <a16:creationId xmlns:a16="http://schemas.microsoft.com/office/drawing/2014/main" id="{74343699-3524-46F0-9E8A-573FD36B094D}"/>
              </a:ext>
            </a:extLst>
          </p:cNvPr>
          <p:cNvSpPr txBox="1"/>
          <p:nvPr/>
        </p:nvSpPr>
        <p:spPr>
          <a:xfrm>
            <a:off x="6149202" y="4420773"/>
            <a:ext cx="2839564" cy="1938992"/>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a:solidFill>
                  <a:srgbClr val="5078A8"/>
                </a:solidFill>
              </a:rPr>
              <a:t>Legislative Platform </a:t>
            </a:r>
          </a:p>
          <a:p>
            <a:pPr lvl="0" algn="ctr">
              <a:lnSpc>
                <a:spcPct val="100000"/>
              </a:lnSpc>
              <a:spcBef>
                <a:spcPts val="0"/>
              </a:spcBef>
              <a:spcAft>
                <a:spcPts val="600"/>
              </a:spcAft>
              <a:buNone/>
            </a:pPr>
            <a:r>
              <a:rPr lang="en-US" sz="1600" u="none" strike="noStrike" noProof="0"/>
              <a:t>designed to support the accelerated, equitable deployment of ZE technology by reducing barriers and increasing incentives to adoption.</a:t>
            </a:r>
            <a:endParaRPr lang="en-US" sz="2400" u="none" strike="sngStrike" noProof="0"/>
          </a:p>
        </p:txBody>
      </p:sp>
      <p:sp>
        <p:nvSpPr>
          <p:cNvPr id="19" name="Rectangle: Rounded Corners 18">
            <a:extLst>
              <a:ext uri="{FF2B5EF4-FFF2-40B4-BE49-F238E27FC236}">
                <a16:creationId xmlns:a16="http://schemas.microsoft.com/office/drawing/2014/main" id="{A92C6241-1F10-4E5B-B9FA-1F6A7D4E9455}"/>
              </a:ext>
            </a:extLst>
          </p:cNvPr>
          <p:cNvSpPr/>
          <p:nvPr/>
        </p:nvSpPr>
        <p:spPr>
          <a:xfrm>
            <a:off x="9144822" y="4151974"/>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0" name="TextBox 19">
            <a:extLst>
              <a:ext uri="{FF2B5EF4-FFF2-40B4-BE49-F238E27FC236}">
                <a16:creationId xmlns:a16="http://schemas.microsoft.com/office/drawing/2014/main" id="{E3B9412E-1114-41C9-BDC2-ABFEDA5377C7}"/>
              </a:ext>
            </a:extLst>
          </p:cNvPr>
          <p:cNvSpPr txBox="1"/>
          <p:nvPr/>
        </p:nvSpPr>
        <p:spPr>
          <a:xfrm>
            <a:off x="9135230" y="4400502"/>
            <a:ext cx="2836376" cy="2015936"/>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a:solidFill>
                  <a:srgbClr val="5078A8"/>
                </a:solidFill>
              </a:rPr>
              <a:t>Expeditious Deployment of Resources</a:t>
            </a:r>
          </a:p>
          <a:p>
            <a:pPr lvl="0" algn="ctr">
              <a:lnSpc>
                <a:spcPct val="100000"/>
              </a:lnSpc>
              <a:spcBef>
                <a:spcPts val="0"/>
              </a:spcBef>
              <a:spcAft>
                <a:spcPts val="600"/>
              </a:spcAft>
              <a:buNone/>
            </a:pPr>
            <a:r>
              <a:rPr lang="en-US" sz="1600" u="none" strike="noStrike" kern="1200">
                <a:latin typeface="+mn-lt"/>
                <a:ea typeface="+mn-ea"/>
                <a:cs typeface="+mn-cs"/>
              </a:rPr>
              <a:t>to maximize the buying power and benefit of investment while supporting community engagement and effective outreach. </a:t>
            </a:r>
            <a:endParaRPr lang="en-US" sz="2400" u="none" strike="noStrike" kern="1200" noProof="0">
              <a:latin typeface="+mn-lt"/>
              <a:ea typeface="+mn-ea"/>
              <a:cs typeface="+mn-cs"/>
            </a:endParaRPr>
          </a:p>
        </p:txBody>
      </p:sp>
      <p:sp>
        <p:nvSpPr>
          <p:cNvPr id="21" name="Oval 20">
            <a:extLst>
              <a:ext uri="{FF2B5EF4-FFF2-40B4-BE49-F238E27FC236}">
                <a16:creationId xmlns:a16="http://schemas.microsoft.com/office/drawing/2014/main" id="{B42D366A-31BE-46A5-A86A-8B3F8D8C319A}"/>
              </a:ext>
            </a:extLst>
          </p:cNvPr>
          <p:cNvSpPr/>
          <p:nvPr/>
        </p:nvSpPr>
        <p:spPr>
          <a:xfrm>
            <a:off x="1461032" y="106390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1</a:t>
            </a:r>
          </a:p>
        </p:txBody>
      </p:sp>
      <p:sp>
        <p:nvSpPr>
          <p:cNvPr id="22" name="Oval 21">
            <a:extLst>
              <a:ext uri="{FF2B5EF4-FFF2-40B4-BE49-F238E27FC236}">
                <a16:creationId xmlns:a16="http://schemas.microsoft.com/office/drawing/2014/main" id="{F4F15819-497D-4692-8B67-157C179AD747}"/>
              </a:ext>
            </a:extLst>
          </p:cNvPr>
          <p:cNvSpPr/>
          <p:nvPr/>
        </p:nvSpPr>
        <p:spPr>
          <a:xfrm>
            <a:off x="4421256" y="106390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2</a:t>
            </a:r>
          </a:p>
        </p:txBody>
      </p:sp>
      <p:sp>
        <p:nvSpPr>
          <p:cNvPr id="23" name="Oval 22">
            <a:extLst>
              <a:ext uri="{FF2B5EF4-FFF2-40B4-BE49-F238E27FC236}">
                <a16:creationId xmlns:a16="http://schemas.microsoft.com/office/drawing/2014/main" id="{ACFC7A99-0140-4695-95D2-467E793E66CE}"/>
              </a:ext>
            </a:extLst>
          </p:cNvPr>
          <p:cNvSpPr/>
          <p:nvPr/>
        </p:nvSpPr>
        <p:spPr>
          <a:xfrm>
            <a:off x="7324296" y="106390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3</a:t>
            </a:r>
          </a:p>
        </p:txBody>
      </p:sp>
      <p:sp>
        <p:nvSpPr>
          <p:cNvPr id="24" name="Oval 23">
            <a:extLst>
              <a:ext uri="{FF2B5EF4-FFF2-40B4-BE49-F238E27FC236}">
                <a16:creationId xmlns:a16="http://schemas.microsoft.com/office/drawing/2014/main" id="{41F0C2A8-BFB5-44DA-9FBE-DAA94E5DB745}"/>
              </a:ext>
            </a:extLst>
          </p:cNvPr>
          <p:cNvSpPr/>
          <p:nvPr/>
        </p:nvSpPr>
        <p:spPr>
          <a:xfrm>
            <a:off x="10318322" y="106390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4</a:t>
            </a:r>
          </a:p>
        </p:txBody>
      </p:sp>
      <p:sp>
        <p:nvSpPr>
          <p:cNvPr id="25" name="Oval 24">
            <a:extLst>
              <a:ext uri="{FF2B5EF4-FFF2-40B4-BE49-F238E27FC236}">
                <a16:creationId xmlns:a16="http://schemas.microsoft.com/office/drawing/2014/main" id="{805E4E19-5BA3-4E8B-90BD-074EFF82A1B8}"/>
              </a:ext>
            </a:extLst>
          </p:cNvPr>
          <p:cNvSpPr/>
          <p:nvPr/>
        </p:nvSpPr>
        <p:spPr>
          <a:xfrm>
            <a:off x="1461032" y="390642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5</a:t>
            </a:r>
          </a:p>
        </p:txBody>
      </p:sp>
      <p:sp>
        <p:nvSpPr>
          <p:cNvPr id="26" name="Oval 25">
            <a:extLst>
              <a:ext uri="{FF2B5EF4-FFF2-40B4-BE49-F238E27FC236}">
                <a16:creationId xmlns:a16="http://schemas.microsoft.com/office/drawing/2014/main" id="{CC0CEDE3-3FBD-4C7C-B64B-631A148B0512}"/>
              </a:ext>
            </a:extLst>
          </p:cNvPr>
          <p:cNvSpPr/>
          <p:nvPr/>
        </p:nvSpPr>
        <p:spPr>
          <a:xfrm>
            <a:off x="4421256" y="390642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6</a:t>
            </a:r>
          </a:p>
        </p:txBody>
      </p:sp>
      <p:sp>
        <p:nvSpPr>
          <p:cNvPr id="27" name="Oval 26">
            <a:extLst>
              <a:ext uri="{FF2B5EF4-FFF2-40B4-BE49-F238E27FC236}">
                <a16:creationId xmlns:a16="http://schemas.microsoft.com/office/drawing/2014/main" id="{64559C18-DD24-4917-9AE2-DCA25C242953}"/>
              </a:ext>
            </a:extLst>
          </p:cNvPr>
          <p:cNvSpPr/>
          <p:nvPr/>
        </p:nvSpPr>
        <p:spPr>
          <a:xfrm>
            <a:off x="7324296" y="390642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7</a:t>
            </a:r>
          </a:p>
        </p:txBody>
      </p:sp>
      <p:sp>
        <p:nvSpPr>
          <p:cNvPr id="28" name="Oval 27">
            <a:extLst>
              <a:ext uri="{FF2B5EF4-FFF2-40B4-BE49-F238E27FC236}">
                <a16:creationId xmlns:a16="http://schemas.microsoft.com/office/drawing/2014/main" id="{457CCED9-6F9A-4E5F-B1CD-B4B7A54DFE1D}"/>
              </a:ext>
            </a:extLst>
          </p:cNvPr>
          <p:cNvSpPr/>
          <p:nvPr/>
        </p:nvSpPr>
        <p:spPr>
          <a:xfrm>
            <a:off x="10318322" y="390642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8</a:t>
            </a:r>
          </a:p>
        </p:txBody>
      </p:sp>
    </p:spTree>
    <p:extLst>
      <p:ext uri="{BB962C8B-B14F-4D97-AF65-F5344CB8AC3E}">
        <p14:creationId xmlns:p14="http://schemas.microsoft.com/office/powerpoint/2010/main" val="21837372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9A6B343D-FE25-474C-9E1A-F6B1A029E64E}"/>
              </a:ext>
            </a:extLst>
          </p:cNvPr>
          <p:cNvSpPr txBox="1"/>
          <p:nvPr/>
        </p:nvSpPr>
        <p:spPr>
          <a:xfrm>
            <a:off x="332362" y="-4451"/>
            <a:ext cx="9317234" cy="954107"/>
          </a:xfrm>
          <a:prstGeom prst="rect">
            <a:avLst/>
          </a:prstGeom>
          <a:noFill/>
        </p:spPr>
        <p:txBody>
          <a:bodyPr wrap="square" lIns="91440" tIns="45720" rIns="91440" bIns="45720" rtlCol="0" anchor="t">
            <a:spAutoFit/>
          </a:bodyPr>
          <a:lstStyle/>
          <a:p>
            <a:r>
              <a:rPr lang="en-US" sz="2800" b="1">
                <a:solidFill>
                  <a:schemeClr val="bg1"/>
                </a:solidFill>
              </a:rPr>
              <a:t>Metro Vision -</a:t>
            </a:r>
            <a:br>
              <a:rPr lang="en-US" sz="2800" b="1"/>
            </a:br>
            <a:r>
              <a:rPr lang="en-US" sz="2800" b="1">
                <a:solidFill>
                  <a:schemeClr val="bg1"/>
                </a:solidFill>
              </a:rPr>
              <a:t>Regional Zero-Emissions MD/HD Truck Charging Facility/ies </a:t>
            </a:r>
            <a:endParaRPr lang="en-US">
              <a:solidFill>
                <a:schemeClr val="bg1"/>
              </a:solidFill>
              <a:cs typeface="Calibri" panose="020F0502020204030204"/>
            </a:endParaRPr>
          </a:p>
        </p:txBody>
      </p:sp>
      <p:sp>
        <p:nvSpPr>
          <p:cNvPr id="4" name="TextBox 3">
            <a:extLst>
              <a:ext uri="{FF2B5EF4-FFF2-40B4-BE49-F238E27FC236}">
                <a16:creationId xmlns:a16="http://schemas.microsoft.com/office/drawing/2014/main" id="{11FB580D-DDAE-B9A6-A478-3489664E9358}"/>
              </a:ext>
            </a:extLst>
          </p:cNvPr>
          <p:cNvSpPr txBox="1"/>
          <p:nvPr/>
        </p:nvSpPr>
        <p:spPr>
          <a:xfrm>
            <a:off x="5966691" y="6411129"/>
            <a:ext cx="6096000" cy="276999"/>
          </a:xfrm>
          <a:prstGeom prst="rect">
            <a:avLst/>
          </a:prstGeom>
          <a:noFill/>
        </p:spPr>
        <p:txBody>
          <a:bodyPr wrap="square">
            <a:spAutoFit/>
          </a:bodyPr>
          <a:lstStyle/>
          <a:p>
            <a:pPr algn="r"/>
            <a:fld id="{2429C633-AF9B-9840-B7F1-7587910FEF71}" type="slidenum">
              <a:rPr lang="en-US" sz="1200">
                <a:solidFill>
                  <a:schemeClr val="tx1">
                    <a:tint val="75000"/>
                  </a:schemeClr>
                </a:solidFill>
              </a:rPr>
              <a:pPr algn="r"/>
              <a:t>15</a:t>
            </a:fld>
            <a:endParaRPr lang="en-US" sz="1200">
              <a:solidFill>
                <a:schemeClr val="tx1">
                  <a:tint val="75000"/>
                </a:schemeClr>
              </a:solidFill>
            </a:endParaRPr>
          </a:p>
        </p:txBody>
      </p:sp>
      <p:pic>
        <p:nvPicPr>
          <p:cNvPr id="6" name="Picture 6" descr="Diagram&#10;&#10;Description automatically generated">
            <a:extLst>
              <a:ext uri="{FF2B5EF4-FFF2-40B4-BE49-F238E27FC236}">
                <a16:creationId xmlns:a16="http://schemas.microsoft.com/office/drawing/2014/main" id="{3B2EC5D0-FF62-E93B-766D-06304618737D}"/>
              </a:ext>
            </a:extLst>
          </p:cNvPr>
          <p:cNvPicPr>
            <a:picLocks noGrp="1" noChangeAspect="1"/>
          </p:cNvPicPr>
          <p:nvPr>
            <p:ph idx="1"/>
          </p:nvPr>
        </p:nvPicPr>
        <p:blipFill>
          <a:blip r:embed="rId3"/>
          <a:stretch>
            <a:fillRect/>
          </a:stretch>
        </p:blipFill>
        <p:spPr>
          <a:xfrm>
            <a:off x="2993899" y="975842"/>
            <a:ext cx="6205946" cy="5707981"/>
          </a:xfrm>
        </p:spPr>
      </p:pic>
    </p:spTree>
    <p:extLst>
      <p:ext uri="{BB962C8B-B14F-4D97-AF65-F5344CB8AC3E}">
        <p14:creationId xmlns:p14="http://schemas.microsoft.com/office/powerpoint/2010/main" val="69817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5" y="1647115"/>
            <a:ext cx="12172405" cy="1400383"/>
          </a:xfrm>
          <a:prstGeom prst="rect">
            <a:avLst/>
          </a:prstGeom>
          <a:solidFill>
            <a:srgbClr val="00B4BD"/>
          </a:solid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lang="en-US" sz="4000" b="1">
                <a:solidFill>
                  <a:srgbClr val="FFFFFF"/>
                </a:solidFill>
                <a:latin typeface="Calibri" panose="020F0502020204030204"/>
                <a:cs typeface="Calibri"/>
              </a:rPr>
              <a:t>Agenda Item #2:</a:t>
            </a:r>
          </a:p>
          <a:p>
            <a:pPr marR="91440" algn="ctr"/>
            <a:r>
              <a:rPr lang="en-US" sz="4000" b="1">
                <a:ea typeface="Yu Mincho"/>
                <a:cs typeface="Times New Roman"/>
              </a:rPr>
              <a:t> </a:t>
            </a:r>
            <a:r>
              <a:rPr lang="en-US" sz="4000" b="1">
                <a:solidFill>
                  <a:schemeClr val="bg1"/>
                </a:solidFill>
                <a:ea typeface="Yu Mincho"/>
                <a:cs typeface="Times New Roman"/>
              </a:rPr>
              <a:t>Focus Group</a:t>
            </a:r>
            <a:r>
              <a:rPr lang="en-US" sz="4000" b="1">
                <a:solidFill>
                  <a:schemeClr val="bg1"/>
                </a:solidFill>
                <a:effectLst/>
                <a:latin typeface="+mn-lt"/>
                <a:ea typeface="Yu Mincho"/>
                <a:cs typeface="Times New Roman"/>
              </a:rPr>
              <a:t> </a:t>
            </a:r>
            <a:r>
              <a:rPr lang="en-US" sz="4000" b="1">
                <a:solidFill>
                  <a:schemeClr val="bg1"/>
                </a:solidFill>
                <a:ea typeface="Yu Mincho"/>
                <a:cs typeface="Times New Roman"/>
              </a:rPr>
              <a:t>Recaps</a:t>
            </a:r>
            <a:endParaRPr lang="en-US" sz="4000" b="1">
              <a:solidFill>
                <a:schemeClr val="bg1"/>
              </a:solidFill>
              <a:effectLst/>
              <a:latin typeface="+mn-lt"/>
              <a:ea typeface="Yu Mincho"/>
              <a:cs typeface="Times New Roman"/>
            </a:endParaRPr>
          </a:p>
        </p:txBody>
      </p:sp>
      <p:sp>
        <p:nvSpPr>
          <p:cNvPr id="2" name="TextBox 1">
            <a:extLst>
              <a:ext uri="{FF2B5EF4-FFF2-40B4-BE49-F238E27FC236}">
                <a16:creationId xmlns:a16="http://schemas.microsoft.com/office/drawing/2014/main" id="{C9D7062F-A958-EBEA-969A-76E4042D9FCC}"/>
              </a:ext>
            </a:extLst>
          </p:cNvPr>
          <p:cNvSpPr txBox="1"/>
          <p:nvPr/>
        </p:nvSpPr>
        <p:spPr>
          <a:xfrm>
            <a:off x="3805815" y="3286711"/>
            <a:ext cx="4901555" cy="1384995"/>
          </a:xfrm>
          <a:prstGeom prst="rect">
            <a:avLst/>
          </a:prstGeom>
          <a:noFill/>
        </p:spPr>
        <p:txBody>
          <a:bodyPr wrap="square" lIns="91440" tIns="45720" rIns="91440" bIns="45720" rtlCol="0" anchor="t">
            <a:spAutoFit/>
          </a:bodyPr>
          <a:lstStyle/>
          <a:p>
            <a:pPr marL="285750" indent="-285750">
              <a:buFont typeface="Arial"/>
              <a:buChar char="•"/>
            </a:pPr>
            <a:r>
              <a:rPr lang="en-US" sz="1600" b="1">
                <a:solidFill>
                  <a:schemeClr val="bg1"/>
                </a:solidFill>
                <a:cs typeface="Calibri"/>
              </a:rPr>
              <a:t>Industry</a:t>
            </a:r>
            <a:r>
              <a:rPr lang="en-US" sz="1600" b="1">
                <a:solidFill>
                  <a:schemeClr val="bg1"/>
                </a:solidFill>
              </a:rPr>
              <a:t> &amp; Infrastructure Needs Focus Group Recap</a:t>
            </a:r>
            <a:endParaRPr lang="en-US" sz="1600" b="1">
              <a:solidFill>
                <a:schemeClr val="bg1"/>
              </a:solidFill>
              <a:cs typeface="Calibri"/>
            </a:endParaRPr>
          </a:p>
          <a:p>
            <a:pPr marL="285750" indent="-285750">
              <a:buFont typeface="Arial"/>
              <a:buChar char="•"/>
            </a:pPr>
            <a:r>
              <a:rPr lang="en-US" sz="1600" b="1">
                <a:solidFill>
                  <a:schemeClr val="bg1"/>
                </a:solidFill>
                <a:ea typeface="Yu Mincho"/>
                <a:cs typeface="Calibri"/>
              </a:rPr>
              <a:t>Community Needs Focus Group Recap</a:t>
            </a:r>
          </a:p>
          <a:p>
            <a:pPr marL="400050" marR="91440" lvl="0" indent="-223520">
              <a:buAutoNum type="romanLcPeriod"/>
            </a:pPr>
            <a:endParaRPr lang="en-US" sz="1600" b="1" kern="1200">
              <a:solidFill>
                <a:schemeClr val="bg1"/>
              </a:solidFill>
              <a:effectLst/>
              <a:latin typeface="+mn-lt"/>
              <a:ea typeface="Yu Mincho"/>
              <a:cs typeface="Arial"/>
            </a:endParaRPr>
          </a:p>
          <a:p>
            <a:pPr defTabSz="914400">
              <a:defRPr/>
            </a:pPr>
            <a:endParaRPr lang="en-US" b="1">
              <a:solidFill>
                <a:schemeClr val="bg1"/>
              </a:solidFill>
              <a:ea typeface="Yu Mincho"/>
              <a:cs typeface="Calibri"/>
            </a:endParaRPr>
          </a:p>
          <a:p>
            <a:pPr lvl="0" algn="l" defTabSz="914400" rtl="0" eaLnBrk="1" fontAlgn="auto" latinLnBrk="0" hangingPunct="1">
              <a:lnSpc>
                <a:spcPct val="100000"/>
              </a:lnSpc>
              <a:spcBef>
                <a:spcPts val="0"/>
              </a:spcBef>
              <a:spcAft>
                <a:spcPts val="0"/>
              </a:spcAft>
              <a:buClrTx/>
              <a:buSzTx/>
              <a:defRPr/>
            </a:pPr>
            <a:endParaRPr lang="en-US" b="1" kern="1200">
              <a:solidFill>
                <a:srgbClr val="000000"/>
              </a:solidFill>
              <a:effectLst/>
              <a:latin typeface="+mn-lt"/>
              <a:ea typeface="Yu Mincho"/>
              <a:cs typeface="Calibri" panose="020F0502020204030204"/>
            </a:endParaRPr>
          </a:p>
        </p:txBody>
      </p:sp>
      <p:pic>
        <p:nvPicPr>
          <p:cNvPr id="1026" name="Picture 2">
            <a:extLst>
              <a:ext uri="{FF2B5EF4-FFF2-40B4-BE49-F238E27FC236}">
                <a16:creationId xmlns:a16="http://schemas.microsoft.com/office/drawing/2014/main" id="{9E799D38-FE63-E6E0-2BDA-5302C904E7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17719" y="6172703"/>
            <a:ext cx="529890" cy="520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91418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F5D3C30-3D88-8F55-457E-55854D0E994B}"/>
              </a:ext>
            </a:extLst>
          </p:cNvPr>
          <p:cNvSpPr>
            <a:spLocks noGrp="1"/>
          </p:cNvSpPr>
          <p:nvPr>
            <p:ph type="sldNum" sz="quarter" idx="12"/>
          </p:nvPr>
        </p:nvSpPr>
        <p:spPr/>
        <p:txBody>
          <a:bodyPr/>
          <a:lstStyle/>
          <a:p>
            <a:fld id="{2429C633-AF9B-9840-B7F1-7587910FEF71}" type="slidenum">
              <a:rPr lang="en-US" smtClean="0"/>
              <a:pPr/>
              <a:t>17</a:t>
            </a:fld>
            <a:endParaRPr lang="en-US"/>
          </a:p>
        </p:txBody>
      </p:sp>
      <p:sp>
        <p:nvSpPr>
          <p:cNvPr id="8" name="Title 7">
            <a:extLst>
              <a:ext uri="{FF2B5EF4-FFF2-40B4-BE49-F238E27FC236}">
                <a16:creationId xmlns:a16="http://schemas.microsoft.com/office/drawing/2014/main" id="{7D83032F-EDF4-1F02-EC1B-B114171B38C0}"/>
              </a:ext>
            </a:extLst>
          </p:cNvPr>
          <p:cNvSpPr>
            <a:spLocks noGrp="1"/>
          </p:cNvSpPr>
          <p:nvPr>
            <p:ph type="title"/>
          </p:nvPr>
        </p:nvSpPr>
        <p:spPr/>
        <p:txBody>
          <a:bodyPr/>
          <a:lstStyle/>
          <a:p>
            <a:r>
              <a:rPr lang="en-US"/>
              <a:t>Focus Group Co-host</a:t>
            </a:r>
          </a:p>
        </p:txBody>
      </p:sp>
      <p:sp>
        <p:nvSpPr>
          <p:cNvPr id="3" name="TextBox 2">
            <a:extLst>
              <a:ext uri="{FF2B5EF4-FFF2-40B4-BE49-F238E27FC236}">
                <a16:creationId xmlns:a16="http://schemas.microsoft.com/office/drawing/2014/main" id="{3C348A57-3591-372E-7493-1B60CC096F04}"/>
              </a:ext>
            </a:extLst>
          </p:cNvPr>
          <p:cNvSpPr txBox="1"/>
          <p:nvPr/>
        </p:nvSpPr>
        <p:spPr>
          <a:xfrm>
            <a:off x="5145851" y="2737555"/>
            <a:ext cx="5998399" cy="16619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cs typeface="Calibri"/>
              </a:rPr>
              <a:t>Jack Symington</a:t>
            </a:r>
            <a:endParaRPr lang="en-US" sz="2800" b="1">
              <a:ea typeface="+mn-lt"/>
              <a:cs typeface="+mn-lt"/>
            </a:endParaRPr>
          </a:p>
          <a:p>
            <a:r>
              <a:rPr lang="en-US" sz="2800">
                <a:cs typeface="Calibri"/>
              </a:rPr>
              <a:t>Senior Program Manager</a:t>
            </a:r>
            <a:endParaRPr lang="en-US" sz="2800">
              <a:ea typeface="+mn-lt"/>
              <a:cs typeface="+mn-lt"/>
            </a:endParaRPr>
          </a:p>
          <a:p>
            <a:r>
              <a:rPr lang="en-US" sz="2800">
                <a:cs typeface="Calibri"/>
              </a:rPr>
              <a:t>Los Angeles Cleantech Incubator</a:t>
            </a:r>
            <a:endParaRPr lang="en-US" sz="2800">
              <a:ea typeface="+mn-lt"/>
              <a:cs typeface="+mn-lt"/>
            </a:endParaRPr>
          </a:p>
          <a:p>
            <a:pPr algn="l"/>
            <a:endParaRPr lang="en-US">
              <a:solidFill>
                <a:srgbClr val="0000FF"/>
              </a:solidFill>
              <a:cs typeface="Calibri"/>
            </a:endParaRPr>
          </a:p>
        </p:txBody>
      </p:sp>
      <p:pic>
        <p:nvPicPr>
          <p:cNvPr id="1026" name="Picture 2" descr="Jack Symington - LACI">
            <a:extLst>
              <a:ext uri="{FF2B5EF4-FFF2-40B4-BE49-F238E27FC236}">
                <a16:creationId xmlns:a16="http://schemas.microsoft.com/office/drawing/2014/main" id="{1E1A83FB-9C91-44BA-3589-3F722731F4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0515" y="2215844"/>
            <a:ext cx="2424269" cy="2424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15048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093AE-FED4-4AA9-8B17-1947ADAF7427}"/>
              </a:ext>
            </a:extLst>
          </p:cNvPr>
          <p:cNvSpPr>
            <a:spLocks noGrp="1"/>
          </p:cNvSpPr>
          <p:nvPr>
            <p:ph type="title"/>
          </p:nvPr>
        </p:nvSpPr>
        <p:spPr>
          <a:xfrm>
            <a:off x="101958" y="285749"/>
            <a:ext cx="9485661" cy="429145"/>
          </a:xfrm>
        </p:spPr>
        <p:txBody>
          <a:bodyPr/>
          <a:lstStyle/>
          <a:p>
            <a:r>
              <a:rPr lang="en-US"/>
              <a:t>Focus Group Overview</a:t>
            </a:r>
          </a:p>
        </p:txBody>
      </p:sp>
      <p:sp>
        <p:nvSpPr>
          <p:cNvPr id="4" name="Slide Number Placeholder 3">
            <a:extLst>
              <a:ext uri="{FF2B5EF4-FFF2-40B4-BE49-F238E27FC236}">
                <a16:creationId xmlns:a16="http://schemas.microsoft.com/office/drawing/2014/main" id="{8AEA60D0-F984-4A2D-802F-B72764CEE20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81F9DCD-0574-60EE-19B7-FB32C37790A3}"/>
              </a:ext>
            </a:extLst>
          </p:cNvPr>
          <p:cNvSpPr txBox="1"/>
          <p:nvPr/>
        </p:nvSpPr>
        <p:spPr>
          <a:xfrm>
            <a:off x="517407" y="1909703"/>
            <a:ext cx="703674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9" name="Content Placeholder 2">
            <a:extLst>
              <a:ext uri="{FF2B5EF4-FFF2-40B4-BE49-F238E27FC236}">
                <a16:creationId xmlns:a16="http://schemas.microsoft.com/office/drawing/2014/main" id="{98FE120B-2E56-52F3-9B17-1B55E9C803F5}"/>
              </a:ext>
            </a:extLst>
          </p:cNvPr>
          <p:cNvSpPr txBox="1">
            <a:spLocks/>
          </p:cNvSpPr>
          <p:nvPr/>
        </p:nvSpPr>
        <p:spPr>
          <a:xfrm>
            <a:off x="462884" y="1194174"/>
            <a:ext cx="11265371" cy="4742065"/>
          </a:xfrm>
          <a:prstGeom prst="rect">
            <a:avLst/>
          </a:prstGeom>
        </p:spPr>
        <p:txBody>
          <a:bodyPr vert="horz" lIns="91440" tIns="45720" rIns="91440" bIns="45720" rtlCol="0" anchor="t">
            <a:norm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ea typeface="Calibri" panose="020F0502020204030204"/>
                <a:cs typeface="Calibri"/>
              </a:rPr>
              <a:t>Metro co-hosted two Focus Groups with the Los Angeles Cleantech Incubator (LACI) to discuss Metro's Vision for one or more Regional Charging Facilities that meet the needs of Industry, Infrastructure, and Community:</a:t>
            </a:r>
          </a:p>
          <a:p>
            <a:pPr lvl="1"/>
            <a:r>
              <a:rPr lang="en-US" sz="2400">
                <a:ea typeface="Calibri" panose="020F0502020204030204"/>
                <a:cs typeface="Calibri"/>
              </a:rPr>
              <a:t>Industry &amp; Infrastructure Needs – January 31, 2023</a:t>
            </a:r>
          </a:p>
          <a:p>
            <a:pPr lvl="1"/>
            <a:r>
              <a:rPr lang="en-US" sz="2400">
                <a:ea typeface="Calibri" panose="020F0502020204030204"/>
                <a:cs typeface="Calibri"/>
              </a:rPr>
              <a:t>Community Needs – February 8, 2023</a:t>
            </a:r>
          </a:p>
          <a:p>
            <a:pPr lvl="1"/>
            <a:endParaRPr lang="en-US" sz="2400">
              <a:ea typeface="Calibri" panose="020F0502020204030204"/>
              <a:cs typeface="Calibri"/>
            </a:endParaRPr>
          </a:p>
          <a:p>
            <a:pPr>
              <a:buFont typeface="System Font Regular" panose="020B0604020202020204" pitchFamily="34" charset="0"/>
              <a:buChar char="&gt;"/>
            </a:pPr>
            <a:r>
              <a:rPr lang="en-US" sz="2400">
                <a:ea typeface="Calibri" panose="020F0502020204030204"/>
                <a:cs typeface="Calibri"/>
              </a:rPr>
              <a:t>Discussion topics:</a:t>
            </a:r>
          </a:p>
          <a:p>
            <a:pPr lvl="1"/>
            <a:r>
              <a:rPr lang="en-US" sz="2400">
                <a:ea typeface="Calibri" panose="020F0502020204030204"/>
                <a:cs typeface="Calibri"/>
              </a:rPr>
              <a:t>Operational Fit</a:t>
            </a:r>
          </a:p>
          <a:p>
            <a:pPr lvl="1"/>
            <a:r>
              <a:rPr lang="en-US" sz="2400">
                <a:ea typeface="Calibri" panose="020F0502020204030204"/>
                <a:cs typeface="Calibri"/>
              </a:rPr>
              <a:t>Energy Needs</a:t>
            </a:r>
          </a:p>
          <a:p>
            <a:pPr lvl="1"/>
            <a:r>
              <a:rPr lang="en-US" sz="2400">
                <a:ea typeface="Calibri" panose="020F0502020204030204"/>
                <a:cs typeface="Calibri"/>
              </a:rPr>
              <a:t>Location Priorities</a:t>
            </a:r>
          </a:p>
          <a:p>
            <a:pPr lvl="1"/>
            <a:r>
              <a:rPr lang="en-US" sz="2400">
                <a:ea typeface="Calibri" panose="020F0502020204030204"/>
                <a:cs typeface="Calibri"/>
              </a:rPr>
              <a:t>Community Engagement</a:t>
            </a:r>
          </a:p>
          <a:p>
            <a:pPr lvl="1"/>
            <a:r>
              <a:rPr lang="en-US" sz="2400">
                <a:ea typeface="Calibri" panose="020F0502020204030204"/>
                <a:cs typeface="Calibri"/>
              </a:rPr>
              <a:t>Safety Measures</a:t>
            </a:r>
          </a:p>
          <a:p>
            <a:pPr marL="0" indent="0">
              <a:buNone/>
            </a:pPr>
            <a:endParaRPr lang="en-US" sz="2400">
              <a:ea typeface="Calibri" panose="020F0502020204030204"/>
              <a:cs typeface="Calibri"/>
            </a:endParaRPr>
          </a:p>
        </p:txBody>
      </p:sp>
    </p:spTree>
    <p:extLst>
      <p:ext uri="{BB962C8B-B14F-4D97-AF65-F5344CB8AC3E}">
        <p14:creationId xmlns:p14="http://schemas.microsoft.com/office/powerpoint/2010/main" val="12058708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29F2A-F175-58DA-AA98-20D7DB17B1A0}"/>
              </a:ext>
            </a:extLst>
          </p:cNvPr>
          <p:cNvSpPr>
            <a:spLocks noGrp="1"/>
          </p:cNvSpPr>
          <p:nvPr>
            <p:ph type="title"/>
          </p:nvPr>
        </p:nvSpPr>
        <p:spPr>
          <a:xfrm>
            <a:off x="194656" y="129194"/>
            <a:ext cx="9227127" cy="756285"/>
          </a:xfrm>
        </p:spPr>
        <p:txBody>
          <a:bodyPr/>
          <a:lstStyle/>
          <a:p>
            <a:r>
              <a:rPr lang="en-US" sz="2800">
                <a:cs typeface="Calibri"/>
              </a:rPr>
              <a:t>Industry &amp; Infrastructure Needs Focus Group Participants</a:t>
            </a:r>
            <a:endParaRPr lang="en-US" sz="2800">
              <a:ea typeface="Calibri"/>
              <a:cs typeface="Calibri"/>
            </a:endParaRPr>
          </a:p>
        </p:txBody>
      </p:sp>
      <p:sp>
        <p:nvSpPr>
          <p:cNvPr id="4" name="Slide Number Placeholder 3">
            <a:extLst>
              <a:ext uri="{FF2B5EF4-FFF2-40B4-BE49-F238E27FC236}">
                <a16:creationId xmlns:a16="http://schemas.microsoft.com/office/drawing/2014/main" id="{6F5D3C30-3D88-8F55-457E-55854D0E994B}"/>
              </a:ext>
            </a:extLst>
          </p:cNvPr>
          <p:cNvSpPr>
            <a:spLocks noGrp="1"/>
          </p:cNvSpPr>
          <p:nvPr>
            <p:ph type="sldNum" sz="quarter" idx="12"/>
          </p:nvPr>
        </p:nvSpPr>
        <p:spPr/>
        <p:txBody>
          <a:bodyPr/>
          <a:lstStyle/>
          <a:p>
            <a:fld id="{2429C633-AF9B-9840-B7F1-7587910FEF71}" type="slidenum">
              <a:rPr lang="en-US" smtClean="0"/>
              <a:pPr/>
              <a:t>19</a:t>
            </a:fld>
            <a:endParaRPr lang="en-US"/>
          </a:p>
        </p:txBody>
      </p:sp>
      <p:graphicFrame>
        <p:nvGraphicFramePr>
          <p:cNvPr id="12" name="Table 11">
            <a:extLst>
              <a:ext uri="{FF2B5EF4-FFF2-40B4-BE49-F238E27FC236}">
                <a16:creationId xmlns:a16="http://schemas.microsoft.com/office/drawing/2014/main" id="{AC59C213-91AC-BD99-B6A5-FE796E01E033}"/>
              </a:ext>
            </a:extLst>
          </p:cNvPr>
          <p:cNvGraphicFramePr>
            <a:graphicFrameLocks noGrp="1"/>
          </p:cNvGraphicFramePr>
          <p:nvPr>
            <p:extLst>
              <p:ext uri="{D42A27DB-BD31-4B8C-83A1-F6EECF244321}">
                <p14:modId xmlns:p14="http://schemas.microsoft.com/office/powerpoint/2010/main" val="3719420420"/>
              </p:ext>
            </p:extLst>
          </p:nvPr>
        </p:nvGraphicFramePr>
        <p:xfrm>
          <a:off x="221040" y="1009214"/>
          <a:ext cx="5749645" cy="4091390"/>
        </p:xfrm>
        <a:graphic>
          <a:graphicData uri="http://schemas.openxmlformats.org/drawingml/2006/table">
            <a:tbl>
              <a:tblPr firstRow="1" bandRow="1">
                <a:tableStyleId>{5C22544A-7EE6-4342-B048-85BDC9FD1C3A}</a:tableStyleId>
              </a:tblPr>
              <a:tblGrid>
                <a:gridCol w="2473900">
                  <a:extLst>
                    <a:ext uri="{9D8B030D-6E8A-4147-A177-3AD203B41FA5}">
                      <a16:colId xmlns:a16="http://schemas.microsoft.com/office/drawing/2014/main" val="312376986"/>
                    </a:ext>
                  </a:extLst>
                </a:gridCol>
                <a:gridCol w="3275745">
                  <a:extLst>
                    <a:ext uri="{9D8B030D-6E8A-4147-A177-3AD203B41FA5}">
                      <a16:colId xmlns:a16="http://schemas.microsoft.com/office/drawing/2014/main" val="3904227279"/>
                    </a:ext>
                  </a:extLst>
                </a:gridCol>
              </a:tblGrid>
              <a:tr h="308255">
                <a:tc gridSpan="2">
                  <a:txBody>
                    <a:bodyPr/>
                    <a:lstStyle/>
                    <a:p>
                      <a:pPr algn="ctr"/>
                      <a:r>
                        <a:rPr lang="en-US">
                          <a:effectLst/>
                        </a:rPr>
                        <a:t>INDUSTRY</a:t>
                      </a:r>
                    </a:p>
                  </a:txBody>
                  <a:tcPr marL="0" marR="0" marT="0" marB="0" anchor="ctr"/>
                </a:tc>
                <a:tc hMerge="1">
                  <a:txBody>
                    <a:bodyPr/>
                    <a:lstStyle/>
                    <a:p>
                      <a:endParaRPr lang="en-US"/>
                    </a:p>
                  </a:txBody>
                  <a:tcPr/>
                </a:tc>
                <a:extLst>
                  <a:ext uri="{0D108BD9-81ED-4DB2-BD59-A6C34878D82A}">
                    <a16:rowId xmlns:a16="http://schemas.microsoft.com/office/drawing/2014/main" val="1499883344"/>
                  </a:ext>
                </a:extLst>
              </a:tr>
              <a:tr h="252209">
                <a:tc>
                  <a:txBody>
                    <a:bodyPr/>
                    <a:lstStyle/>
                    <a:p>
                      <a:pPr algn="l"/>
                      <a:r>
                        <a:rPr lang="en-US" sz="1400" b="1">
                          <a:effectLst/>
                        </a:rPr>
                        <a:t>Name</a:t>
                      </a:r>
                    </a:p>
                  </a:txBody>
                  <a:tcPr marL="0" marR="0" marT="0" marB="0" anchor="ctr"/>
                </a:tc>
                <a:tc>
                  <a:txBody>
                    <a:bodyPr/>
                    <a:lstStyle/>
                    <a:p>
                      <a:pPr algn="l"/>
                      <a:r>
                        <a:rPr lang="en-US" sz="1400" b="1"/>
                        <a:t>Organization</a:t>
                      </a:r>
                    </a:p>
                  </a:txBody>
                  <a:tcPr marL="0" marR="0" marT="0" marB="0" anchor="ctr"/>
                </a:tc>
                <a:extLst>
                  <a:ext uri="{0D108BD9-81ED-4DB2-BD59-A6C34878D82A}">
                    <a16:rowId xmlns:a16="http://schemas.microsoft.com/office/drawing/2014/main" val="2515141882"/>
                  </a:ext>
                </a:extLst>
              </a:tr>
              <a:tr h="252209">
                <a:tc>
                  <a:txBody>
                    <a:bodyPr/>
                    <a:lstStyle/>
                    <a:p>
                      <a:r>
                        <a:rPr lang="en-US" sz="1400">
                          <a:effectLst/>
                        </a:rPr>
                        <a:t>Ian Hostetler</a:t>
                      </a:r>
                    </a:p>
                  </a:txBody>
                  <a:tcPr marL="0" marR="0" marT="0" marB="0" anchor="ctr"/>
                </a:tc>
                <a:tc>
                  <a:txBody>
                    <a:bodyPr/>
                    <a:lstStyle/>
                    <a:p>
                      <a:r>
                        <a:rPr lang="en-US" sz="1400">
                          <a:effectLst/>
                        </a:rPr>
                        <a:t>Electrify America</a:t>
                      </a:r>
                    </a:p>
                  </a:txBody>
                  <a:tcPr marL="0" marR="0" marT="0" marB="0" anchor="ctr"/>
                </a:tc>
                <a:extLst>
                  <a:ext uri="{0D108BD9-81ED-4DB2-BD59-A6C34878D82A}">
                    <a16:rowId xmlns:a16="http://schemas.microsoft.com/office/drawing/2014/main" val="3511120065"/>
                  </a:ext>
                </a:extLst>
              </a:tr>
              <a:tr h="252209">
                <a:tc>
                  <a:txBody>
                    <a:bodyPr/>
                    <a:lstStyle/>
                    <a:p>
                      <a:pPr lvl="0">
                        <a:buNone/>
                      </a:pPr>
                      <a:r>
                        <a:rPr lang="en-US" sz="1400">
                          <a:effectLst/>
                        </a:rPr>
                        <a:t>Thorsten Fischer</a:t>
                      </a:r>
                    </a:p>
                  </a:txBody>
                  <a:tcPr marL="0" marR="0" marT="0" marB="0" anchor="ctr"/>
                </a:tc>
                <a:tc>
                  <a:txBody>
                    <a:bodyPr/>
                    <a:lstStyle/>
                    <a:p>
                      <a:pPr lvl="0">
                        <a:buNone/>
                      </a:pPr>
                      <a:r>
                        <a:rPr lang="en-US" sz="1400"/>
                        <a:t>Daimler</a:t>
                      </a:r>
                    </a:p>
                  </a:txBody>
                  <a:tcPr marL="0" marR="0" marT="0" marB="0" anchor="ctr"/>
                </a:tc>
                <a:extLst>
                  <a:ext uri="{0D108BD9-81ED-4DB2-BD59-A6C34878D82A}">
                    <a16:rowId xmlns:a16="http://schemas.microsoft.com/office/drawing/2014/main" val="1143884829"/>
                  </a:ext>
                </a:extLst>
              </a:tr>
              <a:tr h="252209">
                <a:tc>
                  <a:txBody>
                    <a:bodyPr/>
                    <a:lstStyle/>
                    <a:p>
                      <a:pPr lvl="0">
                        <a:buNone/>
                      </a:pPr>
                      <a:r>
                        <a:rPr lang="en-US" sz="1400">
                          <a:effectLst/>
                        </a:rPr>
                        <a:t>Will Mitchell</a:t>
                      </a:r>
                    </a:p>
                  </a:txBody>
                  <a:tcPr marL="0" marR="0" marT="0" marB="0" anchor="ctr"/>
                </a:tc>
                <a:tc>
                  <a:txBody>
                    <a:bodyPr/>
                    <a:lstStyle/>
                    <a:p>
                      <a:pPr lvl="0">
                        <a:buNone/>
                      </a:pPr>
                      <a:r>
                        <a:rPr lang="en-US" sz="1400"/>
                        <a:t>Forum Mobility</a:t>
                      </a:r>
                    </a:p>
                  </a:txBody>
                  <a:tcPr marL="0" marR="0" marT="0" marB="0" anchor="ctr"/>
                </a:tc>
                <a:extLst>
                  <a:ext uri="{0D108BD9-81ED-4DB2-BD59-A6C34878D82A}">
                    <a16:rowId xmlns:a16="http://schemas.microsoft.com/office/drawing/2014/main" val="2930976840"/>
                  </a:ext>
                </a:extLst>
              </a:tr>
              <a:tr h="252209">
                <a:tc>
                  <a:txBody>
                    <a:bodyPr/>
                    <a:lstStyle/>
                    <a:p>
                      <a:r>
                        <a:rPr lang="en-US" sz="1400">
                          <a:effectLst/>
                        </a:rPr>
                        <a:t>JoAnne Golden</a:t>
                      </a:r>
                    </a:p>
                  </a:txBody>
                  <a:tcPr marL="0" marR="0" marT="0" marB="0" anchor="ctr"/>
                </a:tc>
                <a:tc>
                  <a:txBody>
                    <a:bodyPr/>
                    <a:lstStyle/>
                    <a:p>
                      <a:r>
                        <a:rPr lang="en-US" sz="1400"/>
                        <a:t>GNA</a:t>
                      </a:r>
                    </a:p>
                  </a:txBody>
                  <a:tcPr marL="0" marR="0" marT="0" marB="0" anchor="ctr"/>
                </a:tc>
                <a:extLst>
                  <a:ext uri="{0D108BD9-81ED-4DB2-BD59-A6C34878D82A}">
                    <a16:rowId xmlns:a16="http://schemas.microsoft.com/office/drawing/2014/main" val="2329666549"/>
                  </a:ext>
                </a:extLst>
              </a:tr>
              <a:tr h="252209">
                <a:tc>
                  <a:txBody>
                    <a:bodyPr/>
                    <a:lstStyle/>
                    <a:p>
                      <a:pPr lvl="0">
                        <a:buNone/>
                      </a:pPr>
                      <a:r>
                        <a:rPr lang="en-US" sz="1400">
                          <a:effectLst/>
                        </a:rPr>
                        <a:t>Ty Cratic</a:t>
                      </a:r>
                    </a:p>
                  </a:txBody>
                  <a:tcPr marL="0" marR="0" marT="0" marB="0" anchor="ctr"/>
                </a:tc>
                <a:tc>
                  <a:txBody>
                    <a:bodyPr/>
                    <a:lstStyle/>
                    <a:p>
                      <a:pPr lvl="0">
                        <a:buNone/>
                      </a:pPr>
                      <a:r>
                        <a:rPr lang="en-US" sz="1400"/>
                        <a:t>GNA</a:t>
                      </a:r>
                    </a:p>
                  </a:txBody>
                  <a:tcPr marL="0" marR="0" marT="0" marB="0" anchor="ctr"/>
                </a:tc>
                <a:extLst>
                  <a:ext uri="{0D108BD9-81ED-4DB2-BD59-A6C34878D82A}">
                    <a16:rowId xmlns:a16="http://schemas.microsoft.com/office/drawing/2014/main" val="609348788"/>
                  </a:ext>
                </a:extLst>
              </a:tr>
              <a:tr h="252209">
                <a:tc>
                  <a:txBody>
                    <a:bodyPr/>
                    <a:lstStyle/>
                    <a:p>
                      <a:r>
                        <a:rPr lang="en-US" sz="1400">
                          <a:effectLst/>
                        </a:rPr>
                        <a:t>Matt Schrap</a:t>
                      </a:r>
                    </a:p>
                  </a:txBody>
                  <a:tcPr marL="0" marR="0" marT="0" marB="0" anchor="ctr"/>
                </a:tc>
                <a:tc>
                  <a:txBody>
                    <a:bodyPr/>
                    <a:lstStyle/>
                    <a:p>
                      <a:r>
                        <a:rPr lang="en-US" sz="1400">
                          <a:effectLst/>
                        </a:rPr>
                        <a:t>Harbor Trucking Association</a:t>
                      </a:r>
                    </a:p>
                  </a:txBody>
                  <a:tcPr marL="0" marR="0" marT="0" marB="0" anchor="ctr"/>
                </a:tc>
                <a:extLst>
                  <a:ext uri="{0D108BD9-81ED-4DB2-BD59-A6C34878D82A}">
                    <a16:rowId xmlns:a16="http://schemas.microsoft.com/office/drawing/2014/main" val="4126122713"/>
                  </a:ext>
                </a:extLst>
              </a:tr>
              <a:tr h="252209">
                <a:tc>
                  <a:txBody>
                    <a:bodyPr/>
                    <a:lstStyle/>
                    <a:p>
                      <a:r>
                        <a:rPr lang="en-US" sz="1400">
                          <a:effectLst/>
                        </a:rPr>
                        <a:t>Katie Cox</a:t>
                      </a:r>
                    </a:p>
                  </a:txBody>
                  <a:tcPr marL="0" marR="0" marT="0" marB="0" anchor="ctr"/>
                </a:tc>
                <a:tc>
                  <a:txBody>
                    <a:bodyPr/>
                    <a:lstStyle/>
                    <a:p>
                      <a:r>
                        <a:rPr lang="en-US" sz="1400">
                          <a:effectLst/>
                        </a:rPr>
                        <a:t>Prologis</a:t>
                      </a:r>
                    </a:p>
                  </a:txBody>
                  <a:tcPr marL="0" marR="0" marT="0" marB="0" anchor="ctr"/>
                </a:tc>
                <a:extLst>
                  <a:ext uri="{0D108BD9-81ED-4DB2-BD59-A6C34878D82A}">
                    <a16:rowId xmlns:a16="http://schemas.microsoft.com/office/drawing/2014/main" val="3048226974"/>
                  </a:ext>
                </a:extLst>
              </a:tr>
              <a:tr h="252209">
                <a:tc>
                  <a:txBody>
                    <a:bodyPr/>
                    <a:lstStyle/>
                    <a:p>
                      <a:pPr lvl="0">
                        <a:buNone/>
                      </a:pPr>
                      <a:r>
                        <a:rPr lang="en-US" sz="1400">
                          <a:effectLst/>
                        </a:rPr>
                        <a:t>JT Steenkamp</a:t>
                      </a:r>
                    </a:p>
                  </a:txBody>
                  <a:tcPr marL="0" marR="0" marT="0" marB="0" anchor="ctr"/>
                </a:tc>
                <a:tc>
                  <a:txBody>
                    <a:bodyPr/>
                    <a:lstStyle/>
                    <a:p>
                      <a:pPr lvl="0">
                        <a:buNone/>
                      </a:pPr>
                      <a:r>
                        <a:rPr lang="en-US" sz="1400">
                          <a:effectLst/>
                        </a:rPr>
                        <a:t>Prologis</a:t>
                      </a:r>
                    </a:p>
                  </a:txBody>
                  <a:tcPr marL="0" marR="0" marT="0" marB="0" anchor="ctr"/>
                </a:tc>
                <a:extLst>
                  <a:ext uri="{0D108BD9-81ED-4DB2-BD59-A6C34878D82A}">
                    <a16:rowId xmlns:a16="http://schemas.microsoft.com/office/drawing/2014/main" val="3738538162"/>
                  </a:ext>
                </a:extLst>
              </a:tr>
              <a:tr h="252209">
                <a:tc>
                  <a:txBody>
                    <a:bodyPr/>
                    <a:lstStyle/>
                    <a:p>
                      <a:r>
                        <a:rPr lang="en-US" sz="1400">
                          <a:effectLst/>
                        </a:rPr>
                        <a:t>Tom Ashley</a:t>
                      </a:r>
                    </a:p>
                  </a:txBody>
                  <a:tcPr marL="0" marR="0" marT="0" marB="0" anchor="ctr"/>
                </a:tc>
                <a:tc>
                  <a:txBody>
                    <a:bodyPr/>
                    <a:lstStyle/>
                    <a:p>
                      <a:r>
                        <a:rPr lang="en-US" sz="1400">
                          <a:effectLst/>
                        </a:rPr>
                        <a:t>Shell Recharge Solutions</a:t>
                      </a:r>
                    </a:p>
                  </a:txBody>
                  <a:tcPr marL="0" marR="0" marT="0" marB="0" anchor="ctr"/>
                </a:tc>
                <a:extLst>
                  <a:ext uri="{0D108BD9-81ED-4DB2-BD59-A6C34878D82A}">
                    <a16:rowId xmlns:a16="http://schemas.microsoft.com/office/drawing/2014/main" val="4231709123"/>
                  </a:ext>
                </a:extLst>
              </a:tr>
              <a:tr h="252209">
                <a:tc>
                  <a:txBody>
                    <a:bodyPr/>
                    <a:lstStyle/>
                    <a:p>
                      <a:pPr lvl="0">
                        <a:buNone/>
                      </a:pPr>
                      <a:r>
                        <a:rPr lang="en-US" sz="1400">
                          <a:effectLst/>
                        </a:rPr>
                        <a:t>Tony Williamson</a:t>
                      </a:r>
                    </a:p>
                  </a:txBody>
                  <a:tcPr marL="0" marR="0" marT="0" marB="0" anchor="ctr"/>
                </a:tc>
                <a:tc>
                  <a:txBody>
                    <a:bodyPr/>
                    <a:lstStyle/>
                    <a:p>
                      <a:pPr lvl="0">
                        <a:buNone/>
                      </a:pPr>
                      <a:r>
                        <a:rPr lang="en-US" sz="1400">
                          <a:effectLst/>
                        </a:rPr>
                        <a:t>Total Transportation Services, Inc. (TTSI)</a:t>
                      </a:r>
                    </a:p>
                  </a:txBody>
                  <a:tcPr marL="0" marR="0" marT="0" marB="0" anchor="ctr"/>
                </a:tc>
                <a:extLst>
                  <a:ext uri="{0D108BD9-81ED-4DB2-BD59-A6C34878D82A}">
                    <a16:rowId xmlns:a16="http://schemas.microsoft.com/office/drawing/2014/main" val="3332991382"/>
                  </a:ext>
                </a:extLst>
              </a:tr>
              <a:tr h="252209">
                <a:tc>
                  <a:txBody>
                    <a:bodyPr/>
                    <a:lstStyle/>
                    <a:p>
                      <a:pPr lvl="0">
                        <a:buNone/>
                      </a:pPr>
                      <a:r>
                        <a:rPr lang="en-US" sz="1400">
                          <a:effectLst/>
                        </a:rPr>
                        <a:t>Aravind Kailas</a:t>
                      </a:r>
                    </a:p>
                  </a:txBody>
                  <a:tcPr marL="0" marR="0" marT="0" marB="0" anchor="ctr"/>
                </a:tc>
                <a:tc>
                  <a:txBody>
                    <a:bodyPr/>
                    <a:lstStyle/>
                    <a:p>
                      <a:pPr lvl="0">
                        <a:buNone/>
                      </a:pPr>
                      <a:r>
                        <a:rPr lang="en-US" sz="1400">
                          <a:effectLst/>
                        </a:rPr>
                        <a:t>Volvo</a:t>
                      </a:r>
                    </a:p>
                  </a:txBody>
                  <a:tcPr marL="0" marR="0" marT="0" marB="0" anchor="ctr"/>
                </a:tc>
                <a:extLst>
                  <a:ext uri="{0D108BD9-81ED-4DB2-BD59-A6C34878D82A}">
                    <a16:rowId xmlns:a16="http://schemas.microsoft.com/office/drawing/2014/main" val="1547768796"/>
                  </a:ext>
                </a:extLst>
              </a:tr>
              <a:tr h="252209">
                <a:tc>
                  <a:txBody>
                    <a:bodyPr/>
                    <a:lstStyle/>
                    <a:p>
                      <a:pPr lvl="0">
                        <a:buNone/>
                      </a:pPr>
                      <a:r>
                        <a:rPr lang="en-US" sz="1400">
                          <a:effectLst/>
                        </a:rPr>
                        <a:t>Michael Ippoliti</a:t>
                      </a:r>
                    </a:p>
                  </a:txBody>
                  <a:tcPr marL="0" marR="0" marT="0" marB="0" anchor="ctr"/>
                </a:tc>
                <a:tc>
                  <a:txBody>
                    <a:bodyPr/>
                    <a:lstStyle/>
                    <a:p>
                      <a:pPr lvl="0">
                        <a:buNone/>
                      </a:pPr>
                      <a:r>
                        <a:rPr lang="en-US" sz="1400">
                          <a:effectLst/>
                        </a:rPr>
                        <a:t>Volvo</a:t>
                      </a:r>
                    </a:p>
                  </a:txBody>
                  <a:tcPr marL="0" marR="0" marT="0" marB="0" anchor="ctr"/>
                </a:tc>
                <a:extLst>
                  <a:ext uri="{0D108BD9-81ED-4DB2-BD59-A6C34878D82A}">
                    <a16:rowId xmlns:a16="http://schemas.microsoft.com/office/drawing/2014/main" val="1043245498"/>
                  </a:ext>
                </a:extLst>
              </a:tr>
              <a:tr h="252209">
                <a:tc>
                  <a:txBody>
                    <a:bodyPr/>
                    <a:lstStyle/>
                    <a:p>
                      <a:r>
                        <a:rPr lang="en-US" sz="1400">
                          <a:effectLst/>
                        </a:rPr>
                        <a:t>Rustam Kocher</a:t>
                      </a:r>
                    </a:p>
                  </a:txBody>
                  <a:tcPr marL="0" marR="0" marT="0" marB="0" anchor="ctr"/>
                </a:tc>
                <a:tc>
                  <a:txBody>
                    <a:bodyPr/>
                    <a:lstStyle/>
                    <a:p>
                      <a:r>
                        <a:rPr lang="en-US" sz="1400">
                          <a:effectLst/>
                        </a:rPr>
                        <a:t>WattEV</a:t>
                      </a:r>
                    </a:p>
                  </a:txBody>
                  <a:tcPr marL="0" marR="0" marT="0" marB="0" anchor="ctr"/>
                </a:tc>
                <a:extLst>
                  <a:ext uri="{0D108BD9-81ED-4DB2-BD59-A6C34878D82A}">
                    <a16:rowId xmlns:a16="http://schemas.microsoft.com/office/drawing/2014/main" val="475835688"/>
                  </a:ext>
                </a:extLst>
              </a:tr>
              <a:tr h="252209">
                <a:tc>
                  <a:txBody>
                    <a:bodyPr/>
                    <a:lstStyle/>
                    <a:p>
                      <a:r>
                        <a:rPr lang="en-US" sz="1400">
                          <a:effectLst/>
                        </a:rPr>
                        <a:t>Salim Youssefzadeh</a:t>
                      </a:r>
                    </a:p>
                  </a:txBody>
                  <a:tcPr marL="0" marR="0" marT="0" marB="0" anchor="ctr"/>
                </a:tc>
                <a:tc>
                  <a:txBody>
                    <a:bodyPr/>
                    <a:lstStyle/>
                    <a:p>
                      <a:r>
                        <a:rPr lang="en-US" sz="1400"/>
                        <a:t>WattEV</a:t>
                      </a:r>
                    </a:p>
                  </a:txBody>
                  <a:tcPr marL="0" marR="0" marT="0" marB="0" anchor="ctr"/>
                </a:tc>
                <a:extLst>
                  <a:ext uri="{0D108BD9-81ED-4DB2-BD59-A6C34878D82A}">
                    <a16:rowId xmlns:a16="http://schemas.microsoft.com/office/drawing/2014/main" val="648403740"/>
                  </a:ext>
                </a:extLst>
              </a:tr>
            </a:tbl>
          </a:graphicData>
        </a:graphic>
      </p:graphicFrame>
      <p:graphicFrame>
        <p:nvGraphicFramePr>
          <p:cNvPr id="5" name="Table 4">
            <a:extLst>
              <a:ext uri="{FF2B5EF4-FFF2-40B4-BE49-F238E27FC236}">
                <a16:creationId xmlns:a16="http://schemas.microsoft.com/office/drawing/2014/main" id="{0098458B-AECF-02A0-0FC8-E5AEFE97CAC2}"/>
              </a:ext>
            </a:extLst>
          </p:cNvPr>
          <p:cNvGraphicFramePr>
            <a:graphicFrameLocks noGrp="1"/>
          </p:cNvGraphicFramePr>
          <p:nvPr>
            <p:extLst>
              <p:ext uri="{D42A27DB-BD31-4B8C-83A1-F6EECF244321}">
                <p14:modId xmlns:p14="http://schemas.microsoft.com/office/powerpoint/2010/main" val="3655823625"/>
              </p:ext>
            </p:extLst>
          </p:nvPr>
        </p:nvGraphicFramePr>
        <p:xfrm>
          <a:off x="6204989" y="1019381"/>
          <a:ext cx="5766039" cy="1582188"/>
        </p:xfrm>
        <a:graphic>
          <a:graphicData uri="http://schemas.openxmlformats.org/drawingml/2006/table">
            <a:tbl>
              <a:tblPr firstRow="1" bandRow="1">
                <a:tableStyleId>{5C22544A-7EE6-4342-B048-85BDC9FD1C3A}</a:tableStyleId>
              </a:tblPr>
              <a:tblGrid>
                <a:gridCol w="2495281">
                  <a:extLst>
                    <a:ext uri="{9D8B030D-6E8A-4147-A177-3AD203B41FA5}">
                      <a16:colId xmlns:a16="http://schemas.microsoft.com/office/drawing/2014/main" val="312376986"/>
                    </a:ext>
                  </a:extLst>
                </a:gridCol>
                <a:gridCol w="3270758">
                  <a:extLst>
                    <a:ext uri="{9D8B030D-6E8A-4147-A177-3AD203B41FA5}">
                      <a16:colId xmlns:a16="http://schemas.microsoft.com/office/drawing/2014/main" val="3904227279"/>
                    </a:ext>
                  </a:extLst>
                </a:gridCol>
              </a:tblGrid>
              <a:tr h="313587">
                <a:tc gridSpan="2">
                  <a:txBody>
                    <a:bodyPr/>
                    <a:lstStyle/>
                    <a:p>
                      <a:pPr algn="ctr"/>
                      <a:r>
                        <a:rPr lang="en-US">
                          <a:effectLst/>
                        </a:rPr>
                        <a:t>INFRASTRUCTURE</a:t>
                      </a:r>
                    </a:p>
                  </a:txBody>
                  <a:tcPr marL="0" marR="0" marT="0" marB="0" anchor="ctr"/>
                </a:tc>
                <a:tc hMerge="1">
                  <a:txBody>
                    <a:bodyPr/>
                    <a:lstStyle/>
                    <a:p>
                      <a:endParaRPr lang="en-US"/>
                    </a:p>
                  </a:txBody>
                  <a:tcPr/>
                </a:tc>
                <a:extLst>
                  <a:ext uri="{0D108BD9-81ED-4DB2-BD59-A6C34878D82A}">
                    <a16:rowId xmlns:a16="http://schemas.microsoft.com/office/drawing/2014/main" val="1499883344"/>
                  </a:ext>
                </a:extLst>
              </a:tr>
              <a:tr h="242317">
                <a:tc>
                  <a:txBody>
                    <a:bodyPr/>
                    <a:lstStyle/>
                    <a:p>
                      <a:pPr algn="l"/>
                      <a:r>
                        <a:rPr lang="en-US" sz="1400" b="1">
                          <a:effectLst/>
                        </a:rPr>
                        <a:t>Name</a:t>
                      </a:r>
                    </a:p>
                  </a:txBody>
                  <a:tcPr marL="0" marR="0" marT="0" marB="0" anchor="ctr"/>
                </a:tc>
                <a:tc>
                  <a:txBody>
                    <a:bodyPr/>
                    <a:lstStyle/>
                    <a:p>
                      <a:pPr algn="l"/>
                      <a:r>
                        <a:rPr lang="en-US" sz="1400" b="1"/>
                        <a:t>Organization</a:t>
                      </a:r>
                    </a:p>
                  </a:txBody>
                  <a:tcPr marL="0" marR="0" marT="0" marB="0" anchor="ctr"/>
                </a:tc>
                <a:extLst>
                  <a:ext uri="{0D108BD9-81ED-4DB2-BD59-A6C34878D82A}">
                    <a16:rowId xmlns:a16="http://schemas.microsoft.com/office/drawing/2014/main" val="2515141882"/>
                  </a:ext>
                </a:extLst>
              </a:tr>
              <a:tr h="256571">
                <a:tc>
                  <a:txBody>
                    <a:bodyPr/>
                    <a:lstStyle/>
                    <a:p>
                      <a:pPr algn="l" fontAlgn="ctr"/>
                      <a:r>
                        <a:rPr lang="en-US" sz="1400" b="0" i="0" u="none" strike="noStrike">
                          <a:solidFill>
                            <a:srgbClr val="000000"/>
                          </a:solidFill>
                          <a:effectLst/>
                          <a:latin typeface="Calibri"/>
                        </a:rPr>
                        <a:t>Michelle Vater</a:t>
                      </a:r>
                      <a:endParaRPr lang="en-US" sz="14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en-US" sz="1400" b="0" i="0" u="none" strike="noStrike">
                          <a:solidFill>
                            <a:srgbClr val="000000"/>
                          </a:solidFill>
                          <a:effectLst/>
                          <a:latin typeface="Calibri"/>
                        </a:rPr>
                        <a:t>California Energy Commission</a:t>
                      </a:r>
                    </a:p>
                  </a:txBody>
                  <a:tcPr marL="7620" marR="7620" marT="7620" marB="0" anchor="ctr"/>
                </a:tc>
                <a:extLst>
                  <a:ext uri="{0D108BD9-81ED-4DB2-BD59-A6C34878D82A}">
                    <a16:rowId xmlns:a16="http://schemas.microsoft.com/office/drawing/2014/main" val="2218295318"/>
                  </a:ext>
                </a:extLst>
              </a:tr>
              <a:tr h="256571">
                <a:tc>
                  <a:txBody>
                    <a:bodyPr/>
                    <a:lstStyle/>
                    <a:p>
                      <a:pPr algn="l" fontAlgn="ctr"/>
                      <a:r>
                        <a:rPr lang="en-US" sz="1400" u="none" strike="noStrike">
                          <a:effectLst/>
                        </a:rPr>
                        <a:t>Gregory Sarvas</a:t>
                      </a:r>
                      <a:endParaRPr lang="en-US" sz="14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en-US" sz="1400" u="none" strike="noStrike">
                          <a:effectLst/>
                        </a:rPr>
                        <a:t>Los Angeles Department of Water &amp; Power</a:t>
                      </a:r>
                      <a:endParaRPr lang="en-US" sz="14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4126122713"/>
                  </a:ext>
                </a:extLst>
              </a:tr>
              <a:tr h="256571">
                <a:tc>
                  <a:txBody>
                    <a:bodyPr/>
                    <a:lstStyle/>
                    <a:p>
                      <a:pPr algn="l" fontAlgn="b"/>
                      <a:r>
                        <a:rPr lang="en-US" sz="1400" u="none" strike="noStrike">
                          <a:effectLst/>
                        </a:rPr>
                        <a:t>Jack Haggenmiller</a:t>
                      </a:r>
                    </a:p>
                  </a:txBody>
                  <a:tcPr marL="7620" marR="7620" marT="7620" marB="0" anchor="b"/>
                </a:tc>
                <a:tc>
                  <a:txBody>
                    <a:bodyPr/>
                    <a:lstStyle/>
                    <a:p>
                      <a:pPr algn="l" fontAlgn="b"/>
                      <a:r>
                        <a:rPr lang="en-US" sz="1400" u="none" strike="noStrike">
                          <a:effectLst/>
                        </a:rPr>
                        <a:t>Southern California Edison</a:t>
                      </a:r>
                    </a:p>
                  </a:txBody>
                  <a:tcPr marL="7620" marR="7620" marT="7620" marB="0" anchor="b"/>
                </a:tc>
                <a:extLst>
                  <a:ext uri="{0D108BD9-81ED-4DB2-BD59-A6C34878D82A}">
                    <a16:rowId xmlns:a16="http://schemas.microsoft.com/office/drawing/2014/main" val="2749221937"/>
                  </a:ext>
                </a:extLst>
              </a:tr>
              <a:tr h="256571">
                <a:tc>
                  <a:txBody>
                    <a:bodyPr/>
                    <a:lstStyle/>
                    <a:p>
                      <a:pPr lvl="0" algn="l">
                        <a:buNone/>
                      </a:pPr>
                      <a:r>
                        <a:rPr lang="en-US" sz="1400" u="none" strike="noStrike">
                          <a:effectLst/>
                        </a:rPr>
                        <a:t>Steven Tilk</a:t>
                      </a:r>
                    </a:p>
                  </a:txBody>
                  <a:tcPr marL="7620" marR="7620" marT="7620" marB="0" anchor="b"/>
                </a:tc>
                <a:tc>
                  <a:txBody>
                    <a:bodyPr/>
                    <a:lstStyle/>
                    <a:p>
                      <a:pPr lvl="0" algn="l">
                        <a:buNone/>
                      </a:pPr>
                      <a:r>
                        <a:rPr lang="en-US" sz="1400" u="none" strike="noStrike">
                          <a:effectLst/>
                        </a:rPr>
                        <a:t>Southern California Edison</a:t>
                      </a:r>
                    </a:p>
                  </a:txBody>
                  <a:tcPr marL="7620" marR="7620" marT="7620" marB="0" anchor="b"/>
                </a:tc>
                <a:extLst>
                  <a:ext uri="{0D108BD9-81ED-4DB2-BD59-A6C34878D82A}">
                    <a16:rowId xmlns:a16="http://schemas.microsoft.com/office/drawing/2014/main" val="2163302456"/>
                  </a:ext>
                </a:extLst>
              </a:tr>
            </a:tbl>
          </a:graphicData>
        </a:graphic>
      </p:graphicFrame>
      <p:graphicFrame>
        <p:nvGraphicFramePr>
          <p:cNvPr id="7" name="Table 6">
            <a:extLst>
              <a:ext uri="{FF2B5EF4-FFF2-40B4-BE49-F238E27FC236}">
                <a16:creationId xmlns:a16="http://schemas.microsoft.com/office/drawing/2014/main" id="{F2C90DBE-44AF-9FF0-07DF-0138454F9354}"/>
              </a:ext>
            </a:extLst>
          </p:cNvPr>
          <p:cNvGraphicFramePr>
            <a:graphicFrameLocks noGrp="1"/>
          </p:cNvGraphicFramePr>
          <p:nvPr>
            <p:extLst>
              <p:ext uri="{D42A27DB-BD31-4B8C-83A1-F6EECF244321}">
                <p14:modId xmlns:p14="http://schemas.microsoft.com/office/powerpoint/2010/main" val="3799387351"/>
              </p:ext>
            </p:extLst>
          </p:nvPr>
        </p:nvGraphicFramePr>
        <p:xfrm>
          <a:off x="6204989" y="2687329"/>
          <a:ext cx="5765971" cy="1098786"/>
        </p:xfrm>
        <a:graphic>
          <a:graphicData uri="http://schemas.openxmlformats.org/drawingml/2006/table">
            <a:tbl>
              <a:tblPr firstRow="1" bandRow="1">
                <a:tableStyleId>{5C22544A-7EE6-4342-B048-85BDC9FD1C3A}</a:tableStyleId>
              </a:tblPr>
              <a:tblGrid>
                <a:gridCol w="2495951">
                  <a:extLst>
                    <a:ext uri="{9D8B030D-6E8A-4147-A177-3AD203B41FA5}">
                      <a16:colId xmlns:a16="http://schemas.microsoft.com/office/drawing/2014/main" val="312376986"/>
                    </a:ext>
                  </a:extLst>
                </a:gridCol>
                <a:gridCol w="3270020">
                  <a:extLst>
                    <a:ext uri="{9D8B030D-6E8A-4147-A177-3AD203B41FA5}">
                      <a16:colId xmlns:a16="http://schemas.microsoft.com/office/drawing/2014/main" val="3904227279"/>
                    </a:ext>
                  </a:extLst>
                </a:gridCol>
              </a:tblGrid>
              <a:tr h="322311">
                <a:tc gridSpan="2">
                  <a:txBody>
                    <a:bodyPr/>
                    <a:lstStyle/>
                    <a:p>
                      <a:pPr algn="ctr"/>
                      <a:r>
                        <a:rPr lang="en-US">
                          <a:effectLst/>
                        </a:rPr>
                        <a:t>PORTS</a:t>
                      </a:r>
                    </a:p>
                  </a:txBody>
                  <a:tcPr marL="0" marR="0" marT="0" marB="0" anchor="ctr"/>
                </a:tc>
                <a:tc hMerge="1">
                  <a:txBody>
                    <a:bodyPr/>
                    <a:lstStyle/>
                    <a:p>
                      <a:endParaRPr lang="en-US"/>
                    </a:p>
                  </a:txBody>
                  <a:tcPr/>
                </a:tc>
                <a:extLst>
                  <a:ext uri="{0D108BD9-81ED-4DB2-BD59-A6C34878D82A}">
                    <a16:rowId xmlns:a16="http://schemas.microsoft.com/office/drawing/2014/main" val="1499883344"/>
                  </a:ext>
                </a:extLst>
              </a:tr>
              <a:tr h="278359">
                <a:tc>
                  <a:txBody>
                    <a:bodyPr/>
                    <a:lstStyle/>
                    <a:p>
                      <a:pPr algn="l"/>
                      <a:r>
                        <a:rPr lang="en-US" sz="1400" b="1">
                          <a:effectLst/>
                        </a:rPr>
                        <a:t>Name</a:t>
                      </a:r>
                    </a:p>
                  </a:txBody>
                  <a:tcPr marL="0" marR="0" marT="0" marB="0" anchor="ctr"/>
                </a:tc>
                <a:tc>
                  <a:txBody>
                    <a:bodyPr/>
                    <a:lstStyle/>
                    <a:p>
                      <a:pPr algn="l"/>
                      <a:r>
                        <a:rPr lang="en-US" sz="1400" b="1"/>
                        <a:t>Organization</a:t>
                      </a:r>
                    </a:p>
                  </a:txBody>
                  <a:tcPr marL="0" marR="0" marT="0" marB="0" anchor="ctr"/>
                </a:tc>
                <a:extLst>
                  <a:ext uri="{0D108BD9-81ED-4DB2-BD59-A6C34878D82A}">
                    <a16:rowId xmlns:a16="http://schemas.microsoft.com/office/drawing/2014/main" val="2515141882"/>
                  </a:ext>
                </a:extLst>
              </a:tr>
              <a:tr h="249058">
                <a:tc>
                  <a:txBody>
                    <a:bodyPr/>
                    <a:lstStyle/>
                    <a:p>
                      <a:pPr algn="l" fontAlgn="ctr"/>
                      <a:r>
                        <a:rPr lang="en-US" sz="1400" u="none" strike="noStrike">
                          <a:effectLst/>
                        </a:rPr>
                        <a:t>Rick Cameron</a:t>
                      </a:r>
                      <a:endParaRPr lang="en-US" sz="14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ctr"/>
                      <a:r>
                        <a:rPr lang="en-US" sz="1400" u="none" strike="noStrike">
                          <a:effectLst/>
                        </a:rPr>
                        <a:t>Port of Long Beach</a:t>
                      </a:r>
                      <a:endParaRPr lang="en-US" sz="14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3511120065"/>
                  </a:ext>
                </a:extLst>
              </a:tr>
              <a:tr h="249058">
                <a:tc>
                  <a:txBody>
                    <a:bodyPr/>
                    <a:lstStyle/>
                    <a:p>
                      <a:pPr algn="l" fontAlgn="b"/>
                      <a:r>
                        <a:rPr lang="en-US" sz="1400" u="none" strike="noStrike">
                          <a:effectLst/>
                        </a:rPr>
                        <a:t>Chris Cannon</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400" u="none" strike="noStrike">
                          <a:effectLst/>
                        </a:rPr>
                        <a:t>Port of Los Angeles</a:t>
                      </a:r>
                      <a:endParaRPr lang="en-US" sz="14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329666549"/>
                  </a:ext>
                </a:extLst>
              </a:tr>
            </a:tbl>
          </a:graphicData>
        </a:graphic>
      </p:graphicFrame>
      <p:graphicFrame>
        <p:nvGraphicFramePr>
          <p:cNvPr id="9" name="Table 8">
            <a:extLst>
              <a:ext uri="{FF2B5EF4-FFF2-40B4-BE49-F238E27FC236}">
                <a16:creationId xmlns:a16="http://schemas.microsoft.com/office/drawing/2014/main" id="{0DE7A415-5631-868A-A3B0-DF6F6FCCDA4B}"/>
              </a:ext>
            </a:extLst>
          </p:cNvPr>
          <p:cNvGraphicFramePr>
            <a:graphicFrameLocks noGrp="1"/>
          </p:cNvGraphicFramePr>
          <p:nvPr>
            <p:extLst>
              <p:ext uri="{D42A27DB-BD31-4B8C-83A1-F6EECF244321}">
                <p14:modId xmlns:p14="http://schemas.microsoft.com/office/powerpoint/2010/main" val="1548938584"/>
              </p:ext>
            </p:extLst>
          </p:nvPr>
        </p:nvGraphicFramePr>
        <p:xfrm>
          <a:off x="6217713" y="3815628"/>
          <a:ext cx="5744497" cy="1033278"/>
        </p:xfrm>
        <a:graphic>
          <a:graphicData uri="http://schemas.openxmlformats.org/drawingml/2006/table">
            <a:tbl>
              <a:tblPr firstRow="1" bandRow="1">
                <a:tableStyleId>{5C22544A-7EE6-4342-B048-85BDC9FD1C3A}</a:tableStyleId>
              </a:tblPr>
              <a:tblGrid>
                <a:gridCol w="2492654">
                  <a:extLst>
                    <a:ext uri="{9D8B030D-6E8A-4147-A177-3AD203B41FA5}">
                      <a16:colId xmlns:a16="http://schemas.microsoft.com/office/drawing/2014/main" val="4016568918"/>
                    </a:ext>
                  </a:extLst>
                </a:gridCol>
                <a:gridCol w="3251843">
                  <a:extLst>
                    <a:ext uri="{9D8B030D-6E8A-4147-A177-3AD203B41FA5}">
                      <a16:colId xmlns:a16="http://schemas.microsoft.com/office/drawing/2014/main" val="482545634"/>
                    </a:ext>
                  </a:extLst>
                </a:gridCol>
              </a:tblGrid>
              <a:tr h="299985">
                <a:tc gridSpan="2">
                  <a:txBody>
                    <a:bodyPr/>
                    <a:lstStyle/>
                    <a:p>
                      <a:pPr algn="ctr"/>
                      <a:r>
                        <a:rPr lang="en-US">
                          <a:effectLst/>
                        </a:rPr>
                        <a:t>TRANSPORTATION AGENCIES</a:t>
                      </a:r>
                    </a:p>
                  </a:txBody>
                  <a:tcPr marL="0" marR="0" marT="0" marB="0" anchor="ctr"/>
                </a:tc>
                <a:tc hMerge="1">
                  <a:txBody>
                    <a:bodyPr/>
                    <a:lstStyle/>
                    <a:p>
                      <a:endParaRPr lang="en-US"/>
                    </a:p>
                  </a:txBody>
                  <a:tcPr/>
                </a:tc>
                <a:extLst>
                  <a:ext uri="{0D108BD9-81ED-4DB2-BD59-A6C34878D82A}">
                    <a16:rowId xmlns:a16="http://schemas.microsoft.com/office/drawing/2014/main" val="2319644354"/>
                  </a:ext>
                </a:extLst>
              </a:tr>
              <a:tr h="266653">
                <a:tc>
                  <a:txBody>
                    <a:bodyPr/>
                    <a:lstStyle/>
                    <a:p>
                      <a:r>
                        <a:rPr lang="en-US" sz="1400" b="1">
                          <a:effectLst/>
                        </a:rPr>
                        <a:t>Name</a:t>
                      </a:r>
                    </a:p>
                  </a:txBody>
                  <a:tcPr marL="0" marR="0" marT="0" marB="0" anchor="ctr"/>
                </a:tc>
                <a:tc>
                  <a:txBody>
                    <a:bodyPr/>
                    <a:lstStyle/>
                    <a:p>
                      <a:r>
                        <a:rPr lang="en-US" sz="1400" b="1"/>
                        <a:t>Organization</a:t>
                      </a:r>
                    </a:p>
                  </a:txBody>
                  <a:tcPr marL="0" marR="0" marT="0" marB="0" anchor="ctr"/>
                </a:tc>
                <a:extLst>
                  <a:ext uri="{0D108BD9-81ED-4DB2-BD59-A6C34878D82A}">
                    <a16:rowId xmlns:a16="http://schemas.microsoft.com/office/drawing/2014/main" val="3435366573"/>
                  </a:ext>
                </a:extLst>
              </a:tr>
              <a:tr h="233320">
                <a:tc>
                  <a:txBody>
                    <a:bodyPr/>
                    <a:lstStyle/>
                    <a:p>
                      <a:r>
                        <a:rPr lang="en-US" sz="1400">
                          <a:effectLst/>
                        </a:rPr>
                        <a:t>Paul Marquez</a:t>
                      </a:r>
                    </a:p>
                  </a:txBody>
                  <a:tcPr marL="0" marR="0" marT="0" marB="0" anchor="ctr"/>
                </a:tc>
                <a:tc>
                  <a:txBody>
                    <a:bodyPr/>
                    <a:lstStyle/>
                    <a:p>
                      <a:r>
                        <a:rPr lang="en-US" sz="1400">
                          <a:effectLst/>
                        </a:rPr>
                        <a:t>Caltrans</a:t>
                      </a:r>
                    </a:p>
                  </a:txBody>
                  <a:tcPr marL="0" marR="0" marT="0" marB="0" anchor="ctr"/>
                </a:tc>
                <a:extLst>
                  <a:ext uri="{0D108BD9-81ED-4DB2-BD59-A6C34878D82A}">
                    <a16:rowId xmlns:a16="http://schemas.microsoft.com/office/drawing/2014/main" val="2153284660"/>
                  </a:ext>
                </a:extLst>
              </a:tr>
              <a:tr h="233320">
                <a:tc>
                  <a:txBody>
                    <a:bodyPr/>
                    <a:lstStyle/>
                    <a:p>
                      <a:pPr lvl="0" algn="l">
                        <a:buNone/>
                      </a:pPr>
                      <a:r>
                        <a:rPr lang="en-US" sz="1400" u="none" strike="noStrike">
                          <a:effectLst/>
                        </a:rPr>
                        <a:t>Hannah Walter</a:t>
                      </a:r>
                      <a:endParaRPr lang="en-US" sz="1400" b="0" i="0" u="none" strike="noStrike">
                        <a:solidFill>
                          <a:srgbClr val="000000"/>
                        </a:solidFill>
                        <a:effectLst/>
                        <a:latin typeface="Calibri"/>
                      </a:endParaRPr>
                    </a:p>
                  </a:txBody>
                  <a:tcPr marL="0" marR="0" marT="0" marB="0" anchor="ctr"/>
                </a:tc>
                <a:tc>
                  <a:txBody>
                    <a:bodyPr/>
                    <a:lstStyle/>
                    <a:p>
                      <a:pPr lvl="0" algn="l">
                        <a:buNone/>
                      </a:pPr>
                      <a:r>
                        <a:rPr lang="en-US" sz="1400" u="none" strike="noStrike">
                          <a:effectLst/>
                        </a:rPr>
                        <a:t>CTC</a:t>
                      </a:r>
                      <a:endParaRPr lang="en-US" sz="1400" b="0" i="0" u="none" strike="noStrike">
                        <a:solidFill>
                          <a:srgbClr val="000000"/>
                        </a:solidFill>
                        <a:effectLst/>
                        <a:latin typeface="Calibri"/>
                      </a:endParaRPr>
                    </a:p>
                  </a:txBody>
                  <a:tcPr marL="0" marR="0" marT="0" marB="0" anchor="ctr"/>
                </a:tc>
                <a:extLst>
                  <a:ext uri="{0D108BD9-81ED-4DB2-BD59-A6C34878D82A}">
                    <a16:rowId xmlns:a16="http://schemas.microsoft.com/office/drawing/2014/main" val="1682592767"/>
                  </a:ext>
                </a:extLst>
              </a:tr>
            </a:tbl>
          </a:graphicData>
        </a:graphic>
      </p:graphicFrame>
      <p:graphicFrame>
        <p:nvGraphicFramePr>
          <p:cNvPr id="10" name="Table 9">
            <a:extLst>
              <a:ext uri="{FF2B5EF4-FFF2-40B4-BE49-F238E27FC236}">
                <a16:creationId xmlns:a16="http://schemas.microsoft.com/office/drawing/2014/main" id="{2455474A-BEC5-7D58-205E-B8499204227C}"/>
              </a:ext>
            </a:extLst>
          </p:cNvPr>
          <p:cNvGraphicFramePr>
            <a:graphicFrameLocks noGrp="1"/>
          </p:cNvGraphicFramePr>
          <p:nvPr>
            <p:extLst>
              <p:ext uri="{D42A27DB-BD31-4B8C-83A1-F6EECF244321}">
                <p14:modId xmlns:p14="http://schemas.microsoft.com/office/powerpoint/2010/main" val="1393021034"/>
              </p:ext>
            </p:extLst>
          </p:nvPr>
        </p:nvGraphicFramePr>
        <p:xfrm>
          <a:off x="6204055" y="4906148"/>
          <a:ext cx="5758154" cy="1752826"/>
        </p:xfrm>
        <a:graphic>
          <a:graphicData uri="http://schemas.openxmlformats.org/drawingml/2006/table">
            <a:tbl>
              <a:tblPr firstRow="1" bandRow="1">
                <a:tableStyleId>{5C22544A-7EE6-4342-B048-85BDC9FD1C3A}</a:tableStyleId>
              </a:tblPr>
              <a:tblGrid>
                <a:gridCol w="2564394">
                  <a:extLst>
                    <a:ext uri="{9D8B030D-6E8A-4147-A177-3AD203B41FA5}">
                      <a16:colId xmlns:a16="http://schemas.microsoft.com/office/drawing/2014/main" val="4016568918"/>
                    </a:ext>
                  </a:extLst>
                </a:gridCol>
                <a:gridCol w="3193760">
                  <a:extLst>
                    <a:ext uri="{9D8B030D-6E8A-4147-A177-3AD203B41FA5}">
                      <a16:colId xmlns:a16="http://schemas.microsoft.com/office/drawing/2014/main" val="482545634"/>
                    </a:ext>
                  </a:extLst>
                </a:gridCol>
              </a:tblGrid>
              <a:tr h="242961">
                <a:tc gridSpan="2">
                  <a:txBody>
                    <a:bodyPr/>
                    <a:lstStyle/>
                    <a:p>
                      <a:pPr lvl="0" algn="ctr">
                        <a:buNone/>
                      </a:pPr>
                      <a:r>
                        <a:rPr lang="en-US">
                          <a:effectLst/>
                        </a:rPr>
                        <a:t>OTHER</a:t>
                      </a:r>
                    </a:p>
                  </a:txBody>
                  <a:tcPr marL="0" marR="0" marT="0" marB="0" anchor="ctr"/>
                </a:tc>
                <a:tc hMerge="1">
                  <a:txBody>
                    <a:bodyPr/>
                    <a:lstStyle/>
                    <a:p>
                      <a:endParaRPr lang="en-US"/>
                    </a:p>
                  </a:txBody>
                  <a:tcPr/>
                </a:tc>
                <a:extLst>
                  <a:ext uri="{0D108BD9-81ED-4DB2-BD59-A6C34878D82A}">
                    <a16:rowId xmlns:a16="http://schemas.microsoft.com/office/drawing/2014/main" val="2319644354"/>
                  </a:ext>
                </a:extLst>
              </a:tr>
              <a:tr h="218664">
                <a:tc>
                  <a:txBody>
                    <a:bodyPr/>
                    <a:lstStyle/>
                    <a:p>
                      <a:r>
                        <a:rPr lang="en-US" sz="1400" b="1">
                          <a:effectLst/>
                        </a:rPr>
                        <a:t>Name</a:t>
                      </a:r>
                    </a:p>
                  </a:txBody>
                  <a:tcPr marL="0" marR="0" marT="0" marB="0" anchor="ctr"/>
                </a:tc>
                <a:tc>
                  <a:txBody>
                    <a:bodyPr/>
                    <a:lstStyle/>
                    <a:p>
                      <a:r>
                        <a:rPr lang="en-US" sz="1400" b="1"/>
                        <a:t>Organization</a:t>
                      </a:r>
                    </a:p>
                  </a:txBody>
                  <a:tcPr marL="0" marR="0" marT="0" marB="0" anchor="ctr"/>
                </a:tc>
                <a:extLst>
                  <a:ext uri="{0D108BD9-81ED-4DB2-BD59-A6C34878D82A}">
                    <a16:rowId xmlns:a16="http://schemas.microsoft.com/office/drawing/2014/main" val="3435366573"/>
                  </a:ext>
                </a:extLst>
              </a:tr>
              <a:tr h="206516">
                <a:tc>
                  <a:txBody>
                    <a:bodyPr/>
                    <a:lstStyle/>
                    <a:p>
                      <a:pPr lvl="0" algn="l">
                        <a:buNone/>
                      </a:pPr>
                      <a:r>
                        <a:rPr lang="en-US" sz="1400" u="none" strike="noStrike">
                          <a:effectLst/>
                        </a:rPr>
                        <a:t>Niki Okuk</a:t>
                      </a:r>
                      <a:endParaRPr lang="en-US" sz="1400" b="0" i="0" u="none" strike="noStrike">
                        <a:solidFill>
                          <a:srgbClr val="000000"/>
                        </a:solidFill>
                        <a:effectLst/>
                        <a:latin typeface="Calibri"/>
                      </a:endParaRPr>
                    </a:p>
                  </a:txBody>
                  <a:tcPr marL="7620" marR="7620" marT="7620" marB="0" anchor="b"/>
                </a:tc>
                <a:tc>
                  <a:txBody>
                    <a:bodyPr/>
                    <a:lstStyle/>
                    <a:p>
                      <a:pPr lvl="0" algn="l">
                        <a:buNone/>
                      </a:pPr>
                      <a:r>
                        <a:rPr lang="en-US" sz="1400" u="none" strike="noStrike">
                          <a:effectLst/>
                        </a:rPr>
                        <a:t>Calstart</a:t>
                      </a:r>
                      <a:endParaRPr lang="en-US" sz="1400" b="0" i="0" u="none" strike="noStrike">
                        <a:solidFill>
                          <a:srgbClr val="000000"/>
                        </a:solidFill>
                        <a:effectLst/>
                        <a:latin typeface="Calibri"/>
                      </a:endParaRPr>
                    </a:p>
                  </a:txBody>
                  <a:tcPr marL="7620" marR="7620" marT="7620" marB="0" anchor="b"/>
                </a:tc>
                <a:extLst>
                  <a:ext uri="{0D108BD9-81ED-4DB2-BD59-A6C34878D82A}">
                    <a16:rowId xmlns:a16="http://schemas.microsoft.com/office/drawing/2014/main" val="1160194821"/>
                  </a:ext>
                </a:extLst>
              </a:tr>
              <a:tr h="206516">
                <a:tc>
                  <a:txBody>
                    <a:bodyPr/>
                    <a:lstStyle/>
                    <a:p>
                      <a:pPr lvl="0" algn="l">
                        <a:buNone/>
                      </a:pPr>
                      <a:r>
                        <a:rPr lang="en-US" sz="1400" u="none" strike="noStrike">
                          <a:effectLst/>
                        </a:rPr>
                        <a:t>Nancy Pfeffer</a:t>
                      </a:r>
                    </a:p>
                  </a:txBody>
                  <a:tcPr marL="7620" marR="7620" marT="7620" marB="0" anchor="b"/>
                </a:tc>
                <a:tc>
                  <a:txBody>
                    <a:bodyPr/>
                    <a:lstStyle/>
                    <a:p>
                      <a:pPr lvl="0" algn="l">
                        <a:buNone/>
                      </a:pPr>
                      <a:r>
                        <a:rPr lang="en-US" sz="1400" u="none" strike="noStrike">
                          <a:effectLst/>
                        </a:rPr>
                        <a:t>Gateway Cities Council of Governments</a:t>
                      </a:r>
                    </a:p>
                  </a:txBody>
                  <a:tcPr marL="7620" marR="7620" marT="7620" marB="0" anchor="b"/>
                </a:tc>
                <a:extLst>
                  <a:ext uri="{0D108BD9-81ED-4DB2-BD59-A6C34878D82A}">
                    <a16:rowId xmlns:a16="http://schemas.microsoft.com/office/drawing/2014/main" val="3436761883"/>
                  </a:ext>
                </a:extLst>
              </a:tr>
              <a:tr h="331960">
                <a:tc>
                  <a:txBody>
                    <a:bodyPr/>
                    <a:lstStyle/>
                    <a:p>
                      <a:pPr algn="l" fontAlgn="b"/>
                      <a:r>
                        <a:rPr lang="en-US" sz="1400" u="none" strike="noStrike">
                          <a:effectLst/>
                        </a:rPr>
                        <a:t>Viviana Gomez</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lvl="0" algn="l">
                        <a:lnSpc>
                          <a:spcPct val="150000"/>
                        </a:lnSpc>
                        <a:buNone/>
                      </a:pPr>
                      <a:r>
                        <a:rPr lang="en-US" sz="1400" u="none" strike="noStrike">
                          <a:effectLst/>
                        </a:rPr>
                        <a:t>LA County Supervisor Janice Hahn</a:t>
                      </a:r>
                      <a:endParaRPr lang="en-US"/>
                    </a:p>
                  </a:txBody>
                  <a:tcPr marL="7620" marR="7620" marT="7620" marB="0" anchor="b"/>
                </a:tc>
                <a:extLst>
                  <a:ext uri="{0D108BD9-81ED-4DB2-BD59-A6C34878D82A}">
                    <a16:rowId xmlns:a16="http://schemas.microsoft.com/office/drawing/2014/main" val="2153284660"/>
                  </a:ext>
                </a:extLst>
              </a:tr>
              <a:tr h="242961">
                <a:tc>
                  <a:txBody>
                    <a:bodyPr/>
                    <a:lstStyle/>
                    <a:p>
                      <a:pPr lvl="0" algn="l">
                        <a:buNone/>
                      </a:pPr>
                      <a:r>
                        <a:rPr lang="en-US" sz="1400" u="none" strike="noStrike">
                          <a:effectLst/>
                        </a:rPr>
                        <a:t>Chris Chavez</a:t>
                      </a:r>
                    </a:p>
                  </a:txBody>
                  <a:tcPr marL="7620" marR="7620" marT="7620" marB="0" anchor="b"/>
                </a:tc>
                <a:tc>
                  <a:txBody>
                    <a:bodyPr/>
                    <a:lstStyle/>
                    <a:p>
                      <a:pPr lvl="0" algn="l">
                        <a:buNone/>
                      </a:pPr>
                      <a:r>
                        <a:rPr lang="en-US" sz="1400" u="none" strike="noStrike">
                          <a:effectLst/>
                        </a:rPr>
                        <a:t>Coalition for Clean Air</a:t>
                      </a:r>
                    </a:p>
                  </a:txBody>
                  <a:tcPr marL="7620" marR="7620" marT="7620" marB="0" anchor="b"/>
                </a:tc>
                <a:extLst>
                  <a:ext uri="{0D108BD9-81ED-4DB2-BD59-A6C34878D82A}">
                    <a16:rowId xmlns:a16="http://schemas.microsoft.com/office/drawing/2014/main" val="1287682429"/>
                  </a:ext>
                </a:extLst>
              </a:tr>
              <a:tr h="242961">
                <a:tc>
                  <a:txBody>
                    <a:bodyPr/>
                    <a:lstStyle/>
                    <a:p>
                      <a:pPr lvl="0" algn="l">
                        <a:buNone/>
                      </a:pPr>
                      <a:r>
                        <a:rPr lang="en-US" sz="1400" u="none" strike="noStrike">
                          <a:effectLst/>
                        </a:rPr>
                        <a:t>Michael Samulon</a:t>
                      </a:r>
                    </a:p>
                  </a:txBody>
                  <a:tcPr marL="7620" marR="7620" marT="7620" marB="0" anchor="b"/>
                </a:tc>
                <a:tc>
                  <a:txBody>
                    <a:bodyPr/>
                    <a:lstStyle/>
                    <a:p>
                      <a:pPr lvl="0" algn="l">
                        <a:buNone/>
                      </a:pPr>
                      <a:r>
                        <a:rPr lang="en-US" sz="1400" u="none" strike="noStrike">
                          <a:effectLst/>
                        </a:rPr>
                        <a:t>City of LA</a:t>
                      </a:r>
                    </a:p>
                  </a:txBody>
                  <a:tcPr marL="7620" marR="7620" marT="7620" marB="0" anchor="b"/>
                </a:tc>
                <a:extLst>
                  <a:ext uri="{0D108BD9-81ED-4DB2-BD59-A6C34878D82A}">
                    <a16:rowId xmlns:a16="http://schemas.microsoft.com/office/drawing/2014/main" val="4214110516"/>
                  </a:ext>
                </a:extLst>
              </a:tr>
            </a:tbl>
          </a:graphicData>
        </a:graphic>
      </p:graphicFrame>
    </p:spTree>
    <p:extLst>
      <p:ext uri="{BB962C8B-B14F-4D97-AF65-F5344CB8AC3E}">
        <p14:creationId xmlns:p14="http://schemas.microsoft.com/office/powerpoint/2010/main" val="19740239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949E3-D356-164E-9B10-610E755F9D00}"/>
              </a:ext>
            </a:extLst>
          </p:cNvPr>
          <p:cNvSpPr>
            <a:spLocks noGrp="1"/>
          </p:cNvSpPr>
          <p:nvPr>
            <p:ph type="title"/>
          </p:nvPr>
        </p:nvSpPr>
        <p:spPr>
          <a:xfrm>
            <a:off x="93453" y="199485"/>
            <a:ext cx="9764500" cy="486654"/>
          </a:xfrm>
        </p:spPr>
        <p:txBody>
          <a:bodyPr/>
          <a:lstStyle/>
          <a:p>
            <a:r>
              <a:rPr lang="en-US">
                <a:ea typeface="+mn-lt"/>
                <a:cs typeface="+mn-lt"/>
              </a:rPr>
              <a:t>Working Group Member Identification</a:t>
            </a:r>
          </a:p>
        </p:txBody>
      </p:sp>
      <p:sp>
        <p:nvSpPr>
          <p:cNvPr id="4" name="Slide Number Placeholder 3">
            <a:extLst>
              <a:ext uri="{FF2B5EF4-FFF2-40B4-BE49-F238E27FC236}">
                <a16:creationId xmlns:a16="http://schemas.microsoft.com/office/drawing/2014/main" id="{9F194EE8-9CE2-CE4D-9FF3-04996C79C467}"/>
              </a:ext>
            </a:extLst>
          </p:cNvPr>
          <p:cNvSpPr>
            <a:spLocks noGrp="1"/>
          </p:cNvSpPr>
          <p:nvPr>
            <p:ph type="sldNum" sz="quarter" idx="12"/>
          </p:nvPr>
        </p:nvSpPr>
        <p:spPr>
          <a:xfrm>
            <a:off x="9319491" y="6389688"/>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5" name="Picture 4" descr="A picture containing timeline&#10;&#10;Description automatically generated">
            <a:extLst>
              <a:ext uri="{FF2B5EF4-FFF2-40B4-BE49-F238E27FC236}">
                <a16:creationId xmlns:a16="http://schemas.microsoft.com/office/drawing/2014/main" id="{9BC4E9B2-4D7D-4C75-B7BB-DE85CA21F2D7}"/>
              </a:ext>
            </a:extLst>
          </p:cNvPr>
          <p:cNvPicPr>
            <a:picLocks noChangeAspect="1"/>
          </p:cNvPicPr>
          <p:nvPr/>
        </p:nvPicPr>
        <p:blipFill>
          <a:blip r:embed="rId3"/>
          <a:stretch>
            <a:fillRect/>
          </a:stretch>
        </p:blipFill>
        <p:spPr>
          <a:xfrm>
            <a:off x="4808399" y="1110566"/>
            <a:ext cx="2821180" cy="2651389"/>
          </a:xfrm>
          <a:prstGeom prst="rect">
            <a:avLst/>
          </a:prstGeom>
        </p:spPr>
      </p:pic>
      <p:pic>
        <p:nvPicPr>
          <p:cNvPr id="8" name="Picture 7" descr="Graphical user interface, text, application&#10;&#10;Description automatically generated">
            <a:extLst>
              <a:ext uri="{FF2B5EF4-FFF2-40B4-BE49-F238E27FC236}">
                <a16:creationId xmlns:a16="http://schemas.microsoft.com/office/drawing/2014/main" id="{28FB16BD-FD6A-4D99-9C7A-6CD08A1B1975}"/>
              </a:ext>
            </a:extLst>
          </p:cNvPr>
          <p:cNvPicPr>
            <a:picLocks noChangeAspect="1"/>
          </p:cNvPicPr>
          <p:nvPr/>
        </p:nvPicPr>
        <p:blipFill>
          <a:blip r:embed="rId4"/>
          <a:stretch>
            <a:fillRect/>
          </a:stretch>
        </p:blipFill>
        <p:spPr>
          <a:xfrm>
            <a:off x="4220420" y="3850898"/>
            <a:ext cx="3738327" cy="2834529"/>
          </a:xfrm>
          <a:prstGeom prst="rect">
            <a:avLst/>
          </a:prstGeom>
        </p:spPr>
      </p:pic>
      <p:grpSp>
        <p:nvGrpSpPr>
          <p:cNvPr id="9" name="Group 8">
            <a:extLst>
              <a:ext uri="{FF2B5EF4-FFF2-40B4-BE49-F238E27FC236}">
                <a16:creationId xmlns:a16="http://schemas.microsoft.com/office/drawing/2014/main" id="{D1F9765E-2FAB-40D1-AF94-D5383434BF3C}"/>
              </a:ext>
            </a:extLst>
          </p:cNvPr>
          <p:cNvGrpSpPr/>
          <p:nvPr/>
        </p:nvGrpSpPr>
        <p:grpSpPr>
          <a:xfrm>
            <a:off x="240114" y="6154509"/>
            <a:ext cx="1457119" cy="470357"/>
            <a:chOff x="2085360" y="5841270"/>
            <a:chExt cx="1457119" cy="470357"/>
          </a:xfrm>
        </p:grpSpPr>
        <p:sp>
          <p:nvSpPr>
            <p:cNvPr id="10" name="Rectangle 9">
              <a:extLst>
                <a:ext uri="{FF2B5EF4-FFF2-40B4-BE49-F238E27FC236}">
                  <a16:creationId xmlns:a16="http://schemas.microsoft.com/office/drawing/2014/main" id="{96AD7284-F306-4341-96A8-BD6AF81E3485}"/>
                </a:ext>
              </a:extLst>
            </p:cNvPr>
            <p:cNvSpPr/>
            <p:nvPr/>
          </p:nvSpPr>
          <p:spPr>
            <a:xfrm>
              <a:off x="2085360" y="5841270"/>
              <a:ext cx="1457119" cy="4703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11" name="Group 10">
              <a:extLst>
                <a:ext uri="{FF2B5EF4-FFF2-40B4-BE49-F238E27FC236}">
                  <a16:creationId xmlns:a16="http://schemas.microsoft.com/office/drawing/2014/main" id="{43D1F3A2-88E8-4C66-B622-14DE344C9D11}"/>
                </a:ext>
              </a:extLst>
            </p:cNvPr>
            <p:cNvGrpSpPr/>
            <p:nvPr/>
          </p:nvGrpSpPr>
          <p:grpSpPr>
            <a:xfrm>
              <a:off x="2154894" y="5873388"/>
              <a:ext cx="1387585" cy="406123"/>
              <a:chOff x="299780" y="6166127"/>
              <a:chExt cx="1387585" cy="406123"/>
            </a:xfrm>
          </p:grpSpPr>
          <p:pic>
            <p:nvPicPr>
              <p:cNvPr id="12" name="Picture 11" descr="Logo&#10;&#10;Description automatically generated">
                <a:extLst>
                  <a:ext uri="{FF2B5EF4-FFF2-40B4-BE49-F238E27FC236}">
                    <a16:creationId xmlns:a16="http://schemas.microsoft.com/office/drawing/2014/main" id="{FBA8D5BD-75E7-4237-9152-EBD121712315}"/>
                  </a:ext>
                </a:extLst>
              </p:cNvPr>
              <p:cNvPicPr>
                <a:picLocks noChangeAspect="1"/>
              </p:cNvPicPr>
              <p:nvPr/>
            </p:nvPicPr>
            <p:blipFill>
              <a:blip r:embed="rId5"/>
              <a:stretch>
                <a:fillRect/>
              </a:stretch>
            </p:blipFill>
            <p:spPr>
              <a:xfrm>
                <a:off x="299780" y="6166127"/>
                <a:ext cx="406123" cy="406123"/>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2346C441-77AD-4FEE-A52C-CF1769BF1731}"/>
                  </a:ext>
                </a:extLst>
              </p:cNvPr>
              <p:cNvPicPr>
                <a:picLocks noChangeAspect="1"/>
              </p:cNvPicPr>
              <p:nvPr/>
            </p:nvPicPr>
            <p:blipFill>
              <a:blip r:embed="rId6"/>
              <a:stretch>
                <a:fillRect/>
              </a:stretch>
            </p:blipFill>
            <p:spPr>
              <a:xfrm>
                <a:off x="672497" y="6223259"/>
                <a:ext cx="1014868" cy="297998"/>
              </a:xfrm>
              <a:prstGeom prst="rect">
                <a:avLst/>
              </a:prstGeom>
            </p:spPr>
          </p:pic>
        </p:grpSp>
      </p:grpSp>
    </p:spTree>
    <p:extLst>
      <p:ext uri="{BB962C8B-B14F-4D97-AF65-F5344CB8AC3E}">
        <p14:creationId xmlns:p14="http://schemas.microsoft.com/office/powerpoint/2010/main" val="3142343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29F2A-F175-58DA-AA98-20D7DB17B1A0}"/>
              </a:ext>
            </a:extLst>
          </p:cNvPr>
          <p:cNvSpPr>
            <a:spLocks noGrp="1"/>
          </p:cNvSpPr>
          <p:nvPr>
            <p:ph type="title"/>
          </p:nvPr>
        </p:nvSpPr>
        <p:spPr>
          <a:xfrm>
            <a:off x="232756" y="40294"/>
            <a:ext cx="9227127" cy="756285"/>
          </a:xfrm>
        </p:spPr>
        <p:txBody>
          <a:bodyPr/>
          <a:lstStyle/>
          <a:p>
            <a:r>
              <a:rPr lang="en-US">
                <a:cs typeface="Calibri"/>
              </a:rPr>
              <a:t>Community Needs Focus Group Participants</a:t>
            </a:r>
            <a:endParaRPr lang="en-US"/>
          </a:p>
        </p:txBody>
      </p:sp>
      <p:sp>
        <p:nvSpPr>
          <p:cNvPr id="4" name="Slide Number Placeholder 3">
            <a:extLst>
              <a:ext uri="{FF2B5EF4-FFF2-40B4-BE49-F238E27FC236}">
                <a16:creationId xmlns:a16="http://schemas.microsoft.com/office/drawing/2014/main" id="{6F5D3C30-3D88-8F55-457E-55854D0E994B}"/>
              </a:ext>
            </a:extLst>
          </p:cNvPr>
          <p:cNvSpPr>
            <a:spLocks noGrp="1"/>
          </p:cNvSpPr>
          <p:nvPr>
            <p:ph type="sldNum" sz="quarter" idx="12"/>
          </p:nvPr>
        </p:nvSpPr>
        <p:spPr/>
        <p:txBody>
          <a:bodyPr/>
          <a:lstStyle/>
          <a:p>
            <a:fld id="{2429C633-AF9B-9840-B7F1-7587910FEF71}" type="slidenum">
              <a:rPr lang="en-US" smtClean="0"/>
              <a:pPr/>
              <a:t>20</a:t>
            </a:fld>
            <a:endParaRPr lang="en-US"/>
          </a:p>
        </p:txBody>
      </p:sp>
      <p:graphicFrame>
        <p:nvGraphicFramePr>
          <p:cNvPr id="12" name="Table 11">
            <a:extLst>
              <a:ext uri="{FF2B5EF4-FFF2-40B4-BE49-F238E27FC236}">
                <a16:creationId xmlns:a16="http://schemas.microsoft.com/office/drawing/2014/main" id="{AC59C213-91AC-BD99-B6A5-FE796E01E033}"/>
              </a:ext>
            </a:extLst>
          </p:cNvPr>
          <p:cNvGraphicFramePr>
            <a:graphicFrameLocks noGrp="1"/>
          </p:cNvGraphicFramePr>
          <p:nvPr>
            <p:extLst>
              <p:ext uri="{D42A27DB-BD31-4B8C-83A1-F6EECF244321}">
                <p14:modId xmlns:p14="http://schemas.microsoft.com/office/powerpoint/2010/main" val="4140853122"/>
              </p:ext>
            </p:extLst>
          </p:nvPr>
        </p:nvGraphicFramePr>
        <p:xfrm>
          <a:off x="1465998" y="1449242"/>
          <a:ext cx="9130338" cy="4091390"/>
        </p:xfrm>
        <a:graphic>
          <a:graphicData uri="http://schemas.openxmlformats.org/drawingml/2006/table">
            <a:tbl>
              <a:tblPr firstRow="1" bandRow="1">
                <a:tableStyleId>{5C22544A-7EE6-4342-B048-85BDC9FD1C3A}</a:tableStyleId>
              </a:tblPr>
              <a:tblGrid>
                <a:gridCol w="3536392">
                  <a:extLst>
                    <a:ext uri="{9D8B030D-6E8A-4147-A177-3AD203B41FA5}">
                      <a16:colId xmlns:a16="http://schemas.microsoft.com/office/drawing/2014/main" val="312376986"/>
                    </a:ext>
                  </a:extLst>
                </a:gridCol>
                <a:gridCol w="5593946">
                  <a:extLst>
                    <a:ext uri="{9D8B030D-6E8A-4147-A177-3AD203B41FA5}">
                      <a16:colId xmlns:a16="http://schemas.microsoft.com/office/drawing/2014/main" val="3904227279"/>
                    </a:ext>
                  </a:extLst>
                </a:gridCol>
              </a:tblGrid>
              <a:tr h="308255">
                <a:tc gridSpan="2">
                  <a:txBody>
                    <a:bodyPr/>
                    <a:lstStyle/>
                    <a:p>
                      <a:pPr lvl="0" algn="ctr">
                        <a:buNone/>
                      </a:pPr>
                      <a:r>
                        <a:rPr lang="en-US">
                          <a:effectLst/>
                        </a:rPr>
                        <a:t>ATTENDEES</a:t>
                      </a:r>
                    </a:p>
                  </a:txBody>
                  <a:tcPr marL="0" marR="0" marT="0" marB="0" anchor="ctr"/>
                </a:tc>
                <a:tc hMerge="1">
                  <a:txBody>
                    <a:bodyPr/>
                    <a:lstStyle/>
                    <a:p>
                      <a:endParaRPr lang="en-US"/>
                    </a:p>
                  </a:txBody>
                  <a:tcPr/>
                </a:tc>
                <a:extLst>
                  <a:ext uri="{0D108BD9-81ED-4DB2-BD59-A6C34878D82A}">
                    <a16:rowId xmlns:a16="http://schemas.microsoft.com/office/drawing/2014/main" val="1499883344"/>
                  </a:ext>
                </a:extLst>
              </a:tr>
              <a:tr h="252209">
                <a:tc>
                  <a:txBody>
                    <a:bodyPr/>
                    <a:lstStyle/>
                    <a:p>
                      <a:pPr algn="l"/>
                      <a:r>
                        <a:rPr lang="en-US" sz="1600" b="1">
                          <a:effectLst/>
                        </a:rPr>
                        <a:t>Name</a:t>
                      </a:r>
                    </a:p>
                  </a:txBody>
                  <a:tcPr marL="0" marR="0" marT="0" marB="0" anchor="ctr"/>
                </a:tc>
                <a:tc>
                  <a:txBody>
                    <a:bodyPr/>
                    <a:lstStyle/>
                    <a:p>
                      <a:pPr algn="l"/>
                      <a:r>
                        <a:rPr lang="en-US" sz="1600" b="1"/>
                        <a:t>Organization</a:t>
                      </a:r>
                    </a:p>
                  </a:txBody>
                  <a:tcPr marL="0" marR="0" marT="0" marB="0" anchor="ctr"/>
                </a:tc>
                <a:extLst>
                  <a:ext uri="{0D108BD9-81ED-4DB2-BD59-A6C34878D82A}">
                    <a16:rowId xmlns:a16="http://schemas.microsoft.com/office/drawing/2014/main" val="2515141882"/>
                  </a:ext>
                </a:extLst>
              </a:tr>
              <a:tr h="252209">
                <a:tc>
                  <a:txBody>
                    <a:bodyPr/>
                    <a:lstStyle/>
                    <a:p>
                      <a:pPr lvl="0">
                        <a:buNone/>
                      </a:pPr>
                      <a:r>
                        <a:rPr lang="en-US" sz="1600">
                          <a:effectLst/>
                        </a:rPr>
                        <a:t>Laura Cortez</a:t>
                      </a:r>
                    </a:p>
                  </a:txBody>
                  <a:tcPr marL="0" marR="0" marT="0" marB="0" anchor="ctr"/>
                </a:tc>
                <a:tc>
                  <a:txBody>
                    <a:bodyPr/>
                    <a:lstStyle/>
                    <a:p>
                      <a:pPr lvl="0">
                        <a:buNone/>
                      </a:pPr>
                      <a:r>
                        <a:rPr lang="en-US" sz="1600">
                          <a:effectLst/>
                        </a:rPr>
                        <a:t>East Yard Communities for Environmental Justice</a:t>
                      </a:r>
                    </a:p>
                  </a:txBody>
                  <a:tcPr marL="0" marR="0" marT="0" marB="0" anchor="ctr"/>
                </a:tc>
                <a:extLst>
                  <a:ext uri="{0D108BD9-81ED-4DB2-BD59-A6C34878D82A}">
                    <a16:rowId xmlns:a16="http://schemas.microsoft.com/office/drawing/2014/main" val="3511120065"/>
                  </a:ext>
                </a:extLst>
              </a:tr>
              <a:tr h="252209">
                <a:tc>
                  <a:txBody>
                    <a:bodyPr/>
                    <a:lstStyle/>
                    <a:p>
                      <a:pPr lvl="0">
                        <a:buNone/>
                      </a:pPr>
                      <a:r>
                        <a:rPr lang="en-US" sz="1600">
                          <a:effectLst/>
                        </a:rPr>
                        <a:t>Sylvia Betancourt</a:t>
                      </a:r>
                    </a:p>
                  </a:txBody>
                  <a:tcPr marL="0" marR="0" marT="0" marB="0" anchor="ctr"/>
                </a:tc>
                <a:tc>
                  <a:txBody>
                    <a:bodyPr/>
                    <a:lstStyle/>
                    <a:p>
                      <a:pPr lvl="0">
                        <a:buNone/>
                      </a:pPr>
                      <a:r>
                        <a:rPr lang="en-US" sz="1600">
                          <a:effectLst/>
                        </a:rPr>
                        <a:t>Memorial Care</a:t>
                      </a:r>
                    </a:p>
                  </a:txBody>
                  <a:tcPr marL="0" marR="0" marT="0" marB="0" anchor="ctr"/>
                </a:tc>
                <a:extLst>
                  <a:ext uri="{0D108BD9-81ED-4DB2-BD59-A6C34878D82A}">
                    <a16:rowId xmlns:a16="http://schemas.microsoft.com/office/drawing/2014/main" val="1462252313"/>
                  </a:ext>
                </a:extLst>
              </a:tr>
              <a:tr h="252209">
                <a:tc>
                  <a:txBody>
                    <a:bodyPr/>
                    <a:lstStyle/>
                    <a:p>
                      <a:pPr lvl="0">
                        <a:buNone/>
                      </a:pPr>
                      <a:r>
                        <a:rPr lang="en-US" sz="1600">
                          <a:effectLst/>
                        </a:rPr>
                        <a:t>Jennifer Ganata</a:t>
                      </a:r>
                    </a:p>
                  </a:txBody>
                  <a:tcPr marL="0" marR="0" marT="0" marB="0" anchor="ctr"/>
                </a:tc>
                <a:tc>
                  <a:txBody>
                    <a:bodyPr/>
                    <a:lstStyle/>
                    <a:p>
                      <a:pPr lvl="0">
                        <a:buNone/>
                      </a:pPr>
                      <a:r>
                        <a:rPr lang="en-US" sz="1600">
                          <a:effectLst/>
                        </a:rPr>
                        <a:t>Communities for a Better Environment</a:t>
                      </a:r>
                    </a:p>
                  </a:txBody>
                  <a:tcPr marL="0" marR="0" marT="0" marB="0" anchor="ctr"/>
                </a:tc>
                <a:extLst>
                  <a:ext uri="{0D108BD9-81ED-4DB2-BD59-A6C34878D82A}">
                    <a16:rowId xmlns:a16="http://schemas.microsoft.com/office/drawing/2014/main" val="2195688411"/>
                  </a:ext>
                </a:extLst>
              </a:tr>
              <a:tr h="252209">
                <a:tc>
                  <a:txBody>
                    <a:bodyPr/>
                    <a:lstStyle/>
                    <a:p>
                      <a:pPr lvl="0">
                        <a:buNone/>
                      </a:pPr>
                      <a:r>
                        <a:rPr lang="en-US" sz="1600">
                          <a:effectLst/>
                        </a:rPr>
                        <a:t>Ambar Rivera</a:t>
                      </a:r>
                    </a:p>
                  </a:txBody>
                  <a:tcPr marL="0" marR="0" marT="0" marB="0" anchor="ctr"/>
                </a:tc>
                <a:tc>
                  <a:txBody>
                    <a:bodyPr/>
                    <a:lstStyle/>
                    <a:p>
                      <a:pPr lvl="0" algn="l">
                        <a:lnSpc>
                          <a:spcPct val="100000"/>
                        </a:lnSpc>
                        <a:spcBef>
                          <a:spcPts val="0"/>
                        </a:spcBef>
                        <a:spcAft>
                          <a:spcPts val="0"/>
                        </a:spcAft>
                        <a:buNone/>
                      </a:pPr>
                      <a:r>
                        <a:rPr lang="en-US" sz="1600" b="0" i="0" u="none" strike="noStrike" noProof="0">
                          <a:effectLst/>
                          <a:latin typeface="Calibri"/>
                        </a:rPr>
                        <a:t>Communities for a Better Environment</a:t>
                      </a:r>
                    </a:p>
                  </a:txBody>
                  <a:tcPr marL="0" marR="0" marT="0" marB="0" anchor="ctr"/>
                </a:tc>
                <a:extLst>
                  <a:ext uri="{0D108BD9-81ED-4DB2-BD59-A6C34878D82A}">
                    <a16:rowId xmlns:a16="http://schemas.microsoft.com/office/drawing/2014/main" val="2144388728"/>
                  </a:ext>
                </a:extLst>
              </a:tr>
              <a:tr h="252209">
                <a:tc>
                  <a:txBody>
                    <a:bodyPr/>
                    <a:lstStyle/>
                    <a:p>
                      <a:pPr lvl="0">
                        <a:buNone/>
                      </a:pPr>
                      <a:r>
                        <a:rPr lang="en-US" sz="1600">
                          <a:effectLst/>
                        </a:rPr>
                        <a:t>Najah Louis</a:t>
                      </a:r>
                    </a:p>
                  </a:txBody>
                  <a:tcPr marL="0" marR="0" marT="0" marB="0" anchor="ctr"/>
                </a:tc>
                <a:tc>
                  <a:txBody>
                    <a:bodyPr/>
                    <a:lstStyle/>
                    <a:p>
                      <a:pPr lvl="0">
                        <a:buNone/>
                      </a:pPr>
                      <a:r>
                        <a:rPr lang="en-US" sz="1600">
                          <a:effectLst/>
                        </a:rPr>
                        <a:t>National Resources Defense Council</a:t>
                      </a:r>
                    </a:p>
                  </a:txBody>
                  <a:tcPr marL="0" marR="0" marT="0" marB="0" anchor="ctr"/>
                </a:tc>
                <a:extLst>
                  <a:ext uri="{0D108BD9-81ED-4DB2-BD59-A6C34878D82A}">
                    <a16:rowId xmlns:a16="http://schemas.microsoft.com/office/drawing/2014/main" val="2952653822"/>
                  </a:ext>
                </a:extLst>
              </a:tr>
              <a:tr h="252209">
                <a:tc>
                  <a:txBody>
                    <a:bodyPr/>
                    <a:lstStyle/>
                    <a:p>
                      <a:pPr lvl="0">
                        <a:buNone/>
                      </a:pPr>
                      <a:r>
                        <a:rPr lang="en-US" sz="1600">
                          <a:effectLst/>
                        </a:rPr>
                        <a:t>Jocelyn Del Real</a:t>
                      </a:r>
                    </a:p>
                  </a:txBody>
                  <a:tcPr marL="0" marR="0" marT="0" marB="0" anchor="ctr"/>
                </a:tc>
                <a:tc>
                  <a:txBody>
                    <a:bodyPr/>
                    <a:lstStyle/>
                    <a:p>
                      <a:pPr lvl="0" algn="l">
                        <a:lnSpc>
                          <a:spcPct val="100000"/>
                        </a:lnSpc>
                        <a:spcBef>
                          <a:spcPts val="0"/>
                        </a:spcBef>
                        <a:spcAft>
                          <a:spcPts val="0"/>
                        </a:spcAft>
                        <a:buNone/>
                      </a:pPr>
                      <a:r>
                        <a:rPr lang="en-US" sz="1600" b="0" i="0" u="none" strike="noStrike" noProof="0">
                          <a:effectLst/>
                          <a:latin typeface="Calibri"/>
                        </a:rPr>
                        <a:t>East Yard Communities for Environmental Justice</a:t>
                      </a:r>
                    </a:p>
                  </a:txBody>
                  <a:tcPr marL="0" marR="0" marT="0" marB="0" anchor="ctr"/>
                </a:tc>
                <a:extLst>
                  <a:ext uri="{0D108BD9-81ED-4DB2-BD59-A6C34878D82A}">
                    <a16:rowId xmlns:a16="http://schemas.microsoft.com/office/drawing/2014/main" val="3130952111"/>
                  </a:ext>
                </a:extLst>
              </a:tr>
              <a:tr h="252209">
                <a:tc>
                  <a:txBody>
                    <a:bodyPr/>
                    <a:lstStyle/>
                    <a:p>
                      <a:pPr lvl="0">
                        <a:buNone/>
                      </a:pPr>
                      <a:r>
                        <a:rPr lang="en-US" sz="1600">
                          <a:effectLst/>
                        </a:rPr>
                        <a:t>Chris Chavez</a:t>
                      </a:r>
                    </a:p>
                  </a:txBody>
                  <a:tcPr marL="0" marR="0" marT="0" marB="0" anchor="ctr"/>
                </a:tc>
                <a:tc>
                  <a:txBody>
                    <a:bodyPr/>
                    <a:lstStyle/>
                    <a:p>
                      <a:pPr lvl="0">
                        <a:buNone/>
                      </a:pPr>
                      <a:r>
                        <a:rPr lang="en-US" sz="1600">
                          <a:effectLst/>
                        </a:rPr>
                        <a:t>Coalition for Clean Air</a:t>
                      </a:r>
                    </a:p>
                  </a:txBody>
                  <a:tcPr marL="0" marR="0" marT="0" marB="0" anchor="ctr"/>
                </a:tc>
                <a:extLst>
                  <a:ext uri="{0D108BD9-81ED-4DB2-BD59-A6C34878D82A}">
                    <a16:rowId xmlns:a16="http://schemas.microsoft.com/office/drawing/2014/main" val="3586180156"/>
                  </a:ext>
                </a:extLst>
              </a:tr>
              <a:tr h="252209">
                <a:tc>
                  <a:txBody>
                    <a:bodyPr/>
                    <a:lstStyle/>
                    <a:p>
                      <a:pPr lvl="0">
                        <a:buNone/>
                      </a:pPr>
                      <a:r>
                        <a:rPr lang="en-US" sz="1600">
                          <a:effectLst/>
                        </a:rPr>
                        <a:t>Dr. Joe Lyou</a:t>
                      </a:r>
                    </a:p>
                  </a:txBody>
                  <a:tcPr marL="0" marR="0" marT="0" marB="0" anchor="ctr"/>
                </a:tc>
                <a:tc>
                  <a:txBody>
                    <a:bodyPr/>
                    <a:lstStyle/>
                    <a:p>
                      <a:pPr lvl="0">
                        <a:buNone/>
                      </a:pPr>
                      <a:r>
                        <a:rPr lang="en-US" sz="1600">
                          <a:effectLst/>
                        </a:rPr>
                        <a:t>Coalition for Clean Air</a:t>
                      </a:r>
                    </a:p>
                  </a:txBody>
                  <a:tcPr marL="0" marR="0" marT="0" marB="0" anchor="ctr"/>
                </a:tc>
                <a:extLst>
                  <a:ext uri="{0D108BD9-81ED-4DB2-BD59-A6C34878D82A}">
                    <a16:rowId xmlns:a16="http://schemas.microsoft.com/office/drawing/2014/main" val="4094720190"/>
                  </a:ext>
                </a:extLst>
              </a:tr>
              <a:tr h="252209">
                <a:tc>
                  <a:txBody>
                    <a:bodyPr/>
                    <a:lstStyle/>
                    <a:p>
                      <a:pPr lvl="0">
                        <a:buNone/>
                      </a:pPr>
                      <a:r>
                        <a:rPr lang="en-US" sz="1600">
                          <a:effectLst/>
                        </a:rPr>
                        <a:t>Viviana Gomez</a:t>
                      </a:r>
                    </a:p>
                  </a:txBody>
                  <a:tcPr marL="0" marR="0" marT="0" marB="0" anchor="ctr"/>
                </a:tc>
                <a:tc>
                  <a:txBody>
                    <a:bodyPr/>
                    <a:lstStyle/>
                    <a:p>
                      <a:pPr lvl="0">
                        <a:buNone/>
                      </a:pPr>
                      <a:r>
                        <a:rPr lang="en-US" sz="1600">
                          <a:effectLst/>
                        </a:rPr>
                        <a:t>LA County Supervisor Janice Hahn</a:t>
                      </a:r>
                    </a:p>
                  </a:txBody>
                  <a:tcPr marL="0" marR="0" marT="0" marB="0" anchor="ctr"/>
                </a:tc>
                <a:extLst>
                  <a:ext uri="{0D108BD9-81ED-4DB2-BD59-A6C34878D82A}">
                    <a16:rowId xmlns:a16="http://schemas.microsoft.com/office/drawing/2014/main" val="287834334"/>
                  </a:ext>
                </a:extLst>
              </a:tr>
              <a:tr h="252209">
                <a:tc>
                  <a:txBody>
                    <a:bodyPr/>
                    <a:lstStyle/>
                    <a:p>
                      <a:pPr lvl="0">
                        <a:buNone/>
                      </a:pPr>
                      <a:r>
                        <a:rPr lang="en-US" sz="1600">
                          <a:effectLst/>
                        </a:rPr>
                        <a:t>Lilly O'Brien</a:t>
                      </a:r>
                    </a:p>
                  </a:txBody>
                  <a:tcPr marL="0" marR="0" marT="0" marB="0" anchor="ctr"/>
                </a:tc>
                <a:tc>
                  <a:txBody>
                    <a:bodyPr/>
                    <a:lstStyle/>
                    <a:p>
                      <a:pPr lvl="0">
                        <a:buNone/>
                      </a:pPr>
                      <a:r>
                        <a:rPr lang="en-US" sz="1600">
                          <a:effectLst/>
                        </a:rPr>
                        <a:t>LA County Supervisor Holly Mitchell</a:t>
                      </a:r>
                    </a:p>
                  </a:txBody>
                  <a:tcPr marL="0" marR="0" marT="0" marB="0" anchor="ctr"/>
                </a:tc>
                <a:extLst>
                  <a:ext uri="{0D108BD9-81ED-4DB2-BD59-A6C34878D82A}">
                    <a16:rowId xmlns:a16="http://schemas.microsoft.com/office/drawing/2014/main" val="2659799584"/>
                  </a:ext>
                </a:extLst>
              </a:tr>
              <a:tr h="252209">
                <a:tc>
                  <a:txBody>
                    <a:bodyPr/>
                    <a:lstStyle/>
                    <a:p>
                      <a:pPr lvl="0">
                        <a:buNone/>
                      </a:pPr>
                      <a:r>
                        <a:rPr lang="en-US" sz="1600">
                          <a:effectLst/>
                        </a:rPr>
                        <a:t>Dan Rodman</a:t>
                      </a:r>
                    </a:p>
                  </a:txBody>
                  <a:tcPr marL="0" marR="0" marT="0" marB="0" anchor="ctr"/>
                </a:tc>
                <a:tc>
                  <a:txBody>
                    <a:bodyPr/>
                    <a:lstStyle/>
                    <a:p>
                      <a:pPr lvl="0">
                        <a:buNone/>
                      </a:pPr>
                      <a:r>
                        <a:rPr lang="en-US" sz="1600">
                          <a:effectLst/>
                        </a:rPr>
                        <a:t>City of LA</a:t>
                      </a:r>
                    </a:p>
                  </a:txBody>
                  <a:tcPr marL="0" marR="0" marT="0" marB="0" anchor="ctr"/>
                </a:tc>
                <a:extLst>
                  <a:ext uri="{0D108BD9-81ED-4DB2-BD59-A6C34878D82A}">
                    <a16:rowId xmlns:a16="http://schemas.microsoft.com/office/drawing/2014/main" val="3868390012"/>
                  </a:ext>
                </a:extLst>
              </a:tr>
              <a:tr h="252209">
                <a:tc>
                  <a:txBody>
                    <a:bodyPr/>
                    <a:lstStyle/>
                    <a:p>
                      <a:pPr lvl="0">
                        <a:buNone/>
                      </a:pPr>
                      <a:r>
                        <a:rPr lang="en-US" sz="1600">
                          <a:effectLst/>
                        </a:rPr>
                        <a:t>Gloria Roberts</a:t>
                      </a:r>
                    </a:p>
                  </a:txBody>
                  <a:tcPr marL="0" marR="0" marT="0" marB="0" anchor="ctr"/>
                </a:tc>
                <a:tc>
                  <a:txBody>
                    <a:bodyPr/>
                    <a:lstStyle/>
                    <a:p>
                      <a:pPr lvl="0">
                        <a:buNone/>
                      </a:pPr>
                      <a:r>
                        <a:rPr lang="en-US" sz="1600">
                          <a:effectLst/>
                        </a:rPr>
                        <a:t>Caltrans</a:t>
                      </a:r>
                    </a:p>
                  </a:txBody>
                  <a:tcPr marL="0" marR="0" marT="0" marB="0" anchor="ctr"/>
                </a:tc>
                <a:extLst>
                  <a:ext uri="{0D108BD9-81ED-4DB2-BD59-A6C34878D82A}">
                    <a16:rowId xmlns:a16="http://schemas.microsoft.com/office/drawing/2014/main" val="223529137"/>
                  </a:ext>
                </a:extLst>
              </a:tr>
              <a:tr h="252209">
                <a:tc>
                  <a:txBody>
                    <a:bodyPr/>
                    <a:lstStyle/>
                    <a:p>
                      <a:pPr lvl="0">
                        <a:buNone/>
                      </a:pPr>
                      <a:r>
                        <a:rPr lang="en-US" sz="1600">
                          <a:effectLst/>
                        </a:rPr>
                        <a:t>Michael Samulon</a:t>
                      </a:r>
                    </a:p>
                  </a:txBody>
                  <a:tcPr marL="0" marR="0" marT="0" marB="0" anchor="ctr"/>
                </a:tc>
                <a:tc>
                  <a:txBody>
                    <a:bodyPr/>
                    <a:lstStyle/>
                    <a:p>
                      <a:pPr lvl="0">
                        <a:buNone/>
                      </a:pPr>
                      <a:r>
                        <a:rPr lang="en-US" sz="1600">
                          <a:effectLst/>
                        </a:rPr>
                        <a:t>City of LA</a:t>
                      </a:r>
                    </a:p>
                  </a:txBody>
                  <a:tcPr marL="0" marR="0" marT="0" marB="0" anchor="ctr"/>
                </a:tc>
                <a:extLst>
                  <a:ext uri="{0D108BD9-81ED-4DB2-BD59-A6C34878D82A}">
                    <a16:rowId xmlns:a16="http://schemas.microsoft.com/office/drawing/2014/main" val="3365492062"/>
                  </a:ext>
                </a:extLst>
              </a:tr>
              <a:tr h="252209">
                <a:tc>
                  <a:txBody>
                    <a:bodyPr/>
                    <a:lstStyle/>
                    <a:p>
                      <a:pPr lvl="0">
                        <a:buNone/>
                      </a:pPr>
                      <a:r>
                        <a:rPr lang="en-US" sz="1600">
                          <a:effectLst/>
                        </a:rPr>
                        <a:t>Kareem Gongora</a:t>
                      </a:r>
                    </a:p>
                  </a:txBody>
                  <a:tcPr marL="0" marR="0" marT="0" marB="0" anchor="ctr"/>
                </a:tc>
                <a:tc>
                  <a:txBody>
                    <a:bodyPr/>
                    <a:lstStyle/>
                    <a:p>
                      <a:pPr lvl="0">
                        <a:buNone/>
                      </a:pPr>
                      <a:r>
                        <a:rPr lang="en-US" sz="1600">
                          <a:effectLst/>
                        </a:rPr>
                        <a:t>Coalition for Clean Air</a:t>
                      </a:r>
                    </a:p>
                  </a:txBody>
                  <a:tcPr marL="0" marR="0" marT="0" marB="0" anchor="ctr"/>
                </a:tc>
                <a:extLst>
                  <a:ext uri="{0D108BD9-81ED-4DB2-BD59-A6C34878D82A}">
                    <a16:rowId xmlns:a16="http://schemas.microsoft.com/office/drawing/2014/main" val="3531506307"/>
                  </a:ext>
                </a:extLst>
              </a:tr>
            </a:tbl>
          </a:graphicData>
        </a:graphic>
      </p:graphicFrame>
    </p:spTree>
    <p:extLst>
      <p:ext uri="{BB962C8B-B14F-4D97-AF65-F5344CB8AC3E}">
        <p14:creationId xmlns:p14="http://schemas.microsoft.com/office/powerpoint/2010/main" val="29186393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093AE-FED4-4AA9-8B17-1947ADAF7427}"/>
              </a:ext>
            </a:extLst>
          </p:cNvPr>
          <p:cNvSpPr>
            <a:spLocks noGrp="1"/>
          </p:cNvSpPr>
          <p:nvPr>
            <p:ph type="title"/>
          </p:nvPr>
        </p:nvSpPr>
        <p:spPr>
          <a:xfrm>
            <a:off x="101958" y="285749"/>
            <a:ext cx="9485661" cy="429145"/>
          </a:xfrm>
        </p:spPr>
        <p:txBody>
          <a:bodyPr/>
          <a:lstStyle/>
          <a:p>
            <a:r>
              <a:rPr lang="en-US"/>
              <a:t>Industry Focus Group Questions</a:t>
            </a:r>
          </a:p>
        </p:txBody>
      </p:sp>
      <p:sp>
        <p:nvSpPr>
          <p:cNvPr id="3" name="Content Placeholder 2">
            <a:extLst>
              <a:ext uri="{FF2B5EF4-FFF2-40B4-BE49-F238E27FC236}">
                <a16:creationId xmlns:a16="http://schemas.microsoft.com/office/drawing/2014/main" id="{45D5787C-6825-4FFD-A6D3-4D7ECCD903FD}"/>
              </a:ext>
            </a:extLst>
          </p:cNvPr>
          <p:cNvSpPr>
            <a:spLocks noGrp="1"/>
          </p:cNvSpPr>
          <p:nvPr>
            <p:ph idx="1"/>
          </p:nvPr>
        </p:nvSpPr>
        <p:spPr>
          <a:xfrm>
            <a:off x="380999" y="1049834"/>
            <a:ext cx="10774681" cy="3677065"/>
          </a:xfrm>
        </p:spPr>
        <p:txBody>
          <a:bodyPr vert="horz" lIns="91440" tIns="45720" rIns="91440" bIns="45720" rtlCol="0" anchor="t">
            <a:noAutofit/>
          </a:bodyPr>
          <a:lstStyle/>
          <a:p>
            <a:pPr marL="0" indent="0">
              <a:lnSpc>
                <a:spcPct val="100000"/>
              </a:lnSpc>
              <a:spcAft>
                <a:spcPts val="1200"/>
              </a:spcAft>
              <a:buNone/>
            </a:pPr>
            <a:r>
              <a:rPr lang="en-US" sz="2800" b="1">
                <a:solidFill>
                  <a:schemeClr val="accent1"/>
                </a:solidFill>
              </a:rPr>
              <a:t>Operational Fit</a:t>
            </a:r>
          </a:p>
        </p:txBody>
      </p:sp>
      <p:sp>
        <p:nvSpPr>
          <p:cNvPr id="4" name="Slide Number Placeholder 3">
            <a:extLst>
              <a:ext uri="{FF2B5EF4-FFF2-40B4-BE49-F238E27FC236}">
                <a16:creationId xmlns:a16="http://schemas.microsoft.com/office/drawing/2014/main" id="{8AEA60D0-F984-4A2D-802F-B72764CEE20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81F9DCD-0574-60EE-19B7-FB32C37790A3}"/>
              </a:ext>
            </a:extLst>
          </p:cNvPr>
          <p:cNvSpPr txBox="1"/>
          <p:nvPr/>
        </p:nvSpPr>
        <p:spPr>
          <a:xfrm>
            <a:off x="517407" y="1909703"/>
            <a:ext cx="703674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9" name="Content Placeholder 2">
            <a:extLst>
              <a:ext uri="{FF2B5EF4-FFF2-40B4-BE49-F238E27FC236}">
                <a16:creationId xmlns:a16="http://schemas.microsoft.com/office/drawing/2014/main" id="{98FE120B-2E56-52F3-9B17-1B55E9C803F5}"/>
              </a:ext>
            </a:extLst>
          </p:cNvPr>
          <p:cNvSpPr txBox="1">
            <a:spLocks/>
          </p:cNvSpPr>
          <p:nvPr/>
        </p:nvSpPr>
        <p:spPr>
          <a:xfrm>
            <a:off x="462884" y="1913245"/>
            <a:ext cx="11265371" cy="4742065"/>
          </a:xfrm>
          <a:prstGeom prst="rect">
            <a:avLst/>
          </a:prstGeom>
        </p:spPr>
        <p:txBody>
          <a:bodyPr vert="horz" lIns="91440" tIns="45720" rIns="91440" bIns="45720" rtlCol="0" anchor="t">
            <a:norm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buFont typeface="Arial,Sans-Serif"/>
              <a:buChar char="•"/>
            </a:pPr>
            <a:r>
              <a:rPr lang="en-US" sz="2400" i="1">
                <a:ea typeface="+mn-lt"/>
                <a:cs typeface="+mn-lt"/>
              </a:rPr>
              <a:t>How would fleets incorporate a regional charging facility into operations?</a:t>
            </a:r>
            <a:endParaRPr lang="en-US" sz="2400">
              <a:ea typeface="+mn-lt"/>
              <a:cs typeface="+mn-lt"/>
            </a:endParaRPr>
          </a:p>
          <a:p>
            <a:pPr marL="342900" indent="-342900">
              <a:lnSpc>
                <a:spcPct val="100000"/>
              </a:lnSpc>
              <a:spcBef>
                <a:spcPts val="0"/>
              </a:spcBef>
              <a:buFont typeface="Arial,Sans-Serif"/>
              <a:buChar char="•"/>
            </a:pPr>
            <a:endParaRPr lang="en-US" sz="2400">
              <a:ea typeface="+mn-lt"/>
              <a:cs typeface="+mn-lt"/>
            </a:endParaRPr>
          </a:p>
          <a:p>
            <a:pPr marL="342900" indent="-342900">
              <a:lnSpc>
                <a:spcPct val="100000"/>
              </a:lnSpc>
              <a:spcBef>
                <a:spcPts val="0"/>
              </a:spcBef>
              <a:buFont typeface="Arial,Sans-Serif"/>
              <a:buChar char="•"/>
            </a:pPr>
            <a:r>
              <a:rPr lang="en-US" sz="2400" i="1">
                <a:ea typeface="+mn-lt"/>
                <a:cs typeface="+mn-lt"/>
              </a:rPr>
              <a:t>How could a facility’s role change over time to ensure utilization in the near term and meet the needs of increased BEV adoption? </a:t>
            </a:r>
            <a:endParaRPr lang="en-US" sz="2400">
              <a:ea typeface="+mn-lt"/>
              <a:cs typeface="+mn-lt"/>
            </a:endParaRPr>
          </a:p>
          <a:p>
            <a:pPr marL="342900" indent="-342900">
              <a:lnSpc>
                <a:spcPct val="100000"/>
              </a:lnSpc>
              <a:spcBef>
                <a:spcPts val="0"/>
              </a:spcBef>
              <a:buFont typeface="Arial,Sans-Serif"/>
              <a:buChar char="•"/>
            </a:pPr>
            <a:endParaRPr lang="en-US" sz="2400">
              <a:ea typeface="+mn-lt"/>
              <a:cs typeface="+mn-lt"/>
            </a:endParaRPr>
          </a:p>
          <a:p>
            <a:pPr marL="342900" indent="-342900">
              <a:lnSpc>
                <a:spcPct val="100000"/>
              </a:lnSpc>
              <a:spcBef>
                <a:spcPts val="0"/>
              </a:spcBef>
              <a:buFont typeface="Arial,Sans-Serif"/>
              <a:buChar char="•"/>
            </a:pPr>
            <a:r>
              <a:rPr lang="en-US" sz="2400" i="1">
                <a:ea typeface="+mn-lt"/>
                <a:cs typeface="+mn-lt"/>
              </a:rPr>
              <a:t>Would there be anticipated changes in needs for truck + trailer vs bobtail charging? Opportunity vs overnight charging?</a:t>
            </a:r>
            <a:endParaRPr lang="en-US" sz="2400">
              <a:ea typeface="+mn-lt"/>
              <a:cs typeface="+mn-lt"/>
            </a:endParaRPr>
          </a:p>
          <a:p>
            <a:pPr marL="342900" indent="-342900">
              <a:lnSpc>
                <a:spcPct val="100000"/>
              </a:lnSpc>
              <a:spcBef>
                <a:spcPts val="0"/>
              </a:spcBef>
              <a:buFont typeface="Arial,Sans-Serif"/>
              <a:buChar char="•"/>
            </a:pPr>
            <a:endParaRPr lang="en-US" sz="2400">
              <a:ea typeface="+mn-lt"/>
              <a:cs typeface="+mn-lt"/>
            </a:endParaRPr>
          </a:p>
          <a:p>
            <a:pPr marL="342900" indent="-342900">
              <a:lnSpc>
                <a:spcPct val="100000"/>
              </a:lnSpc>
              <a:spcBef>
                <a:spcPts val="0"/>
              </a:spcBef>
              <a:buFont typeface="Arial,Sans-Serif"/>
              <a:buChar char="•"/>
            </a:pPr>
            <a:r>
              <a:rPr lang="en-US" sz="2400" i="1">
                <a:ea typeface="+mn-lt"/>
                <a:cs typeface="+mn-lt"/>
              </a:rPr>
              <a:t>What other amenities should be on-site or adjacent to encourage truck drivers to use the facility?</a:t>
            </a:r>
            <a:endParaRPr lang="en-US"/>
          </a:p>
          <a:p>
            <a:pPr marL="0" indent="0">
              <a:buNone/>
            </a:pPr>
            <a:endParaRPr lang="en-US" sz="2400">
              <a:ea typeface="Calibri" panose="020F0502020204030204"/>
              <a:cs typeface="Calibri"/>
            </a:endParaRPr>
          </a:p>
        </p:txBody>
      </p:sp>
    </p:spTree>
    <p:extLst>
      <p:ext uri="{BB962C8B-B14F-4D97-AF65-F5344CB8AC3E}">
        <p14:creationId xmlns:p14="http://schemas.microsoft.com/office/powerpoint/2010/main" val="30971111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093AE-FED4-4AA9-8B17-1947ADAF7427}"/>
              </a:ext>
            </a:extLst>
          </p:cNvPr>
          <p:cNvSpPr>
            <a:spLocks noGrp="1"/>
          </p:cNvSpPr>
          <p:nvPr>
            <p:ph type="title"/>
          </p:nvPr>
        </p:nvSpPr>
        <p:spPr>
          <a:xfrm>
            <a:off x="101958" y="285749"/>
            <a:ext cx="9485661" cy="429145"/>
          </a:xfrm>
        </p:spPr>
        <p:txBody>
          <a:bodyPr/>
          <a:lstStyle/>
          <a:p>
            <a:r>
              <a:rPr lang="en-US"/>
              <a:t>Focus Group Highlights</a:t>
            </a:r>
          </a:p>
        </p:txBody>
      </p:sp>
      <p:sp>
        <p:nvSpPr>
          <p:cNvPr id="3" name="Content Placeholder 2">
            <a:extLst>
              <a:ext uri="{FF2B5EF4-FFF2-40B4-BE49-F238E27FC236}">
                <a16:creationId xmlns:a16="http://schemas.microsoft.com/office/drawing/2014/main" id="{45D5787C-6825-4FFD-A6D3-4D7ECCD903FD}"/>
              </a:ext>
            </a:extLst>
          </p:cNvPr>
          <p:cNvSpPr>
            <a:spLocks noGrp="1"/>
          </p:cNvSpPr>
          <p:nvPr>
            <p:ph idx="1"/>
          </p:nvPr>
        </p:nvSpPr>
        <p:spPr>
          <a:xfrm>
            <a:off x="380999" y="1049834"/>
            <a:ext cx="10774681" cy="3677065"/>
          </a:xfrm>
        </p:spPr>
        <p:txBody>
          <a:bodyPr vert="horz" lIns="91440" tIns="45720" rIns="91440" bIns="45720" rtlCol="0" anchor="t">
            <a:noAutofit/>
          </a:bodyPr>
          <a:lstStyle/>
          <a:p>
            <a:pPr marL="0" indent="0">
              <a:lnSpc>
                <a:spcPct val="100000"/>
              </a:lnSpc>
              <a:spcAft>
                <a:spcPts val="1200"/>
              </a:spcAft>
              <a:buNone/>
            </a:pPr>
            <a:r>
              <a:rPr lang="en-US" sz="2800" b="1">
                <a:solidFill>
                  <a:schemeClr val="accent1"/>
                </a:solidFill>
              </a:rPr>
              <a:t>Operational Fit</a:t>
            </a:r>
          </a:p>
        </p:txBody>
      </p:sp>
      <p:sp>
        <p:nvSpPr>
          <p:cNvPr id="4" name="Slide Number Placeholder 3">
            <a:extLst>
              <a:ext uri="{FF2B5EF4-FFF2-40B4-BE49-F238E27FC236}">
                <a16:creationId xmlns:a16="http://schemas.microsoft.com/office/drawing/2014/main" id="{8AEA60D0-F984-4A2D-802F-B72764CEE20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81F9DCD-0574-60EE-19B7-FB32C37790A3}"/>
              </a:ext>
            </a:extLst>
          </p:cNvPr>
          <p:cNvSpPr txBox="1"/>
          <p:nvPr/>
        </p:nvSpPr>
        <p:spPr>
          <a:xfrm>
            <a:off x="517407" y="1909703"/>
            <a:ext cx="703674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9" name="Content Placeholder 2">
            <a:extLst>
              <a:ext uri="{FF2B5EF4-FFF2-40B4-BE49-F238E27FC236}">
                <a16:creationId xmlns:a16="http://schemas.microsoft.com/office/drawing/2014/main" id="{98FE120B-2E56-52F3-9B17-1B55E9C803F5}"/>
              </a:ext>
            </a:extLst>
          </p:cNvPr>
          <p:cNvSpPr txBox="1">
            <a:spLocks/>
          </p:cNvSpPr>
          <p:nvPr/>
        </p:nvSpPr>
        <p:spPr>
          <a:xfrm>
            <a:off x="462884" y="1913245"/>
            <a:ext cx="11265371" cy="4742065"/>
          </a:xfrm>
          <a:prstGeom prst="rect">
            <a:avLst/>
          </a:prstGeom>
        </p:spPr>
        <p:txBody>
          <a:bodyPr vert="horz" lIns="91440" tIns="45720" rIns="91440" bIns="45720" rtlCol="0" anchor="t">
            <a:norm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ea typeface="+mn-lt"/>
                <a:cs typeface="+mn-lt"/>
              </a:rPr>
              <a:t>MD/HD charging facilities need to be reliable to ensure the ongoing operations of fleets. </a:t>
            </a:r>
            <a:r>
              <a:rPr lang="en-US" sz="2400" i="1">
                <a:ea typeface="+mn-lt"/>
                <a:cs typeface="+mn-lt"/>
              </a:rPr>
              <a:t>(Rustam Kocher, WattEV)</a:t>
            </a:r>
            <a:endParaRPr lang="en-US" sz="2400">
              <a:ea typeface="+mn-lt"/>
              <a:cs typeface="+mn-lt"/>
            </a:endParaRPr>
          </a:p>
          <a:p>
            <a:r>
              <a:rPr lang="en-US" sz="2400">
                <a:ea typeface="+mn-lt"/>
                <a:cs typeface="+mn-lt"/>
              </a:rPr>
              <a:t>Site design needs to prioritize maneuverability and streamlining. </a:t>
            </a:r>
            <a:r>
              <a:rPr lang="en-US" sz="2400" i="1">
                <a:ea typeface="+mn-lt"/>
                <a:cs typeface="+mn-lt"/>
              </a:rPr>
              <a:t>(JT Steenkamp, Prologis)</a:t>
            </a:r>
            <a:r>
              <a:rPr lang="en-US" sz="2400">
                <a:ea typeface="+mn-lt"/>
                <a:cs typeface="+mn-lt"/>
              </a:rPr>
              <a:t> </a:t>
            </a:r>
          </a:p>
          <a:p>
            <a:r>
              <a:rPr lang="en-US" sz="2400">
                <a:ea typeface="Calibri" panose="020F0502020204030204"/>
                <a:cs typeface="Calibri"/>
              </a:rPr>
              <a:t>There is a need for public charging, but larger fleets will likely want their own infrastructure to minimize risk with insurance and cargo on site. </a:t>
            </a:r>
            <a:r>
              <a:rPr lang="en-US" sz="2400" i="1">
                <a:ea typeface="Calibri" panose="020F0502020204030204"/>
                <a:cs typeface="Calibri"/>
              </a:rPr>
              <a:t>(Tony Williamson, TTSI)</a:t>
            </a:r>
            <a:endParaRPr lang="en-US" sz="2400">
              <a:ea typeface="Calibri" panose="020F0502020204030204"/>
              <a:cs typeface="Calibri"/>
            </a:endParaRPr>
          </a:p>
          <a:p>
            <a:r>
              <a:rPr lang="en-US" sz="2400">
                <a:ea typeface="Calibri" panose="020F0502020204030204"/>
                <a:cs typeface="Calibri"/>
              </a:rPr>
              <a:t>Industry perspective to understand drivers' needs and determine what is required to make the switch to ZE is critical. </a:t>
            </a:r>
            <a:r>
              <a:rPr lang="en-US" sz="2400" i="1">
                <a:ea typeface="Calibri" panose="020F0502020204030204"/>
                <a:cs typeface="Calibri"/>
              </a:rPr>
              <a:t>(Rick Cameron, Port of Long Beach)</a:t>
            </a:r>
          </a:p>
          <a:p>
            <a:pPr marL="0" indent="0">
              <a:buNone/>
            </a:pPr>
            <a:endParaRPr lang="en-US" sz="2400">
              <a:ea typeface="Calibri" panose="020F0502020204030204"/>
              <a:cs typeface="Calibri"/>
            </a:endParaRPr>
          </a:p>
        </p:txBody>
      </p:sp>
    </p:spTree>
    <p:extLst>
      <p:ext uri="{BB962C8B-B14F-4D97-AF65-F5344CB8AC3E}">
        <p14:creationId xmlns:p14="http://schemas.microsoft.com/office/powerpoint/2010/main" val="147216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5D5787C-6825-4FFD-A6D3-4D7ECCD903FD}"/>
              </a:ext>
            </a:extLst>
          </p:cNvPr>
          <p:cNvSpPr>
            <a:spLocks noGrp="1"/>
          </p:cNvSpPr>
          <p:nvPr>
            <p:ph idx="1"/>
          </p:nvPr>
        </p:nvSpPr>
        <p:spPr>
          <a:xfrm>
            <a:off x="380999" y="1167890"/>
            <a:ext cx="10774681" cy="3677065"/>
          </a:xfrm>
        </p:spPr>
        <p:txBody>
          <a:bodyPr vert="horz" lIns="91440" tIns="45720" rIns="91440" bIns="45720" rtlCol="0" anchor="t">
            <a:noAutofit/>
          </a:bodyPr>
          <a:lstStyle/>
          <a:p>
            <a:pPr marL="0" indent="0">
              <a:lnSpc>
                <a:spcPct val="100000"/>
              </a:lnSpc>
              <a:spcAft>
                <a:spcPts val="1200"/>
              </a:spcAft>
              <a:buNone/>
            </a:pPr>
            <a:r>
              <a:rPr lang="en-US" sz="2800" b="1">
                <a:solidFill>
                  <a:schemeClr val="accent1"/>
                </a:solidFill>
              </a:rPr>
              <a:t>Energy Needs</a:t>
            </a:r>
            <a:endParaRPr lang="en-US"/>
          </a:p>
        </p:txBody>
      </p:sp>
      <p:sp>
        <p:nvSpPr>
          <p:cNvPr id="4" name="Slide Number Placeholder 3">
            <a:extLst>
              <a:ext uri="{FF2B5EF4-FFF2-40B4-BE49-F238E27FC236}">
                <a16:creationId xmlns:a16="http://schemas.microsoft.com/office/drawing/2014/main" id="{8AEA60D0-F984-4A2D-802F-B72764CEE20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81F9DCD-0574-60EE-19B7-FB32C37790A3}"/>
              </a:ext>
            </a:extLst>
          </p:cNvPr>
          <p:cNvSpPr txBox="1"/>
          <p:nvPr/>
        </p:nvSpPr>
        <p:spPr>
          <a:xfrm>
            <a:off x="517407" y="1909703"/>
            <a:ext cx="703674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9" name="Content Placeholder 2">
            <a:extLst>
              <a:ext uri="{FF2B5EF4-FFF2-40B4-BE49-F238E27FC236}">
                <a16:creationId xmlns:a16="http://schemas.microsoft.com/office/drawing/2014/main" id="{98FE120B-2E56-52F3-9B17-1B55E9C803F5}"/>
              </a:ext>
            </a:extLst>
          </p:cNvPr>
          <p:cNvSpPr txBox="1">
            <a:spLocks/>
          </p:cNvSpPr>
          <p:nvPr/>
        </p:nvSpPr>
        <p:spPr>
          <a:xfrm>
            <a:off x="462884" y="1675701"/>
            <a:ext cx="11265371" cy="4742065"/>
          </a:xfrm>
          <a:prstGeom prst="rect">
            <a:avLst/>
          </a:prstGeom>
        </p:spPr>
        <p:txBody>
          <a:bodyPr vert="horz" lIns="91440" tIns="45720" rIns="91440" bIns="45720" rtlCol="0" anchor="t">
            <a:norm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buFont typeface="Arial,Sans-Serif"/>
              <a:buChar char="•"/>
            </a:pPr>
            <a:r>
              <a:rPr lang="en-US" sz="2400" i="1">
                <a:ea typeface="+mn-lt"/>
                <a:cs typeface="+mn-lt"/>
              </a:rPr>
              <a:t>What are the industry needs for charging capacity and how are they or aren’t they being met?</a:t>
            </a:r>
            <a:endParaRPr lang="en-US" sz="2400">
              <a:ea typeface="+mn-lt"/>
              <a:cs typeface="+mn-lt"/>
            </a:endParaRPr>
          </a:p>
          <a:p>
            <a:pPr marL="342900" indent="-342900">
              <a:lnSpc>
                <a:spcPct val="100000"/>
              </a:lnSpc>
              <a:spcBef>
                <a:spcPts val="0"/>
              </a:spcBef>
              <a:buFont typeface="Arial,Sans-Serif"/>
              <a:buChar char="•"/>
            </a:pPr>
            <a:endParaRPr lang="en-US" sz="2400">
              <a:ea typeface="+mn-lt"/>
              <a:cs typeface="+mn-lt"/>
            </a:endParaRPr>
          </a:p>
          <a:p>
            <a:pPr marL="342900" indent="-342900">
              <a:lnSpc>
                <a:spcPct val="100000"/>
              </a:lnSpc>
              <a:spcBef>
                <a:spcPts val="0"/>
              </a:spcBef>
              <a:buFont typeface="Arial,Sans-Serif"/>
              <a:buChar char="•"/>
            </a:pPr>
            <a:r>
              <a:rPr lang="en-US" sz="2400" i="1">
                <a:ea typeface="+mn-lt"/>
                <a:cs typeface="+mn-lt"/>
              </a:rPr>
              <a:t>What should be resiliency requirements and how should DERs play a role?</a:t>
            </a:r>
          </a:p>
          <a:p>
            <a:pPr marL="171450" indent="-171450">
              <a:lnSpc>
                <a:spcPct val="100000"/>
              </a:lnSpc>
              <a:spcBef>
                <a:spcPts val="0"/>
              </a:spcBef>
              <a:buFont typeface="Courier New,monospace"/>
              <a:buChar char="○"/>
            </a:pPr>
            <a:endParaRPr lang="en-US" sz="2400">
              <a:ea typeface="+mn-lt"/>
              <a:cs typeface="+mn-lt"/>
            </a:endParaRPr>
          </a:p>
          <a:p>
            <a:pPr marL="342900" indent="-342900">
              <a:lnSpc>
                <a:spcPct val="100000"/>
              </a:lnSpc>
              <a:spcBef>
                <a:spcPts val="0"/>
              </a:spcBef>
              <a:buFont typeface="Arial,Sans-Serif"/>
              <a:buChar char="•"/>
            </a:pPr>
            <a:r>
              <a:rPr lang="en-US" sz="2400" i="1">
                <a:ea typeface="+mn-lt"/>
                <a:cs typeface="+mn-lt"/>
              </a:rPr>
              <a:t>With the current level of energy supply and forecast demand from Class 8 trucks, how can we ensure that the grid can support charging infrastructure?</a:t>
            </a:r>
            <a:endParaRPr lang="en-US" i="1">
              <a:ea typeface="+mn-lt"/>
              <a:cs typeface="+mn-lt"/>
            </a:endParaRPr>
          </a:p>
          <a:p>
            <a:endParaRPr lang="en-US" sz="2400" i="1">
              <a:ea typeface="+mn-lt"/>
              <a:cs typeface="+mn-lt"/>
            </a:endParaRPr>
          </a:p>
          <a:p>
            <a:endParaRPr lang="en-US" sz="2400">
              <a:ea typeface="Calibri" panose="020F0502020204030204"/>
              <a:cs typeface="Calibri"/>
            </a:endParaRPr>
          </a:p>
          <a:p>
            <a:pPr marL="0" indent="0">
              <a:buNone/>
            </a:pPr>
            <a:endParaRPr lang="en-US" sz="2400">
              <a:ea typeface="Calibri" panose="020F0502020204030204"/>
              <a:cs typeface="Calibri"/>
            </a:endParaRPr>
          </a:p>
        </p:txBody>
      </p:sp>
      <p:sp>
        <p:nvSpPr>
          <p:cNvPr id="10" name="Title 1">
            <a:extLst>
              <a:ext uri="{FF2B5EF4-FFF2-40B4-BE49-F238E27FC236}">
                <a16:creationId xmlns:a16="http://schemas.microsoft.com/office/drawing/2014/main" id="{CF14DDE1-0441-F698-EF0E-F02C409886EA}"/>
              </a:ext>
            </a:extLst>
          </p:cNvPr>
          <p:cNvSpPr txBox="1">
            <a:spLocks/>
          </p:cNvSpPr>
          <p:nvPr/>
        </p:nvSpPr>
        <p:spPr>
          <a:xfrm>
            <a:off x="48297" y="285749"/>
            <a:ext cx="9571520" cy="4398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r>
              <a:rPr lang="en-US"/>
              <a:t>Infrastructure Focus Group Questions</a:t>
            </a:r>
          </a:p>
        </p:txBody>
      </p:sp>
    </p:spTree>
    <p:extLst>
      <p:ext uri="{BB962C8B-B14F-4D97-AF65-F5344CB8AC3E}">
        <p14:creationId xmlns:p14="http://schemas.microsoft.com/office/powerpoint/2010/main" val="11752414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5D5787C-6825-4FFD-A6D3-4D7ECCD903FD}"/>
              </a:ext>
            </a:extLst>
          </p:cNvPr>
          <p:cNvSpPr>
            <a:spLocks noGrp="1"/>
          </p:cNvSpPr>
          <p:nvPr>
            <p:ph idx="1"/>
          </p:nvPr>
        </p:nvSpPr>
        <p:spPr>
          <a:xfrm>
            <a:off x="380999" y="1167890"/>
            <a:ext cx="10774681" cy="3677065"/>
          </a:xfrm>
        </p:spPr>
        <p:txBody>
          <a:bodyPr vert="horz" lIns="91440" tIns="45720" rIns="91440" bIns="45720" rtlCol="0" anchor="t">
            <a:noAutofit/>
          </a:bodyPr>
          <a:lstStyle/>
          <a:p>
            <a:pPr marL="0" indent="0">
              <a:lnSpc>
                <a:spcPct val="100000"/>
              </a:lnSpc>
              <a:spcAft>
                <a:spcPts val="1200"/>
              </a:spcAft>
              <a:buNone/>
            </a:pPr>
            <a:r>
              <a:rPr lang="en-US" sz="2800" b="1">
                <a:solidFill>
                  <a:schemeClr val="accent1"/>
                </a:solidFill>
              </a:rPr>
              <a:t>Energy Needs</a:t>
            </a:r>
            <a:endParaRPr lang="en-US"/>
          </a:p>
        </p:txBody>
      </p:sp>
      <p:sp>
        <p:nvSpPr>
          <p:cNvPr id="4" name="Slide Number Placeholder 3">
            <a:extLst>
              <a:ext uri="{FF2B5EF4-FFF2-40B4-BE49-F238E27FC236}">
                <a16:creationId xmlns:a16="http://schemas.microsoft.com/office/drawing/2014/main" id="{8AEA60D0-F984-4A2D-802F-B72764CEE20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81F9DCD-0574-60EE-19B7-FB32C37790A3}"/>
              </a:ext>
            </a:extLst>
          </p:cNvPr>
          <p:cNvSpPr txBox="1"/>
          <p:nvPr/>
        </p:nvSpPr>
        <p:spPr>
          <a:xfrm>
            <a:off x="517407" y="1909703"/>
            <a:ext cx="703674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9" name="Content Placeholder 2">
            <a:extLst>
              <a:ext uri="{FF2B5EF4-FFF2-40B4-BE49-F238E27FC236}">
                <a16:creationId xmlns:a16="http://schemas.microsoft.com/office/drawing/2014/main" id="{98FE120B-2E56-52F3-9B17-1B55E9C803F5}"/>
              </a:ext>
            </a:extLst>
          </p:cNvPr>
          <p:cNvSpPr txBox="1">
            <a:spLocks/>
          </p:cNvSpPr>
          <p:nvPr/>
        </p:nvSpPr>
        <p:spPr>
          <a:xfrm>
            <a:off x="462884" y="1675701"/>
            <a:ext cx="11265371" cy="4742065"/>
          </a:xfrm>
          <a:prstGeom prst="rect">
            <a:avLst/>
          </a:prstGeom>
        </p:spPr>
        <p:txBody>
          <a:bodyPr vert="horz" lIns="91440" tIns="45720" rIns="91440" bIns="45720" rtlCol="0" anchor="t">
            <a:norm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400" i="1">
              <a:ea typeface="+mn-lt"/>
              <a:cs typeface="+mn-lt"/>
            </a:endParaRPr>
          </a:p>
          <a:p>
            <a:r>
              <a:rPr lang="en-US" sz="2400">
                <a:ea typeface="+mn-lt"/>
                <a:cs typeface="+mn-lt"/>
              </a:rPr>
              <a:t>Power availability and Megawatt Charging System (MCS) must come together. Where does the energy come from to meet the peak charging challenge? </a:t>
            </a:r>
            <a:r>
              <a:rPr lang="en-US" sz="2400" i="1">
                <a:ea typeface="+mn-lt"/>
                <a:cs typeface="+mn-lt"/>
              </a:rPr>
              <a:t>(Thorsten Fischer, Daimler)</a:t>
            </a:r>
            <a:endParaRPr lang="en-US"/>
          </a:p>
          <a:p>
            <a:pPr marL="0" indent="0">
              <a:buNone/>
            </a:pPr>
            <a:endParaRPr lang="en-US" sz="2400" i="1">
              <a:ea typeface="+mn-lt"/>
              <a:cs typeface="+mn-lt"/>
            </a:endParaRPr>
          </a:p>
          <a:p>
            <a:r>
              <a:rPr lang="en-US" sz="2400">
                <a:ea typeface="+mn-lt"/>
                <a:cs typeface="+mn-lt"/>
              </a:rPr>
              <a:t>Generating electricity at the site (i.e. solar panels) can help offset of the peak hour demands or overall electric grid capacity. </a:t>
            </a:r>
            <a:r>
              <a:rPr lang="en-US" sz="2400" i="1">
                <a:ea typeface="+mn-lt"/>
                <a:cs typeface="+mn-lt"/>
              </a:rPr>
              <a:t>(Ron Hunt, Forum Mobility)</a:t>
            </a:r>
            <a:endParaRPr lang="en-US" sz="2400">
              <a:ea typeface="+mn-lt"/>
              <a:cs typeface="+mn-lt"/>
            </a:endParaRPr>
          </a:p>
          <a:p>
            <a:endParaRPr lang="en-US" sz="2400" i="1">
              <a:ea typeface="+mn-lt"/>
              <a:cs typeface="+mn-lt"/>
            </a:endParaRPr>
          </a:p>
          <a:p>
            <a:r>
              <a:rPr lang="en-US" sz="2400">
                <a:ea typeface="+mn-lt"/>
                <a:cs typeface="+mn-lt"/>
              </a:rPr>
              <a:t>Who should pay for the new ZE infrastructure expense? </a:t>
            </a:r>
            <a:r>
              <a:rPr lang="en-US" sz="2400" i="1">
                <a:ea typeface="+mn-lt"/>
                <a:cs typeface="+mn-lt"/>
              </a:rPr>
              <a:t>(Steve Tilk, SCE)</a:t>
            </a:r>
          </a:p>
          <a:p>
            <a:endParaRPr lang="en-US" sz="2400">
              <a:ea typeface="Calibri" panose="020F0502020204030204"/>
              <a:cs typeface="Calibri"/>
            </a:endParaRPr>
          </a:p>
          <a:p>
            <a:pPr marL="0" indent="0">
              <a:buNone/>
            </a:pPr>
            <a:endParaRPr lang="en-US" sz="2400">
              <a:ea typeface="Calibri" panose="020F0502020204030204"/>
              <a:cs typeface="Calibri"/>
            </a:endParaRPr>
          </a:p>
        </p:txBody>
      </p:sp>
      <p:sp>
        <p:nvSpPr>
          <p:cNvPr id="10" name="Title 1">
            <a:extLst>
              <a:ext uri="{FF2B5EF4-FFF2-40B4-BE49-F238E27FC236}">
                <a16:creationId xmlns:a16="http://schemas.microsoft.com/office/drawing/2014/main" id="{CF14DDE1-0441-F698-EF0E-F02C409886EA}"/>
              </a:ext>
            </a:extLst>
          </p:cNvPr>
          <p:cNvSpPr txBox="1">
            <a:spLocks/>
          </p:cNvSpPr>
          <p:nvPr/>
        </p:nvSpPr>
        <p:spPr>
          <a:xfrm>
            <a:off x="48297" y="285749"/>
            <a:ext cx="9571520" cy="4398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r>
              <a:rPr lang="en-US"/>
              <a:t>Infrastructure Focus Group Highlights</a:t>
            </a:r>
          </a:p>
        </p:txBody>
      </p:sp>
    </p:spTree>
    <p:extLst>
      <p:ext uri="{BB962C8B-B14F-4D97-AF65-F5344CB8AC3E}">
        <p14:creationId xmlns:p14="http://schemas.microsoft.com/office/powerpoint/2010/main" val="8180077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093AE-FED4-4AA9-8B17-1947ADAF7427}"/>
              </a:ext>
            </a:extLst>
          </p:cNvPr>
          <p:cNvSpPr>
            <a:spLocks noGrp="1"/>
          </p:cNvSpPr>
          <p:nvPr>
            <p:ph type="title"/>
          </p:nvPr>
        </p:nvSpPr>
        <p:spPr>
          <a:xfrm>
            <a:off x="101958" y="285749"/>
            <a:ext cx="9571520" cy="439877"/>
          </a:xfrm>
        </p:spPr>
        <p:txBody>
          <a:bodyPr/>
          <a:lstStyle/>
          <a:p>
            <a:r>
              <a:rPr lang="en-US"/>
              <a:t>Focus Group Questions</a:t>
            </a:r>
          </a:p>
        </p:txBody>
      </p:sp>
      <p:sp>
        <p:nvSpPr>
          <p:cNvPr id="3" name="Content Placeholder 2">
            <a:extLst>
              <a:ext uri="{FF2B5EF4-FFF2-40B4-BE49-F238E27FC236}">
                <a16:creationId xmlns:a16="http://schemas.microsoft.com/office/drawing/2014/main" id="{45D5787C-6825-4FFD-A6D3-4D7ECCD903FD}"/>
              </a:ext>
            </a:extLst>
          </p:cNvPr>
          <p:cNvSpPr>
            <a:spLocks noGrp="1"/>
          </p:cNvSpPr>
          <p:nvPr>
            <p:ph idx="1"/>
          </p:nvPr>
        </p:nvSpPr>
        <p:spPr>
          <a:xfrm>
            <a:off x="380999" y="953040"/>
            <a:ext cx="10774681" cy="3677065"/>
          </a:xfrm>
        </p:spPr>
        <p:txBody>
          <a:bodyPr vert="horz" lIns="91440" tIns="45720" rIns="91440" bIns="45720" rtlCol="0" anchor="t">
            <a:noAutofit/>
          </a:bodyPr>
          <a:lstStyle/>
          <a:p>
            <a:pPr marL="0" indent="0">
              <a:lnSpc>
                <a:spcPct val="100000"/>
              </a:lnSpc>
              <a:spcAft>
                <a:spcPts val="1200"/>
              </a:spcAft>
              <a:buNone/>
            </a:pPr>
            <a:r>
              <a:rPr lang="en-US" sz="2800" b="1">
                <a:solidFill>
                  <a:schemeClr val="accent1"/>
                </a:solidFill>
              </a:rPr>
              <a:t>Location Priorities</a:t>
            </a:r>
            <a:endParaRPr lang="en-US">
              <a:solidFill>
                <a:schemeClr val="accent1"/>
              </a:solidFill>
            </a:endParaRPr>
          </a:p>
        </p:txBody>
      </p:sp>
      <p:sp>
        <p:nvSpPr>
          <p:cNvPr id="4" name="Slide Number Placeholder 3">
            <a:extLst>
              <a:ext uri="{FF2B5EF4-FFF2-40B4-BE49-F238E27FC236}">
                <a16:creationId xmlns:a16="http://schemas.microsoft.com/office/drawing/2014/main" id="{8AEA60D0-F984-4A2D-802F-B72764CEE20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81F9DCD-0574-60EE-19B7-FB32C37790A3}"/>
              </a:ext>
            </a:extLst>
          </p:cNvPr>
          <p:cNvSpPr txBox="1"/>
          <p:nvPr/>
        </p:nvSpPr>
        <p:spPr>
          <a:xfrm>
            <a:off x="517407" y="1909703"/>
            <a:ext cx="703674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9" name="Content Placeholder 2">
            <a:extLst>
              <a:ext uri="{FF2B5EF4-FFF2-40B4-BE49-F238E27FC236}">
                <a16:creationId xmlns:a16="http://schemas.microsoft.com/office/drawing/2014/main" id="{98FE120B-2E56-52F3-9B17-1B55E9C803F5}"/>
              </a:ext>
            </a:extLst>
          </p:cNvPr>
          <p:cNvSpPr txBox="1">
            <a:spLocks/>
          </p:cNvSpPr>
          <p:nvPr/>
        </p:nvSpPr>
        <p:spPr>
          <a:xfrm>
            <a:off x="462884" y="1432096"/>
            <a:ext cx="11265371" cy="4742065"/>
          </a:xfrm>
          <a:prstGeom prst="rect">
            <a:avLst/>
          </a:prstGeom>
        </p:spPr>
        <p:txBody>
          <a:bodyPr vert="horz" lIns="91440" tIns="45720" rIns="91440" bIns="45720" rtlCol="0" anchor="t">
            <a:norm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buFont typeface="Arial,Sans-Serif"/>
              <a:buChar char="•"/>
            </a:pPr>
            <a:r>
              <a:rPr lang="en-US" sz="2400" i="1">
                <a:ea typeface="+mn-lt"/>
                <a:cs typeface="+mn-lt"/>
              </a:rPr>
              <a:t>Where should a regional charging facility or facilities be located?</a:t>
            </a:r>
            <a:endParaRPr lang="en-US" sz="2400">
              <a:ea typeface="+mn-lt"/>
              <a:cs typeface="+mn-lt"/>
            </a:endParaRPr>
          </a:p>
          <a:p>
            <a:pPr marL="342900" indent="-342900">
              <a:lnSpc>
                <a:spcPct val="100000"/>
              </a:lnSpc>
              <a:spcBef>
                <a:spcPts val="0"/>
              </a:spcBef>
              <a:buFont typeface="Arial,Sans-Serif"/>
              <a:buChar char="•"/>
            </a:pPr>
            <a:endParaRPr lang="en-US" sz="2400">
              <a:ea typeface="+mn-lt"/>
              <a:cs typeface="+mn-lt"/>
            </a:endParaRPr>
          </a:p>
          <a:p>
            <a:pPr>
              <a:lnSpc>
                <a:spcPct val="100000"/>
              </a:lnSpc>
              <a:spcBef>
                <a:spcPts val="0"/>
              </a:spcBef>
              <a:buFont typeface="Arial,Sans-Serif"/>
              <a:buChar char="•"/>
            </a:pPr>
            <a:r>
              <a:rPr lang="en-US" sz="2400" i="1">
                <a:ea typeface="+mn-lt"/>
                <a:cs typeface="+mn-lt"/>
              </a:rPr>
              <a:t>What evaluation criteria currently are used to identify locations?</a:t>
            </a:r>
          </a:p>
          <a:p>
            <a:pPr>
              <a:lnSpc>
                <a:spcPct val="100000"/>
              </a:lnSpc>
              <a:spcBef>
                <a:spcPts val="0"/>
              </a:spcBef>
              <a:buFont typeface="Arial,Sans-Serif"/>
              <a:buChar char="•"/>
            </a:pPr>
            <a:endParaRPr lang="en-US" sz="2400" i="1">
              <a:ea typeface="+mn-lt"/>
              <a:cs typeface="+mn-lt"/>
            </a:endParaRPr>
          </a:p>
          <a:p>
            <a:pPr marL="342900" indent="-342900">
              <a:lnSpc>
                <a:spcPct val="100000"/>
              </a:lnSpc>
              <a:spcBef>
                <a:spcPts val="0"/>
              </a:spcBef>
              <a:buFont typeface="Arial,Sans-Serif"/>
              <a:buChar char="•"/>
            </a:pPr>
            <a:r>
              <a:rPr lang="en-US" sz="2400" i="1">
                <a:ea typeface="+mn-lt"/>
                <a:cs typeface="+mn-lt"/>
              </a:rPr>
              <a:t>Where would be the priority location(s) for one or more regional charging facilities?</a:t>
            </a:r>
            <a:endParaRPr lang="en-US" sz="2400">
              <a:ea typeface="+mn-lt"/>
              <a:cs typeface="+mn-lt"/>
            </a:endParaRPr>
          </a:p>
          <a:p>
            <a:pPr marL="342900" indent="-342900">
              <a:lnSpc>
                <a:spcPct val="100000"/>
              </a:lnSpc>
              <a:spcBef>
                <a:spcPts val="0"/>
              </a:spcBef>
              <a:buFont typeface="Arial,Sans-Serif"/>
              <a:buChar char="•"/>
            </a:pPr>
            <a:endParaRPr lang="en-US" sz="2400" i="1">
              <a:ea typeface="+mn-lt"/>
              <a:cs typeface="+mn-lt"/>
            </a:endParaRPr>
          </a:p>
          <a:p>
            <a:pPr marL="342900" indent="-342900">
              <a:lnSpc>
                <a:spcPct val="100000"/>
              </a:lnSpc>
              <a:spcBef>
                <a:spcPts val="0"/>
              </a:spcBef>
              <a:buFont typeface="Arial,Sans-Serif"/>
              <a:buChar char="•"/>
            </a:pPr>
            <a:r>
              <a:rPr lang="en-US" sz="2400" i="1">
                <a:ea typeface="+mn-lt"/>
                <a:cs typeface="+mn-lt"/>
              </a:rPr>
              <a:t> What criteria should be considered when determining potential sites?</a:t>
            </a:r>
            <a:endParaRPr lang="en-US" sz="2400">
              <a:ea typeface="+mn-lt"/>
              <a:cs typeface="+mn-lt"/>
            </a:endParaRPr>
          </a:p>
          <a:p>
            <a:pPr marL="342900" indent="-342900">
              <a:lnSpc>
                <a:spcPct val="100000"/>
              </a:lnSpc>
              <a:spcBef>
                <a:spcPts val="0"/>
              </a:spcBef>
              <a:buFont typeface="Arial,Sans-Serif"/>
              <a:buChar char="•"/>
            </a:pPr>
            <a:endParaRPr lang="en-US" sz="2400">
              <a:ea typeface="+mn-lt"/>
              <a:cs typeface="+mn-lt"/>
            </a:endParaRPr>
          </a:p>
          <a:p>
            <a:pPr marL="342900" indent="-342900">
              <a:lnSpc>
                <a:spcPct val="100000"/>
              </a:lnSpc>
              <a:spcBef>
                <a:spcPts val="0"/>
              </a:spcBef>
              <a:buFont typeface="Arial,Sans-Serif"/>
              <a:buChar char="•"/>
            </a:pPr>
            <a:r>
              <a:rPr lang="en-US" sz="2400" i="1">
                <a:cs typeface="Calibri"/>
              </a:rPr>
              <a:t>How do we avoid additional VMT and other impacts with siting locations?</a:t>
            </a:r>
            <a:endParaRPr lang="en-US" sz="2400">
              <a:ea typeface="+mn-lt"/>
              <a:cs typeface="+mn-lt"/>
            </a:endParaRPr>
          </a:p>
          <a:p>
            <a:pPr marL="342900" indent="-342900">
              <a:lnSpc>
                <a:spcPct val="100000"/>
              </a:lnSpc>
              <a:spcBef>
                <a:spcPts val="0"/>
              </a:spcBef>
              <a:buFont typeface="Arial,Sans-Serif"/>
              <a:buChar char="•"/>
            </a:pPr>
            <a:endParaRPr lang="en-US" sz="2400">
              <a:ea typeface="+mn-lt"/>
              <a:cs typeface="+mn-lt"/>
            </a:endParaRPr>
          </a:p>
          <a:p>
            <a:pPr>
              <a:lnSpc>
                <a:spcPct val="100000"/>
              </a:lnSpc>
              <a:spcBef>
                <a:spcPts val="0"/>
              </a:spcBef>
              <a:buFont typeface="Arial,Sans-Serif"/>
              <a:buChar char="•"/>
            </a:pPr>
            <a:r>
              <a:rPr lang="en-US" sz="2400" i="1">
                <a:cs typeface="Calibri"/>
              </a:rPr>
              <a:t>How can we work with local governments to identify locations that will minimize the burden of maintaining road infrastructure?</a:t>
            </a:r>
            <a:endParaRPr lang="en-US">
              <a:cs typeface="Calibri"/>
            </a:endParaRPr>
          </a:p>
        </p:txBody>
      </p:sp>
    </p:spTree>
    <p:extLst>
      <p:ext uri="{BB962C8B-B14F-4D97-AF65-F5344CB8AC3E}">
        <p14:creationId xmlns:p14="http://schemas.microsoft.com/office/powerpoint/2010/main" val="15985383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093AE-FED4-4AA9-8B17-1947ADAF7427}"/>
              </a:ext>
            </a:extLst>
          </p:cNvPr>
          <p:cNvSpPr>
            <a:spLocks noGrp="1"/>
          </p:cNvSpPr>
          <p:nvPr>
            <p:ph type="title"/>
          </p:nvPr>
        </p:nvSpPr>
        <p:spPr>
          <a:xfrm>
            <a:off x="101958" y="285749"/>
            <a:ext cx="9571520" cy="439877"/>
          </a:xfrm>
        </p:spPr>
        <p:txBody>
          <a:bodyPr/>
          <a:lstStyle/>
          <a:p>
            <a:r>
              <a:rPr lang="en-US"/>
              <a:t>Focus Group Highlights</a:t>
            </a:r>
          </a:p>
        </p:txBody>
      </p:sp>
      <p:sp>
        <p:nvSpPr>
          <p:cNvPr id="3" name="Content Placeholder 2">
            <a:extLst>
              <a:ext uri="{FF2B5EF4-FFF2-40B4-BE49-F238E27FC236}">
                <a16:creationId xmlns:a16="http://schemas.microsoft.com/office/drawing/2014/main" id="{45D5787C-6825-4FFD-A6D3-4D7ECCD903FD}"/>
              </a:ext>
            </a:extLst>
          </p:cNvPr>
          <p:cNvSpPr>
            <a:spLocks noGrp="1"/>
          </p:cNvSpPr>
          <p:nvPr>
            <p:ph idx="1"/>
          </p:nvPr>
        </p:nvSpPr>
        <p:spPr>
          <a:xfrm>
            <a:off x="380999" y="953040"/>
            <a:ext cx="10774681" cy="3677065"/>
          </a:xfrm>
        </p:spPr>
        <p:txBody>
          <a:bodyPr vert="horz" lIns="91440" tIns="45720" rIns="91440" bIns="45720" rtlCol="0" anchor="t">
            <a:noAutofit/>
          </a:bodyPr>
          <a:lstStyle/>
          <a:p>
            <a:pPr marL="0" indent="0">
              <a:lnSpc>
                <a:spcPct val="100000"/>
              </a:lnSpc>
              <a:spcAft>
                <a:spcPts val="1200"/>
              </a:spcAft>
              <a:buNone/>
            </a:pPr>
            <a:r>
              <a:rPr lang="en-US" sz="2800" b="1">
                <a:solidFill>
                  <a:schemeClr val="accent1"/>
                </a:solidFill>
              </a:rPr>
              <a:t>Location Priorities</a:t>
            </a:r>
            <a:endParaRPr lang="en-US">
              <a:solidFill>
                <a:schemeClr val="accent1"/>
              </a:solidFill>
            </a:endParaRPr>
          </a:p>
        </p:txBody>
      </p:sp>
      <p:sp>
        <p:nvSpPr>
          <p:cNvPr id="4" name="Slide Number Placeholder 3">
            <a:extLst>
              <a:ext uri="{FF2B5EF4-FFF2-40B4-BE49-F238E27FC236}">
                <a16:creationId xmlns:a16="http://schemas.microsoft.com/office/drawing/2014/main" id="{8AEA60D0-F984-4A2D-802F-B72764CEE20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81F9DCD-0574-60EE-19B7-FB32C37790A3}"/>
              </a:ext>
            </a:extLst>
          </p:cNvPr>
          <p:cNvSpPr txBox="1"/>
          <p:nvPr/>
        </p:nvSpPr>
        <p:spPr>
          <a:xfrm>
            <a:off x="517407" y="1909703"/>
            <a:ext cx="703674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9" name="Content Placeholder 2">
            <a:extLst>
              <a:ext uri="{FF2B5EF4-FFF2-40B4-BE49-F238E27FC236}">
                <a16:creationId xmlns:a16="http://schemas.microsoft.com/office/drawing/2014/main" id="{98FE120B-2E56-52F3-9B17-1B55E9C803F5}"/>
              </a:ext>
            </a:extLst>
          </p:cNvPr>
          <p:cNvSpPr txBox="1">
            <a:spLocks/>
          </p:cNvSpPr>
          <p:nvPr/>
        </p:nvSpPr>
        <p:spPr>
          <a:xfrm>
            <a:off x="462884" y="1432096"/>
            <a:ext cx="11265371" cy="4742065"/>
          </a:xfrm>
          <a:prstGeom prst="rect">
            <a:avLst/>
          </a:prstGeom>
        </p:spPr>
        <p:txBody>
          <a:bodyPr vert="horz" lIns="91440" tIns="45720" rIns="91440" bIns="45720" rtlCol="0" anchor="t">
            <a:normAutofit fontScale="92500"/>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ea typeface="+mn-lt"/>
                <a:cs typeface="+mn-lt"/>
              </a:rPr>
              <a:t>Leverage understanding of current truck movements, where they refuel, etc. </a:t>
            </a:r>
            <a:r>
              <a:rPr lang="en-US" sz="2400" i="1">
                <a:ea typeface="+mn-lt"/>
                <a:cs typeface="+mn-lt"/>
              </a:rPr>
              <a:t>(Michael Ippoliti, Volvo)</a:t>
            </a:r>
            <a:endParaRPr lang="en-US" sz="2400">
              <a:ea typeface="+mn-lt"/>
              <a:cs typeface="+mn-lt"/>
            </a:endParaRPr>
          </a:p>
          <a:p>
            <a:r>
              <a:rPr lang="en-US" sz="2400">
                <a:ea typeface="+mn-lt"/>
                <a:cs typeface="+mn-lt"/>
              </a:rPr>
              <a:t>Identify real estate first. It is more difficult to identify an acre or more of land in this region. The location should have amenities for drivers. </a:t>
            </a:r>
            <a:r>
              <a:rPr lang="en-US" sz="2400" i="1">
                <a:ea typeface="+mn-lt"/>
                <a:cs typeface="+mn-lt"/>
              </a:rPr>
              <a:t>(Ian Hostetler, Electrify America)</a:t>
            </a:r>
            <a:endParaRPr lang="en-US" sz="2400">
              <a:ea typeface="+mn-lt"/>
              <a:cs typeface="+mn-lt"/>
            </a:endParaRPr>
          </a:p>
          <a:p>
            <a:r>
              <a:rPr lang="en-US" sz="2400">
                <a:ea typeface="+mn-lt"/>
                <a:cs typeface="+mn-lt"/>
              </a:rPr>
              <a:t>Multiple sites may best serve the needs of drivers. A single mega-site could require drivers to go out of their way and increase traffic. </a:t>
            </a:r>
            <a:r>
              <a:rPr lang="en-US" sz="2400" i="1">
                <a:ea typeface="+mn-lt"/>
                <a:cs typeface="+mn-lt"/>
              </a:rPr>
              <a:t>(Rustam Kocher, </a:t>
            </a:r>
            <a:r>
              <a:rPr lang="en-US" sz="2400" i="1" err="1">
                <a:ea typeface="+mn-lt"/>
                <a:cs typeface="+mn-lt"/>
              </a:rPr>
              <a:t>WattEV</a:t>
            </a:r>
            <a:r>
              <a:rPr lang="en-US" sz="2400" i="1">
                <a:ea typeface="+mn-lt"/>
                <a:cs typeface="+mn-lt"/>
              </a:rPr>
              <a:t>)</a:t>
            </a:r>
            <a:endParaRPr lang="en-US" sz="2400">
              <a:ea typeface="+mn-lt"/>
              <a:cs typeface="+mn-lt"/>
            </a:endParaRPr>
          </a:p>
          <a:p>
            <a:r>
              <a:rPr lang="en-US" sz="2400">
                <a:ea typeface="+mn-lt"/>
                <a:cs typeface="+mn-lt"/>
              </a:rPr>
              <a:t>Smaller stations spread out will decrease the impacts that the larger facility would cause. </a:t>
            </a:r>
            <a:br>
              <a:rPr lang="en-US" sz="2400">
                <a:ea typeface="+mn-lt"/>
                <a:cs typeface="+mn-lt"/>
              </a:rPr>
            </a:br>
            <a:r>
              <a:rPr lang="en-US" sz="2400" i="1">
                <a:ea typeface="+mn-lt"/>
                <a:cs typeface="+mn-lt"/>
              </a:rPr>
              <a:t>(Viviana Gomez, LA County) </a:t>
            </a:r>
          </a:p>
          <a:p>
            <a:r>
              <a:rPr lang="en-US" sz="2400">
                <a:ea typeface="Calibri" panose="020F0502020204030204"/>
                <a:cs typeface="Calibri"/>
              </a:rPr>
              <a:t>Local jurisdictions need to be engaged in discussions about siting, permitting, utilities, access, etc. </a:t>
            </a:r>
            <a:r>
              <a:rPr lang="en-US" sz="2400" i="1">
                <a:ea typeface="Calibri" panose="020F0502020204030204"/>
                <a:cs typeface="Calibri"/>
              </a:rPr>
              <a:t>(Nancy Pfeffer, Gateway Cities COG)</a:t>
            </a:r>
            <a:endParaRPr lang="en-US" sz="2400">
              <a:ea typeface="Calibri" panose="020F0502020204030204"/>
              <a:cs typeface="Calibri"/>
            </a:endParaRPr>
          </a:p>
          <a:p>
            <a:r>
              <a:rPr lang="en-US" sz="2400">
                <a:cs typeface="Calibri"/>
              </a:rPr>
              <a:t>Zoning classifications will determine potential sites; use mapping tools to identify pollution pockets; mitigate impacts to roads and sensitive receptors. </a:t>
            </a:r>
            <a:r>
              <a:rPr lang="en-US" sz="2400" i="1">
                <a:cs typeface="Calibri"/>
              </a:rPr>
              <a:t>(Kareem Gongora, CCA)</a:t>
            </a:r>
            <a:r>
              <a:rPr lang="en-US" sz="2400">
                <a:cs typeface="Calibri"/>
              </a:rPr>
              <a:t> </a:t>
            </a:r>
            <a:endParaRPr lang="en-US"/>
          </a:p>
        </p:txBody>
      </p:sp>
    </p:spTree>
    <p:extLst>
      <p:ext uri="{BB962C8B-B14F-4D97-AF65-F5344CB8AC3E}">
        <p14:creationId xmlns:p14="http://schemas.microsoft.com/office/powerpoint/2010/main" val="33572127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093AE-FED4-4AA9-8B17-1947ADAF7427}"/>
              </a:ext>
            </a:extLst>
          </p:cNvPr>
          <p:cNvSpPr>
            <a:spLocks noGrp="1"/>
          </p:cNvSpPr>
          <p:nvPr>
            <p:ph type="title"/>
          </p:nvPr>
        </p:nvSpPr>
        <p:spPr>
          <a:xfrm>
            <a:off x="101958" y="285749"/>
            <a:ext cx="9571520" cy="439877"/>
          </a:xfrm>
        </p:spPr>
        <p:txBody>
          <a:bodyPr/>
          <a:lstStyle/>
          <a:p>
            <a:r>
              <a:rPr lang="en-US"/>
              <a:t>Focus Group Highlights</a:t>
            </a:r>
          </a:p>
        </p:txBody>
      </p:sp>
      <p:sp>
        <p:nvSpPr>
          <p:cNvPr id="3" name="Content Placeholder 2">
            <a:extLst>
              <a:ext uri="{FF2B5EF4-FFF2-40B4-BE49-F238E27FC236}">
                <a16:creationId xmlns:a16="http://schemas.microsoft.com/office/drawing/2014/main" id="{45D5787C-6825-4FFD-A6D3-4D7ECCD903FD}"/>
              </a:ext>
            </a:extLst>
          </p:cNvPr>
          <p:cNvSpPr>
            <a:spLocks noGrp="1"/>
          </p:cNvSpPr>
          <p:nvPr>
            <p:ph idx="1"/>
          </p:nvPr>
        </p:nvSpPr>
        <p:spPr>
          <a:xfrm>
            <a:off x="380999" y="980984"/>
            <a:ext cx="10774681" cy="3677065"/>
          </a:xfrm>
        </p:spPr>
        <p:txBody>
          <a:bodyPr vert="horz" lIns="91440" tIns="45720" rIns="91440" bIns="45720" rtlCol="0" anchor="t">
            <a:noAutofit/>
          </a:bodyPr>
          <a:lstStyle/>
          <a:p>
            <a:pPr marL="0" indent="0">
              <a:lnSpc>
                <a:spcPct val="100000"/>
              </a:lnSpc>
              <a:spcAft>
                <a:spcPts val="1200"/>
              </a:spcAft>
              <a:buNone/>
            </a:pPr>
            <a:r>
              <a:rPr lang="en-US" sz="2800" b="1">
                <a:solidFill>
                  <a:schemeClr val="accent1"/>
                </a:solidFill>
              </a:rPr>
              <a:t>Community Engagement</a:t>
            </a:r>
            <a:endParaRPr lang="en-US"/>
          </a:p>
        </p:txBody>
      </p:sp>
      <p:sp>
        <p:nvSpPr>
          <p:cNvPr id="4" name="Slide Number Placeholder 3">
            <a:extLst>
              <a:ext uri="{FF2B5EF4-FFF2-40B4-BE49-F238E27FC236}">
                <a16:creationId xmlns:a16="http://schemas.microsoft.com/office/drawing/2014/main" id="{8AEA60D0-F984-4A2D-802F-B72764CEE20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9" name="Content Placeholder 2">
            <a:extLst>
              <a:ext uri="{FF2B5EF4-FFF2-40B4-BE49-F238E27FC236}">
                <a16:creationId xmlns:a16="http://schemas.microsoft.com/office/drawing/2014/main" id="{98FE120B-2E56-52F3-9B17-1B55E9C803F5}"/>
              </a:ext>
            </a:extLst>
          </p:cNvPr>
          <p:cNvSpPr txBox="1">
            <a:spLocks/>
          </p:cNvSpPr>
          <p:nvPr/>
        </p:nvSpPr>
        <p:spPr>
          <a:xfrm>
            <a:off x="462884" y="1675701"/>
            <a:ext cx="11265371" cy="4742065"/>
          </a:xfrm>
          <a:prstGeom prst="rect">
            <a:avLst/>
          </a:prstGeom>
        </p:spPr>
        <p:txBody>
          <a:bodyPr vert="horz" lIns="91440" tIns="45720" rIns="91440" bIns="45720" rtlCol="0" anchor="t">
            <a:norm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a:ea typeface="Calibri" panose="020F0502020204030204"/>
              <a:cs typeface="Calibri"/>
            </a:endParaRPr>
          </a:p>
          <a:p>
            <a:pPr marL="0" indent="0">
              <a:buNone/>
            </a:pPr>
            <a:endParaRPr lang="en-US" sz="2400">
              <a:ea typeface="Calibri" panose="020F0502020204030204"/>
              <a:cs typeface="Calibri"/>
            </a:endParaRPr>
          </a:p>
        </p:txBody>
      </p:sp>
      <p:sp>
        <p:nvSpPr>
          <p:cNvPr id="6" name="Content Placeholder 2">
            <a:extLst>
              <a:ext uri="{FF2B5EF4-FFF2-40B4-BE49-F238E27FC236}">
                <a16:creationId xmlns:a16="http://schemas.microsoft.com/office/drawing/2014/main" id="{326E7E46-1EEE-826D-34C5-C29315385FBA}"/>
              </a:ext>
            </a:extLst>
          </p:cNvPr>
          <p:cNvSpPr txBox="1">
            <a:spLocks/>
          </p:cNvSpPr>
          <p:nvPr/>
        </p:nvSpPr>
        <p:spPr>
          <a:xfrm>
            <a:off x="462884" y="1518361"/>
            <a:ext cx="11265371" cy="4742065"/>
          </a:xfrm>
          <a:prstGeom prst="rect">
            <a:avLst/>
          </a:prstGeom>
        </p:spPr>
        <p:txBody>
          <a:bodyPr vert="horz" lIns="91440" tIns="45720" rIns="91440" bIns="45720" rtlCol="0" anchor="t">
            <a:norm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buFont typeface="Arial,Sans-Serif"/>
              <a:buChar char="•"/>
            </a:pPr>
            <a:r>
              <a:rPr lang="en-US" sz="2400" i="1">
                <a:ea typeface="+mn-lt"/>
                <a:cs typeface="+mn-lt"/>
              </a:rPr>
              <a:t>How can Metro incorporate community input into design and function of the facility?</a:t>
            </a:r>
            <a:endParaRPr lang="en-US" sz="2400">
              <a:ea typeface="+mn-lt"/>
              <a:cs typeface="+mn-lt"/>
            </a:endParaRPr>
          </a:p>
          <a:p>
            <a:pPr marL="342900" indent="-342900">
              <a:lnSpc>
                <a:spcPct val="100000"/>
              </a:lnSpc>
              <a:spcBef>
                <a:spcPts val="0"/>
              </a:spcBef>
              <a:buFont typeface="Arial,Sans-Serif"/>
              <a:buChar char="•"/>
            </a:pPr>
            <a:endParaRPr lang="en-US" sz="2400">
              <a:ea typeface="+mn-lt"/>
              <a:cs typeface="+mn-lt"/>
            </a:endParaRPr>
          </a:p>
          <a:p>
            <a:pPr marL="342900" indent="-342900">
              <a:lnSpc>
                <a:spcPct val="100000"/>
              </a:lnSpc>
              <a:spcBef>
                <a:spcPts val="0"/>
              </a:spcBef>
              <a:buFont typeface="Arial,Sans-Serif"/>
              <a:buChar char="•"/>
            </a:pPr>
            <a:r>
              <a:rPr lang="en-US" sz="2400" i="1">
                <a:ea typeface="+mn-lt"/>
                <a:cs typeface="+mn-lt"/>
              </a:rPr>
              <a:t>What are strategies for outreach and education to the trucking community on charging facility design, access, and functionality?</a:t>
            </a:r>
            <a:endParaRPr lang="en-US" sz="2400">
              <a:ea typeface="+mn-lt"/>
              <a:cs typeface="+mn-lt"/>
            </a:endParaRPr>
          </a:p>
          <a:p>
            <a:pPr>
              <a:lnSpc>
                <a:spcPct val="100000"/>
              </a:lnSpc>
              <a:spcBef>
                <a:spcPts val="0"/>
              </a:spcBef>
            </a:pPr>
            <a:endParaRPr lang="en-US" sz="2400">
              <a:ea typeface="+mn-lt"/>
              <a:cs typeface="+mn-lt"/>
            </a:endParaRPr>
          </a:p>
          <a:p>
            <a:pPr marL="342900" indent="-342900">
              <a:lnSpc>
                <a:spcPct val="100000"/>
              </a:lnSpc>
              <a:spcBef>
                <a:spcPts val="0"/>
              </a:spcBef>
              <a:buFont typeface="Arial,Sans-Serif"/>
              <a:buChar char="•"/>
            </a:pPr>
            <a:r>
              <a:rPr lang="en-US" sz="2400" i="1">
                <a:ea typeface="+mn-lt"/>
                <a:cs typeface="+mn-lt"/>
              </a:rPr>
              <a:t>What are possibilities for associated workforce development?</a:t>
            </a:r>
            <a:endParaRPr lang="en-US" sz="2400">
              <a:ea typeface="+mn-lt"/>
              <a:cs typeface="+mn-lt"/>
            </a:endParaRPr>
          </a:p>
          <a:p>
            <a:pPr marL="342900" indent="-342900">
              <a:lnSpc>
                <a:spcPct val="100000"/>
              </a:lnSpc>
              <a:spcBef>
                <a:spcPts val="0"/>
              </a:spcBef>
              <a:buFont typeface="Arial,Sans-Serif"/>
              <a:buChar char="•"/>
            </a:pPr>
            <a:endParaRPr lang="en-US" sz="2400">
              <a:ea typeface="+mn-lt"/>
              <a:cs typeface="+mn-lt"/>
            </a:endParaRPr>
          </a:p>
          <a:p>
            <a:pPr marL="342900" indent="-342900">
              <a:lnSpc>
                <a:spcPct val="100000"/>
              </a:lnSpc>
              <a:spcBef>
                <a:spcPts val="0"/>
              </a:spcBef>
              <a:buFont typeface="Arial,Sans-Serif"/>
              <a:buChar char="•"/>
            </a:pPr>
            <a:r>
              <a:rPr lang="en-US" sz="2400" i="1">
                <a:ea typeface="+mn-lt"/>
                <a:cs typeface="+mn-lt"/>
              </a:rPr>
              <a:t>What other amenities should be on-site or adjacent to support community needs?</a:t>
            </a:r>
            <a:endParaRPr lang="en-US">
              <a:cs typeface="Calibri"/>
            </a:endParaRPr>
          </a:p>
          <a:p>
            <a:endParaRPr lang="en-US" sz="2400">
              <a:ea typeface="+mn-lt"/>
              <a:cs typeface="+mn-lt"/>
            </a:endParaRPr>
          </a:p>
          <a:p>
            <a:endParaRPr lang="en-US" sz="2400" i="1">
              <a:ea typeface="+mn-lt"/>
              <a:cs typeface="+mn-lt"/>
            </a:endParaRPr>
          </a:p>
          <a:p>
            <a:pPr marL="0" indent="0">
              <a:buNone/>
            </a:pPr>
            <a:endParaRPr lang="en-US" sz="2400">
              <a:cs typeface="Calibri"/>
            </a:endParaRPr>
          </a:p>
        </p:txBody>
      </p:sp>
    </p:spTree>
    <p:extLst>
      <p:ext uri="{BB962C8B-B14F-4D97-AF65-F5344CB8AC3E}">
        <p14:creationId xmlns:p14="http://schemas.microsoft.com/office/powerpoint/2010/main" val="5959071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093AE-FED4-4AA9-8B17-1947ADAF7427}"/>
              </a:ext>
            </a:extLst>
          </p:cNvPr>
          <p:cNvSpPr>
            <a:spLocks noGrp="1"/>
          </p:cNvSpPr>
          <p:nvPr>
            <p:ph type="title"/>
          </p:nvPr>
        </p:nvSpPr>
        <p:spPr>
          <a:xfrm>
            <a:off x="101958" y="285749"/>
            <a:ext cx="9571520" cy="439877"/>
          </a:xfrm>
        </p:spPr>
        <p:txBody>
          <a:bodyPr/>
          <a:lstStyle/>
          <a:p>
            <a:r>
              <a:rPr lang="en-US"/>
              <a:t>Focus Group Highlights</a:t>
            </a:r>
          </a:p>
        </p:txBody>
      </p:sp>
      <p:sp>
        <p:nvSpPr>
          <p:cNvPr id="3" name="Content Placeholder 2">
            <a:extLst>
              <a:ext uri="{FF2B5EF4-FFF2-40B4-BE49-F238E27FC236}">
                <a16:creationId xmlns:a16="http://schemas.microsoft.com/office/drawing/2014/main" id="{45D5787C-6825-4FFD-A6D3-4D7ECCD903FD}"/>
              </a:ext>
            </a:extLst>
          </p:cNvPr>
          <p:cNvSpPr>
            <a:spLocks noGrp="1"/>
          </p:cNvSpPr>
          <p:nvPr>
            <p:ph idx="1"/>
          </p:nvPr>
        </p:nvSpPr>
        <p:spPr>
          <a:xfrm>
            <a:off x="380999" y="980984"/>
            <a:ext cx="10774681" cy="3677065"/>
          </a:xfrm>
        </p:spPr>
        <p:txBody>
          <a:bodyPr vert="horz" lIns="91440" tIns="45720" rIns="91440" bIns="45720" rtlCol="0" anchor="t">
            <a:noAutofit/>
          </a:bodyPr>
          <a:lstStyle/>
          <a:p>
            <a:pPr marL="0" indent="0">
              <a:lnSpc>
                <a:spcPct val="100000"/>
              </a:lnSpc>
              <a:spcAft>
                <a:spcPts val="1200"/>
              </a:spcAft>
              <a:buNone/>
            </a:pPr>
            <a:r>
              <a:rPr lang="en-US" sz="2800" b="1">
                <a:solidFill>
                  <a:schemeClr val="accent1"/>
                </a:solidFill>
              </a:rPr>
              <a:t>Community Engagement</a:t>
            </a:r>
            <a:endParaRPr lang="en-US"/>
          </a:p>
        </p:txBody>
      </p:sp>
      <p:sp>
        <p:nvSpPr>
          <p:cNvPr id="4" name="Slide Number Placeholder 3">
            <a:extLst>
              <a:ext uri="{FF2B5EF4-FFF2-40B4-BE49-F238E27FC236}">
                <a16:creationId xmlns:a16="http://schemas.microsoft.com/office/drawing/2014/main" id="{8AEA60D0-F984-4A2D-802F-B72764CEE20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9" name="Content Placeholder 2">
            <a:extLst>
              <a:ext uri="{FF2B5EF4-FFF2-40B4-BE49-F238E27FC236}">
                <a16:creationId xmlns:a16="http://schemas.microsoft.com/office/drawing/2014/main" id="{98FE120B-2E56-52F3-9B17-1B55E9C803F5}"/>
              </a:ext>
            </a:extLst>
          </p:cNvPr>
          <p:cNvSpPr txBox="1">
            <a:spLocks/>
          </p:cNvSpPr>
          <p:nvPr/>
        </p:nvSpPr>
        <p:spPr>
          <a:xfrm>
            <a:off x="462884" y="1675701"/>
            <a:ext cx="11265371" cy="4742065"/>
          </a:xfrm>
          <a:prstGeom prst="rect">
            <a:avLst/>
          </a:prstGeom>
        </p:spPr>
        <p:txBody>
          <a:bodyPr vert="horz" lIns="91440" tIns="45720" rIns="91440" bIns="45720" rtlCol="0" anchor="t">
            <a:norm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a:ea typeface="Calibri" panose="020F0502020204030204"/>
              <a:cs typeface="Calibri"/>
            </a:endParaRPr>
          </a:p>
          <a:p>
            <a:pPr marL="0" indent="0">
              <a:buNone/>
            </a:pPr>
            <a:endParaRPr lang="en-US" sz="2400">
              <a:ea typeface="Calibri" panose="020F0502020204030204"/>
              <a:cs typeface="Calibri"/>
            </a:endParaRPr>
          </a:p>
        </p:txBody>
      </p:sp>
      <p:sp>
        <p:nvSpPr>
          <p:cNvPr id="6" name="Content Placeholder 2">
            <a:extLst>
              <a:ext uri="{FF2B5EF4-FFF2-40B4-BE49-F238E27FC236}">
                <a16:creationId xmlns:a16="http://schemas.microsoft.com/office/drawing/2014/main" id="{326E7E46-1EEE-826D-34C5-C29315385FBA}"/>
              </a:ext>
            </a:extLst>
          </p:cNvPr>
          <p:cNvSpPr txBox="1">
            <a:spLocks/>
          </p:cNvSpPr>
          <p:nvPr/>
        </p:nvSpPr>
        <p:spPr>
          <a:xfrm>
            <a:off x="462884" y="1518361"/>
            <a:ext cx="11265371" cy="4742065"/>
          </a:xfrm>
          <a:prstGeom prst="rect">
            <a:avLst/>
          </a:prstGeom>
        </p:spPr>
        <p:txBody>
          <a:bodyPr vert="horz" lIns="91440" tIns="45720" rIns="91440" bIns="45720" rtlCol="0" anchor="t">
            <a:norm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ea typeface="+mn-lt"/>
                <a:cs typeface="+mn-lt"/>
              </a:rPr>
              <a:t>Facilitate conversations with truck drivers to gain perspective of their experience and needs. </a:t>
            </a:r>
            <a:r>
              <a:rPr lang="en-US" sz="2400" i="1">
                <a:ea typeface="+mn-lt"/>
                <a:cs typeface="+mn-lt"/>
              </a:rPr>
              <a:t>(Lily O’Brien, LA County)  </a:t>
            </a:r>
            <a:endParaRPr lang="en-US" sz="2400">
              <a:ea typeface="+mn-lt"/>
              <a:cs typeface="+mn-lt"/>
            </a:endParaRPr>
          </a:p>
          <a:p>
            <a:r>
              <a:rPr lang="en-US" sz="2400">
                <a:ea typeface="+mn-lt"/>
                <a:cs typeface="+mn-lt"/>
              </a:rPr>
              <a:t>Build focus groups with independent owners &amp; operators to get their input; put together the plan to create proposals for grant funding opportunities. </a:t>
            </a:r>
            <a:r>
              <a:rPr lang="en-US" sz="2400" i="1">
                <a:ea typeface="+mn-lt"/>
                <a:cs typeface="+mn-lt"/>
              </a:rPr>
              <a:t>(Laura Cortez, EYCEJ)</a:t>
            </a:r>
            <a:endParaRPr lang="en-US" sz="2400">
              <a:ea typeface="+mn-lt"/>
              <a:cs typeface="+mn-lt"/>
            </a:endParaRPr>
          </a:p>
          <a:p>
            <a:r>
              <a:rPr lang="en-US" sz="2400">
                <a:ea typeface="+mn-lt"/>
                <a:cs typeface="+mn-lt"/>
              </a:rPr>
              <a:t>Work with schools, community centers, and parks along the corridor to engage with the key local stakeholders to work on outreach strategies. </a:t>
            </a:r>
            <a:r>
              <a:rPr lang="en-US" sz="2400" i="1">
                <a:ea typeface="+mn-lt"/>
                <a:cs typeface="+mn-lt"/>
              </a:rPr>
              <a:t>(Sylvia Betancourt, LBACA)</a:t>
            </a:r>
            <a:endParaRPr lang="en-US" sz="2400">
              <a:ea typeface="+mn-lt"/>
              <a:cs typeface="+mn-lt"/>
            </a:endParaRPr>
          </a:p>
          <a:p>
            <a:r>
              <a:rPr lang="en-US" sz="2400">
                <a:ea typeface="+mn-lt"/>
                <a:cs typeface="+mn-lt"/>
              </a:rPr>
              <a:t>Create funding mechanisms with local municipalities to build these local public electrification locations and create a fund to support this initiative. </a:t>
            </a:r>
            <a:r>
              <a:rPr lang="en-US" sz="2400" i="1">
                <a:ea typeface="+mn-lt"/>
                <a:cs typeface="+mn-lt"/>
              </a:rPr>
              <a:t>(Kareem Gongora, CCA)</a:t>
            </a:r>
            <a:endParaRPr lang="en-US" sz="2400">
              <a:ea typeface="+mn-lt"/>
              <a:cs typeface="+mn-lt"/>
            </a:endParaRPr>
          </a:p>
          <a:p>
            <a:endParaRPr lang="en-US" sz="2400">
              <a:ea typeface="+mn-lt"/>
              <a:cs typeface="+mn-lt"/>
            </a:endParaRPr>
          </a:p>
          <a:p>
            <a:endParaRPr lang="en-US" sz="2400" i="1">
              <a:ea typeface="+mn-lt"/>
              <a:cs typeface="+mn-lt"/>
            </a:endParaRPr>
          </a:p>
          <a:p>
            <a:pPr marL="0" indent="0">
              <a:buNone/>
            </a:pPr>
            <a:endParaRPr lang="en-US" sz="2400">
              <a:cs typeface="Calibri"/>
            </a:endParaRPr>
          </a:p>
        </p:txBody>
      </p:sp>
    </p:spTree>
    <p:extLst>
      <p:ext uri="{BB962C8B-B14F-4D97-AF65-F5344CB8AC3E}">
        <p14:creationId xmlns:p14="http://schemas.microsoft.com/office/powerpoint/2010/main" val="39561997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093AE-FED4-4AA9-8B17-1947ADAF7427}"/>
              </a:ext>
            </a:extLst>
          </p:cNvPr>
          <p:cNvSpPr>
            <a:spLocks noGrp="1"/>
          </p:cNvSpPr>
          <p:nvPr>
            <p:ph type="title"/>
          </p:nvPr>
        </p:nvSpPr>
        <p:spPr>
          <a:xfrm>
            <a:off x="101958" y="285749"/>
            <a:ext cx="9571520" cy="439877"/>
          </a:xfrm>
        </p:spPr>
        <p:txBody>
          <a:bodyPr/>
          <a:lstStyle/>
          <a:p>
            <a:r>
              <a:rPr lang="en-US"/>
              <a:t>Community Focus Group Questions</a:t>
            </a:r>
          </a:p>
        </p:txBody>
      </p:sp>
      <p:sp>
        <p:nvSpPr>
          <p:cNvPr id="3" name="Content Placeholder 2">
            <a:extLst>
              <a:ext uri="{FF2B5EF4-FFF2-40B4-BE49-F238E27FC236}">
                <a16:creationId xmlns:a16="http://schemas.microsoft.com/office/drawing/2014/main" id="{45D5787C-6825-4FFD-A6D3-4D7ECCD903FD}"/>
              </a:ext>
            </a:extLst>
          </p:cNvPr>
          <p:cNvSpPr>
            <a:spLocks noGrp="1"/>
          </p:cNvSpPr>
          <p:nvPr>
            <p:ph idx="1"/>
          </p:nvPr>
        </p:nvSpPr>
        <p:spPr>
          <a:xfrm>
            <a:off x="380999" y="1167890"/>
            <a:ext cx="10774681" cy="3677065"/>
          </a:xfrm>
        </p:spPr>
        <p:txBody>
          <a:bodyPr vert="horz" lIns="91440" tIns="45720" rIns="91440" bIns="45720" rtlCol="0" anchor="t">
            <a:noAutofit/>
          </a:bodyPr>
          <a:lstStyle/>
          <a:p>
            <a:pPr marL="0" indent="0">
              <a:lnSpc>
                <a:spcPct val="100000"/>
              </a:lnSpc>
              <a:spcAft>
                <a:spcPts val="1200"/>
              </a:spcAft>
              <a:buNone/>
            </a:pPr>
            <a:r>
              <a:rPr lang="en-US" sz="2800" b="1">
                <a:solidFill>
                  <a:schemeClr val="accent1"/>
                </a:solidFill>
              </a:rPr>
              <a:t>Safety Measures</a:t>
            </a:r>
            <a:endParaRPr lang="en-US"/>
          </a:p>
        </p:txBody>
      </p:sp>
      <p:sp>
        <p:nvSpPr>
          <p:cNvPr id="4" name="Slide Number Placeholder 3">
            <a:extLst>
              <a:ext uri="{FF2B5EF4-FFF2-40B4-BE49-F238E27FC236}">
                <a16:creationId xmlns:a16="http://schemas.microsoft.com/office/drawing/2014/main" id="{8AEA60D0-F984-4A2D-802F-B72764CEE20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81F9DCD-0574-60EE-19B7-FB32C37790A3}"/>
              </a:ext>
            </a:extLst>
          </p:cNvPr>
          <p:cNvSpPr txBox="1"/>
          <p:nvPr/>
        </p:nvSpPr>
        <p:spPr>
          <a:xfrm>
            <a:off x="517407" y="1909703"/>
            <a:ext cx="703674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9" name="Content Placeholder 2">
            <a:extLst>
              <a:ext uri="{FF2B5EF4-FFF2-40B4-BE49-F238E27FC236}">
                <a16:creationId xmlns:a16="http://schemas.microsoft.com/office/drawing/2014/main" id="{98FE120B-2E56-52F3-9B17-1B55E9C803F5}"/>
              </a:ext>
            </a:extLst>
          </p:cNvPr>
          <p:cNvSpPr txBox="1">
            <a:spLocks/>
          </p:cNvSpPr>
          <p:nvPr/>
        </p:nvSpPr>
        <p:spPr>
          <a:xfrm>
            <a:off x="462884" y="1675701"/>
            <a:ext cx="11265371" cy="4742065"/>
          </a:xfrm>
          <a:prstGeom prst="rect">
            <a:avLst/>
          </a:prstGeom>
        </p:spPr>
        <p:txBody>
          <a:bodyPr vert="horz" lIns="91440" tIns="45720" rIns="91440" bIns="45720" rtlCol="0" anchor="t">
            <a:norm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a:ea typeface="Calibri" panose="020F0502020204030204"/>
              <a:cs typeface="Calibri"/>
            </a:endParaRPr>
          </a:p>
          <a:p>
            <a:pPr marL="0" indent="0">
              <a:buNone/>
            </a:pPr>
            <a:endParaRPr lang="en-US" sz="2400">
              <a:ea typeface="Calibri" panose="020F0502020204030204"/>
              <a:cs typeface="Calibri"/>
            </a:endParaRPr>
          </a:p>
        </p:txBody>
      </p:sp>
      <p:sp>
        <p:nvSpPr>
          <p:cNvPr id="6" name="Content Placeholder 2">
            <a:extLst>
              <a:ext uri="{FF2B5EF4-FFF2-40B4-BE49-F238E27FC236}">
                <a16:creationId xmlns:a16="http://schemas.microsoft.com/office/drawing/2014/main" id="{1BAACBBD-2286-C43C-DDEF-0BEF82BF51ED}"/>
              </a:ext>
            </a:extLst>
          </p:cNvPr>
          <p:cNvSpPr txBox="1">
            <a:spLocks/>
          </p:cNvSpPr>
          <p:nvPr/>
        </p:nvSpPr>
        <p:spPr>
          <a:xfrm>
            <a:off x="462884" y="1647757"/>
            <a:ext cx="11265371" cy="4742065"/>
          </a:xfrm>
          <a:prstGeom prst="rect">
            <a:avLst/>
          </a:prstGeom>
        </p:spPr>
        <p:txBody>
          <a:bodyPr vert="horz" lIns="91440" tIns="45720" rIns="91440" bIns="45720" rtlCol="0" anchor="t">
            <a:norm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buFont typeface="Arial,Sans-Serif"/>
              <a:buChar char="•"/>
            </a:pPr>
            <a:r>
              <a:rPr lang="en-US" sz="2400" i="1">
                <a:ea typeface="+mn-lt"/>
                <a:cs typeface="+mn-lt"/>
              </a:rPr>
              <a:t>Which criteria should be considered when determining safety measures for communities?</a:t>
            </a:r>
            <a:endParaRPr lang="en-US" sz="2400">
              <a:ea typeface="+mn-lt"/>
              <a:cs typeface="+mn-lt"/>
            </a:endParaRPr>
          </a:p>
          <a:p>
            <a:pPr marL="342900" indent="-342900">
              <a:lnSpc>
                <a:spcPct val="100000"/>
              </a:lnSpc>
              <a:spcBef>
                <a:spcPts val="0"/>
              </a:spcBef>
              <a:buFont typeface="Arial,Sans-Serif"/>
              <a:buChar char="•"/>
            </a:pPr>
            <a:endParaRPr lang="en-US" sz="2400">
              <a:ea typeface="+mn-lt"/>
              <a:cs typeface="+mn-lt"/>
            </a:endParaRPr>
          </a:p>
          <a:p>
            <a:pPr marL="342900" indent="-342900">
              <a:lnSpc>
                <a:spcPct val="100000"/>
              </a:lnSpc>
              <a:spcBef>
                <a:spcPts val="0"/>
              </a:spcBef>
              <a:buFont typeface="Arial,Sans-Serif"/>
              <a:buChar char="•"/>
            </a:pPr>
            <a:r>
              <a:rPr lang="en-US" sz="2400" i="1">
                <a:ea typeface="+mn-lt"/>
                <a:cs typeface="+mn-lt"/>
              </a:rPr>
              <a:t>How can truck driver safety be addressed?</a:t>
            </a:r>
            <a:endParaRPr lang="en-US" sz="2400">
              <a:ea typeface="+mn-lt"/>
              <a:cs typeface="+mn-lt"/>
            </a:endParaRPr>
          </a:p>
          <a:p>
            <a:pPr marL="342900" indent="-342900">
              <a:lnSpc>
                <a:spcPct val="100000"/>
              </a:lnSpc>
              <a:spcBef>
                <a:spcPts val="0"/>
              </a:spcBef>
              <a:buFont typeface="Arial,Sans-Serif"/>
              <a:buChar char="•"/>
            </a:pPr>
            <a:endParaRPr lang="en-US" sz="2400">
              <a:ea typeface="+mn-lt"/>
              <a:cs typeface="+mn-lt"/>
            </a:endParaRPr>
          </a:p>
          <a:p>
            <a:pPr marL="342900" indent="-342900">
              <a:lnSpc>
                <a:spcPct val="100000"/>
              </a:lnSpc>
              <a:spcBef>
                <a:spcPts val="0"/>
              </a:spcBef>
              <a:buFont typeface="Arial,Sans-Serif"/>
              <a:buChar char="•"/>
            </a:pPr>
            <a:r>
              <a:rPr lang="en-US" sz="2400" i="1">
                <a:ea typeface="+mn-lt"/>
                <a:cs typeface="+mn-lt"/>
              </a:rPr>
              <a:t>What truck routing measures need to be put in place?</a:t>
            </a:r>
            <a:endParaRPr lang="en-US" sz="2400">
              <a:ea typeface="+mn-lt"/>
              <a:cs typeface="+mn-lt"/>
            </a:endParaRPr>
          </a:p>
          <a:p>
            <a:pPr marL="171450" indent="-171450">
              <a:lnSpc>
                <a:spcPct val="100000"/>
              </a:lnSpc>
              <a:spcBef>
                <a:spcPts val="0"/>
              </a:spcBef>
              <a:buFont typeface="Arial,Sans-Serif"/>
              <a:buChar char="•"/>
            </a:pPr>
            <a:endParaRPr lang="en-US" sz="2400">
              <a:ea typeface="+mn-lt"/>
              <a:cs typeface="+mn-lt"/>
            </a:endParaRPr>
          </a:p>
          <a:p>
            <a:pPr marL="342900" indent="-342900">
              <a:lnSpc>
                <a:spcPct val="100000"/>
              </a:lnSpc>
              <a:spcBef>
                <a:spcPts val="0"/>
              </a:spcBef>
              <a:buFont typeface="Arial,Sans-Serif"/>
              <a:buChar char="•"/>
            </a:pPr>
            <a:r>
              <a:rPr lang="en-US" sz="2400" i="1">
                <a:ea typeface="+mn-lt"/>
                <a:cs typeface="+mn-lt"/>
              </a:rPr>
              <a:t>Weight of BEVs are 33% heavier than diesel vehicles, what does that mean with respect to safety measures? (e.g. longer distance to stop, additional impact on road conditions)</a:t>
            </a:r>
            <a:endParaRPr lang="en-US">
              <a:ea typeface="Calibri" panose="020F0502020204030204"/>
              <a:cs typeface="Calibri"/>
            </a:endParaRPr>
          </a:p>
          <a:p>
            <a:endParaRPr lang="en-US" sz="2400" i="1">
              <a:ea typeface="+mn-lt"/>
              <a:cs typeface="+mn-lt"/>
            </a:endParaRPr>
          </a:p>
          <a:p>
            <a:endParaRPr lang="en-US" sz="2400" i="1">
              <a:ea typeface="+mn-lt"/>
              <a:cs typeface="+mn-lt"/>
            </a:endParaRPr>
          </a:p>
          <a:p>
            <a:endParaRPr lang="en-US" sz="2400">
              <a:ea typeface="+mn-lt"/>
              <a:cs typeface="+mn-lt"/>
            </a:endParaRPr>
          </a:p>
          <a:p>
            <a:endParaRPr lang="en-US" sz="2400" i="1">
              <a:ea typeface="Calibri" panose="020F0502020204030204"/>
              <a:cs typeface="Calibri"/>
            </a:endParaRPr>
          </a:p>
          <a:p>
            <a:pPr marL="0" indent="0">
              <a:buNone/>
            </a:pPr>
            <a:endParaRPr lang="en-US" sz="2400">
              <a:ea typeface="Calibri" panose="020F0502020204030204"/>
              <a:cs typeface="Calibri"/>
            </a:endParaRPr>
          </a:p>
        </p:txBody>
      </p:sp>
    </p:spTree>
    <p:extLst>
      <p:ext uri="{BB962C8B-B14F-4D97-AF65-F5344CB8AC3E}">
        <p14:creationId xmlns:p14="http://schemas.microsoft.com/office/powerpoint/2010/main" val="24425331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949E3-D356-164E-9B10-610E755F9D00}"/>
              </a:ext>
            </a:extLst>
          </p:cNvPr>
          <p:cNvSpPr>
            <a:spLocks noGrp="1"/>
          </p:cNvSpPr>
          <p:nvPr>
            <p:ph type="title"/>
          </p:nvPr>
        </p:nvSpPr>
        <p:spPr>
          <a:xfrm>
            <a:off x="202847" y="206961"/>
            <a:ext cx="9045633" cy="653236"/>
          </a:xfrm>
        </p:spPr>
        <p:txBody>
          <a:bodyPr/>
          <a:lstStyle/>
          <a:p>
            <a:r>
              <a:rPr lang="en-US"/>
              <a:t>Turn on Camera</a:t>
            </a:r>
            <a:endParaRPr lang="en-US" i="1">
              <a:cs typeface="Calibri"/>
            </a:endParaRPr>
          </a:p>
        </p:txBody>
      </p:sp>
      <p:sp>
        <p:nvSpPr>
          <p:cNvPr id="4" name="Slide Number Placeholder 3">
            <a:extLst>
              <a:ext uri="{FF2B5EF4-FFF2-40B4-BE49-F238E27FC236}">
                <a16:creationId xmlns:a16="http://schemas.microsoft.com/office/drawing/2014/main" id="{9F194EE8-9CE2-CE4D-9FF3-04996C79C467}"/>
              </a:ext>
            </a:extLst>
          </p:cNvPr>
          <p:cNvSpPr>
            <a:spLocks noGrp="1"/>
          </p:cNvSpPr>
          <p:nvPr>
            <p:ph type="sldNum" sz="quarter" idx="12"/>
          </p:nvPr>
        </p:nvSpPr>
        <p:spPr/>
        <p:txBody>
          <a:bodyPr/>
          <a:lstStyle/>
          <a:p>
            <a:fld id="{2429C633-AF9B-9840-B7F1-7587910FEF71}" type="slidenum">
              <a:rPr lang="en-US" smtClean="0"/>
              <a:pPr/>
              <a:t>3</a:t>
            </a:fld>
            <a:endParaRPr lang="en-US"/>
          </a:p>
        </p:txBody>
      </p:sp>
      <p:sp>
        <p:nvSpPr>
          <p:cNvPr id="6" name="TextBox 5">
            <a:extLst>
              <a:ext uri="{FF2B5EF4-FFF2-40B4-BE49-F238E27FC236}">
                <a16:creationId xmlns:a16="http://schemas.microsoft.com/office/drawing/2014/main" id="{E13FB228-B07C-4B65-9D08-3E51FD856BB8}"/>
              </a:ext>
            </a:extLst>
          </p:cNvPr>
          <p:cNvSpPr txBox="1"/>
          <p:nvPr/>
        </p:nvSpPr>
        <p:spPr>
          <a:xfrm>
            <a:off x="592492" y="3011315"/>
            <a:ext cx="6237443" cy="1243461"/>
          </a:xfrm>
          <a:prstGeom prst="rect">
            <a:avLst/>
          </a:prstGeom>
          <a:noFill/>
        </p:spPr>
        <p:txBody>
          <a:bodyPr wrap="square" lIns="91440" tIns="45720" rIns="91440" bIns="45720" anchor="t">
            <a:spAutoFit/>
          </a:bodyPr>
          <a:lstStyle/>
          <a:p>
            <a:pPr marL="285750" indent="-285750" defTabSz="914400">
              <a:lnSpc>
                <a:spcPct val="90000"/>
              </a:lnSpc>
              <a:spcBef>
                <a:spcPts val="1000"/>
              </a:spcBef>
              <a:buSzPct val="90000"/>
              <a:buFont typeface="System Font Regular"/>
              <a:buChar char="&gt;"/>
            </a:pPr>
            <a:r>
              <a:rPr kumimoji="0" lang="en-US" sz="200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To switch between views during the meeting click or tap on </a:t>
            </a:r>
            <a:r>
              <a:rPr kumimoji="0" lang="en-US" sz="2000" b="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Standard</a:t>
            </a:r>
            <a:r>
              <a:rPr kumimoji="0" lang="en-US" sz="200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a:t>
            </a:r>
            <a:r>
              <a:rPr kumimoji="0" lang="en-US" sz="2000" b="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Side-by-side </a:t>
            </a:r>
            <a:r>
              <a:rPr lang="en-US" sz="2000" b="1">
                <a:solidFill>
                  <a:srgbClr val="000000"/>
                </a:solidFill>
                <a:latin typeface="Calibri" panose="020F0502020204030204"/>
                <a:ea typeface="+mn-lt"/>
                <a:cs typeface="Calibri" panose="020F0502020204030204"/>
              </a:rPr>
              <a:t>Sp</a:t>
            </a:r>
            <a:r>
              <a:rPr kumimoji="0" lang="en-US" sz="2000" b="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eaker View</a:t>
            </a:r>
            <a:r>
              <a:rPr kumimoji="0" lang="en-US" sz="200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and </a:t>
            </a:r>
            <a:r>
              <a:rPr kumimoji="0" lang="en-US" sz="2000" b="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Side-by-side Gallery View </a:t>
            </a:r>
            <a:r>
              <a:rPr kumimoji="0" lang="en-US" sz="200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at the top right corner of your zoom screen</a:t>
            </a:r>
            <a:endParaRPr lang="en-US" sz="2000" b="1">
              <a:solidFill>
                <a:srgbClr val="000000"/>
              </a:solidFill>
              <a:latin typeface="Calibri" panose="020F0502020204030204"/>
              <a:ea typeface="+mn-lt"/>
              <a:cs typeface="Calibri" panose="020F0502020204030204"/>
            </a:endParaRPr>
          </a:p>
        </p:txBody>
      </p:sp>
      <p:pic>
        <p:nvPicPr>
          <p:cNvPr id="10" name="Picture 9" descr="Graphical user interface, application&#10;&#10;Description automatically generated">
            <a:extLst>
              <a:ext uri="{FF2B5EF4-FFF2-40B4-BE49-F238E27FC236}">
                <a16:creationId xmlns:a16="http://schemas.microsoft.com/office/drawing/2014/main" id="{0D77E47D-859F-495A-904D-922A355C77CF}"/>
              </a:ext>
            </a:extLst>
          </p:cNvPr>
          <p:cNvPicPr>
            <a:picLocks noChangeAspect="1"/>
          </p:cNvPicPr>
          <p:nvPr/>
        </p:nvPicPr>
        <p:blipFill>
          <a:blip r:embed="rId3"/>
          <a:stretch>
            <a:fillRect/>
          </a:stretch>
        </p:blipFill>
        <p:spPr>
          <a:xfrm>
            <a:off x="868930" y="4271856"/>
            <a:ext cx="2130417" cy="1647159"/>
          </a:xfrm>
          <a:prstGeom prst="rect">
            <a:avLst/>
          </a:prstGeom>
        </p:spPr>
      </p:pic>
      <p:sp>
        <p:nvSpPr>
          <p:cNvPr id="12" name="TextBox 11">
            <a:extLst>
              <a:ext uri="{FF2B5EF4-FFF2-40B4-BE49-F238E27FC236}">
                <a16:creationId xmlns:a16="http://schemas.microsoft.com/office/drawing/2014/main" id="{556FB325-1F57-4279-8F45-A24459605156}"/>
              </a:ext>
            </a:extLst>
          </p:cNvPr>
          <p:cNvSpPr txBox="1"/>
          <p:nvPr/>
        </p:nvSpPr>
        <p:spPr>
          <a:xfrm>
            <a:off x="596660" y="1373617"/>
            <a:ext cx="6375087" cy="1023870"/>
          </a:xfrm>
          <a:prstGeom prst="rect">
            <a:avLst/>
          </a:prstGeom>
          <a:noFill/>
        </p:spPr>
        <p:txBody>
          <a:bodyPr wrap="square" lIns="91440" tIns="45720" rIns="91440" bIns="45720" anchor="t">
            <a:spAutoFit/>
          </a:bodyPr>
          <a:lstStyle/>
          <a:p>
            <a:pPr marL="285750" indent="-285750" defTabSz="914400">
              <a:lnSpc>
                <a:spcPct val="90000"/>
              </a:lnSpc>
              <a:spcBef>
                <a:spcPts val="1000"/>
              </a:spcBef>
              <a:buSzPct val="90000"/>
              <a:buFont typeface="System Font Regular"/>
              <a:buChar char="&gt;"/>
            </a:pPr>
            <a:r>
              <a:rPr lang="en-US" sz="2000">
                <a:solidFill>
                  <a:srgbClr val="000000"/>
                </a:solidFill>
                <a:latin typeface="Calibri" panose="020F0502020204030204"/>
                <a:ea typeface="+mn-lt"/>
                <a:cs typeface="Calibri" panose="020F0502020204030204"/>
              </a:rPr>
              <a:t>To </a:t>
            </a:r>
            <a:r>
              <a:rPr lang="en-US" sz="2000" b="1">
                <a:solidFill>
                  <a:srgbClr val="000000"/>
                </a:solidFill>
                <a:latin typeface="Calibri" panose="020F0502020204030204"/>
                <a:ea typeface="+mn-lt"/>
                <a:cs typeface="Calibri" panose="020F0502020204030204"/>
              </a:rPr>
              <a:t>start</a:t>
            </a:r>
            <a:r>
              <a:rPr lang="en-US" sz="2000">
                <a:solidFill>
                  <a:srgbClr val="000000"/>
                </a:solidFill>
                <a:latin typeface="Calibri" panose="020F0502020204030204"/>
                <a:ea typeface="+mn-lt"/>
                <a:cs typeface="Calibri" panose="020F0502020204030204"/>
              </a:rPr>
              <a:t> and </a:t>
            </a:r>
            <a:r>
              <a:rPr lang="en-US" sz="2000" b="1">
                <a:solidFill>
                  <a:srgbClr val="000000"/>
                </a:solidFill>
                <a:latin typeface="Calibri" panose="020F0502020204030204"/>
                <a:ea typeface="+mn-lt"/>
                <a:cs typeface="Calibri" panose="020F0502020204030204"/>
              </a:rPr>
              <a:t>stop</a:t>
            </a:r>
            <a:r>
              <a:rPr lang="en-US" sz="2000">
                <a:solidFill>
                  <a:srgbClr val="000000"/>
                </a:solidFill>
                <a:latin typeface="Calibri" panose="020F0502020204030204"/>
                <a:ea typeface="+mn-lt"/>
                <a:cs typeface="Calibri" panose="020F0502020204030204"/>
              </a:rPr>
              <a:t> your video, click the camera icon at the bottom left of your control panel</a:t>
            </a:r>
          </a:p>
          <a:p>
            <a:pPr marL="285750" indent="-285750" defTabSz="914400">
              <a:lnSpc>
                <a:spcPct val="90000"/>
              </a:lnSpc>
              <a:spcBef>
                <a:spcPts val="1000"/>
              </a:spcBef>
              <a:buSzPct val="90000"/>
              <a:buFont typeface="System Font Regular"/>
              <a:buChar char="&gt;"/>
            </a:pPr>
            <a:endParaRPr lang="en-US">
              <a:solidFill>
                <a:srgbClr val="000000"/>
              </a:solidFill>
              <a:latin typeface="Calibri" panose="020F0502020204030204"/>
              <a:ea typeface="+mn-lt"/>
              <a:cs typeface="Calibri" panose="020F0502020204030204"/>
            </a:endParaRPr>
          </a:p>
        </p:txBody>
      </p:sp>
      <p:pic>
        <p:nvPicPr>
          <p:cNvPr id="13" name="Picture 12" descr="A picture containing text, device, gauge, meter&#10;&#10;Description automatically generated">
            <a:extLst>
              <a:ext uri="{FF2B5EF4-FFF2-40B4-BE49-F238E27FC236}">
                <a16:creationId xmlns:a16="http://schemas.microsoft.com/office/drawing/2014/main" id="{EBAD4DD5-B07A-43DF-B169-097CBA4C20D5}"/>
              </a:ext>
            </a:extLst>
          </p:cNvPr>
          <p:cNvPicPr>
            <a:picLocks noChangeAspect="1"/>
          </p:cNvPicPr>
          <p:nvPr/>
        </p:nvPicPr>
        <p:blipFill>
          <a:blip r:embed="rId4"/>
          <a:stretch>
            <a:fillRect/>
          </a:stretch>
        </p:blipFill>
        <p:spPr>
          <a:xfrm>
            <a:off x="1007618" y="2213858"/>
            <a:ext cx="810057" cy="626444"/>
          </a:xfrm>
          <a:prstGeom prst="rect">
            <a:avLst/>
          </a:prstGeom>
        </p:spPr>
      </p:pic>
    </p:spTree>
    <p:extLst>
      <p:ext uri="{BB962C8B-B14F-4D97-AF65-F5344CB8AC3E}">
        <p14:creationId xmlns:p14="http://schemas.microsoft.com/office/powerpoint/2010/main" val="38828142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093AE-FED4-4AA9-8B17-1947ADAF7427}"/>
              </a:ext>
            </a:extLst>
          </p:cNvPr>
          <p:cNvSpPr>
            <a:spLocks noGrp="1"/>
          </p:cNvSpPr>
          <p:nvPr>
            <p:ph type="title"/>
          </p:nvPr>
        </p:nvSpPr>
        <p:spPr>
          <a:xfrm>
            <a:off x="101958" y="285749"/>
            <a:ext cx="9571520" cy="439877"/>
          </a:xfrm>
        </p:spPr>
        <p:txBody>
          <a:bodyPr/>
          <a:lstStyle/>
          <a:p>
            <a:r>
              <a:rPr lang="en-US"/>
              <a:t>Community Focus Group Highlights</a:t>
            </a:r>
          </a:p>
        </p:txBody>
      </p:sp>
      <p:sp>
        <p:nvSpPr>
          <p:cNvPr id="3" name="Content Placeholder 2">
            <a:extLst>
              <a:ext uri="{FF2B5EF4-FFF2-40B4-BE49-F238E27FC236}">
                <a16:creationId xmlns:a16="http://schemas.microsoft.com/office/drawing/2014/main" id="{45D5787C-6825-4FFD-A6D3-4D7ECCD903FD}"/>
              </a:ext>
            </a:extLst>
          </p:cNvPr>
          <p:cNvSpPr>
            <a:spLocks noGrp="1"/>
          </p:cNvSpPr>
          <p:nvPr>
            <p:ph idx="1"/>
          </p:nvPr>
        </p:nvSpPr>
        <p:spPr>
          <a:xfrm>
            <a:off x="380999" y="1167890"/>
            <a:ext cx="10774681" cy="3677065"/>
          </a:xfrm>
        </p:spPr>
        <p:txBody>
          <a:bodyPr vert="horz" lIns="91440" tIns="45720" rIns="91440" bIns="45720" rtlCol="0" anchor="t">
            <a:noAutofit/>
          </a:bodyPr>
          <a:lstStyle/>
          <a:p>
            <a:pPr marL="0" indent="0">
              <a:lnSpc>
                <a:spcPct val="100000"/>
              </a:lnSpc>
              <a:spcAft>
                <a:spcPts val="1200"/>
              </a:spcAft>
              <a:buNone/>
            </a:pPr>
            <a:r>
              <a:rPr lang="en-US" sz="2800" b="1">
                <a:solidFill>
                  <a:schemeClr val="accent1"/>
                </a:solidFill>
              </a:rPr>
              <a:t>Safety Measures</a:t>
            </a:r>
            <a:endParaRPr lang="en-US"/>
          </a:p>
        </p:txBody>
      </p:sp>
      <p:sp>
        <p:nvSpPr>
          <p:cNvPr id="4" name="Slide Number Placeholder 3">
            <a:extLst>
              <a:ext uri="{FF2B5EF4-FFF2-40B4-BE49-F238E27FC236}">
                <a16:creationId xmlns:a16="http://schemas.microsoft.com/office/drawing/2014/main" id="{8AEA60D0-F984-4A2D-802F-B72764CEE20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81F9DCD-0574-60EE-19B7-FB32C37790A3}"/>
              </a:ext>
            </a:extLst>
          </p:cNvPr>
          <p:cNvSpPr txBox="1"/>
          <p:nvPr/>
        </p:nvSpPr>
        <p:spPr>
          <a:xfrm>
            <a:off x="517407" y="1909703"/>
            <a:ext cx="703674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9" name="Content Placeholder 2">
            <a:extLst>
              <a:ext uri="{FF2B5EF4-FFF2-40B4-BE49-F238E27FC236}">
                <a16:creationId xmlns:a16="http://schemas.microsoft.com/office/drawing/2014/main" id="{98FE120B-2E56-52F3-9B17-1B55E9C803F5}"/>
              </a:ext>
            </a:extLst>
          </p:cNvPr>
          <p:cNvSpPr txBox="1">
            <a:spLocks/>
          </p:cNvSpPr>
          <p:nvPr/>
        </p:nvSpPr>
        <p:spPr>
          <a:xfrm>
            <a:off x="462884" y="1675701"/>
            <a:ext cx="11265371" cy="4742065"/>
          </a:xfrm>
          <a:prstGeom prst="rect">
            <a:avLst/>
          </a:prstGeom>
        </p:spPr>
        <p:txBody>
          <a:bodyPr vert="horz" lIns="91440" tIns="45720" rIns="91440" bIns="45720" rtlCol="0" anchor="t">
            <a:norm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a:ea typeface="Calibri" panose="020F0502020204030204"/>
              <a:cs typeface="Calibri"/>
            </a:endParaRPr>
          </a:p>
          <a:p>
            <a:pPr marL="0" indent="0">
              <a:buNone/>
            </a:pPr>
            <a:endParaRPr lang="en-US" sz="2400">
              <a:ea typeface="Calibri" panose="020F0502020204030204"/>
              <a:cs typeface="Calibri"/>
            </a:endParaRPr>
          </a:p>
        </p:txBody>
      </p:sp>
      <p:sp>
        <p:nvSpPr>
          <p:cNvPr id="6" name="Content Placeholder 2">
            <a:extLst>
              <a:ext uri="{FF2B5EF4-FFF2-40B4-BE49-F238E27FC236}">
                <a16:creationId xmlns:a16="http://schemas.microsoft.com/office/drawing/2014/main" id="{1BAACBBD-2286-C43C-DDEF-0BEF82BF51ED}"/>
              </a:ext>
            </a:extLst>
          </p:cNvPr>
          <p:cNvSpPr txBox="1">
            <a:spLocks/>
          </p:cNvSpPr>
          <p:nvPr/>
        </p:nvSpPr>
        <p:spPr>
          <a:xfrm>
            <a:off x="462884" y="1647757"/>
            <a:ext cx="11265371" cy="4742065"/>
          </a:xfrm>
          <a:prstGeom prst="rect">
            <a:avLst/>
          </a:prstGeom>
        </p:spPr>
        <p:txBody>
          <a:bodyPr vert="horz" lIns="91440" tIns="45720" rIns="91440" bIns="45720" rtlCol="0" anchor="t">
            <a:norm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ea typeface="+mn-lt"/>
                <a:cs typeface="+mn-lt"/>
              </a:rPr>
              <a:t>Prioritize efforts to improve impacted areas and work with local agencies to provide resources to those communities. </a:t>
            </a:r>
            <a:r>
              <a:rPr lang="en-US" sz="2400" i="1">
                <a:ea typeface="+mn-lt"/>
                <a:cs typeface="+mn-lt"/>
              </a:rPr>
              <a:t>(Laura Cortez, EYCEJ)</a:t>
            </a:r>
            <a:endParaRPr lang="en-US" sz="2400">
              <a:ea typeface="+mn-lt"/>
              <a:cs typeface="+mn-lt"/>
            </a:endParaRPr>
          </a:p>
          <a:p>
            <a:endParaRPr lang="en-US" sz="2400" i="1">
              <a:ea typeface="+mn-lt"/>
              <a:cs typeface="+mn-lt"/>
            </a:endParaRPr>
          </a:p>
          <a:p>
            <a:r>
              <a:rPr lang="en-US" sz="2400">
                <a:ea typeface="+mn-lt"/>
                <a:cs typeface="+mn-lt"/>
              </a:rPr>
              <a:t>Implement plans to divert traffic from sensitive receptors and minimize impact on communities is key. </a:t>
            </a:r>
            <a:r>
              <a:rPr lang="en-US" sz="2400" i="1">
                <a:ea typeface="+mn-lt"/>
                <a:cs typeface="+mn-lt"/>
              </a:rPr>
              <a:t>(Sylvia Betancourt, EYCEJ)</a:t>
            </a:r>
            <a:endParaRPr lang="en-US" sz="2400">
              <a:ea typeface="+mn-lt"/>
              <a:cs typeface="+mn-lt"/>
            </a:endParaRPr>
          </a:p>
          <a:p>
            <a:endParaRPr lang="en-US" sz="2400" i="1">
              <a:ea typeface="+mn-lt"/>
              <a:cs typeface="+mn-lt"/>
            </a:endParaRPr>
          </a:p>
          <a:p>
            <a:r>
              <a:rPr lang="en-US" sz="2400">
                <a:ea typeface="+mn-lt"/>
                <a:cs typeface="+mn-lt"/>
              </a:rPr>
              <a:t>Conduct route studies revolving around identifying exposure on routes and how we can re-route truck to improve the air quality in those areas that are most impacted. (</a:t>
            </a:r>
            <a:r>
              <a:rPr lang="en-US" sz="2400" i="1">
                <a:ea typeface="+mn-lt"/>
                <a:cs typeface="+mn-lt"/>
              </a:rPr>
              <a:t>(Ambar Rivera, CBE)</a:t>
            </a:r>
            <a:endParaRPr lang="en-US" sz="2400">
              <a:ea typeface="+mn-lt"/>
              <a:cs typeface="+mn-lt"/>
            </a:endParaRPr>
          </a:p>
          <a:p>
            <a:endParaRPr lang="en-US" sz="2400" i="1">
              <a:ea typeface="+mn-lt"/>
              <a:cs typeface="+mn-lt"/>
            </a:endParaRPr>
          </a:p>
          <a:p>
            <a:endParaRPr lang="en-US" sz="2400" i="1">
              <a:ea typeface="+mn-lt"/>
              <a:cs typeface="+mn-lt"/>
            </a:endParaRPr>
          </a:p>
          <a:p>
            <a:endParaRPr lang="en-US" sz="2400">
              <a:ea typeface="+mn-lt"/>
              <a:cs typeface="+mn-lt"/>
            </a:endParaRPr>
          </a:p>
          <a:p>
            <a:endParaRPr lang="en-US" sz="2400" i="1">
              <a:ea typeface="Calibri" panose="020F0502020204030204"/>
              <a:cs typeface="Calibri"/>
            </a:endParaRPr>
          </a:p>
          <a:p>
            <a:pPr marL="0" indent="0">
              <a:buNone/>
            </a:pPr>
            <a:endParaRPr lang="en-US" sz="2400">
              <a:ea typeface="Calibri" panose="020F0502020204030204"/>
              <a:cs typeface="Calibri"/>
            </a:endParaRPr>
          </a:p>
        </p:txBody>
      </p:sp>
    </p:spTree>
    <p:extLst>
      <p:ext uri="{BB962C8B-B14F-4D97-AF65-F5344CB8AC3E}">
        <p14:creationId xmlns:p14="http://schemas.microsoft.com/office/powerpoint/2010/main" val="3123959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093AE-FED4-4AA9-8B17-1947ADAF7427}"/>
              </a:ext>
            </a:extLst>
          </p:cNvPr>
          <p:cNvSpPr>
            <a:spLocks noGrp="1"/>
          </p:cNvSpPr>
          <p:nvPr>
            <p:ph type="title"/>
          </p:nvPr>
        </p:nvSpPr>
        <p:spPr>
          <a:xfrm>
            <a:off x="101958" y="285749"/>
            <a:ext cx="9571520" cy="439877"/>
          </a:xfrm>
        </p:spPr>
        <p:txBody>
          <a:bodyPr/>
          <a:lstStyle/>
          <a:p>
            <a:r>
              <a:rPr lang="en-US"/>
              <a:t>Key Findings &amp; Next Steps</a:t>
            </a:r>
            <a:endParaRPr lang="en-US">
              <a:cs typeface="Calibri"/>
            </a:endParaRPr>
          </a:p>
        </p:txBody>
      </p:sp>
      <p:sp>
        <p:nvSpPr>
          <p:cNvPr id="4" name="Slide Number Placeholder 3">
            <a:extLst>
              <a:ext uri="{FF2B5EF4-FFF2-40B4-BE49-F238E27FC236}">
                <a16:creationId xmlns:a16="http://schemas.microsoft.com/office/drawing/2014/main" id="{8AEA60D0-F984-4A2D-802F-B72764CEE20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81F9DCD-0574-60EE-19B7-FB32C37790A3}"/>
              </a:ext>
            </a:extLst>
          </p:cNvPr>
          <p:cNvSpPr txBox="1"/>
          <p:nvPr/>
        </p:nvSpPr>
        <p:spPr>
          <a:xfrm>
            <a:off x="517407" y="1909703"/>
            <a:ext cx="703674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9" name="Content Placeholder 2">
            <a:extLst>
              <a:ext uri="{FF2B5EF4-FFF2-40B4-BE49-F238E27FC236}">
                <a16:creationId xmlns:a16="http://schemas.microsoft.com/office/drawing/2014/main" id="{98FE120B-2E56-52F3-9B17-1B55E9C803F5}"/>
              </a:ext>
            </a:extLst>
          </p:cNvPr>
          <p:cNvSpPr txBox="1">
            <a:spLocks/>
          </p:cNvSpPr>
          <p:nvPr/>
        </p:nvSpPr>
        <p:spPr>
          <a:xfrm>
            <a:off x="462884" y="1675701"/>
            <a:ext cx="11265371" cy="4742065"/>
          </a:xfrm>
          <a:prstGeom prst="rect">
            <a:avLst/>
          </a:prstGeom>
        </p:spPr>
        <p:txBody>
          <a:bodyPr vert="horz" lIns="91440" tIns="45720" rIns="91440" bIns="45720" rtlCol="0" anchor="t">
            <a:norm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a:ea typeface="Calibri" panose="020F0502020204030204"/>
              <a:cs typeface="Calibri"/>
            </a:endParaRPr>
          </a:p>
          <a:p>
            <a:pPr marL="0" indent="0">
              <a:buNone/>
            </a:pPr>
            <a:endParaRPr lang="en-US" sz="2400">
              <a:ea typeface="Calibri" panose="020F0502020204030204"/>
              <a:cs typeface="Calibri"/>
            </a:endParaRPr>
          </a:p>
        </p:txBody>
      </p:sp>
      <p:graphicFrame>
        <p:nvGraphicFramePr>
          <p:cNvPr id="5" name="Table 4">
            <a:extLst>
              <a:ext uri="{FF2B5EF4-FFF2-40B4-BE49-F238E27FC236}">
                <a16:creationId xmlns:a16="http://schemas.microsoft.com/office/drawing/2014/main" id="{1027DC4E-1E54-40A6-D31F-1242C67425A3}"/>
              </a:ext>
            </a:extLst>
          </p:cNvPr>
          <p:cNvGraphicFramePr>
            <a:graphicFrameLocks noGrp="1"/>
          </p:cNvGraphicFramePr>
          <p:nvPr>
            <p:extLst>
              <p:ext uri="{D42A27DB-BD31-4B8C-83A1-F6EECF244321}">
                <p14:modId xmlns:p14="http://schemas.microsoft.com/office/powerpoint/2010/main" val="3882236602"/>
              </p:ext>
            </p:extLst>
          </p:nvPr>
        </p:nvGraphicFramePr>
        <p:xfrm>
          <a:off x="187344" y="1129305"/>
          <a:ext cx="11755950" cy="5454957"/>
        </p:xfrm>
        <a:graphic>
          <a:graphicData uri="http://schemas.openxmlformats.org/drawingml/2006/table">
            <a:tbl>
              <a:tblPr firstRow="1" bandRow="1">
                <a:tableStyleId>{69CF1AB2-1976-4502-BF36-3FF5EA218861}</a:tableStyleId>
              </a:tblPr>
              <a:tblGrid>
                <a:gridCol w="1757429">
                  <a:extLst>
                    <a:ext uri="{9D8B030D-6E8A-4147-A177-3AD203B41FA5}">
                      <a16:colId xmlns:a16="http://schemas.microsoft.com/office/drawing/2014/main" val="1259697612"/>
                    </a:ext>
                  </a:extLst>
                </a:gridCol>
                <a:gridCol w="9998521">
                  <a:extLst>
                    <a:ext uri="{9D8B030D-6E8A-4147-A177-3AD203B41FA5}">
                      <a16:colId xmlns:a16="http://schemas.microsoft.com/office/drawing/2014/main" val="3793692231"/>
                    </a:ext>
                  </a:extLst>
                </a:gridCol>
              </a:tblGrid>
              <a:tr h="2366747">
                <a:tc>
                  <a:txBody>
                    <a:bodyPr/>
                    <a:lstStyle/>
                    <a:p>
                      <a:pPr fontAlgn="b"/>
                      <a:r>
                        <a:rPr lang="en-US" sz="2000" b="1">
                          <a:effectLst/>
                        </a:rPr>
                        <a:t>Metro Vision </a:t>
                      </a:r>
                    </a:p>
                    <a:p>
                      <a:pPr fontAlgn="b"/>
                      <a:r>
                        <a:rPr lang="en-US" sz="2000" b="1">
                          <a:effectLst/>
                        </a:rPr>
                        <a:t>for regional ZET charging facilities</a:t>
                      </a:r>
                    </a:p>
                  </a:txBody>
                  <a:tcPr marL="9525" marR="9525" marT="9525" anchor="ctr"/>
                </a:tc>
                <a:tc>
                  <a:txBody>
                    <a:bodyPr/>
                    <a:lstStyle/>
                    <a:p>
                      <a:pPr marL="285750" lvl="0" indent="-285750">
                        <a:buFont typeface="Arial"/>
                        <a:buChar char="•"/>
                      </a:pPr>
                      <a:r>
                        <a:rPr lang="en-US" sz="2000" b="0">
                          <a:effectLst/>
                        </a:rPr>
                        <a:t>Public charging station(s) for use primarily by smaller drayage fleets and independent owner/operators, but accessible for all heavy-duty trucks</a:t>
                      </a:r>
                    </a:p>
                    <a:p>
                      <a:pPr marL="742950" lvl="1" indent="-285750">
                        <a:buFont typeface="Arial"/>
                        <a:buChar char="•"/>
                      </a:pPr>
                      <a:r>
                        <a:rPr lang="en-US" sz="2000" b="0">
                          <a:effectLst/>
                        </a:rPr>
                        <a:t>Origins and destinations within Southern California</a:t>
                      </a:r>
                    </a:p>
                    <a:p>
                      <a:pPr marL="742950" lvl="1" indent="-285750">
                        <a:buFont typeface="Arial"/>
                        <a:buChar char="•"/>
                      </a:pPr>
                      <a:r>
                        <a:rPr lang="en-US" sz="2000" b="0">
                          <a:effectLst/>
                        </a:rPr>
                        <a:t>Port or transload trips that are clustered in the region</a:t>
                      </a:r>
                      <a:endParaRPr lang="en-US" sz="2000"/>
                    </a:p>
                    <a:p>
                      <a:pPr marL="742950" lvl="1" indent="-285750">
                        <a:buFont typeface="Arial"/>
                        <a:buChar char="•"/>
                      </a:pPr>
                      <a:r>
                        <a:rPr lang="en-US" sz="2000" b="0">
                          <a:effectLst/>
                        </a:rPr>
                        <a:t>Multiple trips per day</a:t>
                      </a:r>
                      <a:endParaRPr lang="en-US" sz="2000"/>
                    </a:p>
                    <a:p>
                      <a:pPr marL="742950" lvl="1" indent="-285750">
                        <a:buFont typeface="Arial"/>
                        <a:buChar char="•"/>
                      </a:pPr>
                      <a:r>
                        <a:rPr lang="en-US" sz="2000" b="0">
                          <a:effectLst/>
                        </a:rPr>
                        <a:t>Access needed for midday opportunity charging</a:t>
                      </a:r>
                    </a:p>
                  </a:txBody>
                  <a:tcPr marL="9525" marR="9525" marT="9525" anchor="ctr"/>
                </a:tc>
                <a:extLst>
                  <a:ext uri="{0D108BD9-81ED-4DB2-BD59-A6C34878D82A}">
                    <a16:rowId xmlns:a16="http://schemas.microsoft.com/office/drawing/2014/main" val="2052841133"/>
                  </a:ext>
                </a:extLst>
              </a:tr>
              <a:tr h="899365">
                <a:tc>
                  <a:txBody>
                    <a:bodyPr/>
                    <a:lstStyle/>
                    <a:p>
                      <a:pPr fontAlgn="b"/>
                      <a:r>
                        <a:rPr lang="en-US" sz="2000" b="1">
                          <a:effectLst/>
                        </a:rPr>
                        <a:t>Where</a:t>
                      </a:r>
                    </a:p>
                  </a:txBody>
                  <a:tcPr marL="9525" marR="9525" marT="9525" anchor="ctr"/>
                </a:tc>
                <a:tc>
                  <a:txBody>
                    <a:bodyPr/>
                    <a:lstStyle/>
                    <a:p>
                      <a:pPr marL="285750" indent="-285750" fontAlgn="ctr">
                        <a:buFont typeface="Arial"/>
                        <a:buChar char="•"/>
                      </a:pPr>
                      <a:r>
                        <a:rPr lang="en-US" sz="2000" b="0" i="0" u="none" strike="noStrike" noProof="0">
                          <a:effectLst/>
                          <a:latin typeface="Calibri"/>
                        </a:rPr>
                        <a:t>West of 710, near ports, or along the Alameda Corridor</a:t>
                      </a:r>
                    </a:p>
                  </a:txBody>
                  <a:tcPr marL="9525" marR="9525" marT="9525" anchor="ctr"/>
                </a:tc>
                <a:extLst>
                  <a:ext uri="{0D108BD9-81ED-4DB2-BD59-A6C34878D82A}">
                    <a16:rowId xmlns:a16="http://schemas.microsoft.com/office/drawing/2014/main" val="2045718568"/>
                  </a:ext>
                </a:extLst>
              </a:tr>
              <a:tr h="1735615">
                <a:tc>
                  <a:txBody>
                    <a:bodyPr/>
                    <a:lstStyle/>
                    <a:p>
                      <a:pPr fontAlgn="b"/>
                      <a:r>
                        <a:rPr lang="en-US" sz="2000" b="1">
                          <a:effectLst/>
                        </a:rPr>
                        <a:t>Next Steps</a:t>
                      </a:r>
                    </a:p>
                  </a:txBody>
                  <a:tcPr marL="9525" marR="9525" marT="9525" anchor="ctr"/>
                </a:tc>
                <a:tc>
                  <a:txBody>
                    <a:bodyPr/>
                    <a:lstStyle/>
                    <a:p>
                      <a:pPr marL="285750" indent="-285750" fontAlgn="b">
                        <a:buFont typeface="Arial"/>
                        <a:buChar char="•"/>
                      </a:pPr>
                      <a:r>
                        <a:rPr lang="en-US" sz="2000">
                          <a:effectLst/>
                        </a:rPr>
                        <a:t>Work with local jurisdictions and logistics/real estate professionals to determine land ownership</a:t>
                      </a:r>
                      <a:endParaRPr lang="en-US" sz="2000"/>
                    </a:p>
                    <a:p>
                      <a:pPr marL="285750" lvl="0" indent="-285750">
                        <a:buFont typeface="Arial"/>
                        <a:buChar char="•"/>
                      </a:pPr>
                      <a:r>
                        <a:rPr lang="en-US" sz="2000">
                          <a:effectLst/>
                        </a:rPr>
                        <a:t>Coordinate with utilities on current capacity and/or where it needs to be added</a:t>
                      </a:r>
                    </a:p>
                    <a:p>
                      <a:pPr marL="285750" lvl="0" indent="-285750">
                        <a:buFont typeface="Arial"/>
                        <a:buChar char="•"/>
                      </a:pPr>
                      <a:r>
                        <a:rPr lang="en-US" sz="2000">
                          <a:effectLst/>
                        </a:rPr>
                        <a:t>Map out fueling stations in that area to determine where trucks are already filling up</a:t>
                      </a:r>
                    </a:p>
                    <a:p>
                      <a:pPr marL="285750" lvl="0" indent="-285750">
                        <a:buFont typeface="Arial"/>
                        <a:buChar char="•"/>
                      </a:pPr>
                      <a:r>
                        <a:rPr lang="en-US" sz="2000">
                          <a:effectLst/>
                        </a:rPr>
                        <a:t>Examine existing truck routes and location of sensitive receptors to align charging facility site(s) with community needs</a:t>
                      </a:r>
                      <a:endParaRPr lang="en-US" sz="2000"/>
                    </a:p>
                    <a:p>
                      <a:pPr marL="285750" lvl="0" indent="-285750">
                        <a:buFont typeface="Arial"/>
                        <a:buChar char="•"/>
                      </a:pPr>
                      <a:r>
                        <a:rPr lang="en-US" sz="2000">
                          <a:effectLst/>
                        </a:rPr>
                        <a:t>Research grant funding opportunities to assist in pursuing next steps</a:t>
                      </a:r>
                      <a:endParaRPr lang="en-US" sz="2000"/>
                    </a:p>
                  </a:txBody>
                  <a:tcPr marL="9525" marR="9525" marT="9525" anchor="b"/>
                </a:tc>
                <a:extLst>
                  <a:ext uri="{0D108BD9-81ED-4DB2-BD59-A6C34878D82A}">
                    <a16:rowId xmlns:a16="http://schemas.microsoft.com/office/drawing/2014/main" val="3664884920"/>
                  </a:ext>
                </a:extLst>
              </a:tr>
            </a:tbl>
          </a:graphicData>
        </a:graphic>
      </p:graphicFrame>
    </p:spTree>
    <p:extLst>
      <p:ext uri="{BB962C8B-B14F-4D97-AF65-F5344CB8AC3E}">
        <p14:creationId xmlns:p14="http://schemas.microsoft.com/office/powerpoint/2010/main" val="14368339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5" y="1647115"/>
            <a:ext cx="12172405" cy="1400383"/>
          </a:xfrm>
          <a:prstGeom prst="rect">
            <a:avLst/>
          </a:prstGeom>
          <a:solidFill>
            <a:srgbClr val="00B4BD"/>
          </a:solid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lang="en-US" sz="4000" b="1">
                <a:solidFill>
                  <a:srgbClr val="FFFFFF"/>
                </a:solidFill>
                <a:latin typeface="Calibri" panose="020F0502020204030204"/>
                <a:cs typeface="Calibri"/>
              </a:rPr>
              <a:t>Agenda Item #3:</a:t>
            </a:r>
          </a:p>
          <a:p>
            <a:pPr marR="91440" algn="ctr"/>
            <a:r>
              <a:rPr lang="en-US" sz="4000" b="1">
                <a:ea typeface="Yu Mincho"/>
                <a:cs typeface="Times New Roman"/>
              </a:rPr>
              <a:t> </a:t>
            </a:r>
            <a:r>
              <a:rPr lang="en-US" sz="4000" b="1">
                <a:solidFill>
                  <a:schemeClr val="bg1"/>
                </a:solidFill>
                <a:ea typeface="Yu Mincho"/>
                <a:cs typeface="Times New Roman"/>
              </a:rPr>
              <a:t>Federal &amp; State Grant Funding Opportunities</a:t>
            </a:r>
            <a:endParaRPr lang="en-US" sz="4000" b="1">
              <a:solidFill>
                <a:schemeClr val="bg1"/>
              </a:solidFill>
              <a:effectLst/>
              <a:latin typeface="+mn-lt"/>
              <a:ea typeface="Yu Mincho"/>
              <a:cs typeface="Times New Roman"/>
            </a:endParaRPr>
          </a:p>
        </p:txBody>
      </p:sp>
      <p:sp>
        <p:nvSpPr>
          <p:cNvPr id="2" name="TextBox 1">
            <a:extLst>
              <a:ext uri="{FF2B5EF4-FFF2-40B4-BE49-F238E27FC236}">
                <a16:creationId xmlns:a16="http://schemas.microsoft.com/office/drawing/2014/main" id="{C9D7062F-A958-EBEA-969A-76E4042D9FCC}"/>
              </a:ext>
            </a:extLst>
          </p:cNvPr>
          <p:cNvSpPr txBox="1"/>
          <p:nvPr/>
        </p:nvSpPr>
        <p:spPr>
          <a:xfrm>
            <a:off x="3365787" y="3050598"/>
            <a:ext cx="6146512" cy="1169551"/>
          </a:xfrm>
          <a:prstGeom prst="rect">
            <a:avLst/>
          </a:prstGeom>
          <a:noFill/>
        </p:spPr>
        <p:txBody>
          <a:bodyPr wrap="square" lIns="91440" tIns="45720" rIns="91440" bIns="45720" rtlCol="0" anchor="t">
            <a:spAutoFit/>
          </a:bodyPr>
          <a:lstStyle/>
          <a:p>
            <a:pPr lvl="0"/>
            <a:endParaRPr lang="en-US" sz="1600" b="1" kern="1200">
              <a:solidFill>
                <a:schemeClr val="tx1"/>
              </a:solidFill>
              <a:effectLst/>
              <a:latin typeface="+mn-lt"/>
              <a:ea typeface="+mn-ea"/>
              <a:cs typeface="+mn-cs"/>
            </a:endParaRPr>
          </a:p>
          <a:p>
            <a:pPr lvl="0"/>
            <a:endParaRPr lang="en-US" b="1" kern="1200">
              <a:solidFill>
                <a:schemeClr val="bg1"/>
              </a:solidFill>
              <a:effectLst/>
              <a:latin typeface="+mn-lt"/>
              <a:ea typeface="Yu Mincho"/>
              <a:cs typeface="Calibri"/>
            </a:endParaRPr>
          </a:p>
          <a:p>
            <a:endParaRPr lang="en-US" sz="1800" b="1" kern="1200">
              <a:solidFill>
                <a:schemeClr val="bg1"/>
              </a:solidFill>
              <a:effectLst/>
              <a:latin typeface="+mn-lt"/>
              <a:ea typeface="+mn-ea"/>
              <a:cs typeface="+mn-cs"/>
            </a:endParaRPr>
          </a:p>
          <a:p>
            <a:endParaRPr lang="en-US" b="1"/>
          </a:p>
        </p:txBody>
      </p:sp>
    </p:spTree>
    <p:extLst>
      <p:ext uri="{BB962C8B-B14F-4D97-AF65-F5344CB8AC3E}">
        <p14:creationId xmlns:p14="http://schemas.microsoft.com/office/powerpoint/2010/main" val="33398002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7D83307-4060-4981-ADD9-C6CD4E8408C6}"/>
              </a:ext>
            </a:extLst>
          </p:cNvPr>
          <p:cNvSpPr txBox="1"/>
          <p:nvPr/>
        </p:nvSpPr>
        <p:spPr>
          <a:xfrm>
            <a:off x="373327" y="209746"/>
            <a:ext cx="11705514" cy="523220"/>
          </a:xfrm>
          <a:prstGeom prst="rect">
            <a:avLst/>
          </a:prstGeom>
          <a:noFill/>
        </p:spPr>
        <p:txBody>
          <a:bodyPr wrap="square" lIns="91440" tIns="45720" rIns="91440" bIns="45720" anchor="t">
            <a:spAutoFit/>
          </a:bodyPr>
          <a:lstStyle/>
          <a:p>
            <a:r>
              <a:rPr lang="en-US" sz="2800" b="1">
                <a:solidFill>
                  <a:srgbClr val="FFFFFF"/>
                </a:solidFill>
                <a:latin typeface="Calibri"/>
                <a:cs typeface="Times New Roman"/>
              </a:rPr>
              <a:t>Federal and State Grant Opportunities –</a:t>
            </a:r>
            <a:r>
              <a:rPr lang="en-US" sz="2800" b="1">
                <a:solidFill>
                  <a:schemeClr val="bg1"/>
                </a:solidFill>
                <a:latin typeface="Calibri"/>
                <a:cs typeface="Times New Roman"/>
              </a:rPr>
              <a:t> Examples</a:t>
            </a:r>
            <a:endParaRPr lang="en-US" sz="2800" b="1">
              <a:solidFill>
                <a:srgbClr val="FFFFFF"/>
              </a:solidFill>
              <a:latin typeface="Calibri"/>
              <a:cs typeface="Times New Roman"/>
            </a:endParaRPr>
          </a:p>
        </p:txBody>
      </p:sp>
      <p:pic>
        <p:nvPicPr>
          <p:cNvPr id="61" name="Picture 60">
            <a:extLst>
              <a:ext uri="{FF2B5EF4-FFF2-40B4-BE49-F238E27FC236}">
                <a16:creationId xmlns:a16="http://schemas.microsoft.com/office/drawing/2014/main" id="{FE1B9307-C720-0F81-7030-F38B7B983256}"/>
              </a:ext>
            </a:extLst>
          </p:cNvPr>
          <p:cNvPicPr>
            <a:picLocks noChangeAspect="1"/>
          </p:cNvPicPr>
          <p:nvPr/>
        </p:nvPicPr>
        <p:blipFill>
          <a:blip r:embed="rId3"/>
          <a:stretch>
            <a:fillRect/>
          </a:stretch>
        </p:blipFill>
        <p:spPr>
          <a:xfrm>
            <a:off x="1144361" y="952907"/>
            <a:ext cx="9902828" cy="5794874"/>
          </a:xfrm>
          <a:prstGeom prst="rect">
            <a:avLst/>
          </a:prstGeom>
        </p:spPr>
      </p:pic>
    </p:spTree>
    <p:extLst>
      <p:ext uri="{BB962C8B-B14F-4D97-AF65-F5344CB8AC3E}">
        <p14:creationId xmlns:p14="http://schemas.microsoft.com/office/powerpoint/2010/main" val="42406382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5" y="1647115"/>
            <a:ext cx="12172405" cy="2015936"/>
          </a:xfrm>
          <a:prstGeom prst="rect">
            <a:avLst/>
          </a:prstGeom>
          <a:solidFill>
            <a:srgbClr val="00B4BD"/>
          </a:solid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lang="en-US" sz="4000" b="1">
                <a:solidFill>
                  <a:schemeClr val="bg1"/>
                </a:solidFill>
                <a:latin typeface="Calibri" panose="020F0502020204030204"/>
                <a:cs typeface="Calibri"/>
              </a:rPr>
              <a:t>Agenda Item #4:</a:t>
            </a:r>
          </a:p>
          <a:p>
            <a:pPr marR="91440" algn="ctr"/>
            <a:r>
              <a:rPr lang="en-US" sz="4000" b="1">
                <a:solidFill>
                  <a:schemeClr val="bg1"/>
                </a:solidFill>
                <a:ea typeface="Yu Mincho"/>
                <a:cs typeface="Times New Roman"/>
              </a:rPr>
              <a:t> </a:t>
            </a:r>
            <a:r>
              <a:rPr lang="en-US" sz="4000" b="1">
                <a:solidFill>
                  <a:schemeClr val="bg1"/>
                </a:solidFill>
                <a:ea typeface="Yu Mincho"/>
                <a:cs typeface="Calibri"/>
              </a:rPr>
              <a:t>Metro’s Sustainability and </a:t>
            </a:r>
          </a:p>
          <a:p>
            <a:pPr marR="91440" algn="ctr"/>
            <a:r>
              <a:rPr lang="en-US" sz="4000" b="1">
                <a:solidFill>
                  <a:schemeClr val="bg1"/>
                </a:solidFill>
                <a:ea typeface="Yu Mincho"/>
                <a:cs typeface="Calibri"/>
              </a:rPr>
              <a:t>Transportation Electrification Policies</a:t>
            </a:r>
            <a:endParaRPr lang="en-US" sz="4000" b="1">
              <a:solidFill>
                <a:schemeClr val="bg1"/>
              </a:solidFill>
              <a:effectLst/>
              <a:latin typeface="+mn-lt"/>
              <a:ea typeface="Yu Mincho"/>
              <a:cs typeface="Calibri"/>
            </a:endParaRPr>
          </a:p>
        </p:txBody>
      </p:sp>
      <p:sp>
        <p:nvSpPr>
          <p:cNvPr id="2" name="TextBox 1">
            <a:extLst>
              <a:ext uri="{FF2B5EF4-FFF2-40B4-BE49-F238E27FC236}">
                <a16:creationId xmlns:a16="http://schemas.microsoft.com/office/drawing/2014/main" id="{C9D7062F-A958-EBEA-969A-76E4042D9FCC}"/>
              </a:ext>
            </a:extLst>
          </p:cNvPr>
          <p:cNvSpPr txBox="1"/>
          <p:nvPr/>
        </p:nvSpPr>
        <p:spPr>
          <a:xfrm>
            <a:off x="3365787" y="3050598"/>
            <a:ext cx="6146512" cy="1169551"/>
          </a:xfrm>
          <a:prstGeom prst="rect">
            <a:avLst/>
          </a:prstGeom>
          <a:noFill/>
        </p:spPr>
        <p:txBody>
          <a:bodyPr wrap="square" lIns="91440" tIns="45720" rIns="91440" bIns="45720" rtlCol="0" anchor="t">
            <a:spAutoFit/>
          </a:bodyPr>
          <a:lstStyle/>
          <a:p>
            <a:pPr lvl="0"/>
            <a:endParaRPr lang="en-US" sz="1600" b="1" kern="1200">
              <a:solidFill>
                <a:schemeClr val="tx1"/>
              </a:solidFill>
              <a:effectLst/>
              <a:latin typeface="+mn-lt"/>
              <a:ea typeface="+mn-ea"/>
              <a:cs typeface="+mn-cs"/>
            </a:endParaRPr>
          </a:p>
          <a:p>
            <a:pPr lvl="0"/>
            <a:endParaRPr lang="en-US" b="1" kern="1200">
              <a:solidFill>
                <a:schemeClr val="bg1"/>
              </a:solidFill>
              <a:effectLst/>
              <a:latin typeface="+mn-lt"/>
              <a:ea typeface="Yu Mincho"/>
              <a:cs typeface="Calibri"/>
            </a:endParaRPr>
          </a:p>
          <a:p>
            <a:endParaRPr lang="en-US" sz="1800" b="1" kern="1200">
              <a:solidFill>
                <a:schemeClr val="bg1"/>
              </a:solidFill>
              <a:effectLst/>
              <a:latin typeface="+mn-lt"/>
              <a:ea typeface="+mn-ea"/>
              <a:cs typeface="+mn-cs"/>
            </a:endParaRPr>
          </a:p>
          <a:p>
            <a:endParaRPr lang="en-US" b="1"/>
          </a:p>
        </p:txBody>
      </p:sp>
    </p:spTree>
    <p:extLst>
      <p:ext uri="{BB962C8B-B14F-4D97-AF65-F5344CB8AC3E}">
        <p14:creationId xmlns:p14="http://schemas.microsoft.com/office/powerpoint/2010/main" val="26453028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057D930-575D-4339-BB05-C793FFB0E3AF}"/>
              </a:ext>
            </a:extLst>
          </p:cNvPr>
          <p:cNvSpPr/>
          <p:nvPr/>
        </p:nvSpPr>
        <p:spPr>
          <a:xfrm>
            <a:off x="272712" y="1918253"/>
            <a:ext cx="11624762" cy="4055164"/>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C9B3409D-4CE0-D490-7E58-DDEAC4E96290}"/>
              </a:ext>
            </a:extLst>
          </p:cNvPr>
          <p:cNvSpPr/>
          <p:nvPr/>
        </p:nvSpPr>
        <p:spPr>
          <a:xfrm>
            <a:off x="272712" y="1262606"/>
            <a:ext cx="11624762" cy="1552332"/>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6F5D3C30-3D88-8F55-457E-55854D0E994B}"/>
              </a:ext>
            </a:extLst>
          </p:cNvPr>
          <p:cNvSpPr>
            <a:spLocks noGrp="1"/>
          </p:cNvSpPr>
          <p:nvPr>
            <p:ph type="sldNum" sz="quarter" idx="12"/>
          </p:nvPr>
        </p:nvSpPr>
        <p:spPr/>
        <p:txBody>
          <a:bodyPr/>
          <a:lstStyle/>
          <a:p>
            <a:fld id="{2429C633-AF9B-9840-B7F1-7587910FEF71}" type="slidenum">
              <a:rPr lang="en-US" smtClean="0"/>
              <a:pPr/>
              <a:t>35</a:t>
            </a:fld>
            <a:endParaRPr lang="en-US"/>
          </a:p>
        </p:txBody>
      </p:sp>
      <p:sp>
        <p:nvSpPr>
          <p:cNvPr id="5" name="TextBox 4">
            <a:extLst>
              <a:ext uri="{FF2B5EF4-FFF2-40B4-BE49-F238E27FC236}">
                <a16:creationId xmlns:a16="http://schemas.microsoft.com/office/drawing/2014/main" id="{E77CF8A8-1A75-193C-C027-05A04C40EC21}"/>
              </a:ext>
            </a:extLst>
          </p:cNvPr>
          <p:cNvSpPr txBox="1"/>
          <p:nvPr/>
        </p:nvSpPr>
        <p:spPr>
          <a:xfrm>
            <a:off x="194050" y="211538"/>
            <a:ext cx="9226193" cy="523220"/>
          </a:xfrm>
          <a:prstGeom prst="rect">
            <a:avLst/>
          </a:prstGeom>
          <a:noFill/>
        </p:spPr>
        <p:txBody>
          <a:bodyPr wrap="square" rtlCol="0">
            <a:spAutoFit/>
          </a:bodyPr>
          <a:lstStyle/>
          <a:p>
            <a:r>
              <a:rPr lang="en-US" sz="2800" b="1">
                <a:solidFill>
                  <a:schemeClr val="bg1"/>
                </a:solidFill>
                <a:cs typeface="Arial" panose="020B0604020202020204" pitchFamily="34" charset="0"/>
              </a:rPr>
              <a:t>ZET Principle 6 – Equitable Outcomes</a:t>
            </a:r>
          </a:p>
        </p:txBody>
      </p:sp>
      <p:sp>
        <p:nvSpPr>
          <p:cNvPr id="13" name="TextBox 12">
            <a:extLst>
              <a:ext uri="{FF2B5EF4-FFF2-40B4-BE49-F238E27FC236}">
                <a16:creationId xmlns:a16="http://schemas.microsoft.com/office/drawing/2014/main" id="{31FA7C33-8F7E-2C76-3E66-F79FA806A531}"/>
              </a:ext>
            </a:extLst>
          </p:cNvPr>
          <p:cNvSpPr txBox="1"/>
          <p:nvPr/>
        </p:nvSpPr>
        <p:spPr>
          <a:xfrm>
            <a:off x="576470" y="1400574"/>
            <a:ext cx="11149604" cy="1138773"/>
          </a:xfrm>
          <a:prstGeom prst="rect">
            <a:avLst/>
          </a:prstGeom>
          <a:noFill/>
        </p:spPr>
        <p:txBody>
          <a:bodyPr wrap="square">
            <a:spAutoFit/>
          </a:bodyPr>
          <a:lstStyle/>
          <a:p>
            <a:pPr lvl="0" algn="l">
              <a:lnSpc>
                <a:spcPct val="100000"/>
              </a:lnSpc>
              <a:spcBef>
                <a:spcPts val="0"/>
              </a:spcBef>
              <a:spcAft>
                <a:spcPts val="0"/>
              </a:spcAft>
              <a:buNone/>
            </a:pPr>
            <a:r>
              <a:rPr lang="en-US" sz="4000" b="1" u="none" strike="noStrike" noProof="0">
                <a:solidFill>
                  <a:schemeClr val="bg1"/>
                </a:solidFill>
              </a:rPr>
              <a:t>Equitable Outcomes </a:t>
            </a:r>
            <a:r>
              <a:rPr lang="en-US" sz="4000" b="0" u="none" strike="noStrike" noProof="0">
                <a:solidFill>
                  <a:schemeClr val="bg1"/>
                </a:solidFill>
              </a:rPr>
              <a:t>–</a:t>
            </a:r>
            <a:r>
              <a:rPr lang="en-US" sz="4000" b="1" u="none" strike="noStrike" noProof="0">
                <a:solidFill>
                  <a:schemeClr val="bg1"/>
                </a:solidFill>
              </a:rPr>
              <a:t> </a:t>
            </a:r>
            <a:r>
              <a:rPr lang="en-US" sz="2800" b="0" u="none" strike="noStrike" noProof="0">
                <a:solidFill>
                  <a:schemeClr val="bg1"/>
                </a:solidFill>
              </a:rPr>
              <a:t>ensured</a:t>
            </a:r>
            <a:r>
              <a:rPr lang="en-US" sz="2800" u="none" strike="noStrike" kern="1200">
                <a:solidFill>
                  <a:schemeClr val="bg1"/>
                </a:solidFill>
                <a:latin typeface="+mn-lt"/>
                <a:ea typeface="+mn-ea"/>
                <a:cs typeface="+mn-cs"/>
              </a:rPr>
              <a:t> by performance metrics that evaluate sustainable outcomes.</a:t>
            </a:r>
            <a:endParaRPr lang="en-US" sz="4000" u="none" strike="noStrike" kern="1200" noProof="0">
              <a:solidFill>
                <a:schemeClr val="bg1"/>
              </a:solidFill>
              <a:latin typeface="+mn-lt"/>
              <a:ea typeface="+mn-ea"/>
              <a:cs typeface="+mn-cs"/>
            </a:endParaRPr>
          </a:p>
        </p:txBody>
      </p:sp>
      <p:sp>
        <p:nvSpPr>
          <p:cNvPr id="10" name="TextBox 9">
            <a:extLst>
              <a:ext uri="{FF2B5EF4-FFF2-40B4-BE49-F238E27FC236}">
                <a16:creationId xmlns:a16="http://schemas.microsoft.com/office/drawing/2014/main" id="{F897553E-645D-49A9-BAA2-4C6CB13C1FF4}"/>
              </a:ext>
            </a:extLst>
          </p:cNvPr>
          <p:cNvSpPr txBox="1"/>
          <p:nvPr/>
        </p:nvSpPr>
        <p:spPr>
          <a:xfrm>
            <a:off x="487291" y="3056769"/>
            <a:ext cx="11504863" cy="3139321"/>
          </a:xfrm>
          <a:prstGeom prst="rect">
            <a:avLst/>
          </a:prstGeom>
          <a:noFill/>
        </p:spPr>
        <p:txBody>
          <a:bodyPr wrap="square" lIns="91440" tIns="45720" rIns="91440" bIns="45720" rtlCol="0" anchor="t">
            <a:spAutoFit/>
          </a:bodyPr>
          <a:lstStyle/>
          <a:p>
            <a:pPr marL="342900" indent="-342900" defTabSz="914400" eaLnBrk="0" fontAlgn="base" hangingPunct="0">
              <a:spcAft>
                <a:spcPts val="1200"/>
              </a:spcAft>
              <a:buFont typeface="Calibri" panose="020F0502020204030204" pitchFamily="34" charset="0"/>
              <a:buChar char="&gt;"/>
            </a:pPr>
            <a:r>
              <a:rPr lang="en-US" sz="2400">
                <a:ea typeface="+mn-lt"/>
                <a:cs typeface="+mn-lt"/>
              </a:rPr>
              <a:t>Develop a variety of </a:t>
            </a:r>
            <a:r>
              <a:rPr lang="en-US" sz="2400" b="1">
                <a:solidFill>
                  <a:schemeClr val="accent3"/>
                </a:solidFill>
                <a:ea typeface="+mn-lt"/>
                <a:cs typeface="+mn-lt"/>
              </a:rPr>
              <a:t>localized performance metrics</a:t>
            </a:r>
            <a:r>
              <a:rPr lang="en-US" sz="2400">
                <a:solidFill>
                  <a:schemeClr val="accent3"/>
                </a:solidFill>
                <a:ea typeface="+mn-lt"/>
                <a:cs typeface="+mn-lt"/>
              </a:rPr>
              <a:t> </a:t>
            </a:r>
            <a:r>
              <a:rPr lang="en-US" sz="2400">
                <a:ea typeface="+mn-lt"/>
                <a:cs typeface="+mn-lt"/>
              </a:rPr>
              <a:t>to measure improvements and quality of life for residents along the corridor.</a:t>
            </a:r>
          </a:p>
          <a:p>
            <a:pPr marL="342900" indent="-342900" defTabSz="914400" eaLnBrk="0" fontAlgn="base" hangingPunct="0">
              <a:spcAft>
                <a:spcPts val="1200"/>
              </a:spcAft>
              <a:buFont typeface="Calibri" panose="020F0502020204030204" pitchFamily="34" charset="0"/>
              <a:buChar char="&gt;"/>
            </a:pPr>
            <a:r>
              <a:rPr lang="en-US" sz="2400">
                <a:ea typeface="+mn-lt"/>
                <a:cs typeface="+mn-lt"/>
              </a:rPr>
              <a:t>Work with the 710 Task Force, Equity Working Group, and CLC to </a:t>
            </a:r>
            <a:r>
              <a:rPr lang="en-US" sz="2400" b="1">
                <a:solidFill>
                  <a:schemeClr val="accent3"/>
                </a:solidFill>
                <a:ea typeface="+mn-lt"/>
                <a:cs typeface="+mn-lt"/>
              </a:rPr>
              <a:t>apply principles from the EPET.</a:t>
            </a:r>
          </a:p>
          <a:p>
            <a:pPr marL="342900" indent="-342900" defTabSz="914400" eaLnBrk="0" fontAlgn="base" hangingPunct="0">
              <a:spcAft>
                <a:spcPts val="1200"/>
              </a:spcAft>
              <a:buFont typeface="Calibri" panose="020F0502020204030204" pitchFamily="34" charset="0"/>
              <a:buChar char="&gt;"/>
            </a:pPr>
            <a:r>
              <a:rPr lang="en-US" sz="2400">
                <a:ea typeface="+mn-lt"/>
                <a:cs typeface="+mn-lt"/>
              </a:rPr>
              <a:t>Monitor </a:t>
            </a:r>
            <a:r>
              <a:rPr lang="en-US" sz="2400" b="1">
                <a:solidFill>
                  <a:schemeClr val="accent3"/>
                </a:solidFill>
                <a:ea typeface="+mn-lt"/>
                <a:cs typeface="+mn-lt"/>
              </a:rPr>
              <a:t>performance </a:t>
            </a:r>
            <a:r>
              <a:rPr lang="en-US" sz="2400">
                <a:ea typeface="+mn-lt"/>
                <a:cs typeface="+mn-lt"/>
              </a:rPr>
              <a:t>over time, evaluate</a:t>
            </a:r>
            <a:r>
              <a:rPr lang="en-US" sz="2400" b="1">
                <a:solidFill>
                  <a:schemeClr val="accent3"/>
                </a:solidFill>
                <a:ea typeface="+mn-lt"/>
                <a:cs typeface="+mn-lt"/>
              </a:rPr>
              <a:t> outcomes</a:t>
            </a:r>
            <a:r>
              <a:rPr lang="en-US" sz="2400">
                <a:ea typeface="+mn-lt"/>
                <a:cs typeface="+mn-lt"/>
              </a:rPr>
              <a:t>, and identify potential </a:t>
            </a:r>
            <a:r>
              <a:rPr lang="en-US" sz="2400" b="1">
                <a:solidFill>
                  <a:schemeClr val="accent3"/>
                </a:solidFill>
                <a:ea typeface="+mn-lt"/>
                <a:cs typeface="+mn-lt"/>
              </a:rPr>
              <a:t>areas of improvement.</a:t>
            </a:r>
          </a:p>
          <a:p>
            <a:pPr marL="342900" indent="-342900" defTabSz="914400">
              <a:spcAft>
                <a:spcPts val="1200"/>
              </a:spcAft>
              <a:buFont typeface="Calibri" panose="020F0502020204030204" pitchFamily="34" charset="0"/>
              <a:buChar char="&gt;"/>
            </a:pPr>
            <a:endParaRPr lang="en-US" sz="2400">
              <a:ea typeface="Calibri"/>
              <a:cs typeface="Calibri"/>
            </a:endParaRPr>
          </a:p>
        </p:txBody>
      </p:sp>
    </p:spTree>
    <p:extLst>
      <p:ext uri="{BB962C8B-B14F-4D97-AF65-F5344CB8AC3E}">
        <p14:creationId xmlns:p14="http://schemas.microsoft.com/office/powerpoint/2010/main" val="12813245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468B718-1740-4B80-B6C9-C8BAA8BEF624}"/>
              </a:ext>
            </a:extLst>
          </p:cNvPr>
          <p:cNvSpPr txBox="1"/>
          <p:nvPr/>
        </p:nvSpPr>
        <p:spPr>
          <a:xfrm>
            <a:off x="5966691" y="6411129"/>
            <a:ext cx="6096000" cy="276999"/>
          </a:xfrm>
          <a:prstGeom prst="rect">
            <a:avLst/>
          </a:prstGeom>
          <a:noFill/>
        </p:spPr>
        <p:txBody>
          <a:bodyPr wrap="square">
            <a:spAutoFit/>
          </a:bodyPr>
          <a:lstStyle/>
          <a:p>
            <a:pPr algn="r"/>
            <a:fld id="{2429C633-AF9B-9840-B7F1-7587910FEF71}" type="slidenum">
              <a:rPr lang="en-US" sz="1200">
                <a:solidFill>
                  <a:schemeClr val="tx1">
                    <a:tint val="75000"/>
                  </a:schemeClr>
                </a:solidFill>
              </a:rPr>
              <a:pPr algn="r"/>
              <a:t>36</a:t>
            </a:fld>
            <a:endParaRPr lang="en-US" sz="1200">
              <a:solidFill>
                <a:schemeClr val="tx1">
                  <a:tint val="75000"/>
                </a:schemeClr>
              </a:solidFill>
            </a:endParaRPr>
          </a:p>
        </p:txBody>
      </p:sp>
      <p:pic>
        <p:nvPicPr>
          <p:cNvPr id="3" name="Picture 6" descr="Logo, company name&#10;&#10;Description automatically generated">
            <a:extLst>
              <a:ext uri="{FF2B5EF4-FFF2-40B4-BE49-F238E27FC236}">
                <a16:creationId xmlns:a16="http://schemas.microsoft.com/office/drawing/2014/main" id="{AD196979-E477-3BDE-3C09-1F672EF90642}"/>
              </a:ext>
            </a:extLst>
          </p:cNvPr>
          <p:cNvPicPr>
            <a:picLocks noChangeAspect="1"/>
          </p:cNvPicPr>
          <p:nvPr/>
        </p:nvPicPr>
        <p:blipFill>
          <a:blip r:embed="rId3"/>
          <a:stretch>
            <a:fillRect/>
          </a:stretch>
        </p:blipFill>
        <p:spPr>
          <a:xfrm>
            <a:off x="253041" y="6074253"/>
            <a:ext cx="1952446" cy="546701"/>
          </a:xfrm>
          <a:prstGeom prst="rect">
            <a:avLst/>
          </a:prstGeom>
        </p:spPr>
      </p:pic>
      <p:grpSp>
        <p:nvGrpSpPr>
          <p:cNvPr id="7" name="Group 6">
            <a:extLst>
              <a:ext uri="{FF2B5EF4-FFF2-40B4-BE49-F238E27FC236}">
                <a16:creationId xmlns:a16="http://schemas.microsoft.com/office/drawing/2014/main" id="{B1DCF8A3-0BD0-4C9F-88C8-B0A60E055DC8}"/>
              </a:ext>
            </a:extLst>
          </p:cNvPr>
          <p:cNvGrpSpPr/>
          <p:nvPr/>
        </p:nvGrpSpPr>
        <p:grpSpPr>
          <a:xfrm>
            <a:off x="381000" y="6150597"/>
            <a:ext cx="1457119" cy="470357"/>
            <a:chOff x="2085360" y="5841270"/>
            <a:chExt cx="1457119" cy="470357"/>
          </a:xfrm>
        </p:grpSpPr>
        <p:sp>
          <p:nvSpPr>
            <p:cNvPr id="8" name="Rectangle 7">
              <a:extLst>
                <a:ext uri="{FF2B5EF4-FFF2-40B4-BE49-F238E27FC236}">
                  <a16:creationId xmlns:a16="http://schemas.microsoft.com/office/drawing/2014/main" id="{71093D3C-5329-402D-8D19-2F39FAE717E5}"/>
                </a:ext>
              </a:extLst>
            </p:cNvPr>
            <p:cNvSpPr/>
            <p:nvPr/>
          </p:nvSpPr>
          <p:spPr>
            <a:xfrm>
              <a:off x="2085360" y="5841270"/>
              <a:ext cx="1457119" cy="4703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9" name="Group 8">
              <a:extLst>
                <a:ext uri="{FF2B5EF4-FFF2-40B4-BE49-F238E27FC236}">
                  <a16:creationId xmlns:a16="http://schemas.microsoft.com/office/drawing/2014/main" id="{78B14442-12D7-4F6D-B0A7-CFC9D1F8FC7D}"/>
                </a:ext>
              </a:extLst>
            </p:cNvPr>
            <p:cNvGrpSpPr/>
            <p:nvPr/>
          </p:nvGrpSpPr>
          <p:grpSpPr>
            <a:xfrm>
              <a:off x="2154894" y="5873388"/>
              <a:ext cx="1387585" cy="406123"/>
              <a:chOff x="299780" y="6166127"/>
              <a:chExt cx="1387585" cy="406123"/>
            </a:xfrm>
          </p:grpSpPr>
          <p:pic>
            <p:nvPicPr>
              <p:cNvPr id="10" name="Picture 9" descr="Logo&#10;&#10;Description automatically generated">
                <a:extLst>
                  <a:ext uri="{FF2B5EF4-FFF2-40B4-BE49-F238E27FC236}">
                    <a16:creationId xmlns:a16="http://schemas.microsoft.com/office/drawing/2014/main" id="{8D540462-F9D4-441E-A6E9-F244FFEA8537}"/>
                  </a:ext>
                </a:extLst>
              </p:cNvPr>
              <p:cNvPicPr>
                <a:picLocks noChangeAspect="1"/>
              </p:cNvPicPr>
              <p:nvPr/>
            </p:nvPicPr>
            <p:blipFill>
              <a:blip r:embed="rId4"/>
              <a:stretch>
                <a:fillRect/>
              </a:stretch>
            </p:blipFill>
            <p:spPr>
              <a:xfrm>
                <a:off x="299780" y="6166127"/>
                <a:ext cx="406123" cy="406123"/>
              </a:xfrm>
              <a:prstGeom prst="rect">
                <a:avLst/>
              </a:prstGeom>
            </p:spPr>
          </p:pic>
          <p:pic>
            <p:nvPicPr>
              <p:cNvPr id="11" name="Picture 10" descr="Shape&#10;&#10;Description automatically generated with medium confidence">
                <a:extLst>
                  <a:ext uri="{FF2B5EF4-FFF2-40B4-BE49-F238E27FC236}">
                    <a16:creationId xmlns:a16="http://schemas.microsoft.com/office/drawing/2014/main" id="{2D68F2C9-BA5A-47A3-ACA6-D558FC34FE11}"/>
                  </a:ext>
                </a:extLst>
              </p:cNvPr>
              <p:cNvPicPr>
                <a:picLocks noChangeAspect="1"/>
              </p:cNvPicPr>
              <p:nvPr/>
            </p:nvPicPr>
            <p:blipFill>
              <a:blip r:embed="rId5"/>
              <a:stretch>
                <a:fillRect/>
              </a:stretch>
            </p:blipFill>
            <p:spPr>
              <a:xfrm>
                <a:off x="672497" y="6223259"/>
                <a:ext cx="1014868" cy="297998"/>
              </a:xfrm>
              <a:prstGeom prst="rect">
                <a:avLst/>
              </a:prstGeom>
            </p:spPr>
          </p:pic>
        </p:grpSp>
      </p:grpSp>
      <p:sp>
        <p:nvSpPr>
          <p:cNvPr id="12" name="TextBox 11">
            <a:extLst>
              <a:ext uri="{FF2B5EF4-FFF2-40B4-BE49-F238E27FC236}">
                <a16:creationId xmlns:a16="http://schemas.microsoft.com/office/drawing/2014/main" id="{C0C094B7-63FA-179E-2DE5-2A9A9C241E8E}"/>
              </a:ext>
            </a:extLst>
          </p:cNvPr>
          <p:cNvSpPr txBox="1"/>
          <p:nvPr/>
        </p:nvSpPr>
        <p:spPr>
          <a:xfrm>
            <a:off x="381000" y="1217243"/>
            <a:ext cx="11426618" cy="4524315"/>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400" b="1">
                <a:solidFill>
                  <a:srgbClr val="00B4BD"/>
                </a:solidFill>
                <a:ea typeface="+mn-lt"/>
                <a:cs typeface="+mn-lt"/>
              </a:rPr>
              <a:t>Operational Fit</a:t>
            </a:r>
          </a:p>
          <a:p>
            <a:pPr marL="742950" lvl="1" indent="-285750">
              <a:buFont typeface="Arial" panose="020B0604020202020204" pitchFamily="34" charset="0"/>
              <a:buChar char="•"/>
            </a:pPr>
            <a:endParaRPr lang="en-US" sz="2400" b="1">
              <a:solidFill>
                <a:srgbClr val="00B4BD"/>
              </a:solidFill>
              <a:ea typeface="+mn-lt"/>
              <a:cs typeface="+mn-lt"/>
            </a:endParaRPr>
          </a:p>
          <a:p>
            <a:pPr marL="285750" indent="-285750">
              <a:buFont typeface="Arial" panose="020B0604020202020204" pitchFamily="34" charset="0"/>
              <a:buChar char="•"/>
            </a:pPr>
            <a:r>
              <a:rPr lang="en-US" sz="2400" b="1">
                <a:solidFill>
                  <a:srgbClr val="00B4BD"/>
                </a:solidFill>
                <a:ea typeface="+mn-lt"/>
                <a:cs typeface="+mn-lt"/>
              </a:rPr>
              <a:t>Energy Needs</a:t>
            </a:r>
          </a:p>
          <a:p>
            <a:pPr marL="285750" indent="-285750">
              <a:buFont typeface="Arial" panose="020B0604020202020204" pitchFamily="34" charset="0"/>
              <a:buChar char="•"/>
            </a:pPr>
            <a:endParaRPr lang="en-US" sz="2400" b="1">
              <a:solidFill>
                <a:srgbClr val="00B4BD"/>
              </a:solidFill>
              <a:ea typeface="+mn-lt"/>
              <a:cs typeface="+mn-lt"/>
            </a:endParaRPr>
          </a:p>
          <a:p>
            <a:pPr marL="285750" indent="-285750">
              <a:buFont typeface="Arial" panose="020B0604020202020204" pitchFamily="34" charset="0"/>
              <a:buChar char="•"/>
            </a:pPr>
            <a:r>
              <a:rPr lang="en-US" sz="2400" b="1">
                <a:solidFill>
                  <a:srgbClr val="00B4BD"/>
                </a:solidFill>
                <a:ea typeface="+mn-lt"/>
                <a:cs typeface="+mn-lt"/>
              </a:rPr>
              <a:t>Location Priorities</a:t>
            </a:r>
          </a:p>
          <a:p>
            <a:pPr marL="285750" indent="-285750">
              <a:buFont typeface="Arial" panose="020B0604020202020204" pitchFamily="34" charset="0"/>
              <a:buChar char="•"/>
            </a:pPr>
            <a:endParaRPr lang="en-US" sz="2400" b="1">
              <a:solidFill>
                <a:srgbClr val="00B4BD"/>
              </a:solidFill>
              <a:ea typeface="+mn-lt"/>
              <a:cs typeface="+mn-lt"/>
            </a:endParaRPr>
          </a:p>
          <a:p>
            <a:pPr marL="285750" indent="-285750">
              <a:buFont typeface="Arial" panose="020B0604020202020204" pitchFamily="34" charset="0"/>
              <a:buChar char="•"/>
            </a:pPr>
            <a:r>
              <a:rPr lang="en-US" sz="2400" b="1">
                <a:solidFill>
                  <a:srgbClr val="00B4BD"/>
                </a:solidFill>
                <a:ea typeface="+mn-lt"/>
                <a:cs typeface="+mn-lt"/>
              </a:rPr>
              <a:t>Community Engagement</a:t>
            </a:r>
          </a:p>
          <a:p>
            <a:pPr marL="285750" indent="-285750">
              <a:buFont typeface="Arial" panose="020B0604020202020204" pitchFamily="34" charset="0"/>
              <a:buChar char="•"/>
            </a:pPr>
            <a:endParaRPr lang="en-US" sz="2400" b="1">
              <a:solidFill>
                <a:srgbClr val="00B4BD"/>
              </a:solidFill>
              <a:ea typeface="+mn-lt"/>
              <a:cs typeface="+mn-lt"/>
            </a:endParaRPr>
          </a:p>
          <a:p>
            <a:pPr marL="285750" indent="-285750">
              <a:buFont typeface="Arial" panose="020B0604020202020204" pitchFamily="34" charset="0"/>
              <a:buChar char="•"/>
            </a:pPr>
            <a:r>
              <a:rPr lang="en-US" sz="2400" b="1">
                <a:solidFill>
                  <a:srgbClr val="00B4BD"/>
                </a:solidFill>
                <a:ea typeface="+mn-lt"/>
                <a:cs typeface="+mn-lt"/>
              </a:rPr>
              <a:t>Safety Measures</a:t>
            </a:r>
          </a:p>
          <a:p>
            <a:endParaRPr lang="en-US">
              <a:ea typeface="+mn-lt"/>
              <a:cs typeface="+mn-lt"/>
            </a:endParaRPr>
          </a:p>
          <a:p>
            <a:endParaRPr lang="en-US">
              <a:ea typeface="+mn-lt"/>
              <a:cs typeface="+mn-lt"/>
            </a:endParaRPr>
          </a:p>
          <a:p>
            <a:pPr marL="285750" indent="-285750">
              <a:buFont typeface="Arial" panose="020B0604020202020204" pitchFamily="34" charset="0"/>
              <a:buChar char="•"/>
            </a:pPr>
            <a:endParaRPr lang="en-US" b="1">
              <a:solidFill>
                <a:srgbClr val="00B4BD"/>
              </a:solidFill>
              <a:ea typeface="+mn-lt"/>
              <a:cs typeface="+mn-lt"/>
            </a:endParaRPr>
          </a:p>
          <a:p>
            <a:pPr marL="854075" lvl="1" indent="-396875"/>
            <a:endParaRPr lang="en-US">
              <a:cs typeface="Calibri"/>
            </a:endParaRPr>
          </a:p>
        </p:txBody>
      </p:sp>
      <p:sp>
        <p:nvSpPr>
          <p:cNvPr id="13" name="Title 1">
            <a:extLst>
              <a:ext uri="{FF2B5EF4-FFF2-40B4-BE49-F238E27FC236}">
                <a16:creationId xmlns:a16="http://schemas.microsoft.com/office/drawing/2014/main" id="{E66A9045-EE5C-BAB2-7C38-0B5F77F1FA9F}"/>
              </a:ext>
            </a:extLst>
          </p:cNvPr>
          <p:cNvSpPr>
            <a:spLocks noGrp="1"/>
          </p:cNvSpPr>
          <p:nvPr>
            <p:ph type="title"/>
          </p:nvPr>
        </p:nvSpPr>
        <p:spPr>
          <a:xfrm>
            <a:off x="381000" y="232298"/>
            <a:ext cx="10845800" cy="429145"/>
          </a:xfrm>
        </p:spPr>
        <p:txBody>
          <a:bodyPr vert="horz" lIns="91440" tIns="45720" rIns="91440" bIns="45720" rtlCol="0" anchor="ctr">
            <a:noAutofit/>
          </a:bodyPr>
          <a:lstStyle/>
          <a:p>
            <a:r>
              <a:rPr lang="en-US" sz="3000"/>
              <a:t>Review Of Focus Considerations</a:t>
            </a:r>
          </a:p>
        </p:txBody>
      </p:sp>
    </p:spTree>
    <p:extLst>
      <p:ext uri="{BB962C8B-B14F-4D97-AF65-F5344CB8AC3E}">
        <p14:creationId xmlns:p14="http://schemas.microsoft.com/office/powerpoint/2010/main" val="6596335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468B718-1740-4B80-B6C9-C8BAA8BEF624}"/>
              </a:ext>
            </a:extLst>
          </p:cNvPr>
          <p:cNvSpPr txBox="1"/>
          <p:nvPr/>
        </p:nvSpPr>
        <p:spPr>
          <a:xfrm>
            <a:off x="5966691" y="6411129"/>
            <a:ext cx="6096000" cy="276999"/>
          </a:xfrm>
          <a:prstGeom prst="rect">
            <a:avLst/>
          </a:prstGeom>
          <a:noFill/>
        </p:spPr>
        <p:txBody>
          <a:bodyPr wrap="square">
            <a:spAutoFit/>
          </a:bodyPr>
          <a:lstStyle/>
          <a:p>
            <a:pPr algn="r"/>
            <a:fld id="{2429C633-AF9B-9840-B7F1-7587910FEF71}" type="slidenum">
              <a:rPr lang="en-US" sz="1200">
                <a:solidFill>
                  <a:schemeClr val="tx1">
                    <a:tint val="75000"/>
                  </a:schemeClr>
                </a:solidFill>
              </a:rPr>
              <a:pPr algn="r"/>
              <a:t>37</a:t>
            </a:fld>
            <a:endParaRPr lang="en-US" sz="1200">
              <a:solidFill>
                <a:schemeClr val="tx1">
                  <a:tint val="75000"/>
                </a:schemeClr>
              </a:solidFill>
            </a:endParaRPr>
          </a:p>
        </p:txBody>
      </p:sp>
      <p:pic>
        <p:nvPicPr>
          <p:cNvPr id="3" name="Picture 6" descr="Logo, company name&#10;&#10;Description automatically generated">
            <a:extLst>
              <a:ext uri="{FF2B5EF4-FFF2-40B4-BE49-F238E27FC236}">
                <a16:creationId xmlns:a16="http://schemas.microsoft.com/office/drawing/2014/main" id="{AD196979-E477-3BDE-3C09-1F672EF90642}"/>
              </a:ext>
            </a:extLst>
          </p:cNvPr>
          <p:cNvPicPr>
            <a:picLocks noChangeAspect="1"/>
          </p:cNvPicPr>
          <p:nvPr/>
        </p:nvPicPr>
        <p:blipFill>
          <a:blip r:embed="rId3"/>
          <a:stretch>
            <a:fillRect/>
          </a:stretch>
        </p:blipFill>
        <p:spPr>
          <a:xfrm>
            <a:off x="253041" y="6074253"/>
            <a:ext cx="1952446" cy="546701"/>
          </a:xfrm>
          <a:prstGeom prst="rect">
            <a:avLst/>
          </a:prstGeom>
        </p:spPr>
      </p:pic>
      <p:grpSp>
        <p:nvGrpSpPr>
          <p:cNvPr id="7" name="Group 6">
            <a:extLst>
              <a:ext uri="{FF2B5EF4-FFF2-40B4-BE49-F238E27FC236}">
                <a16:creationId xmlns:a16="http://schemas.microsoft.com/office/drawing/2014/main" id="{B1DCF8A3-0BD0-4C9F-88C8-B0A60E055DC8}"/>
              </a:ext>
            </a:extLst>
          </p:cNvPr>
          <p:cNvGrpSpPr/>
          <p:nvPr/>
        </p:nvGrpSpPr>
        <p:grpSpPr>
          <a:xfrm>
            <a:off x="381000" y="6150597"/>
            <a:ext cx="1457119" cy="470357"/>
            <a:chOff x="2085360" y="5841270"/>
            <a:chExt cx="1457119" cy="470357"/>
          </a:xfrm>
        </p:grpSpPr>
        <p:sp>
          <p:nvSpPr>
            <p:cNvPr id="8" name="Rectangle 7">
              <a:extLst>
                <a:ext uri="{FF2B5EF4-FFF2-40B4-BE49-F238E27FC236}">
                  <a16:creationId xmlns:a16="http://schemas.microsoft.com/office/drawing/2014/main" id="{71093D3C-5329-402D-8D19-2F39FAE717E5}"/>
                </a:ext>
              </a:extLst>
            </p:cNvPr>
            <p:cNvSpPr/>
            <p:nvPr/>
          </p:nvSpPr>
          <p:spPr>
            <a:xfrm>
              <a:off x="2085360" y="5841270"/>
              <a:ext cx="1457119" cy="4703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9" name="Group 8">
              <a:extLst>
                <a:ext uri="{FF2B5EF4-FFF2-40B4-BE49-F238E27FC236}">
                  <a16:creationId xmlns:a16="http://schemas.microsoft.com/office/drawing/2014/main" id="{78B14442-12D7-4F6D-B0A7-CFC9D1F8FC7D}"/>
                </a:ext>
              </a:extLst>
            </p:cNvPr>
            <p:cNvGrpSpPr/>
            <p:nvPr/>
          </p:nvGrpSpPr>
          <p:grpSpPr>
            <a:xfrm>
              <a:off x="2154894" y="5873388"/>
              <a:ext cx="1387585" cy="406123"/>
              <a:chOff x="299780" y="6166127"/>
              <a:chExt cx="1387585" cy="406123"/>
            </a:xfrm>
          </p:grpSpPr>
          <p:pic>
            <p:nvPicPr>
              <p:cNvPr id="10" name="Picture 9" descr="Logo&#10;&#10;Description automatically generated">
                <a:extLst>
                  <a:ext uri="{FF2B5EF4-FFF2-40B4-BE49-F238E27FC236}">
                    <a16:creationId xmlns:a16="http://schemas.microsoft.com/office/drawing/2014/main" id="{8D540462-F9D4-441E-A6E9-F244FFEA8537}"/>
                  </a:ext>
                </a:extLst>
              </p:cNvPr>
              <p:cNvPicPr>
                <a:picLocks noChangeAspect="1"/>
              </p:cNvPicPr>
              <p:nvPr/>
            </p:nvPicPr>
            <p:blipFill>
              <a:blip r:embed="rId4"/>
              <a:stretch>
                <a:fillRect/>
              </a:stretch>
            </p:blipFill>
            <p:spPr>
              <a:xfrm>
                <a:off x="299780" y="6166127"/>
                <a:ext cx="406123" cy="406123"/>
              </a:xfrm>
              <a:prstGeom prst="rect">
                <a:avLst/>
              </a:prstGeom>
            </p:spPr>
          </p:pic>
          <p:pic>
            <p:nvPicPr>
              <p:cNvPr id="11" name="Picture 10" descr="Shape&#10;&#10;Description automatically generated with medium confidence">
                <a:extLst>
                  <a:ext uri="{FF2B5EF4-FFF2-40B4-BE49-F238E27FC236}">
                    <a16:creationId xmlns:a16="http://schemas.microsoft.com/office/drawing/2014/main" id="{2D68F2C9-BA5A-47A3-ACA6-D558FC34FE11}"/>
                  </a:ext>
                </a:extLst>
              </p:cNvPr>
              <p:cNvPicPr>
                <a:picLocks noChangeAspect="1"/>
              </p:cNvPicPr>
              <p:nvPr/>
            </p:nvPicPr>
            <p:blipFill>
              <a:blip r:embed="rId5"/>
              <a:stretch>
                <a:fillRect/>
              </a:stretch>
            </p:blipFill>
            <p:spPr>
              <a:xfrm>
                <a:off x="672497" y="6223259"/>
                <a:ext cx="1014868" cy="297998"/>
              </a:xfrm>
              <a:prstGeom prst="rect">
                <a:avLst/>
              </a:prstGeom>
            </p:spPr>
          </p:pic>
        </p:grpSp>
      </p:grpSp>
      <p:sp>
        <p:nvSpPr>
          <p:cNvPr id="12" name="TextBox 11">
            <a:extLst>
              <a:ext uri="{FF2B5EF4-FFF2-40B4-BE49-F238E27FC236}">
                <a16:creationId xmlns:a16="http://schemas.microsoft.com/office/drawing/2014/main" id="{C0C094B7-63FA-179E-2DE5-2A9A9C241E8E}"/>
              </a:ext>
            </a:extLst>
          </p:cNvPr>
          <p:cNvSpPr txBox="1"/>
          <p:nvPr/>
        </p:nvSpPr>
        <p:spPr>
          <a:xfrm>
            <a:off x="381000" y="988643"/>
            <a:ext cx="11426618" cy="5355312"/>
          </a:xfrm>
          <a:prstGeom prst="rect">
            <a:avLst/>
          </a:prstGeom>
          <a:noFill/>
        </p:spPr>
        <p:txBody>
          <a:bodyPr wrap="square" lIns="91440" tIns="45720" rIns="91440" bIns="45720" rtlCol="0" anchor="t">
            <a:spAutoFit/>
          </a:bodyPr>
          <a:lstStyle/>
          <a:p>
            <a:r>
              <a:rPr lang="en-US" b="1">
                <a:solidFill>
                  <a:srgbClr val="00B4BD"/>
                </a:solidFill>
                <a:ea typeface="+mn-lt"/>
                <a:cs typeface="+mn-lt"/>
              </a:rPr>
              <a:t>Workforce Development and Jobs</a:t>
            </a:r>
          </a:p>
          <a:p>
            <a:pPr marL="285750" indent="-285750">
              <a:buFont typeface="Arial" panose="020B0604020202020204" pitchFamily="34" charset="0"/>
              <a:buChar char="•"/>
            </a:pPr>
            <a:r>
              <a:rPr lang="en-US">
                <a:ea typeface="+mn-lt"/>
                <a:cs typeface="+mn-lt"/>
              </a:rPr>
              <a:t>Net increase in jobs</a:t>
            </a:r>
          </a:p>
          <a:p>
            <a:pPr marL="285750" indent="-285750">
              <a:buFont typeface="Arial" panose="020B0604020202020204" pitchFamily="34" charset="0"/>
              <a:buChar char="•"/>
            </a:pPr>
            <a:r>
              <a:rPr lang="en-US">
                <a:ea typeface="+mn-lt"/>
                <a:cs typeface="+mn-lt"/>
              </a:rPr>
              <a:t>Increase in per capita income</a:t>
            </a:r>
          </a:p>
          <a:p>
            <a:pPr marL="285750" indent="-285750">
              <a:buFont typeface="Arial" panose="020B0604020202020204" pitchFamily="34" charset="0"/>
              <a:buChar char="•"/>
            </a:pPr>
            <a:r>
              <a:rPr lang="en-US">
                <a:ea typeface="+mn-lt"/>
                <a:cs typeface="+mn-lt"/>
              </a:rPr>
              <a:t>Growth in new manufacturing and deploying infrastructure</a:t>
            </a:r>
          </a:p>
          <a:p>
            <a:endParaRPr lang="en-US" b="1">
              <a:solidFill>
                <a:srgbClr val="00B4BD"/>
              </a:solidFill>
              <a:ea typeface="+mn-lt"/>
              <a:cs typeface="+mn-lt"/>
            </a:endParaRPr>
          </a:p>
          <a:p>
            <a:r>
              <a:rPr lang="en-US" b="1">
                <a:solidFill>
                  <a:srgbClr val="00B4BD"/>
                </a:solidFill>
                <a:ea typeface="+mn-lt"/>
                <a:cs typeface="+mn-lt"/>
              </a:rPr>
              <a:t>Environmental</a:t>
            </a:r>
          </a:p>
          <a:p>
            <a:pPr marL="285750" indent="-285750">
              <a:buFont typeface="Arial" panose="020B0604020202020204" pitchFamily="34" charset="0"/>
              <a:buChar char="•"/>
            </a:pPr>
            <a:r>
              <a:rPr lang="en-US">
                <a:ea typeface="+mn-lt"/>
                <a:cs typeface="+mn-lt"/>
              </a:rPr>
              <a:t>Reduction in GHG Emissions</a:t>
            </a:r>
          </a:p>
          <a:p>
            <a:pPr marL="285750" indent="-285750">
              <a:buFont typeface="Arial" panose="020B0604020202020204" pitchFamily="34" charset="0"/>
              <a:buChar char="•"/>
            </a:pPr>
            <a:r>
              <a:rPr lang="en-US">
                <a:ea typeface="+mn-lt"/>
                <a:cs typeface="+mn-lt"/>
              </a:rPr>
              <a:t>Amount of EV subsidies for small fleets</a:t>
            </a:r>
          </a:p>
          <a:p>
            <a:pPr marL="285750" indent="-285750">
              <a:buFont typeface="Arial" panose="020B0604020202020204" pitchFamily="34" charset="0"/>
              <a:buChar char="•"/>
            </a:pPr>
            <a:endParaRPr lang="en-US" b="1">
              <a:solidFill>
                <a:srgbClr val="00B4BD"/>
              </a:solidFill>
              <a:ea typeface="+mn-lt"/>
              <a:cs typeface="+mn-lt"/>
            </a:endParaRPr>
          </a:p>
          <a:p>
            <a:r>
              <a:rPr lang="en-US" b="1">
                <a:solidFill>
                  <a:srgbClr val="00B4BD"/>
                </a:solidFill>
                <a:ea typeface="+mn-lt"/>
                <a:cs typeface="+mn-lt"/>
              </a:rPr>
              <a:t>Public Health</a:t>
            </a:r>
          </a:p>
          <a:p>
            <a:pPr marL="285750" indent="-285750">
              <a:buFont typeface="Arial" panose="020B0604020202020204" pitchFamily="34" charset="0"/>
              <a:buChar char="•"/>
            </a:pPr>
            <a:r>
              <a:rPr lang="en-US">
                <a:ea typeface="+mn-lt"/>
                <a:cs typeface="+mn-lt"/>
              </a:rPr>
              <a:t>Avoided premature deaths over time</a:t>
            </a:r>
          </a:p>
          <a:p>
            <a:pPr marL="285750" indent="-285750">
              <a:buFont typeface="Arial" panose="020B0604020202020204" pitchFamily="34" charset="0"/>
              <a:buChar char="•"/>
            </a:pPr>
            <a:r>
              <a:rPr lang="en-US">
                <a:ea typeface="+mn-lt"/>
                <a:cs typeface="+mn-lt"/>
              </a:rPr>
              <a:t>Avoided asthma attacks in young children</a:t>
            </a:r>
          </a:p>
          <a:p>
            <a:pPr marL="285750" indent="-285750">
              <a:buFont typeface="Arial" panose="020B0604020202020204" pitchFamily="34" charset="0"/>
              <a:buChar char="•"/>
            </a:pPr>
            <a:endParaRPr lang="en-US">
              <a:ea typeface="+mn-lt"/>
              <a:cs typeface="+mn-lt"/>
            </a:endParaRPr>
          </a:p>
          <a:p>
            <a:r>
              <a:rPr lang="en-US" b="1">
                <a:solidFill>
                  <a:srgbClr val="00B4BD"/>
                </a:solidFill>
                <a:ea typeface="+mn-lt"/>
                <a:cs typeface="+mn-lt"/>
              </a:rPr>
              <a:t>Community</a:t>
            </a:r>
          </a:p>
          <a:p>
            <a:pPr marL="285750" indent="-285750">
              <a:buFont typeface="Arial" panose="020B0604020202020204" pitchFamily="34" charset="0"/>
              <a:buChar char="•"/>
            </a:pPr>
            <a:r>
              <a:rPr lang="en-US">
                <a:ea typeface="+mn-lt"/>
                <a:cs typeface="+mn-lt"/>
              </a:rPr>
              <a:t>Reduced household energy costs</a:t>
            </a:r>
          </a:p>
          <a:p>
            <a:pPr marL="285750" indent="-285750">
              <a:buFont typeface="Arial" panose="020B0604020202020204" pitchFamily="34" charset="0"/>
              <a:buChar char="•"/>
            </a:pPr>
            <a:endParaRPr lang="en-US">
              <a:ea typeface="+mn-lt"/>
              <a:cs typeface="+mn-lt"/>
            </a:endParaRPr>
          </a:p>
          <a:p>
            <a:endParaRPr lang="en-US">
              <a:ea typeface="+mn-lt"/>
              <a:cs typeface="+mn-lt"/>
            </a:endParaRPr>
          </a:p>
          <a:p>
            <a:pPr marL="285750" indent="-285750">
              <a:buFont typeface="Arial" panose="020B0604020202020204" pitchFamily="34" charset="0"/>
              <a:buChar char="•"/>
            </a:pPr>
            <a:endParaRPr lang="en-US" b="1">
              <a:solidFill>
                <a:srgbClr val="00B4BD"/>
              </a:solidFill>
              <a:ea typeface="+mn-lt"/>
              <a:cs typeface="+mn-lt"/>
            </a:endParaRPr>
          </a:p>
          <a:p>
            <a:pPr marL="854075" lvl="1" indent="-396875"/>
            <a:endParaRPr lang="en-US">
              <a:cs typeface="Calibri"/>
            </a:endParaRPr>
          </a:p>
        </p:txBody>
      </p:sp>
      <p:sp>
        <p:nvSpPr>
          <p:cNvPr id="13" name="Title 1">
            <a:extLst>
              <a:ext uri="{FF2B5EF4-FFF2-40B4-BE49-F238E27FC236}">
                <a16:creationId xmlns:a16="http://schemas.microsoft.com/office/drawing/2014/main" id="{E66A9045-EE5C-BAB2-7C38-0B5F77F1FA9F}"/>
              </a:ext>
            </a:extLst>
          </p:cNvPr>
          <p:cNvSpPr>
            <a:spLocks noGrp="1"/>
          </p:cNvSpPr>
          <p:nvPr>
            <p:ph type="title"/>
          </p:nvPr>
        </p:nvSpPr>
        <p:spPr>
          <a:xfrm>
            <a:off x="381000" y="232298"/>
            <a:ext cx="10845800" cy="429145"/>
          </a:xfrm>
        </p:spPr>
        <p:txBody>
          <a:bodyPr vert="horz" lIns="91440" tIns="45720" rIns="91440" bIns="45720" rtlCol="0" anchor="ctr">
            <a:noAutofit/>
          </a:bodyPr>
          <a:lstStyle/>
          <a:p>
            <a:r>
              <a:rPr lang="en-US" sz="3000"/>
              <a:t>Performance Measures and Desired Outcomes – Examples</a:t>
            </a:r>
          </a:p>
        </p:txBody>
      </p:sp>
    </p:spTree>
    <p:extLst>
      <p:ext uri="{BB962C8B-B14F-4D97-AF65-F5344CB8AC3E}">
        <p14:creationId xmlns:p14="http://schemas.microsoft.com/office/powerpoint/2010/main" val="12845227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9A07717-A699-FFD1-9AAD-A3BC909E1F5F}"/>
              </a:ext>
            </a:extLst>
          </p:cNvPr>
          <p:cNvSpPr/>
          <p:nvPr/>
        </p:nvSpPr>
        <p:spPr>
          <a:xfrm>
            <a:off x="1953" y="3430953"/>
            <a:ext cx="12191999" cy="267676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TextBox 105">
            <a:extLst>
              <a:ext uri="{FF2B5EF4-FFF2-40B4-BE49-F238E27FC236}">
                <a16:creationId xmlns:a16="http://schemas.microsoft.com/office/drawing/2014/main" id="{2E1B04E0-7182-4049-B912-0D32EEBDB815}"/>
              </a:ext>
            </a:extLst>
          </p:cNvPr>
          <p:cNvSpPr txBox="1"/>
          <p:nvPr/>
        </p:nvSpPr>
        <p:spPr>
          <a:xfrm>
            <a:off x="210538" y="192719"/>
            <a:ext cx="8855308" cy="584775"/>
          </a:xfrm>
          <a:prstGeom prst="rect">
            <a:avLst/>
          </a:prstGeom>
          <a:noFill/>
        </p:spPr>
        <p:txBody>
          <a:bodyPr wrap="square" lIns="91440" tIns="45720" rIns="91440" bIns="45720" anchor="t">
            <a:spAutoFit/>
          </a:bodyPr>
          <a:lstStyle/>
          <a:p>
            <a:pPr>
              <a:defRPr/>
            </a:pPr>
            <a:r>
              <a:rPr lang="en-US" sz="3200" b="1">
                <a:solidFill>
                  <a:srgbClr val="FFFFFF"/>
                </a:solidFill>
                <a:latin typeface="Calibri"/>
                <a:ea typeface="Times New Roman" panose="02020603050405020304" pitchFamily="18" charset="0"/>
                <a:cs typeface="Times New Roman"/>
              </a:rPr>
              <a:t>Evaluating and Refining Projects &amp; Programs </a:t>
            </a:r>
          </a:p>
        </p:txBody>
      </p:sp>
      <p:sp>
        <p:nvSpPr>
          <p:cNvPr id="5" name="TextBox 4">
            <a:extLst>
              <a:ext uri="{FF2B5EF4-FFF2-40B4-BE49-F238E27FC236}">
                <a16:creationId xmlns:a16="http://schemas.microsoft.com/office/drawing/2014/main" id="{38A2B4D1-0C13-4652-AA41-465AA35D9C4B}"/>
              </a:ext>
            </a:extLst>
          </p:cNvPr>
          <p:cNvSpPr txBox="1"/>
          <p:nvPr/>
        </p:nvSpPr>
        <p:spPr>
          <a:xfrm>
            <a:off x="11580092" y="6463194"/>
            <a:ext cx="381000" cy="287582"/>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2" name="Picture 1" descr="Timeline&#10;&#10;Description automatically generated">
            <a:extLst>
              <a:ext uri="{FF2B5EF4-FFF2-40B4-BE49-F238E27FC236}">
                <a16:creationId xmlns:a16="http://schemas.microsoft.com/office/drawing/2014/main" id="{799DAC34-EB47-65DD-6CD7-F7D033C8CAFB}"/>
              </a:ext>
            </a:extLst>
          </p:cNvPr>
          <p:cNvPicPr>
            <a:picLocks noChangeAspect="1"/>
          </p:cNvPicPr>
          <p:nvPr/>
        </p:nvPicPr>
        <p:blipFill>
          <a:blip r:embed="rId3"/>
          <a:stretch>
            <a:fillRect/>
          </a:stretch>
        </p:blipFill>
        <p:spPr>
          <a:xfrm>
            <a:off x="100334" y="1503578"/>
            <a:ext cx="11991332" cy="1876290"/>
          </a:xfrm>
          <a:prstGeom prst="rect">
            <a:avLst/>
          </a:prstGeom>
        </p:spPr>
      </p:pic>
      <p:pic>
        <p:nvPicPr>
          <p:cNvPr id="6" name="Picture 5">
            <a:extLst>
              <a:ext uri="{FF2B5EF4-FFF2-40B4-BE49-F238E27FC236}">
                <a16:creationId xmlns:a16="http://schemas.microsoft.com/office/drawing/2014/main" id="{4B99EC62-4985-FF7E-639E-1D97A3B4D561}"/>
              </a:ext>
            </a:extLst>
          </p:cNvPr>
          <p:cNvPicPr>
            <a:picLocks noChangeAspect="1"/>
          </p:cNvPicPr>
          <p:nvPr/>
        </p:nvPicPr>
        <p:blipFill>
          <a:blip r:embed="rId4"/>
          <a:stretch>
            <a:fillRect/>
          </a:stretch>
        </p:blipFill>
        <p:spPr>
          <a:xfrm>
            <a:off x="6315252" y="938684"/>
            <a:ext cx="1022384" cy="1033026"/>
          </a:xfrm>
          <a:prstGeom prst="rect">
            <a:avLst/>
          </a:prstGeom>
        </p:spPr>
      </p:pic>
      <p:sp>
        <p:nvSpPr>
          <p:cNvPr id="12" name="TextBox 11">
            <a:extLst>
              <a:ext uri="{FF2B5EF4-FFF2-40B4-BE49-F238E27FC236}">
                <a16:creationId xmlns:a16="http://schemas.microsoft.com/office/drawing/2014/main" id="{D0593C0A-09E2-F143-8E72-49F752F242C0}"/>
              </a:ext>
            </a:extLst>
          </p:cNvPr>
          <p:cNvSpPr txBox="1"/>
          <p:nvPr/>
        </p:nvSpPr>
        <p:spPr>
          <a:xfrm>
            <a:off x="4078331" y="4076928"/>
            <a:ext cx="6441980" cy="2092881"/>
          </a:xfrm>
          <a:prstGeom prst="rect">
            <a:avLst/>
          </a:prstGeom>
          <a:noFill/>
        </p:spPr>
        <p:txBody>
          <a:bodyPr wrap="square" lIns="91440" tIns="45720" rIns="91440" bIns="45720" rtlCol="0" anchor="t">
            <a:spAutoFit/>
          </a:bodyPr>
          <a:lstStyle/>
          <a:p>
            <a:pPr marL="285750" indent="-285750">
              <a:spcAft>
                <a:spcPts val="1200"/>
              </a:spcAft>
              <a:buFont typeface="Arial" panose="020B0604020202020204" pitchFamily="34" charset="0"/>
              <a:buChar char="•"/>
            </a:pPr>
            <a:r>
              <a:rPr lang="en-US" sz="2200" b="1">
                <a:ea typeface="+mn-lt"/>
                <a:cs typeface="+mn-lt"/>
              </a:rPr>
              <a:t>November 2022 to January 2023 </a:t>
            </a:r>
            <a:r>
              <a:rPr lang="en-US" sz="2200">
                <a:ea typeface="+mn-lt"/>
                <a:cs typeface="+mn-lt"/>
              </a:rPr>
              <a:t>—Seeking input on criteria to evaluate and refine projects and programs</a:t>
            </a:r>
            <a:endParaRPr lang="en-US" sz="2200" b="1">
              <a:ea typeface="+mn-lt"/>
              <a:cs typeface="+mn-lt"/>
            </a:endParaRPr>
          </a:p>
          <a:p>
            <a:pPr marL="285750" indent="-285750">
              <a:spcAft>
                <a:spcPts val="1200"/>
              </a:spcAft>
              <a:buFont typeface="Arial" panose="020B0604020202020204" pitchFamily="34" charset="0"/>
              <a:buChar char="•"/>
            </a:pPr>
            <a:r>
              <a:rPr lang="en-US" sz="2200" b="1">
                <a:ea typeface="+mn-lt"/>
                <a:cs typeface="+mn-lt"/>
              </a:rPr>
              <a:t>Early 2023</a:t>
            </a:r>
            <a:r>
              <a:rPr lang="en-US" sz="2200">
                <a:ea typeface="+mn-lt"/>
                <a:cs typeface="+mn-lt"/>
              </a:rPr>
              <a:t>—Projects will begin to undergo evaluation &amp; prioritization in the next phase</a:t>
            </a:r>
            <a:endParaRPr lang="en-US">
              <a:cs typeface="Calibri"/>
            </a:endParaRPr>
          </a:p>
          <a:p>
            <a:pPr marL="285750" indent="-285750">
              <a:spcAft>
                <a:spcPts val="1200"/>
              </a:spcAft>
              <a:buFont typeface="Arial" panose="020B0604020202020204" pitchFamily="34" charset="0"/>
              <a:buChar char="•"/>
            </a:pPr>
            <a:endParaRPr lang="en-US" sz="2200">
              <a:ea typeface="+mn-lt"/>
              <a:cs typeface="+mn-lt"/>
            </a:endParaRPr>
          </a:p>
        </p:txBody>
      </p:sp>
      <p:pic>
        <p:nvPicPr>
          <p:cNvPr id="7" name="Picture 6" descr="Timeline&#10;&#10;Description automatically generated">
            <a:extLst>
              <a:ext uri="{FF2B5EF4-FFF2-40B4-BE49-F238E27FC236}">
                <a16:creationId xmlns:a16="http://schemas.microsoft.com/office/drawing/2014/main" id="{D5ABDDAA-7C11-9CEA-DB75-266FFF835AA9}"/>
              </a:ext>
            </a:extLst>
          </p:cNvPr>
          <p:cNvPicPr>
            <a:picLocks noChangeAspect="1"/>
          </p:cNvPicPr>
          <p:nvPr/>
        </p:nvPicPr>
        <p:blipFill rotWithShape="1">
          <a:blip r:embed="rId3"/>
          <a:srcRect l="50000" t="15625" r="31892" b="17708"/>
          <a:stretch/>
        </p:blipFill>
        <p:spPr>
          <a:xfrm>
            <a:off x="1367693" y="4492962"/>
            <a:ext cx="2171357" cy="1250862"/>
          </a:xfrm>
          <a:prstGeom prst="rect">
            <a:avLst/>
          </a:prstGeom>
        </p:spPr>
      </p:pic>
    </p:spTree>
    <p:extLst>
      <p:ext uri="{BB962C8B-B14F-4D97-AF65-F5344CB8AC3E}">
        <p14:creationId xmlns:p14="http://schemas.microsoft.com/office/powerpoint/2010/main" val="4425241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41579" y="99708"/>
            <a:ext cx="7929544" cy="821154"/>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defRPr/>
            </a:pPr>
            <a:r>
              <a:rPr lang="en-US" sz="3000">
                <a:solidFill>
                  <a:srgbClr val="0068B6"/>
                </a:solidFill>
                <a:latin typeface="Calibri" panose="020F0502020204030204" pitchFamily="34" charset="0"/>
                <a:ea typeface="Calibri" panose="020F0502020204030204" pitchFamily="34" charset="0"/>
                <a:cs typeface="Calibri" panose="020F0502020204030204" pitchFamily="34" charset="0"/>
              </a:rPr>
              <a:t>Criteria Considerations</a:t>
            </a:r>
          </a:p>
        </p:txBody>
      </p:sp>
      <p:sp>
        <p:nvSpPr>
          <p:cNvPr id="3" name="Slide Number Placeholder 2">
            <a:extLst>
              <a:ext uri="{FF2B5EF4-FFF2-40B4-BE49-F238E27FC236}">
                <a16:creationId xmlns:a16="http://schemas.microsoft.com/office/drawing/2014/main" id="{D9A62717-93D5-0672-AA2D-CE58F6F1764A}"/>
              </a:ext>
            </a:extLst>
          </p:cNvPr>
          <p:cNvSpPr>
            <a:spLocks noGrp="1"/>
          </p:cNvSpPr>
          <p:nvPr>
            <p:ph type="sldNum" sz="quarter" idx="12"/>
          </p:nvPr>
        </p:nvSpPr>
        <p:spPr>
          <a:xfrm>
            <a:off x="8044149" y="6492876"/>
            <a:ext cx="2133600" cy="365125"/>
          </a:xfrm>
        </p:spPr>
        <p:txBody>
          <a:bodyPr/>
          <a:lstStyle/>
          <a:p>
            <a:fld id="{59528A67-4EC4-1648-B0C1-6523FDEFFC68}" type="slidenum">
              <a:rPr lang="en-US" smtClean="0"/>
              <a:t>39</a:t>
            </a:fld>
            <a:endParaRPr lang="en-US"/>
          </a:p>
        </p:txBody>
      </p:sp>
      <p:sp>
        <p:nvSpPr>
          <p:cNvPr id="7" name="TextBox 6">
            <a:extLst>
              <a:ext uri="{FF2B5EF4-FFF2-40B4-BE49-F238E27FC236}">
                <a16:creationId xmlns:a16="http://schemas.microsoft.com/office/drawing/2014/main" id="{AA5F534E-83C8-8EB6-048F-DCC9F61B745C}"/>
              </a:ext>
            </a:extLst>
          </p:cNvPr>
          <p:cNvSpPr txBox="1"/>
          <p:nvPr/>
        </p:nvSpPr>
        <p:spPr>
          <a:xfrm>
            <a:off x="1240536" y="1740443"/>
            <a:ext cx="10756392" cy="1843197"/>
          </a:xfrm>
          <a:prstGeom prst="rect">
            <a:avLst/>
          </a:prstGeom>
          <a:noFill/>
        </p:spPr>
        <p:txBody>
          <a:bodyPr wrap="square">
            <a:spAutoFit/>
          </a:bodyPr>
          <a:lstStyle/>
          <a:p>
            <a:pPr marL="342900" indent="-342900" algn="l">
              <a:lnSpc>
                <a:spcPct val="200000"/>
              </a:lnSpc>
              <a:buFont typeface="Wingdings" panose="05000000000000000000" pitchFamily="2" charset="2"/>
              <a:buChar char="§"/>
            </a:pPr>
            <a:r>
              <a:rPr lang="en-US" sz="2000">
                <a:solidFill>
                  <a:srgbClr val="000000"/>
                </a:solidFill>
                <a:latin typeface="Segoe UI" panose="020B0502040204020203" pitchFamily="34" charset="0"/>
              </a:rPr>
              <a:t>Least cost but high effectiveness</a:t>
            </a:r>
          </a:p>
          <a:p>
            <a:pPr marL="342900" indent="-342900" algn="l">
              <a:lnSpc>
                <a:spcPct val="200000"/>
              </a:lnSpc>
              <a:buFont typeface="Wingdings" panose="05000000000000000000" pitchFamily="2" charset="2"/>
              <a:buChar char="§"/>
            </a:pPr>
            <a:r>
              <a:rPr lang="en-US" sz="2000">
                <a:solidFill>
                  <a:srgbClr val="000000"/>
                </a:solidFill>
                <a:latin typeface="Segoe UI" panose="020B0502040204020203" pitchFamily="34" charset="0"/>
              </a:rPr>
              <a:t>Greatest benefit to reducing GHG emissions, criteria air pollutants, and carbon footprint</a:t>
            </a:r>
          </a:p>
          <a:p>
            <a:pPr marL="342900" indent="-342900" algn="l">
              <a:lnSpc>
                <a:spcPct val="200000"/>
              </a:lnSpc>
              <a:buFont typeface="Wingdings" panose="05000000000000000000" pitchFamily="2" charset="2"/>
              <a:buChar char="§"/>
            </a:pPr>
            <a:r>
              <a:rPr lang="en-US" sz="2000">
                <a:solidFill>
                  <a:srgbClr val="000000"/>
                </a:solidFill>
                <a:latin typeface="Segoe UI" panose="020B0502040204020203" pitchFamily="34" charset="0"/>
              </a:rPr>
              <a:t>Co-benefits</a:t>
            </a:r>
          </a:p>
        </p:txBody>
      </p:sp>
    </p:spTree>
    <p:extLst>
      <p:ext uri="{BB962C8B-B14F-4D97-AF65-F5344CB8AC3E}">
        <p14:creationId xmlns:p14="http://schemas.microsoft.com/office/powerpoint/2010/main" val="42800592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45DE2E82-6A91-7673-F382-2DC22DADD9B7}"/>
              </a:ext>
            </a:extLst>
          </p:cNvPr>
          <p:cNvSpPr/>
          <p:nvPr/>
        </p:nvSpPr>
        <p:spPr>
          <a:xfrm>
            <a:off x="3749040" y="1352651"/>
            <a:ext cx="3683624" cy="30909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02A076-3AF5-1549-9640-55A0BE694BA2}"/>
              </a:ext>
            </a:extLst>
          </p:cNvPr>
          <p:cNvSpPr>
            <a:spLocks noGrp="1"/>
          </p:cNvSpPr>
          <p:nvPr>
            <p:ph type="title"/>
          </p:nvPr>
        </p:nvSpPr>
        <p:spPr>
          <a:xfrm>
            <a:off x="380999" y="285749"/>
            <a:ext cx="11077575" cy="796291"/>
          </a:xfrm>
        </p:spPr>
        <p:txBody>
          <a:bodyPr/>
          <a:lstStyle/>
          <a:p>
            <a:r>
              <a:rPr lang="en-US" sz="2800"/>
              <a:t>Logistics</a:t>
            </a:r>
            <a:br>
              <a:rPr lang="en-US" sz="2800"/>
            </a:br>
            <a:endParaRPr lang="en-US" sz="2800"/>
          </a:p>
        </p:txBody>
      </p:sp>
      <p:sp>
        <p:nvSpPr>
          <p:cNvPr id="4" name="Slide Number Placeholder 3">
            <a:extLst>
              <a:ext uri="{FF2B5EF4-FFF2-40B4-BE49-F238E27FC236}">
                <a16:creationId xmlns:a16="http://schemas.microsoft.com/office/drawing/2014/main" id="{6CAAFC58-8A40-6A45-B35A-E8076B5C570E}"/>
              </a:ext>
            </a:extLst>
          </p:cNvPr>
          <p:cNvSpPr>
            <a:spLocks noGrp="1"/>
          </p:cNvSpPr>
          <p:nvPr>
            <p:ph type="sldNum" sz="quarter" idx="12"/>
          </p:nvPr>
        </p:nvSpPr>
        <p:spPr/>
        <p:txBody>
          <a:bodyPr/>
          <a:lstStyle/>
          <a:p>
            <a:fld id="{2429C633-AF9B-9840-B7F1-7587910FEF71}" type="slidenum">
              <a:rPr lang="en-US" smtClean="0"/>
              <a:pPr/>
              <a:t>4</a:t>
            </a:fld>
            <a:endParaRPr lang="en-US"/>
          </a:p>
        </p:txBody>
      </p:sp>
      <p:pic>
        <p:nvPicPr>
          <p:cNvPr id="6" name="Picture 2">
            <a:extLst>
              <a:ext uri="{FF2B5EF4-FFF2-40B4-BE49-F238E27FC236}">
                <a16:creationId xmlns:a16="http://schemas.microsoft.com/office/drawing/2014/main" id="{DDD6585B-D44E-4703-9F39-5397646F15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8067" y="1323192"/>
            <a:ext cx="335074" cy="327789"/>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6C9BFD66-B7AF-7C16-FC94-6F9D8EB2B3AE}"/>
              </a:ext>
            </a:extLst>
          </p:cNvPr>
          <p:cNvSpPr/>
          <p:nvPr/>
        </p:nvSpPr>
        <p:spPr>
          <a:xfrm>
            <a:off x="3749040" y="2155597"/>
            <a:ext cx="3683624" cy="59004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56070FF8-DBCF-6CE6-2D94-22DABA2763BE}"/>
              </a:ext>
            </a:extLst>
          </p:cNvPr>
          <p:cNvSpPr>
            <a:spLocks noGrp="1"/>
          </p:cNvSpPr>
          <p:nvPr/>
        </p:nvSpPr>
        <p:spPr>
          <a:xfrm>
            <a:off x="3460750" y="1356785"/>
            <a:ext cx="3977964" cy="3351928"/>
          </a:xfrm>
          <a:prstGeom prst="rect">
            <a:avLst/>
          </a:prstGeom>
        </p:spPr>
        <p:txBody>
          <a:bodyPr vert="horz" lIns="91440" tIns="45720" rIns="91440" bIns="45720" rtlCol="0" anchor="t">
            <a:no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a:solidFill>
                  <a:schemeClr val="bg1"/>
                </a:solidFill>
              </a:rPr>
              <a:t>Click </a:t>
            </a:r>
            <a:r>
              <a:rPr lang="en-US" sz="1400" b="1">
                <a:solidFill>
                  <a:schemeClr val="bg1"/>
                </a:solidFill>
              </a:rPr>
              <a:t>Interpretation</a:t>
            </a:r>
            <a:r>
              <a:rPr lang="en-US" sz="1400">
                <a:solidFill>
                  <a:schemeClr val="bg1"/>
                </a:solidFill>
              </a:rPr>
              <a:t> to choose your language.</a:t>
            </a:r>
            <a:endParaRPr lang="en-US" sz="1400">
              <a:solidFill>
                <a:schemeClr val="bg1"/>
              </a:solidFill>
              <a:cs typeface="Calibri"/>
            </a:endParaRPr>
          </a:p>
          <a:p>
            <a:r>
              <a:rPr lang="en-US" sz="1400"/>
              <a:t>To hear the interpreted language only, click </a:t>
            </a:r>
            <a:r>
              <a:rPr lang="en-US" sz="1400" b="1"/>
              <a:t>Mute Original Audio </a:t>
            </a:r>
            <a:r>
              <a:rPr lang="en-US" sz="1400"/>
              <a:t>(Optional).</a:t>
            </a:r>
            <a:endParaRPr lang="en-US" sz="1400" b="1">
              <a:cs typeface="Calibri"/>
            </a:endParaRPr>
          </a:p>
          <a:p>
            <a:r>
              <a:rPr lang="en-US" sz="1400" b="1">
                <a:solidFill>
                  <a:schemeClr val="bg1"/>
                </a:solidFill>
              </a:rPr>
              <a:t>Change your Zoom screen name </a:t>
            </a:r>
            <a:r>
              <a:rPr lang="en-US" sz="1400">
                <a:solidFill>
                  <a:schemeClr val="bg1"/>
                </a:solidFill>
              </a:rPr>
              <a:t>to include name,  agency/organization.</a:t>
            </a:r>
            <a:endParaRPr lang="en-US" sz="1400">
              <a:solidFill>
                <a:schemeClr val="bg1"/>
              </a:solidFill>
              <a:cs typeface="Calibri"/>
            </a:endParaRPr>
          </a:p>
          <a:p>
            <a:pPr marL="342900" indent="-342900"/>
            <a:r>
              <a:rPr lang="en-US" sz="1400"/>
              <a:t>Click </a:t>
            </a:r>
            <a:r>
              <a:rPr lang="en-US" sz="1400" b="1"/>
              <a:t>Raise Hand </a:t>
            </a:r>
            <a:r>
              <a:rPr lang="en-US" sz="1400"/>
              <a:t>in your meeting controls, </a:t>
            </a:r>
            <a:r>
              <a:rPr lang="en-US" sz="1400" b="1"/>
              <a:t>Press*9 </a:t>
            </a:r>
            <a:r>
              <a:rPr lang="en-US" sz="1400"/>
              <a:t>on the phone line, or raise your hand physically.</a:t>
            </a:r>
            <a:endParaRPr lang="en-US" sz="1400">
              <a:cs typeface="Calibri" panose="020F0502020204030204"/>
            </a:endParaRPr>
          </a:p>
          <a:p>
            <a:pPr marL="342900" indent="-342900"/>
            <a:r>
              <a:rPr lang="en-US" sz="1400"/>
              <a:t>To lower your hand, click </a:t>
            </a:r>
            <a:r>
              <a:rPr lang="en-US" sz="1400" b="1"/>
              <a:t>Raise Hand </a:t>
            </a:r>
            <a:r>
              <a:rPr lang="en-US" sz="1400"/>
              <a:t>in your meeting controls.</a:t>
            </a:r>
            <a:endParaRPr lang="en-US" sz="1400">
              <a:cs typeface="Calibri"/>
            </a:endParaRPr>
          </a:p>
          <a:p>
            <a:pPr marL="342900" indent="-342900"/>
            <a:r>
              <a:rPr lang="en-US" sz="1400"/>
              <a:t>The </a:t>
            </a:r>
            <a:r>
              <a:rPr lang="en-US" sz="1400" b="1"/>
              <a:t>Q&amp;A </a:t>
            </a:r>
            <a:r>
              <a:rPr lang="en-US" sz="1400"/>
              <a:t>button is located on the control  panel at the bottom of your screen.</a:t>
            </a:r>
            <a:endParaRPr lang="en-US" sz="1400">
              <a:cs typeface="Calibri"/>
            </a:endParaRPr>
          </a:p>
          <a:p>
            <a:r>
              <a:rPr kumimoji="0" lang="en-US" sz="140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To </a:t>
            </a:r>
            <a:r>
              <a:rPr kumimoji="0" lang="en-US" sz="1400" b="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mute</a:t>
            </a:r>
            <a:r>
              <a:rPr kumimoji="0" lang="en-US" sz="140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and </a:t>
            </a:r>
            <a:r>
              <a:rPr kumimoji="0" lang="en-US" sz="1400" b="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unmute</a:t>
            </a:r>
            <a:r>
              <a:rPr kumimoji="0" lang="en-US" sz="140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click the microphone</a:t>
            </a:r>
            <a:r>
              <a:rPr lang="en-US" sz="1400">
                <a:solidFill>
                  <a:srgbClr val="000000"/>
                </a:solidFill>
                <a:latin typeface="Calibri" panose="020F0502020204030204"/>
                <a:ea typeface="+mn-lt"/>
                <a:cs typeface="Calibri" panose="020F0502020204030204"/>
              </a:rPr>
              <a:t>  </a:t>
            </a:r>
            <a:r>
              <a:rPr kumimoji="0" lang="en-US" sz="140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icon on the bottom left of your control panel.</a:t>
            </a:r>
            <a:r>
              <a:rPr lang="en-US" sz="1400">
                <a:solidFill>
                  <a:srgbClr val="000000"/>
                </a:solidFill>
                <a:latin typeface="Calibri" panose="020F0502020204030204"/>
                <a:ea typeface="+mn-lt"/>
                <a:cs typeface="Calibri" panose="020F0502020204030204"/>
              </a:rPr>
              <a:t> </a:t>
            </a:r>
            <a:endParaRPr lang="en-US" sz="1400"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285750" indent="-285750" defTabSz="914400">
              <a:lnSpc>
                <a:spcPct val="90000"/>
              </a:lnSpc>
              <a:spcBef>
                <a:spcPts val="1000"/>
              </a:spcBef>
              <a:buSzPct val="90000"/>
              <a:buFont typeface="System Font Regular"/>
              <a:buChar char="&gt;"/>
            </a:pPr>
            <a:r>
              <a:rPr lang="en-US" sz="1400">
                <a:solidFill>
                  <a:srgbClr val="000000"/>
                </a:solidFill>
                <a:latin typeface="Calibri" panose="020F0502020204030204"/>
                <a:ea typeface="+mn-lt"/>
                <a:cs typeface="Calibri" panose="020F0502020204030204"/>
              </a:rPr>
              <a:t>To </a:t>
            </a:r>
            <a:r>
              <a:rPr lang="en-US" sz="1400" b="1">
                <a:solidFill>
                  <a:srgbClr val="000000"/>
                </a:solidFill>
                <a:latin typeface="Calibri" panose="020F0502020204030204"/>
                <a:ea typeface="+mn-lt"/>
                <a:cs typeface="Calibri" panose="020F0502020204030204"/>
              </a:rPr>
              <a:t>start</a:t>
            </a:r>
            <a:r>
              <a:rPr lang="en-US" sz="1400">
                <a:solidFill>
                  <a:srgbClr val="000000"/>
                </a:solidFill>
                <a:latin typeface="Calibri" panose="020F0502020204030204"/>
                <a:ea typeface="+mn-lt"/>
                <a:cs typeface="Calibri" panose="020F0502020204030204"/>
              </a:rPr>
              <a:t> and </a:t>
            </a:r>
            <a:r>
              <a:rPr lang="en-US" sz="1400" b="1">
                <a:solidFill>
                  <a:srgbClr val="000000"/>
                </a:solidFill>
                <a:latin typeface="Calibri" panose="020F0502020204030204"/>
                <a:ea typeface="+mn-lt"/>
                <a:cs typeface="Calibri" panose="020F0502020204030204"/>
              </a:rPr>
              <a:t>stop</a:t>
            </a:r>
            <a:r>
              <a:rPr lang="en-US" sz="1400">
                <a:solidFill>
                  <a:srgbClr val="000000"/>
                </a:solidFill>
                <a:latin typeface="Calibri" panose="020F0502020204030204"/>
                <a:ea typeface="+mn-lt"/>
                <a:cs typeface="Calibri" panose="020F0502020204030204"/>
              </a:rPr>
              <a:t> your video, click the camera icon at the bottom left of your control panel.</a:t>
            </a:r>
          </a:p>
          <a:p>
            <a:pPr defTabSz="914400">
              <a:lnSpc>
                <a:spcPct val="90000"/>
              </a:lnSpc>
              <a:spcBef>
                <a:spcPts val="1000"/>
              </a:spcBef>
              <a:buSzPct val="90000"/>
              <a:defRPr/>
            </a:pPr>
            <a:r>
              <a:rPr kumimoji="0" lang="en-US" sz="1400" b="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Technology &amp; interpretation support: </a:t>
            </a:r>
            <a:r>
              <a:rPr lang="es-ES" sz="1400"/>
              <a:t>323.609.3345</a:t>
            </a:r>
            <a:endParaRPr lang="en-US" sz="1400"/>
          </a:p>
          <a:p>
            <a:endParaRPr lang="en-US" sz="1400"/>
          </a:p>
          <a:p>
            <a:endParaRPr lang="en-US" sz="1400"/>
          </a:p>
          <a:p>
            <a:endParaRPr lang="en-US" sz="1400"/>
          </a:p>
          <a:p>
            <a:endParaRPr lang="en-US" sz="1400"/>
          </a:p>
          <a:p>
            <a:endParaRPr lang="en-US" sz="1400"/>
          </a:p>
        </p:txBody>
      </p:sp>
      <p:pic>
        <p:nvPicPr>
          <p:cNvPr id="7" name="Picture 6" descr="A picture containing timeline&#10;&#10;Description automatically generated">
            <a:extLst>
              <a:ext uri="{FF2B5EF4-FFF2-40B4-BE49-F238E27FC236}">
                <a16:creationId xmlns:a16="http://schemas.microsoft.com/office/drawing/2014/main" id="{CEE2D947-9093-F92B-514D-5F88491BCDB4}"/>
              </a:ext>
            </a:extLst>
          </p:cNvPr>
          <p:cNvPicPr>
            <a:picLocks noChangeAspect="1"/>
          </p:cNvPicPr>
          <p:nvPr/>
        </p:nvPicPr>
        <p:blipFill rotWithShape="1">
          <a:blip r:embed="rId4"/>
          <a:srcRect t="75665" r="37634" b="-259"/>
          <a:stretch/>
        </p:blipFill>
        <p:spPr>
          <a:xfrm>
            <a:off x="1511991" y="2159363"/>
            <a:ext cx="1580126" cy="587991"/>
          </a:xfrm>
          <a:prstGeom prst="rect">
            <a:avLst/>
          </a:prstGeom>
        </p:spPr>
      </p:pic>
      <p:pic>
        <p:nvPicPr>
          <p:cNvPr id="11" name="Picture 10" descr="Graphical user interface, text, application&#10;&#10;Description automatically generated">
            <a:extLst>
              <a:ext uri="{FF2B5EF4-FFF2-40B4-BE49-F238E27FC236}">
                <a16:creationId xmlns:a16="http://schemas.microsoft.com/office/drawing/2014/main" id="{BC96D686-8EA6-ED4B-2E87-85D5CC435FB9}"/>
              </a:ext>
            </a:extLst>
          </p:cNvPr>
          <p:cNvPicPr>
            <a:picLocks noChangeAspect="1"/>
          </p:cNvPicPr>
          <p:nvPr/>
        </p:nvPicPr>
        <p:blipFill rotWithShape="1">
          <a:blip r:embed="rId5"/>
          <a:srcRect t="18844" b="66991"/>
          <a:stretch/>
        </p:blipFill>
        <p:spPr>
          <a:xfrm>
            <a:off x="613921" y="2746104"/>
            <a:ext cx="2543900" cy="272226"/>
          </a:xfrm>
          <a:prstGeom prst="rect">
            <a:avLst/>
          </a:prstGeom>
        </p:spPr>
      </p:pic>
      <p:cxnSp>
        <p:nvCxnSpPr>
          <p:cNvPr id="14" name="Straight Arrow Connector 13">
            <a:extLst>
              <a:ext uri="{FF2B5EF4-FFF2-40B4-BE49-F238E27FC236}">
                <a16:creationId xmlns:a16="http://schemas.microsoft.com/office/drawing/2014/main" id="{272331FD-4103-FB5B-8304-99EF2E3B570C}"/>
              </a:ext>
            </a:extLst>
          </p:cNvPr>
          <p:cNvCxnSpPr>
            <a:cxnSpLocks/>
          </p:cNvCxnSpPr>
          <p:nvPr/>
        </p:nvCxnSpPr>
        <p:spPr>
          <a:xfrm flipH="1">
            <a:off x="3182586" y="2407920"/>
            <a:ext cx="576631" cy="0"/>
          </a:xfrm>
          <a:prstGeom prst="straightConnector1">
            <a:avLst/>
          </a:prstGeom>
          <a:ln w="571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CC72715-73BD-A734-ACA6-E64774EC4864}"/>
              </a:ext>
            </a:extLst>
          </p:cNvPr>
          <p:cNvCxnSpPr>
            <a:cxnSpLocks/>
          </p:cNvCxnSpPr>
          <p:nvPr/>
        </p:nvCxnSpPr>
        <p:spPr>
          <a:xfrm flipH="1">
            <a:off x="3182586" y="1493520"/>
            <a:ext cx="576631" cy="0"/>
          </a:xfrm>
          <a:prstGeom prst="straightConnector1">
            <a:avLst/>
          </a:prstGeom>
          <a:ln w="57150">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36017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534752" y="80709"/>
            <a:ext cx="7929544" cy="821154"/>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defRPr/>
            </a:pPr>
            <a:r>
              <a:rPr lang="en-US" sz="3000">
                <a:solidFill>
                  <a:srgbClr val="0068B6"/>
                </a:solidFill>
                <a:latin typeface="Calibri" panose="020F0502020204030204" pitchFamily="34" charset="0"/>
                <a:ea typeface="Calibri" panose="020F0502020204030204" pitchFamily="34" charset="0"/>
                <a:cs typeface="Calibri" panose="020F0502020204030204" pitchFamily="34" charset="0"/>
              </a:rPr>
              <a:t>Criteria Considerations</a:t>
            </a:r>
          </a:p>
        </p:txBody>
      </p:sp>
      <p:sp>
        <p:nvSpPr>
          <p:cNvPr id="3" name="Slide Number Placeholder 2">
            <a:extLst>
              <a:ext uri="{FF2B5EF4-FFF2-40B4-BE49-F238E27FC236}">
                <a16:creationId xmlns:a16="http://schemas.microsoft.com/office/drawing/2014/main" id="{D9A62717-93D5-0672-AA2D-CE58F6F1764A}"/>
              </a:ext>
            </a:extLst>
          </p:cNvPr>
          <p:cNvSpPr>
            <a:spLocks noGrp="1"/>
          </p:cNvSpPr>
          <p:nvPr>
            <p:ph type="sldNum" sz="quarter" idx="12"/>
          </p:nvPr>
        </p:nvSpPr>
        <p:spPr>
          <a:xfrm>
            <a:off x="8044149" y="6492876"/>
            <a:ext cx="2133600" cy="365125"/>
          </a:xfrm>
        </p:spPr>
        <p:txBody>
          <a:bodyPr/>
          <a:lstStyle/>
          <a:p>
            <a:fld id="{59528A67-4EC4-1648-B0C1-6523FDEFFC68}" type="slidenum">
              <a:rPr lang="en-US" smtClean="0"/>
              <a:t>40</a:t>
            </a:fld>
            <a:endParaRPr lang="en-US"/>
          </a:p>
        </p:txBody>
      </p:sp>
      <p:sp>
        <p:nvSpPr>
          <p:cNvPr id="4" name="TextBox 3">
            <a:extLst>
              <a:ext uri="{FF2B5EF4-FFF2-40B4-BE49-F238E27FC236}">
                <a16:creationId xmlns:a16="http://schemas.microsoft.com/office/drawing/2014/main" id="{A7110BCF-AF2D-3997-F669-CD84B4DA8833}"/>
              </a:ext>
            </a:extLst>
          </p:cNvPr>
          <p:cNvSpPr txBox="1"/>
          <p:nvPr/>
        </p:nvSpPr>
        <p:spPr>
          <a:xfrm>
            <a:off x="765724" y="1460185"/>
            <a:ext cx="10719140" cy="4611199"/>
          </a:xfrm>
          <a:prstGeom prst="rect">
            <a:avLst/>
          </a:prstGeom>
          <a:noFill/>
        </p:spPr>
        <p:txBody>
          <a:bodyPr wrap="square">
            <a:spAutoFit/>
          </a:bodyPr>
          <a:lstStyle/>
          <a:p>
            <a:pPr marL="285750" indent="-285750" algn="l">
              <a:lnSpc>
                <a:spcPct val="150000"/>
              </a:lnSpc>
              <a:buFont typeface="Wingdings" panose="05000000000000000000" pitchFamily="2" charset="2"/>
              <a:buChar char="§"/>
            </a:pPr>
            <a:r>
              <a:rPr lang="en-US">
                <a:solidFill>
                  <a:srgbClr val="000000"/>
                </a:solidFill>
                <a:latin typeface="Segoe UI" panose="020B0502040204020203" pitchFamily="34" charset="0"/>
              </a:rPr>
              <a:t>How are we integrating the different projects and how scalable are the short-term and long-term projects for regional benefit. The funded projects in the investment plan could be templates for future regional projects</a:t>
            </a:r>
          </a:p>
          <a:p>
            <a:pPr marL="285750" indent="-285750" algn="l">
              <a:lnSpc>
                <a:spcPct val="150000"/>
              </a:lnSpc>
              <a:buFont typeface="Wingdings" panose="05000000000000000000" pitchFamily="2" charset="2"/>
              <a:buChar char="§"/>
            </a:pPr>
            <a:endParaRPr lang="en-US">
              <a:solidFill>
                <a:srgbClr val="000000"/>
              </a:solidFill>
              <a:latin typeface="Segoe UI" panose="020B0502040204020203" pitchFamily="34" charset="0"/>
            </a:endParaRPr>
          </a:p>
          <a:p>
            <a:pPr marL="285750" indent="-285750" algn="l">
              <a:lnSpc>
                <a:spcPct val="150000"/>
              </a:lnSpc>
              <a:buFont typeface="Wingdings" panose="05000000000000000000" pitchFamily="2" charset="2"/>
              <a:buChar char="§"/>
            </a:pPr>
            <a:r>
              <a:rPr lang="en-US">
                <a:solidFill>
                  <a:srgbClr val="000000"/>
                </a:solidFill>
                <a:latin typeface="Segoe UI" panose="020B0502040204020203" pitchFamily="34" charset="0"/>
              </a:rPr>
              <a:t>What is Metro’s role? We can facilitate the initial investments through the $50M++ initiatives but where do we to form there. Metro as an influencer and  facilitator of something big for the region</a:t>
            </a:r>
          </a:p>
          <a:p>
            <a:pPr marL="285750" indent="-285750" algn="l">
              <a:lnSpc>
                <a:spcPct val="150000"/>
              </a:lnSpc>
              <a:buFont typeface="Wingdings" panose="05000000000000000000" pitchFamily="2" charset="2"/>
              <a:buChar char="§"/>
            </a:pPr>
            <a:endParaRPr lang="en-US">
              <a:solidFill>
                <a:srgbClr val="000000"/>
              </a:solidFill>
              <a:latin typeface="Segoe UI" panose="020B0502040204020203" pitchFamily="34" charset="0"/>
            </a:endParaRPr>
          </a:p>
          <a:p>
            <a:pPr marL="285750" indent="-285750" algn="l">
              <a:lnSpc>
                <a:spcPct val="150000"/>
              </a:lnSpc>
              <a:buFont typeface="Wingdings" panose="05000000000000000000" pitchFamily="2" charset="2"/>
              <a:buChar char="§"/>
            </a:pPr>
            <a:r>
              <a:rPr lang="en-US">
                <a:solidFill>
                  <a:srgbClr val="000000"/>
                </a:solidFill>
                <a:latin typeface="Segoe UI" panose="020B0502040204020203" pitchFamily="34" charset="0"/>
              </a:rPr>
              <a:t>Investment Plan Outcomes</a:t>
            </a:r>
          </a:p>
          <a:p>
            <a:pPr marL="742950" lvl="1" indent="-285750">
              <a:lnSpc>
                <a:spcPct val="150000"/>
              </a:lnSpc>
              <a:buFont typeface="Wingdings" panose="05000000000000000000" pitchFamily="2" charset="2"/>
              <a:buChar char="§"/>
            </a:pPr>
            <a:r>
              <a:rPr lang="en-US">
                <a:solidFill>
                  <a:srgbClr val="000000"/>
                </a:solidFill>
                <a:latin typeface="Segoe UI" panose="020B0502040204020203" pitchFamily="34" charset="0"/>
              </a:rPr>
              <a:t>Facilitate collaboration and cooperation over the long-term</a:t>
            </a:r>
          </a:p>
          <a:p>
            <a:pPr marL="742950" lvl="1" indent="-285750">
              <a:lnSpc>
                <a:spcPct val="150000"/>
              </a:lnSpc>
              <a:buFont typeface="Wingdings" panose="05000000000000000000" pitchFamily="2" charset="2"/>
              <a:buChar char="§"/>
            </a:pPr>
            <a:r>
              <a:rPr lang="en-US">
                <a:solidFill>
                  <a:srgbClr val="000000"/>
                </a:solidFill>
                <a:latin typeface="Segoe UI" panose="020B0502040204020203" pitchFamily="34" charset="0"/>
              </a:rPr>
              <a:t>Leverage short-term investments so long-term projects could be funded</a:t>
            </a:r>
          </a:p>
          <a:p>
            <a:pPr marL="742950" lvl="1" indent="-285750">
              <a:lnSpc>
                <a:spcPct val="150000"/>
              </a:lnSpc>
              <a:buFont typeface="Wingdings" panose="05000000000000000000" pitchFamily="2" charset="2"/>
              <a:buChar char="§"/>
            </a:pPr>
            <a:r>
              <a:rPr lang="en-US">
                <a:solidFill>
                  <a:srgbClr val="000000"/>
                </a:solidFill>
                <a:latin typeface="Segoe UI" panose="020B0502040204020203" pitchFamily="34" charset="0"/>
              </a:rPr>
              <a:t>Maximize benefits for regional clean air and reduced GHG emissions</a:t>
            </a:r>
          </a:p>
        </p:txBody>
      </p:sp>
    </p:spTree>
    <p:extLst>
      <p:ext uri="{BB962C8B-B14F-4D97-AF65-F5344CB8AC3E}">
        <p14:creationId xmlns:p14="http://schemas.microsoft.com/office/powerpoint/2010/main" val="30758101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5C686029-5B76-4828-9F5B-50640EA2AE7D}"/>
              </a:ext>
            </a:extLst>
          </p:cNvPr>
          <p:cNvSpPr/>
          <p:nvPr/>
        </p:nvSpPr>
        <p:spPr>
          <a:xfrm>
            <a:off x="4114413" y="3354148"/>
            <a:ext cx="3542238" cy="928723"/>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r>
              <a:rPr lang="en-US" sz="2200" b="1">
                <a:solidFill>
                  <a:srgbClr val="FFFFFF"/>
                </a:solidFill>
                <a:latin typeface="Calibri" panose="020F0502020204030204"/>
              </a:rPr>
              <a:t>Evaluation Criteria</a:t>
            </a:r>
          </a:p>
        </p:txBody>
      </p:sp>
      <p:sp>
        <p:nvSpPr>
          <p:cNvPr id="9" name="TextBox 29">
            <a:extLst>
              <a:ext uri="{FF2B5EF4-FFF2-40B4-BE49-F238E27FC236}">
                <a16:creationId xmlns:a16="http://schemas.microsoft.com/office/drawing/2014/main" id="{6452016B-1934-4008-B95D-B34CFB92CD17}"/>
              </a:ext>
            </a:extLst>
          </p:cNvPr>
          <p:cNvSpPr txBox="1"/>
          <p:nvPr/>
        </p:nvSpPr>
        <p:spPr>
          <a:xfrm>
            <a:off x="4044286" y="4439513"/>
            <a:ext cx="3857151" cy="1754326"/>
          </a:xfrm>
          <a:prstGeom prst="rect">
            <a:avLst/>
          </a:prstGeom>
          <a:no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1200"/>
              </a:spcAft>
              <a:defRPr/>
            </a:pPr>
            <a:r>
              <a:rPr kumimoji="0" lang="en-US" b="0" i="0" u="none" strike="noStrike" kern="1200" cap="none" spc="0" normalizeH="0" baseline="0" noProof="0">
                <a:ln>
                  <a:noFill/>
                </a:ln>
                <a:effectLst/>
                <a:uLnTx/>
                <a:uFillTx/>
                <a:ea typeface="+mn-lt"/>
                <a:cs typeface="+mn-lt"/>
              </a:rPr>
              <a:t>The benchmark or standard against which the projects and programs will be evaluated</a:t>
            </a:r>
            <a:r>
              <a:rPr lang="en-US">
                <a:ea typeface="+mn-lt"/>
                <a:cs typeface="+mn-lt"/>
              </a:rPr>
              <a:t> to measure relevance, impact, sustainability, effectiveness, and fit</a:t>
            </a:r>
            <a:r>
              <a:rPr kumimoji="0" lang="en-US" b="0" i="0" u="none" strike="noStrike" kern="1200" cap="none" spc="0" normalizeH="0" baseline="0" noProof="0">
                <a:ln>
                  <a:noFill/>
                </a:ln>
                <a:effectLst/>
                <a:uLnTx/>
                <a:uFillTx/>
                <a:ea typeface="+mn-lt"/>
                <a:cs typeface="+mn-lt"/>
              </a:rPr>
              <a:t>. Think in terms of “</a:t>
            </a:r>
            <a:r>
              <a:rPr lang="en-US">
                <a:ea typeface="+mn-lt"/>
                <a:cs typeface="+mn-lt"/>
              </a:rPr>
              <a:t>outcomes" or "desired states".</a:t>
            </a:r>
            <a:endParaRPr lang="en-US"/>
          </a:p>
        </p:txBody>
      </p:sp>
      <p:sp>
        <p:nvSpPr>
          <p:cNvPr id="3" name="TextBox 2">
            <a:extLst>
              <a:ext uri="{FF2B5EF4-FFF2-40B4-BE49-F238E27FC236}">
                <a16:creationId xmlns:a16="http://schemas.microsoft.com/office/drawing/2014/main" id="{A682F22B-7E37-692D-156E-B4B9583195D9}"/>
              </a:ext>
            </a:extLst>
          </p:cNvPr>
          <p:cNvSpPr txBox="1"/>
          <p:nvPr/>
        </p:nvSpPr>
        <p:spPr>
          <a:xfrm>
            <a:off x="287102" y="230157"/>
            <a:ext cx="11024559" cy="5355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US" sz="3200" b="1">
                <a:solidFill>
                  <a:schemeClr val="bg1"/>
                </a:solidFill>
                <a:ea typeface="+mn-lt"/>
                <a:cs typeface="+mn-lt"/>
              </a:rPr>
              <a:t>Evaluation Criteria</a:t>
            </a:r>
            <a:endParaRPr lang="en-US" sz="3200" i="1">
              <a:solidFill>
                <a:schemeClr val="bg1"/>
              </a:solidFill>
              <a:ea typeface="+mn-lt"/>
              <a:cs typeface="+mn-lt"/>
            </a:endParaRPr>
          </a:p>
        </p:txBody>
      </p:sp>
      <p:sp>
        <p:nvSpPr>
          <p:cNvPr id="7" name="Arrow: Right 6">
            <a:extLst>
              <a:ext uri="{FF2B5EF4-FFF2-40B4-BE49-F238E27FC236}">
                <a16:creationId xmlns:a16="http://schemas.microsoft.com/office/drawing/2014/main" id="{D653FA14-BE47-D317-4F45-B7B32E2C9216}"/>
              </a:ext>
            </a:extLst>
          </p:cNvPr>
          <p:cNvSpPr/>
          <p:nvPr/>
        </p:nvSpPr>
        <p:spPr>
          <a:xfrm rot="8580000">
            <a:off x="6571650" y="2443763"/>
            <a:ext cx="977152" cy="484094"/>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42B5D570-9346-4F9C-09B7-4E59A0DAE33B}"/>
              </a:ext>
            </a:extLst>
          </p:cNvPr>
          <p:cNvSpPr/>
          <p:nvPr/>
        </p:nvSpPr>
        <p:spPr>
          <a:xfrm rot="2520000">
            <a:off x="4263583" y="2442268"/>
            <a:ext cx="977152" cy="484094"/>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90738A14-3725-6972-DFD0-37A3EF72DA62}"/>
              </a:ext>
            </a:extLst>
          </p:cNvPr>
          <p:cNvSpPr/>
          <p:nvPr/>
        </p:nvSpPr>
        <p:spPr>
          <a:xfrm>
            <a:off x="1594736" y="1269970"/>
            <a:ext cx="4067958" cy="1241338"/>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r>
              <a:rPr lang="en-US" sz="2800" b="1">
                <a:solidFill>
                  <a:srgbClr val="FFFFFF"/>
                </a:solidFill>
                <a:latin typeface="Calibri" panose="020F0502020204030204"/>
              </a:rPr>
              <a:t>Vision, Principles, </a:t>
            </a:r>
            <a:br>
              <a:rPr lang="en-US" sz="2800" b="1">
                <a:latin typeface="Calibri" panose="020F0502020204030204"/>
              </a:rPr>
            </a:br>
            <a:r>
              <a:rPr lang="en-US" sz="2800" b="1">
                <a:solidFill>
                  <a:srgbClr val="FFFFFF"/>
                </a:solidFill>
                <a:latin typeface="Calibri" panose="020F0502020204030204"/>
              </a:rPr>
              <a:t>and Goals</a:t>
            </a:r>
            <a:endParaRPr lang="en-US" sz="2800">
              <a:cs typeface="Calibri"/>
            </a:endParaRPr>
          </a:p>
        </p:txBody>
      </p:sp>
      <p:sp>
        <p:nvSpPr>
          <p:cNvPr id="6" name="Rectangle: Rounded Corners 5">
            <a:extLst>
              <a:ext uri="{FF2B5EF4-FFF2-40B4-BE49-F238E27FC236}">
                <a16:creationId xmlns:a16="http://schemas.microsoft.com/office/drawing/2014/main" id="{982DF362-2AEA-CBB8-5A06-0360834AAF5E}"/>
              </a:ext>
            </a:extLst>
          </p:cNvPr>
          <p:cNvSpPr/>
          <p:nvPr/>
        </p:nvSpPr>
        <p:spPr>
          <a:xfrm>
            <a:off x="6169744" y="1273188"/>
            <a:ext cx="4104537" cy="1236908"/>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r>
              <a:rPr lang="en-US" sz="2800" b="1">
                <a:cs typeface="Calibri"/>
              </a:rPr>
              <a:t>Other Considerations </a:t>
            </a:r>
            <a:br>
              <a:rPr lang="en-US" sz="2800" b="1">
                <a:cs typeface="Calibri"/>
              </a:rPr>
            </a:br>
            <a:r>
              <a:rPr lang="en-US" sz="2000" b="1">
                <a:cs typeface="Calibri"/>
              </a:rPr>
              <a:t>(cost-effectiveness, policy alignment, ease of implementation)</a:t>
            </a:r>
          </a:p>
        </p:txBody>
      </p:sp>
      <p:sp>
        <p:nvSpPr>
          <p:cNvPr id="2" name="Rectangle: Rounded Corners 1">
            <a:extLst>
              <a:ext uri="{FF2B5EF4-FFF2-40B4-BE49-F238E27FC236}">
                <a16:creationId xmlns:a16="http://schemas.microsoft.com/office/drawing/2014/main" id="{38F00423-68D0-27CC-08F4-37232F733AB5}"/>
              </a:ext>
            </a:extLst>
          </p:cNvPr>
          <p:cNvSpPr/>
          <p:nvPr/>
        </p:nvSpPr>
        <p:spPr>
          <a:xfrm>
            <a:off x="3890106" y="3176953"/>
            <a:ext cx="4015153" cy="3145691"/>
          </a:xfrm>
          <a:prstGeom prst="roundRect">
            <a:avLst/>
          </a:prstGeom>
          <a:noFill/>
          <a:ln w="28575">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8428622"/>
      </p:ext>
    </p:extLst>
  </p:cSld>
  <p:clrMapOvr>
    <a:masterClrMapping/>
  </p:clrMapOvr>
  <p:extLst>
    <p:ext uri="{6950BFC3-D8DA-4A85-94F7-54DA5524770B}">
      <p188:commentRel xmlns:p188="http://schemas.microsoft.com/office/powerpoint/2018/8/main" r:id="rId3"/>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BC62D0C4-96C2-54F9-A07D-EF31B0EA1190}"/>
              </a:ext>
            </a:extLst>
          </p:cNvPr>
          <p:cNvSpPr/>
          <p:nvPr/>
        </p:nvSpPr>
        <p:spPr>
          <a:xfrm>
            <a:off x="3880337" y="4026875"/>
            <a:ext cx="4005384" cy="2491153"/>
          </a:xfrm>
          <a:prstGeom prst="roundRect">
            <a:avLst/>
          </a:prstGeom>
          <a:noFill/>
          <a:ln w="28575">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66D8CF1D-BC13-5961-D282-2C6AF4FA2046}"/>
              </a:ext>
            </a:extLst>
          </p:cNvPr>
          <p:cNvSpPr/>
          <p:nvPr/>
        </p:nvSpPr>
        <p:spPr>
          <a:xfrm rot="5400000">
            <a:off x="5599612" y="3454879"/>
            <a:ext cx="557076" cy="523170"/>
          </a:xfrm>
          <a:prstGeom prst="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5C686029-5B76-4828-9F5B-50640EA2AE7D}"/>
              </a:ext>
            </a:extLst>
          </p:cNvPr>
          <p:cNvSpPr/>
          <p:nvPr/>
        </p:nvSpPr>
        <p:spPr>
          <a:xfrm>
            <a:off x="4221875" y="3070841"/>
            <a:ext cx="3444545" cy="528185"/>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r>
              <a:rPr lang="en-US" sz="2200" b="1">
                <a:solidFill>
                  <a:srgbClr val="FFFFFF"/>
                </a:solidFill>
                <a:latin typeface="Calibri" panose="020F0502020204030204"/>
              </a:rPr>
              <a:t>Evaluation Criteria</a:t>
            </a:r>
          </a:p>
        </p:txBody>
      </p:sp>
      <p:sp>
        <p:nvSpPr>
          <p:cNvPr id="3" name="TextBox 2">
            <a:extLst>
              <a:ext uri="{FF2B5EF4-FFF2-40B4-BE49-F238E27FC236}">
                <a16:creationId xmlns:a16="http://schemas.microsoft.com/office/drawing/2014/main" id="{A682F22B-7E37-692D-156E-B4B9583195D9}"/>
              </a:ext>
            </a:extLst>
          </p:cNvPr>
          <p:cNvSpPr txBox="1"/>
          <p:nvPr/>
        </p:nvSpPr>
        <p:spPr>
          <a:xfrm>
            <a:off x="287102" y="230157"/>
            <a:ext cx="11024559" cy="5355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US" sz="3200" b="1">
                <a:solidFill>
                  <a:schemeClr val="bg1"/>
                </a:solidFill>
                <a:ea typeface="+mn-lt"/>
                <a:cs typeface="+mn-lt"/>
              </a:rPr>
              <a:t>Evaluation Criteria</a:t>
            </a:r>
            <a:endParaRPr lang="en-US" sz="3200" i="1">
              <a:solidFill>
                <a:schemeClr val="bg1"/>
              </a:solidFill>
              <a:ea typeface="+mn-lt"/>
              <a:cs typeface="+mn-lt"/>
            </a:endParaRPr>
          </a:p>
        </p:txBody>
      </p:sp>
      <p:sp>
        <p:nvSpPr>
          <p:cNvPr id="7" name="Arrow: Right 6">
            <a:extLst>
              <a:ext uri="{FF2B5EF4-FFF2-40B4-BE49-F238E27FC236}">
                <a16:creationId xmlns:a16="http://schemas.microsoft.com/office/drawing/2014/main" id="{D653FA14-BE47-D317-4F45-B7B32E2C9216}"/>
              </a:ext>
            </a:extLst>
          </p:cNvPr>
          <p:cNvSpPr/>
          <p:nvPr/>
        </p:nvSpPr>
        <p:spPr>
          <a:xfrm rot="8580000">
            <a:off x="6630266" y="2346071"/>
            <a:ext cx="977152" cy="484094"/>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42B5D570-9346-4F9C-09B7-4E59A0DAE33B}"/>
              </a:ext>
            </a:extLst>
          </p:cNvPr>
          <p:cNvSpPr/>
          <p:nvPr/>
        </p:nvSpPr>
        <p:spPr>
          <a:xfrm rot="2520000">
            <a:off x="4165891" y="2364113"/>
            <a:ext cx="977152" cy="484094"/>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90738A14-3725-6972-DFD0-37A3EF72DA62}"/>
              </a:ext>
            </a:extLst>
          </p:cNvPr>
          <p:cNvSpPr/>
          <p:nvPr/>
        </p:nvSpPr>
        <p:spPr>
          <a:xfrm>
            <a:off x="1709013" y="1172278"/>
            <a:ext cx="3943912" cy="1241338"/>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r>
              <a:rPr lang="en-US" sz="2800" b="1">
                <a:solidFill>
                  <a:srgbClr val="FFFFFF"/>
                </a:solidFill>
                <a:latin typeface="Calibri" panose="020F0502020204030204"/>
              </a:rPr>
              <a:t>Vision, Principles, </a:t>
            </a:r>
            <a:br>
              <a:rPr lang="en-US" sz="2800" b="1">
                <a:latin typeface="Calibri" panose="020F0502020204030204"/>
              </a:rPr>
            </a:br>
            <a:r>
              <a:rPr lang="en-US" sz="2800" b="1">
                <a:solidFill>
                  <a:srgbClr val="FFFFFF"/>
                </a:solidFill>
                <a:latin typeface="Calibri" panose="020F0502020204030204"/>
              </a:rPr>
              <a:t>and Goals</a:t>
            </a:r>
            <a:endParaRPr lang="en-US" sz="2800">
              <a:cs typeface="Calibri"/>
            </a:endParaRPr>
          </a:p>
        </p:txBody>
      </p:sp>
      <p:sp>
        <p:nvSpPr>
          <p:cNvPr id="6" name="Rectangle: Rounded Corners 5">
            <a:extLst>
              <a:ext uri="{FF2B5EF4-FFF2-40B4-BE49-F238E27FC236}">
                <a16:creationId xmlns:a16="http://schemas.microsoft.com/office/drawing/2014/main" id="{982DF362-2AEA-CBB8-5A06-0360834AAF5E}"/>
              </a:ext>
            </a:extLst>
          </p:cNvPr>
          <p:cNvSpPr/>
          <p:nvPr/>
        </p:nvSpPr>
        <p:spPr>
          <a:xfrm>
            <a:off x="6151115" y="1175495"/>
            <a:ext cx="4131118" cy="1236908"/>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r>
              <a:rPr lang="en-US" sz="2800" b="1">
                <a:cs typeface="Calibri"/>
              </a:rPr>
              <a:t>Other Considerations </a:t>
            </a:r>
            <a:br>
              <a:rPr lang="en-US" sz="2800" b="1">
                <a:cs typeface="Calibri"/>
              </a:rPr>
            </a:br>
            <a:r>
              <a:rPr lang="en-US" sz="2000" b="1">
                <a:cs typeface="Calibri"/>
              </a:rPr>
              <a:t>(cost-effectiveness, policy alignment, ease of implementation)</a:t>
            </a:r>
          </a:p>
        </p:txBody>
      </p:sp>
      <p:sp>
        <p:nvSpPr>
          <p:cNvPr id="4" name="TextBox 29">
            <a:extLst>
              <a:ext uri="{FF2B5EF4-FFF2-40B4-BE49-F238E27FC236}">
                <a16:creationId xmlns:a16="http://schemas.microsoft.com/office/drawing/2014/main" id="{FB9B538D-AE87-895B-C61B-814128C6D369}"/>
              </a:ext>
            </a:extLst>
          </p:cNvPr>
          <p:cNvSpPr txBox="1"/>
          <p:nvPr/>
        </p:nvSpPr>
        <p:spPr>
          <a:xfrm>
            <a:off x="4170357" y="5313405"/>
            <a:ext cx="3714123" cy="1200329"/>
          </a:xfrm>
          <a:prstGeom prst="rect">
            <a:avLst/>
          </a:prstGeom>
          <a:no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base">
              <a:spcAft>
                <a:spcPts val="1200"/>
              </a:spcAft>
              <a:defRPr/>
            </a:pPr>
            <a:r>
              <a:rPr kumimoji="0" lang="en-US" b="0" i="0" u="none" strike="noStrike" kern="1200" cap="none" spc="0" normalizeH="0" baseline="0" noProof="0">
                <a:ln>
                  <a:noFill/>
                </a:ln>
                <a:solidFill>
                  <a:srgbClr val="000000"/>
                </a:solidFill>
                <a:effectLst/>
                <a:uLnTx/>
                <a:uFillTx/>
                <a:latin typeface="Calibri"/>
                <a:cs typeface="Calibri"/>
              </a:rPr>
              <a:t>The metric or process</a:t>
            </a:r>
            <a:r>
              <a:rPr lang="en-US">
                <a:solidFill>
                  <a:srgbClr val="000000"/>
                </a:solidFill>
                <a:latin typeface="Calibri"/>
                <a:cs typeface="Calibri"/>
              </a:rPr>
              <a:t> used to assess the performance of the projects and programs according to the evaluation criteria. </a:t>
            </a:r>
            <a:endParaRPr lang="en-US" b="0" i="0" u="none" strike="noStrike" kern="1200" cap="none" spc="0" normalizeH="0" baseline="0" noProof="0">
              <a:ln>
                <a:noFill/>
              </a:ln>
              <a:solidFill>
                <a:srgbClr val="000000"/>
              </a:solidFill>
              <a:effectLst/>
              <a:uLnTx/>
              <a:uFillTx/>
              <a:latin typeface="Arial" panose="020B0604020202020204" pitchFamily="34" charset="0"/>
              <a:cs typeface="Arial"/>
            </a:endParaRPr>
          </a:p>
        </p:txBody>
      </p:sp>
      <p:sp>
        <p:nvSpPr>
          <p:cNvPr id="12" name="Rectangle: Rounded Corners 11">
            <a:extLst>
              <a:ext uri="{FF2B5EF4-FFF2-40B4-BE49-F238E27FC236}">
                <a16:creationId xmlns:a16="http://schemas.microsoft.com/office/drawing/2014/main" id="{6A764FDA-08F2-EB6C-1323-1BA6EDFF0CEB}"/>
              </a:ext>
            </a:extLst>
          </p:cNvPr>
          <p:cNvSpPr/>
          <p:nvPr/>
        </p:nvSpPr>
        <p:spPr>
          <a:xfrm>
            <a:off x="4224336" y="4411259"/>
            <a:ext cx="1569838" cy="822987"/>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600" b="1">
              <a:solidFill>
                <a:srgbClr val="000000"/>
              </a:solidFill>
              <a:latin typeface="Calibri" panose="020F0502020204030204"/>
            </a:endParaRPr>
          </a:p>
          <a:p>
            <a:pPr algn="ctr"/>
            <a:r>
              <a:rPr lang="en-US" sz="1600" b="1">
                <a:solidFill>
                  <a:srgbClr val="000000"/>
                </a:solidFill>
                <a:latin typeface="Calibri" panose="020F0502020204030204"/>
              </a:rPr>
              <a:t>Qualitative </a:t>
            </a:r>
            <a:endParaRPr lang="en-US" sz="1600" b="1" i="1">
              <a:solidFill>
                <a:srgbClr val="000000"/>
              </a:solidFill>
              <a:latin typeface="Calibri" panose="020F0502020204030204"/>
              <a:cs typeface="Calibri"/>
            </a:endParaRPr>
          </a:p>
        </p:txBody>
      </p:sp>
      <p:sp>
        <p:nvSpPr>
          <p:cNvPr id="14" name="Rectangle: Rounded Corners 13">
            <a:extLst>
              <a:ext uri="{FF2B5EF4-FFF2-40B4-BE49-F238E27FC236}">
                <a16:creationId xmlns:a16="http://schemas.microsoft.com/office/drawing/2014/main" id="{117054BB-2565-2B41-93C4-EA79EE9CD2DA}"/>
              </a:ext>
            </a:extLst>
          </p:cNvPr>
          <p:cNvSpPr/>
          <p:nvPr/>
        </p:nvSpPr>
        <p:spPr>
          <a:xfrm>
            <a:off x="6100717" y="4411257"/>
            <a:ext cx="1550300" cy="822988"/>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600" b="1">
              <a:solidFill>
                <a:srgbClr val="000000"/>
              </a:solidFill>
              <a:latin typeface="Calibri" panose="020F0502020204030204"/>
            </a:endParaRPr>
          </a:p>
          <a:p>
            <a:pPr algn="ctr"/>
            <a:r>
              <a:rPr lang="en-US" sz="1600" b="1">
                <a:solidFill>
                  <a:srgbClr val="000000"/>
                </a:solidFill>
                <a:latin typeface="Calibri" panose="020F0502020204030204"/>
              </a:rPr>
              <a:t>Quantitative </a:t>
            </a:r>
            <a:endParaRPr lang="en-US" sz="1600" b="1" i="1">
              <a:solidFill>
                <a:srgbClr val="000000"/>
              </a:solidFill>
              <a:latin typeface="Calibri" panose="020F0502020204030204"/>
              <a:cs typeface="Calibri"/>
            </a:endParaRPr>
          </a:p>
        </p:txBody>
      </p:sp>
      <p:sp>
        <p:nvSpPr>
          <p:cNvPr id="16" name="Rectangle: Rounded Corners 15">
            <a:extLst>
              <a:ext uri="{FF2B5EF4-FFF2-40B4-BE49-F238E27FC236}">
                <a16:creationId xmlns:a16="http://schemas.microsoft.com/office/drawing/2014/main" id="{91FC3767-A4B3-3EDB-97FE-6CC24A1CB9AD}"/>
              </a:ext>
            </a:extLst>
          </p:cNvPr>
          <p:cNvSpPr/>
          <p:nvPr/>
        </p:nvSpPr>
        <p:spPr>
          <a:xfrm>
            <a:off x="4221233" y="4145880"/>
            <a:ext cx="3449207" cy="603123"/>
          </a:xfrm>
          <a:prstGeom prst="roundRect">
            <a:avLst/>
          </a:prstGeom>
          <a:solidFill>
            <a:srgbClr val="00B0B9"/>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200" b="1">
                <a:solidFill>
                  <a:srgbClr val="FFFFFF"/>
                </a:solidFill>
                <a:latin typeface="Calibri" panose="020F0502020204030204"/>
              </a:rPr>
              <a:t>Performance Measures</a:t>
            </a:r>
            <a:endParaRPr lang="en-US" sz="2200" b="1" i="1">
              <a:solidFill>
                <a:srgbClr val="FFFFFF"/>
              </a:solidFill>
              <a:latin typeface="Calibri" panose="020F0502020204030204"/>
            </a:endParaRPr>
          </a:p>
        </p:txBody>
      </p:sp>
    </p:spTree>
    <p:extLst>
      <p:ext uri="{BB962C8B-B14F-4D97-AF65-F5344CB8AC3E}">
        <p14:creationId xmlns:p14="http://schemas.microsoft.com/office/powerpoint/2010/main" val="30155980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5C686029-5B76-4828-9F5B-50640EA2AE7D}"/>
              </a:ext>
            </a:extLst>
          </p:cNvPr>
          <p:cNvSpPr/>
          <p:nvPr/>
        </p:nvSpPr>
        <p:spPr>
          <a:xfrm>
            <a:off x="437431" y="2224061"/>
            <a:ext cx="2838854" cy="124133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r>
              <a:rPr lang="en-US" sz="2200" b="1">
                <a:solidFill>
                  <a:srgbClr val="FFFFFF"/>
                </a:solidFill>
                <a:latin typeface="Calibri" panose="020F0502020204030204"/>
              </a:rPr>
              <a:t>Evaluation Criteria</a:t>
            </a:r>
            <a:endParaRPr lang="en-US" sz="2200"/>
          </a:p>
        </p:txBody>
      </p:sp>
      <p:sp>
        <p:nvSpPr>
          <p:cNvPr id="9" name="TextBox 29">
            <a:extLst>
              <a:ext uri="{FF2B5EF4-FFF2-40B4-BE49-F238E27FC236}">
                <a16:creationId xmlns:a16="http://schemas.microsoft.com/office/drawing/2014/main" id="{6452016B-1934-4008-B95D-B34CFB92CD17}"/>
              </a:ext>
            </a:extLst>
          </p:cNvPr>
          <p:cNvSpPr txBox="1"/>
          <p:nvPr/>
        </p:nvSpPr>
        <p:spPr>
          <a:xfrm>
            <a:off x="3484797" y="2227045"/>
            <a:ext cx="8304908" cy="1446550"/>
          </a:xfrm>
          <a:prstGeom prst="rect">
            <a:avLst/>
          </a:prstGeom>
          <a:no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457200" indent="-457200">
              <a:buAutoNum type="arabicPeriod"/>
              <a:defRPr/>
            </a:pPr>
            <a:r>
              <a:rPr lang="en-US" sz="2200">
                <a:cs typeface="Calibri"/>
              </a:rPr>
              <a:t>Increased use of ZE drayage trucks</a:t>
            </a:r>
          </a:p>
          <a:p>
            <a:pPr marL="457200" indent="-457200">
              <a:buAutoNum type="arabicPeriod"/>
              <a:defRPr/>
            </a:pPr>
            <a:r>
              <a:rPr lang="en-US" sz="2200">
                <a:cs typeface="Calibri"/>
              </a:rPr>
              <a:t>Increased deployment of ZE charging/fueling infrastructure</a:t>
            </a:r>
          </a:p>
          <a:p>
            <a:pPr marL="457200" indent="-457200">
              <a:buAutoNum type="arabicPeriod"/>
              <a:defRPr/>
            </a:pPr>
            <a:r>
              <a:rPr lang="en-US" sz="2200">
                <a:cs typeface="Calibri"/>
              </a:rPr>
              <a:t>Eligibility for support from significant State and/or Federal funding programs</a:t>
            </a:r>
            <a:endParaRPr lang="en-US"/>
          </a:p>
        </p:txBody>
      </p:sp>
      <p:sp>
        <p:nvSpPr>
          <p:cNvPr id="12" name="TextBox 29">
            <a:extLst>
              <a:ext uri="{FF2B5EF4-FFF2-40B4-BE49-F238E27FC236}">
                <a16:creationId xmlns:a16="http://schemas.microsoft.com/office/drawing/2014/main" id="{BD7CC813-BD49-6E30-1294-6E281113B0F4}"/>
              </a:ext>
            </a:extLst>
          </p:cNvPr>
          <p:cNvSpPr txBox="1"/>
          <p:nvPr/>
        </p:nvSpPr>
        <p:spPr>
          <a:xfrm>
            <a:off x="414596" y="4888371"/>
            <a:ext cx="11023862" cy="769441"/>
          </a:xfrm>
          <a:prstGeom prst="rect">
            <a:avLst/>
          </a:prstGeom>
          <a:no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sz="2200" i="1">
                <a:ea typeface="+mn-lt"/>
                <a:cs typeface="+mn-lt"/>
              </a:rPr>
              <a:t>New charging/fueling stations for zero-emissions trucks along existing routes throughout study area</a:t>
            </a:r>
            <a:endParaRPr lang="en-US">
              <a:ea typeface="+mn-lt"/>
              <a:cs typeface="+mn-lt"/>
            </a:endParaRPr>
          </a:p>
        </p:txBody>
      </p:sp>
      <p:sp>
        <p:nvSpPr>
          <p:cNvPr id="16" name="TextBox 15">
            <a:extLst>
              <a:ext uri="{FF2B5EF4-FFF2-40B4-BE49-F238E27FC236}">
                <a16:creationId xmlns:a16="http://schemas.microsoft.com/office/drawing/2014/main" id="{C9A8B6E6-75BD-EFEF-C27A-997F0D83982D}"/>
              </a:ext>
            </a:extLst>
          </p:cNvPr>
          <p:cNvSpPr txBox="1"/>
          <p:nvPr/>
        </p:nvSpPr>
        <p:spPr>
          <a:xfrm>
            <a:off x="313491" y="207478"/>
            <a:ext cx="11024559" cy="5355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US" sz="3200" b="1">
                <a:solidFill>
                  <a:schemeClr val="bg1"/>
                </a:solidFill>
                <a:ea typeface="+mn-lt"/>
                <a:cs typeface="+mn-lt"/>
              </a:rPr>
              <a:t>Examples of Project Evaluation Criteria</a:t>
            </a:r>
            <a:endParaRPr lang="en-US">
              <a:solidFill>
                <a:schemeClr val="bg1"/>
              </a:solidFill>
            </a:endParaRPr>
          </a:p>
        </p:txBody>
      </p:sp>
      <p:sp>
        <p:nvSpPr>
          <p:cNvPr id="2" name="TextBox 1">
            <a:extLst>
              <a:ext uri="{FF2B5EF4-FFF2-40B4-BE49-F238E27FC236}">
                <a16:creationId xmlns:a16="http://schemas.microsoft.com/office/drawing/2014/main" id="{7F8DA5A0-FB16-23EE-4C7E-CA2B8ECFB118}"/>
              </a:ext>
            </a:extLst>
          </p:cNvPr>
          <p:cNvSpPr txBox="1"/>
          <p:nvPr/>
        </p:nvSpPr>
        <p:spPr>
          <a:xfrm>
            <a:off x="10087707" y="1139092"/>
            <a:ext cx="182489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i="1">
                <a:solidFill>
                  <a:srgbClr val="FF0000"/>
                </a:solidFill>
              </a:rPr>
              <a:t>EXAMPLE</a:t>
            </a:r>
            <a:endParaRPr lang="en-US" sz="3200" b="1">
              <a:solidFill>
                <a:srgbClr val="FF0000"/>
              </a:solidFill>
            </a:endParaRPr>
          </a:p>
        </p:txBody>
      </p:sp>
      <p:sp>
        <p:nvSpPr>
          <p:cNvPr id="3" name="TextBox 2">
            <a:extLst>
              <a:ext uri="{FF2B5EF4-FFF2-40B4-BE49-F238E27FC236}">
                <a16:creationId xmlns:a16="http://schemas.microsoft.com/office/drawing/2014/main" id="{DB2B3668-227B-60F6-2F15-8D7D40704786}"/>
              </a:ext>
            </a:extLst>
          </p:cNvPr>
          <p:cNvSpPr txBox="1"/>
          <p:nvPr/>
        </p:nvSpPr>
        <p:spPr>
          <a:xfrm>
            <a:off x="418168" y="4492158"/>
            <a:ext cx="509758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t>Example of Project Improvement: </a:t>
            </a:r>
          </a:p>
        </p:txBody>
      </p:sp>
    </p:spTree>
    <p:extLst>
      <p:ext uri="{BB962C8B-B14F-4D97-AF65-F5344CB8AC3E}">
        <p14:creationId xmlns:p14="http://schemas.microsoft.com/office/powerpoint/2010/main" val="19678716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ED8ED3AB-E90D-496D-A991-0AE61D787C87}"/>
              </a:ext>
            </a:extLst>
          </p:cNvPr>
          <p:cNvSpPr/>
          <p:nvPr/>
        </p:nvSpPr>
        <p:spPr>
          <a:xfrm>
            <a:off x="3563363" y="3161508"/>
            <a:ext cx="2561764" cy="794956"/>
          </a:xfrm>
          <a:prstGeom prst="roundRect">
            <a:avLst/>
          </a:prstGeom>
          <a:solidFill>
            <a:srgbClr val="00B0B9"/>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200" b="1">
                <a:solidFill>
                  <a:srgbClr val="FFFFFF"/>
                </a:solidFill>
                <a:latin typeface="Calibri" panose="020F0502020204030204"/>
              </a:rPr>
              <a:t>Performance Measures</a:t>
            </a:r>
            <a:endParaRPr lang="en-US" sz="2200" b="1" i="1">
              <a:solidFill>
                <a:srgbClr val="FFFFFF"/>
              </a:solidFill>
              <a:latin typeface="Calibri" panose="020F0502020204030204"/>
            </a:endParaRPr>
          </a:p>
        </p:txBody>
      </p:sp>
      <p:sp>
        <p:nvSpPr>
          <p:cNvPr id="11" name="TextBox 29">
            <a:extLst>
              <a:ext uri="{FF2B5EF4-FFF2-40B4-BE49-F238E27FC236}">
                <a16:creationId xmlns:a16="http://schemas.microsoft.com/office/drawing/2014/main" id="{32725C18-F821-40B9-AA8F-8F6BB0F260E6}"/>
              </a:ext>
            </a:extLst>
          </p:cNvPr>
          <p:cNvSpPr txBox="1"/>
          <p:nvPr/>
        </p:nvSpPr>
        <p:spPr>
          <a:xfrm>
            <a:off x="6211709" y="3073635"/>
            <a:ext cx="5707180" cy="1446550"/>
          </a:xfrm>
          <a:prstGeom prst="rect">
            <a:avLst/>
          </a:prstGeom>
          <a:no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sz="2200">
                <a:ea typeface="+mn-lt"/>
                <a:cs typeface="+mn-lt"/>
              </a:rPr>
              <a:t>Amount of state and federal grant funding available (</a:t>
            </a:r>
            <a:r>
              <a:rPr lang="en-US" sz="2200" i="1">
                <a:ea typeface="+mn-lt"/>
                <a:cs typeface="+mn-lt"/>
              </a:rPr>
              <a:t>for zero-emissions medium and heavy-duty truck infrastructure deployment)</a:t>
            </a:r>
            <a:endParaRPr lang="en-US" sz="2200">
              <a:ea typeface="+mn-lt"/>
              <a:cs typeface="+mn-lt"/>
            </a:endParaRPr>
          </a:p>
          <a:p>
            <a:pPr>
              <a:defRPr/>
            </a:pPr>
            <a:r>
              <a:rPr lang="en-US" sz="2200" i="1">
                <a:solidFill>
                  <a:schemeClr val="accent1"/>
                </a:solidFill>
                <a:ea typeface="+mn-lt"/>
                <a:cs typeface="+mn-lt"/>
              </a:rPr>
              <a:t>Quantitative</a:t>
            </a:r>
            <a:endParaRPr lang="en-US" i="1">
              <a:solidFill>
                <a:schemeClr val="accent1"/>
              </a:solidFill>
              <a:cs typeface="Calibri"/>
            </a:endParaRPr>
          </a:p>
        </p:txBody>
      </p:sp>
      <p:sp>
        <p:nvSpPr>
          <p:cNvPr id="18" name="Rectangle: Rounded Corners 17">
            <a:extLst>
              <a:ext uri="{FF2B5EF4-FFF2-40B4-BE49-F238E27FC236}">
                <a16:creationId xmlns:a16="http://schemas.microsoft.com/office/drawing/2014/main" id="{F6347385-D8FF-84AE-16C3-55163FFAA228}"/>
              </a:ext>
            </a:extLst>
          </p:cNvPr>
          <p:cNvSpPr/>
          <p:nvPr/>
        </p:nvSpPr>
        <p:spPr>
          <a:xfrm>
            <a:off x="402795" y="1843609"/>
            <a:ext cx="2838854" cy="799724"/>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r>
              <a:rPr lang="en-US" sz="2200" b="1">
                <a:solidFill>
                  <a:srgbClr val="FFFFFF"/>
                </a:solidFill>
                <a:latin typeface="Calibri" panose="020F0502020204030204"/>
              </a:rPr>
              <a:t>Evaluation Criteria</a:t>
            </a:r>
            <a:endParaRPr lang="en-US" sz="2200"/>
          </a:p>
        </p:txBody>
      </p:sp>
      <p:sp>
        <p:nvSpPr>
          <p:cNvPr id="20" name="TextBox 29">
            <a:extLst>
              <a:ext uri="{FF2B5EF4-FFF2-40B4-BE49-F238E27FC236}">
                <a16:creationId xmlns:a16="http://schemas.microsoft.com/office/drawing/2014/main" id="{633C81B2-B36E-BC23-A9D0-76992F140FE9}"/>
              </a:ext>
            </a:extLst>
          </p:cNvPr>
          <p:cNvSpPr txBox="1"/>
          <p:nvPr/>
        </p:nvSpPr>
        <p:spPr>
          <a:xfrm>
            <a:off x="3443350" y="1844916"/>
            <a:ext cx="8656889" cy="769441"/>
          </a:xfrm>
          <a:prstGeom prst="rect">
            <a:avLst/>
          </a:prstGeom>
          <a:no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sz="2200">
                <a:ea typeface="+mn-lt"/>
                <a:cs typeface="+mn-lt"/>
              </a:rPr>
              <a:t>Eligibility for support from significant State and/or Federal funding programs</a:t>
            </a:r>
          </a:p>
        </p:txBody>
      </p:sp>
      <p:cxnSp>
        <p:nvCxnSpPr>
          <p:cNvPr id="21" name="Straight Arrow Connector 20">
            <a:extLst>
              <a:ext uri="{FF2B5EF4-FFF2-40B4-BE49-F238E27FC236}">
                <a16:creationId xmlns:a16="http://schemas.microsoft.com/office/drawing/2014/main" id="{40CE2CC8-93F0-23F5-0F4D-A6CBFC4E7DF5}"/>
              </a:ext>
            </a:extLst>
          </p:cNvPr>
          <p:cNvCxnSpPr/>
          <p:nvPr/>
        </p:nvCxnSpPr>
        <p:spPr>
          <a:xfrm flipH="1">
            <a:off x="4838699" y="2582140"/>
            <a:ext cx="3465" cy="438150"/>
          </a:xfrm>
          <a:prstGeom prst="straightConnector1">
            <a:avLst/>
          </a:prstGeom>
          <a:ln w="57150">
            <a:headEnd type="none"/>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CD135332-BD46-EEAF-BB49-FFA4E2195212}"/>
              </a:ext>
            </a:extLst>
          </p:cNvPr>
          <p:cNvSpPr txBox="1"/>
          <p:nvPr/>
        </p:nvSpPr>
        <p:spPr>
          <a:xfrm>
            <a:off x="313491" y="207478"/>
            <a:ext cx="11024559" cy="14219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US" sz="3200" b="1">
                <a:solidFill>
                  <a:schemeClr val="bg1"/>
                </a:solidFill>
                <a:ea typeface="+mn-lt"/>
                <a:cs typeface="+mn-lt"/>
              </a:rPr>
              <a:t>Examples of Project Evaluation Criteria</a:t>
            </a:r>
            <a:endParaRPr lang="en-US" sz="3200">
              <a:solidFill>
                <a:schemeClr val="bg1"/>
              </a:solidFill>
              <a:ea typeface="+mn-lt"/>
              <a:cs typeface="+mn-lt"/>
            </a:endParaRPr>
          </a:p>
          <a:p>
            <a:pPr>
              <a:lnSpc>
                <a:spcPct val="90000"/>
              </a:lnSpc>
              <a:spcBef>
                <a:spcPct val="0"/>
              </a:spcBef>
            </a:pPr>
            <a:endParaRPr lang="en-US" sz="3200" b="1">
              <a:solidFill>
                <a:schemeClr val="bg1"/>
              </a:solidFill>
              <a:ea typeface="+mn-lt"/>
              <a:cs typeface="+mn-lt"/>
            </a:endParaRPr>
          </a:p>
          <a:p>
            <a:pPr>
              <a:lnSpc>
                <a:spcPct val="90000"/>
              </a:lnSpc>
              <a:spcBef>
                <a:spcPct val="0"/>
              </a:spcBef>
            </a:pPr>
            <a:endParaRPr lang="en-US" sz="3200" b="1">
              <a:solidFill>
                <a:schemeClr val="bg1"/>
              </a:solidFill>
              <a:cs typeface="Calibri"/>
            </a:endParaRPr>
          </a:p>
        </p:txBody>
      </p:sp>
      <p:sp>
        <p:nvSpPr>
          <p:cNvPr id="3" name="TextBox 29">
            <a:extLst>
              <a:ext uri="{FF2B5EF4-FFF2-40B4-BE49-F238E27FC236}">
                <a16:creationId xmlns:a16="http://schemas.microsoft.com/office/drawing/2014/main" id="{E36EFF3C-5E78-4FD3-9FB6-32E4BD6902CD}"/>
              </a:ext>
            </a:extLst>
          </p:cNvPr>
          <p:cNvSpPr txBox="1"/>
          <p:nvPr/>
        </p:nvSpPr>
        <p:spPr>
          <a:xfrm>
            <a:off x="326228" y="4911388"/>
            <a:ext cx="11023862" cy="769441"/>
          </a:xfrm>
          <a:prstGeom prst="rect">
            <a:avLst/>
          </a:prstGeom>
          <a:no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sz="2200" i="1">
                <a:cs typeface="Calibri"/>
              </a:rPr>
              <a:t>New charging/fueling stations for zero-emissions trucks along existing routes throughout study area</a:t>
            </a:r>
            <a:endParaRPr lang="en-US"/>
          </a:p>
        </p:txBody>
      </p:sp>
      <p:sp>
        <p:nvSpPr>
          <p:cNvPr id="5" name="TextBox 4">
            <a:extLst>
              <a:ext uri="{FF2B5EF4-FFF2-40B4-BE49-F238E27FC236}">
                <a16:creationId xmlns:a16="http://schemas.microsoft.com/office/drawing/2014/main" id="{FFE97B0B-ED33-9AD3-3EFD-CCB8F652EE3C}"/>
              </a:ext>
            </a:extLst>
          </p:cNvPr>
          <p:cNvSpPr txBox="1"/>
          <p:nvPr/>
        </p:nvSpPr>
        <p:spPr>
          <a:xfrm>
            <a:off x="329800" y="4544112"/>
            <a:ext cx="509758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t>Example of Project Improvement: </a:t>
            </a:r>
          </a:p>
        </p:txBody>
      </p:sp>
      <p:sp>
        <p:nvSpPr>
          <p:cNvPr id="7" name="TextBox 6">
            <a:extLst>
              <a:ext uri="{FF2B5EF4-FFF2-40B4-BE49-F238E27FC236}">
                <a16:creationId xmlns:a16="http://schemas.microsoft.com/office/drawing/2014/main" id="{0A40F5EC-9718-9C35-C0F5-D5B9C12A7366}"/>
              </a:ext>
            </a:extLst>
          </p:cNvPr>
          <p:cNvSpPr txBox="1"/>
          <p:nvPr/>
        </p:nvSpPr>
        <p:spPr>
          <a:xfrm>
            <a:off x="10087707" y="1139092"/>
            <a:ext cx="182489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i="1">
                <a:solidFill>
                  <a:srgbClr val="FF0000"/>
                </a:solidFill>
              </a:rPr>
              <a:t>EXAMPLE</a:t>
            </a:r>
            <a:endParaRPr lang="en-US" sz="3200" b="1">
              <a:solidFill>
                <a:srgbClr val="FF0000"/>
              </a:solidFill>
            </a:endParaRPr>
          </a:p>
        </p:txBody>
      </p:sp>
    </p:spTree>
    <p:extLst>
      <p:ext uri="{BB962C8B-B14F-4D97-AF65-F5344CB8AC3E}">
        <p14:creationId xmlns:p14="http://schemas.microsoft.com/office/powerpoint/2010/main" val="1705548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ED8ED3AB-E90D-496D-A991-0AE61D787C87}"/>
              </a:ext>
            </a:extLst>
          </p:cNvPr>
          <p:cNvSpPr/>
          <p:nvPr/>
        </p:nvSpPr>
        <p:spPr>
          <a:xfrm>
            <a:off x="3200149" y="2538054"/>
            <a:ext cx="2561764" cy="794956"/>
          </a:xfrm>
          <a:prstGeom prst="roundRect">
            <a:avLst/>
          </a:prstGeom>
          <a:solidFill>
            <a:srgbClr val="00B0B9"/>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200" b="1">
                <a:solidFill>
                  <a:srgbClr val="FFFFFF"/>
                </a:solidFill>
                <a:latin typeface="Calibri" panose="020F0502020204030204"/>
              </a:rPr>
              <a:t>Performance Measures</a:t>
            </a:r>
            <a:endParaRPr lang="en-US" sz="2200" b="1" i="1">
              <a:solidFill>
                <a:srgbClr val="FFFFFF"/>
              </a:solidFill>
              <a:latin typeface="Calibri" panose="020F0502020204030204"/>
            </a:endParaRPr>
          </a:p>
        </p:txBody>
      </p:sp>
      <p:sp>
        <p:nvSpPr>
          <p:cNvPr id="11" name="TextBox 29">
            <a:extLst>
              <a:ext uri="{FF2B5EF4-FFF2-40B4-BE49-F238E27FC236}">
                <a16:creationId xmlns:a16="http://schemas.microsoft.com/office/drawing/2014/main" id="{32725C18-F821-40B9-AA8F-8F6BB0F260E6}"/>
              </a:ext>
            </a:extLst>
          </p:cNvPr>
          <p:cNvSpPr txBox="1"/>
          <p:nvPr/>
        </p:nvSpPr>
        <p:spPr>
          <a:xfrm>
            <a:off x="5764479" y="2538677"/>
            <a:ext cx="6264169" cy="2800767"/>
          </a:xfrm>
          <a:prstGeom prst="rect">
            <a:avLst/>
          </a:prstGeom>
          <a:no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42900" indent="-342900">
              <a:buFont typeface="Arial"/>
              <a:buChar char="•"/>
              <a:defRPr/>
            </a:pPr>
            <a:r>
              <a:rPr lang="en-US" sz="1600">
                <a:ea typeface="+mn-lt"/>
                <a:cs typeface="+mn-lt"/>
              </a:rPr>
              <a:t>Resources for planning and deploying ZE truck charging/fueling facilities in the study area</a:t>
            </a:r>
            <a:br>
              <a:rPr lang="en-US" sz="1600">
                <a:ea typeface="+mn-lt"/>
                <a:cs typeface="+mn-lt"/>
              </a:rPr>
            </a:br>
            <a:r>
              <a:rPr lang="en-US" sz="1600" i="1">
                <a:solidFill>
                  <a:schemeClr val="accent1"/>
                </a:solidFill>
                <a:ea typeface="+mn-lt"/>
                <a:cs typeface="+mn-lt"/>
              </a:rPr>
              <a:t>Qualitative</a:t>
            </a:r>
            <a:endParaRPr lang="en-US" sz="1600">
              <a:solidFill>
                <a:schemeClr val="accent1"/>
              </a:solidFill>
              <a:ea typeface="+mn-lt"/>
              <a:cs typeface="+mn-lt"/>
            </a:endParaRPr>
          </a:p>
          <a:p>
            <a:pPr>
              <a:defRPr/>
            </a:pPr>
            <a:endParaRPr lang="en-US" sz="1600" b="1" i="1">
              <a:solidFill>
                <a:schemeClr val="accent1"/>
              </a:solidFill>
              <a:ea typeface="+mn-lt"/>
              <a:cs typeface="+mn-lt"/>
            </a:endParaRPr>
          </a:p>
          <a:p>
            <a:pPr marL="342900" indent="-342900">
              <a:buFont typeface="Arial"/>
              <a:buChar char="•"/>
              <a:defRPr/>
            </a:pPr>
            <a:r>
              <a:rPr lang="en-US" sz="1600">
                <a:ea typeface="+mn-lt"/>
                <a:cs typeface="+mn-lt"/>
              </a:rPr>
              <a:t>Increase in number of new fast-charging/fueling docks for ZE trucks</a:t>
            </a:r>
          </a:p>
          <a:p>
            <a:pPr marL="342900" indent="-342900">
              <a:buFont typeface="Arial"/>
              <a:buChar char="•"/>
              <a:defRPr/>
            </a:pPr>
            <a:r>
              <a:rPr lang="en-US" sz="1600">
                <a:ea typeface="+mn-lt"/>
                <a:cs typeface="+mn-lt"/>
              </a:rPr>
              <a:t>Overall awarded amount and leverage achieved </a:t>
            </a:r>
            <a:br>
              <a:rPr lang="en-US" sz="1600">
                <a:ea typeface="+mn-lt"/>
                <a:cs typeface="+mn-lt"/>
              </a:rPr>
            </a:br>
            <a:r>
              <a:rPr lang="en-US" sz="1600" i="1">
                <a:solidFill>
                  <a:schemeClr val="accent1"/>
                </a:solidFill>
                <a:ea typeface="+mn-lt"/>
                <a:cs typeface="+mn-lt"/>
              </a:rPr>
              <a:t>Quantitative</a:t>
            </a:r>
            <a:endParaRPr lang="en-US" sz="1600">
              <a:solidFill>
                <a:schemeClr val="accent1"/>
              </a:solidFill>
              <a:cs typeface="Calibri"/>
            </a:endParaRPr>
          </a:p>
          <a:p>
            <a:pPr lvl="1">
              <a:defRPr/>
            </a:pPr>
            <a:endParaRPr lang="en-US" sz="1600">
              <a:cs typeface="Calibri"/>
            </a:endParaRPr>
          </a:p>
          <a:p>
            <a:pPr marL="285750" indent="-285750">
              <a:buFont typeface="Arial"/>
              <a:buChar char="•"/>
              <a:defRPr/>
            </a:pPr>
            <a:r>
              <a:rPr lang="en-US" sz="1600">
                <a:cs typeface="Calibri"/>
              </a:rPr>
              <a:t>Locate charging facilities along existing routes throughout the study area consistent with the ZET Program Principles</a:t>
            </a:r>
            <a:br>
              <a:rPr lang="en-US" sz="1600">
                <a:cs typeface="Calibri"/>
              </a:rPr>
            </a:br>
            <a:r>
              <a:rPr lang="en-US" sz="1600" i="1">
                <a:solidFill>
                  <a:srgbClr val="00B4BD"/>
                </a:solidFill>
                <a:cs typeface="Calibri"/>
              </a:rPr>
              <a:t>Transformational</a:t>
            </a:r>
            <a:endParaRPr lang="en-US" sz="1600">
              <a:solidFill>
                <a:srgbClr val="00B4BD"/>
              </a:solidFill>
              <a:cs typeface="Calibri"/>
            </a:endParaRPr>
          </a:p>
        </p:txBody>
      </p:sp>
      <p:sp>
        <p:nvSpPr>
          <p:cNvPr id="18" name="Rectangle: Rounded Corners 17">
            <a:extLst>
              <a:ext uri="{FF2B5EF4-FFF2-40B4-BE49-F238E27FC236}">
                <a16:creationId xmlns:a16="http://schemas.microsoft.com/office/drawing/2014/main" id="{F6347385-D8FF-84AE-16C3-55163FFAA228}"/>
              </a:ext>
            </a:extLst>
          </p:cNvPr>
          <p:cNvSpPr/>
          <p:nvPr/>
        </p:nvSpPr>
        <p:spPr>
          <a:xfrm>
            <a:off x="472068" y="1323127"/>
            <a:ext cx="2838854" cy="799724"/>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r>
              <a:rPr lang="en-US" sz="2200" b="1">
                <a:solidFill>
                  <a:srgbClr val="FFFFFF"/>
                </a:solidFill>
                <a:latin typeface="Calibri" panose="020F0502020204030204"/>
              </a:rPr>
              <a:t>Evaluation Criteria</a:t>
            </a:r>
            <a:endParaRPr lang="en-US" sz="2200"/>
          </a:p>
        </p:txBody>
      </p:sp>
      <p:sp>
        <p:nvSpPr>
          <p:cNvPr id="20" name="TextBox 29">
            <a:extLst>
              <a:ext uri="{FF2B5EF4-FFF2-40B4-BE49-F238E27FC236}">
                <a16:creationId xmlns:a16="http://schemas.microsoft.com/office/drawing/2014/main" id="{633C81B2-B36E-BC23-A9D0-76992F140FE9}"/>
              </a:ext>
            </a:extLst>
          </p:cNvPr>
          <p:cNvSpPr txBox="1"/>
          <p:nvPr/>
        </p:nvSpPr>
        <p:spPr>
          <a:xfrm>
            <a:off x="3493984" y="1326930"/>
            <a:ext cx="7820000" cy="1133973"/>
          </a:xfrm>
          <a:prstGeom prst="rect">
            <a:avLst/>
          </a:prstGeom>
          <a:no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sz="2200">
                <a:ea typeface="+mn-lt"/>
                <a:cs typeface="+mn-lt"/>
              </a:rPr>
              <a:t>State and federal grant funding awarded for zero-emissions medium and heavy-duty truck infrastructure deployment</a:t>
            </a:r>
            <a:endParaRPr lang="en-US"/>
          </a:p>
          <a:p>
            <a:pPr>
              <a:defRPr/>
            </a:pPr>
            <a:endParaRPr lang="en-US" sz="2200" b="1">
              <a:ea typeface="+mn-lt"/>
              <a:cs typeface="+mn-lt"/>
            </a:endParaRPr>
          </a:p>
        </p:txBody>
      </p:sp>
      <p:cxnSp>
        <p:nvCxnSpPr>
          <p:cNvPr id="21" name="Straight Arrow Connector 20">
            <a:extLst>
              <a:ext uri="{FF2B5EF4-FFF2-40B4-BE49-F238E27FC236}">
                <a16:creationId xmlns:a16="http://schemas.microsoft.com/office/drawing/2014/main" id="{40CE2CC8-93F0-23F5-0F4D-A6CBFC4E7DF5}"/>
              </a:ext>
            </a:extLst>
          </p:cNvPr>
          <p:cNvCxnSpPr/>
          <p:nvPr/>
        </p:nvCxnSpPr>
        <p:spPr>
          <a:xfrm flipH="1">
            <a:off x="4434296" y="2030767"/>
            <a:ext cx="3465" cy="438150"/>
          </a:xfrm>
          <a:prstGeom prst="straightConnector1">
            <a:avLst/>
          </a:prstGeom>
          <a:ln w="57150">
            <a:headEnd type="none"/>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A0C59D31-055A-F45B-D818-9AFE13322605}"/>
              </a:ext>
            </a:extLst>
          </p:cNvPr>
          <p:cNvSpPr txBox="1"/>
          <p:nvPr/>
        </p:nvSpPr>
        <p:spPr>
          <a:xfrm>
            <a:off x="313491" y="207478"/>
            <a:ext cx="11024559" cy="5355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US" sz="3200" b="1">
                <a:solidFill>
                  <a:schemeClr val="bg1"/>
                </a:solidFill>
                <a:ea typeface="+mn-lt"/>
                <a:cs typeface="+mn-lt"/>
              </a:rPr>
              <a:t>Examples of Project Evaluation Criteria</a:t>
            </a:r>
            <a:endParaRPr lang="en-US">
              <a:solidFill>
                <a:schemeClr val="bg1"/>
              </a:solidFill>
              <a:cs typeface="Calibri" panose="020F0502020204030204"/>
            </a:endParaRPr>
          </a:p>
        </p:txBody>
      </p:sp>
      <p:sp>
        <p:nvSpPr>
          <p:cNvPr id="8" name="TextBox 7">
            <a:extLst>
              <a:ext uri="{FF2B5EF4-FFF2-40B4-BE49-F238E27FC236}">
                <a16:creationId xmlns:a16="http://schemas.microsoft.com/office/drawing/2014/main" id="{C2FB8E68-A8C4-112E-1F29-FC8B6234F4F9}"/>
              </a:ext>
            </a:extLst>
          </p:cNvPr>
          <p:cNvSpPr txBox="1"/>
          <p:nvPr/>
        </p:nvSpPr>
        <p:spPr>
          <a:xfrm>
            <a:off x="10048631" y="1139092"/>
            <a:ext cx="186397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i="1">
                <a:solidFill>
                  <a:srgbClr val="FF0000"/>
                </a:solidFill>
              </a:rPr>
              <a:t>EXAMPLE</a:t>
            </a:r>
            <a:endParaRPr lang="en-US" sz="3200" b="1">
              <a:solidFill>
                <a:srgbClr val="FF0000"/>
              </a:solidFill>
            </a:endParaRPr>
          </a:p>
        </p:txBody>
      </p:sp>
      <p:sp>
        <p:nvSpPr>
          <p:cNvPr id="2" name="TextBox 29">
            <a:extLst>
              <a:ext uri="{FF2B5EF4-FFF2-40B4-BE49-F238E27FC236}">
                <a16:creationId xmlns:a16="http://schemas.microsoft.com/office/drawing/2014/main" id="{C7CAE5DE-1496-D8D2-1238-4BFA54909815}"/>
              </a:ext>
            </a:extLst>
          </p:cNvPr>
          <p:cNvSpPr txBox="1"/>
          <p:nvPr/>
        </p:nvSpPr>
        <p:spPr>
          <a:xfrm>
            <a:off x="508069" y="5598686"/>
            <a:ext cx="11023862" cy="430887"/>
          </a:xfrm>
          <a:prstGeom prst="rect">
            <a:avLst/>
          </a:prstGeom>
          <a:no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sz="2200" i="1">
                <a:ea typeface="+mn-lt"/>
                <a:cs typeface="+mn-lt"/>
              </a:rPr>
              <a:t>New charging/fueling stations for zero-emissions trucks in the study area</a:t>
            </a:r>
            <a:endParaRPr lang="en-US">
              <a:ea typeface="+mn-lt"/>
              <a:cs typeface="+mn-lt"/>
            </a:endParaRPr>
          </a:p>
        </p:txBody>
      </p:sp>
      <p:sp>
        <p:nvSpPr>
          <p:cNvPr id="5" name="TextBox 2">
            <a:extLst>
              <a:ext uri="{FF2B5EF4-FFF2-40B4-BE49-F238E27FC236}">
                <a16:creationId xmlns:a16="http://schemas.microsoft.com/office/drawing/2014/main" id="{408F8710-38BD-DC2F-C321-A7DEBA0E16D8}"/>
              </a:ext>
            </a:extLst>
          </p:cNvPr>
          <p:cNvSpPr txBox="1"/>
          <p:nvPr/>
        </p:nvSpPr>
        <p:spPr>
          <a:xfrm>
            <a:off x="511641" y="5181879"/>
            <a:ext cx="5097584"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b="1"/>
              <a:t>Example of Project Improvement: </a:t>
            </a:r>
          </a:p>
        </p:txBody>
      </p:sp>
    </p:spTree>
    <p:extLst>
      <p:ext uri="{BB962C8B-B14F-4D97-AF65-F5344CB8AC3E}">
        <p14:creationId xmlns:p14="http://schemas.microsoft.com/office/powerpoint/2010/main" val="31645908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0C59D31-055A-F45B-D818-9AFE13322605}"/>
              </a:ext>
            </a:extLst>
          </p:cNvPr>
          <p:cNvSpPr txBox="1"/>
          <p:nvPr/>
        </p:nvSpPr>
        <p:spPr>
          <a:xfrm>
            <a:off x="313491" y="207478"/>
            <a:ext cx="11024559" cy="5355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US" sz="3200" b="1">
                <a:solidFill>
                  <a:schemeClr val="bg1"/>
                </a:solidFill>
                <a:ea typeface="+mn-lt"/>
                <a:cs typeface="+mn-lt"/>
              </a:rPr>
              <a:t>Evaluating for Equity</a:t>
            </a:r>
            <a:endParaRPr lang="en-US"/>
          </a:p>
        </p:txBody>
      </p:sp>
      <p:sp>
        <p:nvSpPr>
          <p:cNvPr id="6" name="TextBox 29">
            <a:extLst>
              <a:ext uri="{FF2B5EF4-FFF2-40B4-BE49-F238E27FC236}">
                <a16:creationId xmlns:a16="http://schemas.microsoft.com/office/drawing/2014/main" id="{BB6A7791-C6A5-9904-70F3-B229D33AF39F}"/>
              </a:ext>
            </a:extLst>
          </p:cNvPr>
          <p:cNvSpPr txBox="1"/>
          <p:nvPr/>
        </p:nvSpPr>
        <p:spPr>
          <a:xfrm>
            <a:off x="314461" y="1671186"/>
            <a:ext cx="10989226" cy="2846933"/>
          </a:xfrm>
          <a:prstGeom prst="rect">
            <a:avLst/>
          </a:prstGeom>
          <a:no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defRPr/>
            </a:pPr>
            <a:r>
              <a:rPr lang="en-US" sz="2200">
                <a:ea typeface="+mn-lt"/>
                <a:cs typeface="+mn-lt"/>
              </a:rPr>
              <a:t>Equity assessments must consider several quantitative and qualitative measures: </a:t>
            </a:r>
            <a:endParaRPr lang="en-US">
              <a:cs typeface="Calibri" panose="020F0502020204030204"/>
            </a:endParaRPr>
          </a:p>
          <a:p>
            <a:pPr marL="800100" lvl="1" indent="-342900">
              <a:spcAft>
                <a:spcPts val="600"/>
              </a:spcAft>
              <a:buFont typeface="Arial"/>
              <a:buChar char="•"/>
              <a:defRPr/>
            </a:pPr>
            <a:r>
              <a:rPr lang="en-US" sz="2200" b="1">
                <a:ea typeface="+mn-lt"/>
                <a:cs typeface="+mn-lt"/>
              </a:rPr>
              <a:t>What</a:t>
            </a:r>
            <a:r>
              <a:rPr lang="en-US" sz="2200">
                <a:ea typeface="+mn-lt"/>
                <a:cs typeface="+mn-lt"/>
              </a:rPr>
              <a:t> a project accomplishes locally and regionally</a:t>
            </a:r>
            <a:endParaRPr lang="en-US">
              <a:ea typeface="+mn-lt"/>
              <a:cs typeface="+mn-lt"/>
            </a:endParaRPr>
          </a:p>
          <a:p>
            <a:pPr marL="800100" lvl="1" indent="-342900">
              <a:spcAft>
                <a:spcPts val="600"/>
              </a:spcAft>
              <a:buFont typeface="Arial"/>
              <a:buChar char="•"/>
              <a:defRPr/>
            </a:pPr>
            <a:r>
              <a:rPr lang="en-US" sz="2200" b="1">
                <a:ea typeface="+mn-lt"/>
                <a:cs typeface="+mn-lt"/>
              </a:rPr>
              <a:t>How</a:t>
            </a:r>
            <a:r>
              <a:rPr lang="en-US" sz="2200">
                <a:ea typeface="+mn-lt"/>
                <a:cs typeface="+mn-lt"/>
              </a:rPr>
              <a:t> a project is implemented</a:t>
            </a:r>
            <a:endParaRPr lang="en-US">
              <a:ea typeface="+mn-lt"/>
              <a:cs typeface="+mn-lt"/>
            </a:endParaRPr>
          </a:p>
          <a:p>
            <a:pPr marL="800100" lvl="1" indent="-342900">
              <a:spcAft>
                <a:spcPts val="600"/>
              </a:spcAft>
              <a:buFont typeface="Arial"/>
              <a:buChar char="•"/>
              <a:defRPr/>
            </a:pPr>
            <a:r>
              <a:rPr lang="en-US" sz="2200" b="1">
                <a:ea typeface="+mn-lt"/>
                <a:cs typeface="+mn-lt"/>
              </a:rPr>
              <a:t>Who</a:t>
            </a:r>
            <a:r>
              <a:rPr lang="en-US" sz="2200">
                <a:ea typeface="+mn-lt"/>
                <a:cs typeface="+mn-lt"/>
              </a:rPr>
              <a:t> is meaningfully involved in the planning and implementation process, and how</a:t>
            </a:r>
          </a:p>
          <a:p>
            <a:pPr marL="800100" lvl="1" indent="-342900">
              <a:spcAft>
                <a:spcPts val="600"/>
              </a:spcAft>
              <a:buFont typeface="Arial"/>
              <a:buChar char="•"/>
              <a:defRPr/>
            </a:pPr>
            <a:r>
              <a:rPr lang="en-US" sz="2200" b="1">
                <a:cs typeface="Calibri" panose="020F0502020204030204"/>
              </a:rPr>
              <a:t>Who</a:t>
            </a:r>
            <a:r>
              <a:rPr lang="en-US" sz="2200">
                <a:cs typeface="Calibri" panose="020F0502020204030204"/>
              </a:rPr>
              <a:t> receives project benefits or faces negative project impacts</a:t>
            </a:r>
          </a:p>
          <a:p>
            <a:pPr marL="800100" lvl="1" indent="-342900">
              <a:spcAft>
                <a:spcPts val="600"/>
              </a:spcAft>
              <a:buFont typeface="Arial"/>
              <a:buChar char="•"/>
              <a:defRPr/>
            </a:pPr>
            <a:r>
              <a:rPr lang="en-US" sz="2200" b="1">
                <a:cs typeface="Calibri" panose="020F0502020204030204"/>
              </a:rPr>
              <a:t>When</a:t>
            </a:r>
            <a:r>
              <a:rPr lang="en-US" sz="2200">
                <a:cs typeface="Calibri" panose="020F0502020204030204"/>
              </a:rPr>
              <a:t> projects are implemented in each community, based on factors such as need and historical disinvestment</a:t>
            </a:r>
          </a:p>
        </p:txBody>
      </p:sp>
      <p:sp>
        <p:nvSpPr>
          <p:cNvPr id="9" name="TextBox 29">
            <a:extLst>
              <a:ext uri="{FF2B5EF4-FFF2-40B4-BE49-F238E27FC236}">
                <a16:creationId xmlns:a16="http://schemas.microsoft.com/office/drawing/2014/main" id="{9DC378DE-32E6-30F8-68C2-8A20E67BD90D}"/>
              </a:ext>
            </a:extLst>
          </p:cNvPr>
          <p:cNvSpPr txBox="1"/>
          <p:nvPr/>
        </p:nvSpPr>
        <p:spPr>
          <a:xfrm>
            <a:off x="279824" y="1212256"/>
            <a:ext cx="8131727" cy="461665"/>
          </a:xfrm>
          <a:prstGeom prst="rect">
            <a:avLst/>
          </a:prstGeom>
          <a:no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sz="2400" b="1">
                <a:solidFill>
                  <a:schemeClr val="accent1"/>
                </a:solidFill>
                <a:ea typeface="+mn-lt"/>
                <a:cs typeface="+mn-lt"/>
              </a:rPr>
              <a:t>Key Issues</a:t>
            </a:r>
            <a:endParaRPr lang="en-US" sz="2000">
              <a:solidFill>
                <a:schemeClr val="accent1"/>
              </a:solidFill>
            </a:endParaRPr>
          </a:p>
        </p:txBody>
      </p:sp>
    </p:spTree>
    <p:extLst>
      <p:ext uri="{BB962C8B-B14F-4D97-AF65-F5344CB8AC3E}">
        <p14:creationId xmlns:p14="http://schemas.microsoft.com/office/powerpoint/2010/main" val="7239670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0C59D31-055A-F45B-D818-9AFE13322605}"/>
              </a:ext>
            </a:extLst>
          </p:cNvPr>
          <p:cNvSpPr txBox="1"/>
          <p:nvPr/>
        </p:nvSpPr>
        <p:spPr>
          <a:xfrm>
            <a:off x="313491" y="207478"/>
            <a:ext cx="11024559" cy="5355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US" sz="3200" b="1">
                <a:solidFill>
                  <a:schemeClr val="bg1"/>
                </a:solidFill>
                <a:ea typeface="+mn-lt"/>
                <a:cs typeface="+mn-lt"/>
              </a:rPr>
              <a:t>Initial List of Projects &amp; Programs:  Zero-Emission Trucks</a:t>
            </a:r>
            <a:endParaRPr lang="en-US"/>
          </a:p>
        </p:txBody>
      </p:sp>
      <p:graphicFrame>
        <p:nvGraphicFramePr>
          <p:cNvPr id="9" name="Table 9">
            <a:extLst>
              <a:ext uri="{FF2B5EF4-FFF2-40B4-BE49-F238E27FC236}">
                <a16:creationId xmlns:a16="http://schemas.microsoft.com/office/drawing/2014/main" id="{185892E1-D5D6-3F59-2D02-E8C5FDB42FD4}"/>
              </a:ext>
            </a:extLst>
          </p:cNvPr>
          <p:cNvGraphicFramePr>
            <a:graphicFrameLocks noGrp="1"/>
          </p:cNvGraphicFramePr>
          <p:nvPr>
            <p:extLst>
              <p:ext uri="{D42A27DB-BD31-4B8C-83A1-F6EECF244321}">
                <p14:modId xmlns:p14="http://schemas.microsoft.com/office/powerpoint/2010/main" val="3020309682"/>
              </p:ext>
            </p:extLst>
          </p:nvPr>
        </p:nvGraphicFramePr>
        <p:xfrm>
          <a:off x="429295" y="1191295"/>
          <a:ext cx="11227463" cy="3754120"/>
        </p:xfrm>
        <a:graphic>
          <a:graphicData uri="http://schemas.openxmlformats.org/drawingml/2006/table">
            <a:tbl>
              <a:tblPr firstRow="1" bandRow="1">
                <a:tableStyleId>{5C22544A-7EE6-4342-B048-85BDC9FD1C3A}</a:tableStyleId>
              </a:tblPr>
              <a:tblGrid>
                <a:gridCol w="1301302">
                  <a:extLst>
                    <a:ext uri="{9D8B030D-6E8A-4147-A177-3AD203B41FA5}">
                      <a16:colId xmlns:a16="http://schemas.microsoft.com/office/drawing/2014/main" val="2832323904"/>
                    </a:ext>
                  </a:extLst>
                </a:gridCol>
                <a:gridCol w="2159894">
                  <a:extLst>
                    <a:ext uri="{9D8B030D-6E8A-4147-A177-3AD203B41FA5}">
                      <a16:colId xmlns:a16="http://schemas.microsoft.com/office/drawing/2014/main" val="3950937134"/>
                    </a:ext>
                  </a:extLst>
                </a:gridCol>
                <a:gridCol w="5902816">
                  <a:extLst>
                    <a:ext uri="{9D8B030D-6E8A-4147-A177-3AD203B41FA5}">
                      <a16:colId xmlns:a16="http://schemas.microsoft.com/office/drawing/2014/main" val="1961254374"/>
                    </a:ext>
                  </a:extLst>
                </a:gridCol>
                <a:gridCol w="1863451">
                  <a:extLst>
                    <a:ext uri="{9D8B030D-6E8A-4147-A177-3AD203B41FA5}">
                      <a16:colId xmlns:a16="http://schemas.microsoft.com/office/drawing/2014/main" val="335821023"/>
                    </a:ext>
                  </a:extLst>
                </a:gridCol>
              </a:tblGrid>
              <a:tr h="370840">
                <a:tc>
                  <a:txBody>
                    <a:bodyPr/>
                    <a:lstStyle/>
                    <a:p>
                      <a:pPr lvl="0">
                        <a:buNone/>
                      </a:pPr>
                      <a:r>
                        <a:rPr lang="en-US" sz="1600">
                          <a:effectLst/>
                        </a:rPr>
                        <a:t>Project ID </a:t>
                      </a:r>
                      <a:endParaRPr lang="en-US" sz="1600" b="0" i="0">
                        <a:effectLst/>
                      </a:endParaRPr>
                    </a:p>
                  </a:txBody>
                  <a:tcPr/>
                </a:tc>
                <a:tc>
                  <a:txBody>
                    <a:bodyPr/>
                    <a:lstStyle/>
                    <a:p>
                      <a:pPr lvl="0" algn="ctr">
                        <a:buNone/>
                      </a:pPr>
                      <a:r>
                        <a:rPr lang="en-US" sz="1600">
                          <a:effectLst/>
                        </a:rPr>
                        <a:t>Name (if applicable) </a:t>
                      </a:r>
                      <a:endParaRPr lang="en-US" sz="1600" b="0" i="0">
                        <a:effectLst/>
                      </a:endParaRPr>
                    </a:p>
                  </a:txBody>
                  <a:tcPr/>
                </a:tc>
                <a:tc>
                  <a:txBody>
                    <a:bodyPr/>
                    <a:lstStyle/>
                    <a:p>
                      <a:pPr lvl="0" algn="ctr">
                        <a:buNone/>
                      </a:pPr>
                      <a:r>
                        <a:rPr lang="en-US" sz="1600">
                          <a:effectLst/>
                        </a:rPr>
                        <a:t>Short Description </a:t>
                      </a:r>
                      <a:endParaRPr lang="en-US" sz="1600" b="0" i="0">
                        <a:effectLst/>
                      </a:endParaRPr>
                    </a:p>
                  </a:txBody>
                  <a:tcPr/>
                </a:tc>
                <a:tc>
                  <a:txBody>
                    <a:bodyPr/>
                    <a:lstStyle/>
                    <a:p>
                      <a:pPr lvl="0" algn="ctr">
                        <a:buNone/>
                      </a:pPr>
                      <a:r>
                        <a:rPr lang="en-US" sz="1600">
                          <a:effectLst/>
                        </a:rPr>
                        <a:t>Source </a:t>
                      </a:r>
                      <a:endParaRPr lang="en-US" sz="1600" b="0" i="0">
                        <a:effectLst/>
                      </a:endParaRPr>
                    </a:p>
                  </a:txBody>
                  <a:tcPr/>
                </a:tc>
                <a:extLst>
                  <a:ext uri="{0D108BD9-81ED-4DB2-BD59-A6C34878D82A}">
                    <a16:rowId xmlns:a16="http://schemas.microsoft.com/office/drawing/2014/main" val="3268623307"/>
                  </a:ext>
                </a:extLst>
              </a:tr>
              <a:tr h="370840">
                <a:tc>
                  <a:txBody>
                    <a:bodyPr/>
                    <a:lstStyle/>
                    <a:p>
                      <a:pPr lvl="0">
                        <a:buNone/>
                      </a:pPr>
                      <a:r>
                        <a:rPr lang="en-US" sz="1400">
                          <a:effectLst/>
                        </a:rPr>
                        <a:t>LB-ELA_0004 </a:t>
                      </a:r>
                    </a:p>
                  </a:txBody>
                  <a:tcPr/>
                </a:tc>
                <a:tc>
                  <a:txBody>
                    <a:bodyPr/>
                    <a:lstStyle/>
                    <a:p>
                      <a:pPr lvl="0">
                        <a:buNone/>
                      </a:pPr>
                      <a:r>
                        <a:rPr lang="en-US" sz="1400">
                          <a:effectLst/>
                        </a:rPr>
                        <a:t>Long Beach-East Los Angeles Corridor Clean Truck Program </a:t>
                      </a:r>
                    </a:p>
                  </a:txBody>
                  <a:tcPr/>
                </a:tc>
                <a:tc>
                  <a:txBody>
                    <a:bodyPr/>
                    <a:lstStyle/>
                    <a:p>
                      <a:pPr lvl="0">
                        <a:buNone/>
                      </a:pPr>
                      <a:r>
                        <a:rPr lang="en-US" sz="1400">
                          <a:effectLst/>
                        </a:rPr>
                        <a:t>In January 2021, the Metro Board approved the 2021 Goods Movement Strategic Plan, which included a Countywide Clean Truck Initiative, with the 710 South Clean Truck Program identified as a goods movement strategic priority.  At its October 2021 meeting, the Metro Board acted to recommit $50 million from Measure R I-710 South Corridor funds as seed funding for the 710 South Clean Truck Program, which has been subsequently renamed the LB-ELA Zero Emissions Truck Program.  The objective of this program is to turn over diesel trucks in favor of zero emissions trucks in the LB-ELA Corridor.  The program would contribute subsidy funding to deploy a number of zero emissions trucks on I-710 as well as seed funding to develop electric charging/refueling stations for zero emissions trucks. </a:t>
                      </a:r>
                    </a:p>
                    <a:p>
                      <a:pPr lvl="0">
                        <a:buNone/>
                      </a:pPr>
                      <a:endParaRPr lang="en-US" sz="1400">
                        <a:effectLst/>
                      </a:endParaRPr>
                    </a:p>
                  </a:txBody>
                  <a:tcPr/>
                </a:tc>
                <a:tc>
                  <a:txBody>
                    <a:bodyPr/>
                    <a:lstStyle/>
                    <a:p>
                      <a:pPr lvl="0">
                        <a:buNone/>
                      </a:pPr>
                      <a:r>
                        <a:rPr lang="en-US" sz="1400">
                          <a:effectLst/>
                        </a:rPr>
                        <a:t>Metro LRTP, SPP Survey, SPP Mapping, CA-7 </a:t>
                      </a:r>
                    </a:p>
                  </a:txBody>
                  <a:tcPr/>
                </a:tc>
                <a:extLst>
                  <a:ext uri="{0D108BD9-81ED-4DB2-BD59-A6C34878D82A}">
                    <a16:rowId xmlns:a16="http://schemas.microsoft.com/office/drawing/2014/main" val="2137447526"/>
                  </a:ext>
                </a:extLst>
              </a:tr>
              <a:tr h="370840">
                <a:tc>
                  <a:txBody>
                    <a:bodyPr/>
                    <a:lstStyle/>
                    <a:p>
                      <a:pPr lvl="0">
                        <a:buNone/>
                      </a:pPr>
                      <a:r>
                        <a:rPr lang="en-US" sz="1400">
                          <a:effectLst/>
                        </a:rPr>
                        <a:t>LB-ELA_0023 </a:t>
                      </a:r>
                    </a:p>
                  </a:txBody>
                  <a:tcPr/>
                </a:tc>
                <a:tc>
                  <a:txBody>
                    <a:bodyPr/>
                    <a:lstStyle/>
                    <a:p>
                      <a:pPr lvl="0">
                        <a:buNone/>
                      </a:pPr>
                      <a:r>
                        <a:rPr lang="en-US" sz="1400">
                          <a:effectLst/>
                        </a:rPr>
                        <a:t>Clean Truck Infrastructure </a:t>
                      </a:r>
                    </a:p>
                  </a:txBody>
                  <a:tcPr/>
                </a:tc>
                <a:tc>
                  <a:txBody>
                    <a:bodyPr/>
                    <a:lstStyle/>
                    <a:p>
                      <a:pPr lvl="0">
                        <a:buNone/>
                      </a:pPr>
                      <a:r>
                        <a:rPr lang="en-US" sz="1400">
                          <a:effectLst/>
                        </a:rPr>
                        <a:t>Install charging infrastructure for zero emissions trucks. </a:t>
                      </a:r>
                    </a:p>
                  </a:txBody>
                  <a:tcPr/>
                </a:tc>
                <a:tc>
                  <a:txBody>
                    <a:bodyPr/>
                    <a:lstStyle/>
                    <a:p>
                      <a:pPr lvl="0">
                        <a:buNone/>
                      </a:pPr>
                      <a:r>
                        <a:rPr lang="en-US" sz="1400">
                          <a:effectLst/>
                        </a:rPr>
                        <a:t>Metro 2028 Mobility Concept Plan, SPP Survey, SPP Mapping </a:t>
                      </a:r>
                    </a:p>
                  </a:txBody>
                  <a:tcPr/>
                </a:tc>
                <a:extLst>
                  <a:ext uri="{0D108BD9-81ED-4DB2-BD59-A6C34878D82A}">
                    <a16:rowId xmlns:a16="http://schemas.microsoft.com/office/drawing/2014/main" val="2180043285"/>
                  </a:ext>
                </a:extLst>
              </a:tr>
            </a:tbl>
          </a:graphicData>
        </a:graphic>
      </p:graphicFrame>
    </p:spTree>
    <p:extLst>
      <p:ext uri="{BB962C8B-B14F-4D97-AF65-F5344CB8AC3E}">
        <p14:creationId xmlns:p14="http://schemas.microsoft.com/office/powerpoint/2010/main" val="36738800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707886"/>
          </a:xfrm>
          <a:prstGeom prst="rect">
            <a:avLst/>
          </a:prstGeom>
          <a:solidFill>
            <a:srgbClr val="00B4BD"/>
          </a:solid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lang="en-US" sz="4000" b="1">
                <a:solidFill>
                  <a:srgbClr val="FFFFFF"/>
                </a:solidFill>
                <a:latin typeface="Calibri" panose="020F0502020204030204"/>
                <a:cs typeface="Calibri"/>
              </a:rPr>
              <a:t>Closing Remarks and Next Steps</a:t>
            </a:r>
            <a:endParaRPr kumimoji="0" lang="en-US" sz="4000" b="1" i="0" u="none" strike="noStrike" kern="1200" cap="none" spc="0" normalizeH="0" baseline="0" noProof="0">
              <a:ln>
                <a:noFill/>
              </a:ln>
              <a:solidFill>
                <a:srgbClr val="FFFFFF"/>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2410170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A266C-881A-491E-ABCE-7D7FC802CF80}"/>
              </a:ext>
            </a:extLst>
          </p:cNvPr>
          <p:cNvSpPr>
            <a:spLocks noGrp="1"/>
          </p:cNvSpPr>
          <p:nvPr>
            <p:ph type="title"/>
          </p:nvPr>
        </p:nvSpPr>
        <p:spPr>
          <a:xfrm>
            <a:off x="369570" y="463128"/>
            <a:ext cx="9045633" cy="429145"/>
          </a:xfrm>
        </p:spPr>
        <p:txBody>
          <a:bodyPr/>
          <a:lstStyle/>
          <a:p>
            <a:r>
              <a:rPr lang="en-US"/>
              <a:t>Upcoming Meetings and Project Information</a:t>
            </a:r>
            <a:br>
              <a:rPr lang="en-US"/>
            </a:br>
            <a:endParaRPr lang="en-US" i="1"/>
          </a:p>
        </p:txBody>
      </p:sp>
      <p:sp>
        <p:nvSpPr>
          <p:cNvPr id="3" name="Content Placeholder 2">
            <a:extLst>
              <a:ext uri="{FF2B5EF4-FFF2-40B4-BE49-F238E27FC236}">
                <a16:creationId xmlns:a16="http://schemas.microsoft.com/office/drawing/2014/main" id="{81259EBA-5AEB-47B4-A39D-A2588639D74D}"/>
              </a:ext>
            </a:extLst>
          </p:cNvPr>
          <p:cNvSpPr>
            <a:spLocks noGrp="1"/>
          </p:cNvSpPr>
          <p:nvPr>
            <p:ph idx="1"/>
          </p:nvPr>
        </p:nvSpPr>
        <p:spPr>
          <a:xfrm>
            <a:off x="0" y="741080"/>
            <a:ext cx="12191999" cy="5980395"/>
          </a:xfrm>
        </p:spPr>
        <p:txBody>
          <a:bodyPr vert="horz" lIns="91440" tIns="45720" rIns="91440" bIns="45720" rtlCol="0" anchor="t">
            <a:noAutofit/>
          </a:bodyPr>
          <a:lstStyle/>
          <a:p>
            <a:pPr marL="1772920" lvl="3" indent="0">
              <a:lnSpc>
                <a:spcPct val="100000"/>
              </a:lnSpc>
              <a:buNone/>
              <a:tabLst>
                <a:tab pos="1995488" algn="l"/>
              </a:tabLst>
            </a:pPr>
            <a:endParaRPr lang="en-US" b="1" i="1">
              <a:solidFill>
                <a:srgbClr val="00B4BD"/>
              </a:solidFill>
              <a:ea typeface="+mn-lt"/>
              <a:cs typeface="+mn-lt"/>
            </a:endParaRPr>
          </a:p>
          <a:p>
            <a:pPr marL="2228850" lvl="7" indent="-457200">
              <a:lnSpc>
                <a:spcPct val="100000"/>
              </a:lnSpc>
              <a:spcBef>
                <a:spcPts val="1000"/>
              </a:spcBef>
              <a:buNone/>
              <a:defRPr/>
            </a:pPr>
            <a:r>
              <a:rPr lang="en-US" sz="1600" b="1">
                <a:solidFill>
                  <a:srgbClr val="00B4BD"/>
                </a:solidFill>
                <a:latin typeface="Calibri" panose="020F0502020204030204"/>
                <a:ea typeface="+mn-lt"/>
                <a:cs typeface="Calibri" panose="020F0502020204030204"/>
              </a:rPr>
              <a:t>Community Leadership Committee Meeting</a:t>
            </a:r>
          </a:p>
          <a:p>
            <a:pPr marL="2004695" marR="0" lvl="3" indent="-231775" algn="l" defTabSz="914400" rtl="0" eaLnBrk="1" fontAlgn="auto" latinLnBrk="0" hangingPunct="1">
              <a:lnSpc>
                <a:spcPct val="100000"/>
              </a:lnSpc>
              <a:spcBef>
                <a:spcPts val="500"/>
              </a:spcBef>
              <a:spcAft>
                <a:spcPts val="0"/>
              </a:spcAft>
              <a:buClrTx/>
              <a:buSzPct val="90000"/>
              <a:buFont typeface="System Font Regular"/>
              <a:buChar char="&gt;"/>
              <a:tabLst/>
              <a:defRPr/>
            </a:pPr>
            <a:r>
              <a:rPr kumimoji="0" lang="en-US" sz="16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Meeting #12</a:t>
            </a:r>
            <a:endParaRPr kumimoji="0" lang="en-US" sz="1600" b="0" i="0" u="none" strike="noStrike" kern="1200" cap="none" spc="0" normalizeH="0" baseline="0" noProof="0">
              <a:ln>
                <a:noFill/>
              </a:ln>
              <a:solidFill>
                <a:srgbClr val="000000"/>
              </a:solidFill>
              <a:effectLst/>
              <a:uLnTx/>
              <a:uFillTx/>
              <a:latin typeface="Calibri" panose="020F0502020204030204"/>
              <a:ea typeface="Calibri"/>
              <a:cs typeface="Calibri"/>
            </a:endParaRPr>
          </a:p>
          <a:p>
            <a:pPr marL="1718945" marR="0" lvl="3" indent="285750" algn="l" defTabSz="914400" rtl="0" eaLnBrk="1" fontAlgn="auto" latinLnBrk="0" hangingPunct="1">
              <a:lnSpc>
                <a:spcPct val="100000"/>
              </a:lnSpc>
              <a:spcBef>
                <a:spcPts val="500"/>
              </a:spcBef>
              <a:spcAft>
                <a:spcPts val="0"/>
              </a:spcAft>
              <a:buClrTx/>
              <a:buSzPct val="90000"/>
              <a:buFont typeface="Arial" panose="020B0604020202020204" pitchFamily="34" charset="0"/>
              <a:buNone/>
              <a:tabLst/>
              <a:defRPr/>
            </a:pPr>
            <a:r>
              <a:rPr kumimoji="0" lang="en-US" sz="1600" b="0" i="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Thursday, February 23, 5-7pm</a:t>
            </a:r>
            <a:endParaRPr lang="en-US" sz="1600" b="0" i="1"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2228850" marR="0" lvl="7" indent="-45720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900" b="1" i="0" u="none" strike="noStrike" kern="1200" cap="none" spc="0" normalizeH="0" baseline="0" noProof="0">
              <a:ln>
                <a:noFill/>
              </a:ln>
              <a:solidFill>
                <a:srgbClr val="00B4BD"/>
              </a:solidFill>
              <a:effectLst/>
              <a:uLnTx/>
              <a:uFillTx/>
              <a:latin typeface="Calibri" panose="020F0502020204030204"/>
              <a:ea typeface="+mn-lt"/>
              <a:cs typeface="Calibri" panose="020F0502020204030204"/>
            </a:endParaRPr>
          </a:p>
          <a:p>
            <a:pPr marL="2228850" marR="0" lvl="7" indent="-45720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00B4BD"/>
                </a:solidFill>
                <a:effectLst/>
                <a:uLnTx/>
                <a:uFillTx/>
                <a:latin typeface="Calibri" panose="020F0502020204030204"/>
                <a:ea typeface="+mn-lt"/>
                <a:cs typeface="Calibri" panose="020F0502020204030204"/>
              </a:rPr>
              <a:t>Task Force Meeting</a:t>
            </a:r>
            <a:endParaRPr kumimoji="0" lang="en-US" sz="1600" b="0" i="1"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2004695" marR="0" lvl="3" indent="-231775" algn="l" defTabSz="914400" rtl="0" eaLnBrk="1" fontAlgn="auto" latinLnBrk="0" hangingPunct="1">
              <a:lnSpc>
                <a:spcPct val="100000"/>
              </a:lnSpc>
              <a:spcBef>
                <a:spcPts val="500"/>
              </a:spcBef>
              <a:spcAft>
                <a:spcPts val="0"/>
              </a:spcAft>
              <a:buClrTx/>
              <a:buSzPct val="90000"/>
              <a:buFont typeface="Calibri" panose="020F0502020204030204" pitchFamily="34" charset="0"/>
              <a:buChar char="&gt;"/>
              <a:tabLst/>
              <a:defRPr/>
            </a:pPr>
            <a:r>
              <a:rPr kumimoji="0" lang="en-US" sz="16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Task Force Meeting #18</a:t>
            </a:r>
            <a:endParaRPr lang="en-US" sz="16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1772920" marR="0" lvl="3" indent="0" algn="l" defTabSz="914400" rtl="0" eaLnBrk="1" fontAlgn="auto" latinLnBrk="0" hangingPunct="1">
              <a:lnSpc>
                <a:spcPct val="100000"/>
              </a:lnSpc>
              <a:spcBef>
                <a:spcPts val="500"/>
              </a:spcBef>
              <a:spcAft>
                <a:spcPts val="0"/>
              </a:spcAft>
              <a:buClrTx/>
              <a:buSzPct val="90000"/>
              <a:buFont typeface="Arial" panose="020B0604020202020204" pitchFamily="34" charset="0"/>
              <a:buNone/>
              <a:tabLst/>
              <a:defRPr/>
            </a:pPr>
            <a:r>
              <a:rPr kumimoji="0" lang="en-US" sz="16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a:t>
            </a:r>
            <a:r>
              <a:rPr kumimoji="0" lang="en-US" sz="1600" b="0" i="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Monday, March 13, 5-7pm </a:t>
            </a:r>
            <a:endParaRPr lang="en-US" sz="1600" b="0" i="1"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2228850" marR="0" lvl="7" indent="-45720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800" b="1" i="0" u="none" strike="noStrike" kern="1200" cap="none" spc="0" normalizeH="0" baseline="0" noProof="0">
              <a:ln>
                <a:noFill/>
              </a:ln>
              <a:solidFill>
                <a:srgbClr val="00B4BD"/>
              </a:solidFill>
              <a:effectLst/>
              <a:uLnTx/>
              <a:uFillTx/>
              <a:latin typeface="Calibri" panose="020F0502020204030204"/>
              <a:ea typeface="+mn-lt"/>
              <a:cs typeface="Calibri" panose="020F0502020204030204"/>
            </a:endParaRPr>
          </a:p>
          <a:p>
            <a:pPr marL="2228850" marR="0" lvl="7" indent="-45720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00B4BD"/>
                </a:solidFill>
                <a:effectLst/>
                <a:uLnTx/>
                <a:uFillTx/>
                <a:latin typeface="Calibri" panose="020F0502020204030204"/>
                <a:ea typeface="+mn-lt"/>
                <a:cs typeface="Calibri" panose="020F0502020204030204"/>
              </a:rPr>
              <a:t>Working Group Meetings</a:t>
            </a:r>
            <a:r>
              <a:rPr kumimoji="0" lang="en-US" sz="16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a:t>
            </a:r>
            <a:endParaRPr lang="en-US" sz="16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1772920" marR="0" lvl="3" indent="0" fontAlgn="auto">
              <a:lnSpc>
                <a:spcPct val="100000"/>
              </a:lnSpc>
              <a:spcAft>
                <a:spcPts val="0"/>
              </a:spcAft>
              <a:buClrTx/>
              <a:buNone/>
              <a:tabLst>
                <a:tab pos="1995488" algn="l"/>
              </a:tabLst>
              <a:defRPr/>
            </a:pPr>
            <a:endParaRPr kumimoji="0" lang="en-US" sz="700" b="1" i="1" u="none" strike="noStrike" kern="1200" cap="none" spc="0" normalizeH="0" baseline="0" noProof="0">
              <a:ln>
                <a:noFill/>
              </a:ln>
              <a:solidFill>
                <a:srgbClr val="00B4BD"/>
              </a:solidFill>
              <a:effectLst/>
              <a:uLnTx/>
              <a:uFillTx/>
              <a:latin typeface="Calibri" panose="020F0502020204030204"/>
              <a:ea typeface="+mn-lt"/>
              <a:cs typeface="Calibri" panose="020F0502020204030204"/>
            </a:endParaRPr>
          </a:p>
          <a:p>
            <a:pPr marL="2004695" lvl="3" indent="-231775">
              <a:lnSpc>
                <a:spcPct val="100000"/>
              </a:lnSpc>
              <a:buFont typeface="System Font Regular"/>
              <a:buChar char="&gt;"/>
              <a:tabLst>
                <a:tab pos="1995488" algn="l"/>
              </a:tabLst>
              <a:defRPr/>
            </a:pPr>
            <a:r>
              <a:rPr lang="en-US" sz="1600">
                <a:solidFill>
                  <a:srgbClr val="000000"/>
                </a:solidFill>
                <a:latin typeface="Calibri" panose="020F0502020204030204"/>
                <a:ea typeface="+mn-lt"/>
                <a:cs typeface="Calibri" panose="020F0502020204030204"/>
              </a:rPr>
              <a:t>Equity Working Group #10</a:t>
            </a:r>
            <a:br>
              <a:rPr lang="en-US" sz="1600">
                <a:solidFill>
                  <a:srgbClr val="000000"/>
                </a:solidFill>
                <a:latin typeface="Calibri" panose="020F0502020204030204"/>
                <a:ea typeface="+mn-lt"/>
                <a:cs typeface="Calibri" panose="020F0502020204030204"/>
              </a:rPr>
            </a:br>
            <a:r>
              <a:rPr lang="en-US" sz="1600" i="1">
                <a:latin typeface="Calibri" panose="020F0502020204030204"/>
                <a:ea typeface="+mn-lt"/>
                <a:cs typeface="Calibri" panose="020F0502020204030204"/>
              </a:rPr>
              <a:t>Thursday, March 2, 5-7pm</a:t>
            </a:r>
          </a:p>
          <a:p>
            <a:pPr marL="2004695" lvl="3" indent="-231775">
              <a:lnSpc>
                <a:spcPct val="100000"/>
              </a:lnSpc>
              <a:buFont typeface="System Font Regular"/>
              <a:buChar char="&gt;"/>
              <a:tabLst>
                <a:tab pos="1995488" algn="l"/>
              </a:tabLst>
              <a:defRPr/>
            </a:pPr>
            <a:r>
              <a:rPr lang="en-US" sz="1600">
                <a:solidFill>
                  <a:srgbClr val="000000"/>
                </a:solidFill>
                <a:latin typeface="Calibri" panose="020F0502020204030204"/>
                <a:ea typeface="+mn-lt"/>
                <a:cs typeface="Calibri" panose="020F0502020204030204"/>
              </a:rPr>
              <a:t>Zero-Emissions Truck Working Group #14</a:t>
            </a:r>
            <a:br>
              <a:rPr lang="en-US" sz="1600">
                <a:solidFill>
                  <a:srgbClr val="000000"/>
                </a:solidFill>
                <a:latin typeface="Calibri" panose="020F0502020204030204"/>
                <a:ea typeface="+mn-lt"/>
                <a:cs typeface="Calibri" panose="020F0502020204030204"/>
              </a:rPr>
            </a:br>
            <a:r>
              <a:rPr lang="en-US" sz="1600" i="1">
                <a:solidFill>
                  <a:srgbClr val="000000"/>
                </a:solidFill>
                <a:latin typeface="Calibri" panose="020F0502020204030204"/>
                <a:ea typeface="+mn-lt"/>
                <a:cs typeface="Calibri" panose="020F0502020204030204"/>
              </a:rPr>
              <a:t>Tuesday</a:t>
            </a:r>
            <a:r>
              <a:rPr kumimoji="0" lang="en-US" sz="1600" b="0" i="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March 21, 1-3pm</a:t>
            </a:r>
            <a:endParaRPr lang="en-US" b="0"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2228850" marR="0" lvl="7" indent="-45720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1800" b="1" i="0" u="none" strike="noStrike" kern="1200" cap="none" spc="0" normalizeH="0" baseline="0" noProof="0">
              <a:ln>
                <a:noFill/>
              </a:ln>
              <a:solidFill>
                <a:srgbClr val="00B4BD"/>
              </a:solidFill>
              <a:effectLst/>
              <a:uLnTx/>
              <a:uFillTx/>
              <a:latin typeface="Calibri" panose="020F0502020204030204"/>
              <a:ea typeface="+mn-lt"/>
              <a:cs typeface="Calibri" panose="020F0502020204030204"/>
            </a:endParaRPr>
          </a:p>
          <a:p>
            <a:pPr marL="1718945" marR="0" lvl="3" indent="285750" algn="l" defTabSz="914400" rtl="0" eaLnBrk="1" fontAlgn="auto" latinLnBrk="0" hangingPunct="1">
              <a:lnSpc>
                <a:spcPct val="70000"/>
              </a:lnSpc>
              <a:spcBef>
                <a:spcPts val="500"/>
              </a:spcBef>
              <a:spcAft>
                <a:spcPts val="0"/>
              </a:spcAft>
              <a:buClrTx/>
              <a:buSzPct val="90000"/>
              <a:buFont typeface="Arial" panose="020B0604020202020204" pitchFamily="34" charset="0"/>
              <a:buNone/>
              <a:tabLst/>
              <a:defRPr/>
            </a:pPr>
            <a:endParaRPr kumimoji="0" lang="en-US" sz="1600" b="0" i="1"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1718945" lvl="3" indent="285750">
              <a:lnSpc>
                <a:spcPct val="70000"/>
              </a:lnSpc>
              <a:buNone/>
            </a:pPr>
            <a:endParaRPr lang="en-US" sz="1600" i="1">
              <a:ea typeface="+mn-lt"/>
              <a:cs typeface="+mn-lt"/>
            </a:endParaRPr>
          </a:p>
        </p:txBody>
      </p:sp>
      <p:sp>
        <p:nvSpPr>
          <p:cNvPr id="4" name="Slide Number Placeholder 3">
            <a:extLst>
              <a:ext uri="{FF2B5EF4-FFF2-40B4-BE49-F238E27FC236}">
                <a16:creationId xmlns:a16="http://schemas.microsoft.com/office/drawing/2014/main" id="{39799A09-7BDD-4F8D-9E03-368A20861D8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6" name="Content Placeholder 2">
            <a:extLst>
              <a:ext uri="{FF2B5EF4-FFF2-40B4-BE49-F238E27FC236}">
                <a16:creationId xmlns:a16="http://schemas.microsoft.com/office/drawing/2014/main" id="{73A3508D-BA48-A14E-4936-254C29717B93}"/>
              </a:ext>
            </a:extLst>
          </p:cNvPr>
          <p:cNvSpPr txBox="1">
            <a:spLocks/>
          </p:cNvSpPr>
          <p:nvPr/>
        </p:nvSpPr>
        <p:spPr>
          <a:xfrm>
            <a:off x="5873392" y="1284714"/>
            <a:ext cx="5996691" cy="5822775"/>
          </a:xfrm>
          <a:prstGeom prst="rect">
            <a:avLst/>
          </a:prstGeom>
        </p:spPr>
        <p:txBody>
          <a:bodyPr vert="horz" lIns="91440" tIns="45720" rIns="91440" bIns="45720" rtlCol="0" anchor="t">
            <a:no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8945" marR="0" lvl="3" indent="285750" algn="l" defTabSz="914400" rtl="0" eaLnBrk="1" fontAlgn="auto" latinLnBrk="0" hangingPunct="1">
              <a:lnSpc>
                <a:spcPct val="70000"/>
              </a:lnSpc>
              <a:spcBef>
                <a:spcPts val="500"/>
              </a:spcBef>
              <a:spcAft>
                <a:spcPts val="0"/>
              </a:spcAft>
              <a:buClrTx/>
              <a:buSzPct val="90000"/>
              <a:buFont typeface="Arial" panose="020B0604020202020204" pitchFamily="34" charset="0"/>
              <a:buNone/>
              <a:tabLst/>
              <a:defRPr/>
            </a:pPr>
            <a:endParaRPr kumimoji="0" lang="en-US" sz="2200" b="0" i="1"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1718945" marR="0" lvl="3" indent="285750" algn="l" defTabSz="914400" rtl="0" eaLnBrk="1" fontAlgn="auto" latinLnBrk="0" hangingPunct="1">
              <a:lnSpc>
                <a:spcPct val="70000"/>
              </a:lnSpc>
              <a:spcBef>
                <a:spcPts val="500"/>
              </a:spcBef>
              <a:spcAft>
                <a:spcPts val="0"/>
              </a:spcAft>
              <a:buClrTx/>
              <a:buSzPct val="90000"/>
              <a:buFont typeface="Arial" panose="020B0604020202020204" pitchFamily="34" charset="0"/>
              <a:buNone/>
              <a:tabLst/>
              <a:defRPr/>
            </a:pPr>
            <a:endParaRPr kumimoji="0" lang="en-US" sz="2200" b="1" i="0" u="none" strike="noStrike" kern="1200" cap="none" spc="0" normalizeH="0" baseline="0" noProof="0">
              <a:ln>
                <a:noFill/>
              </a:ln>
              <a:solidFill>
                <a:srgbClr val="00B4BD"/>
              </a:solidFill>
              <a:effectLst/>
              <a:uLnTx/>
              <a:uFillTx/>
              <a:latin typeface="Calibri" panose="020F0502020204030204"/>
              <a:ea typeface="+mn-lt"/>
              <a:cs typeface="Calibri" panose="020F0502020204030204"/>
            </a:endParaRPr>
          </a:p>
        </p:txBody>
      </p:sp>
      <p:sp>
        <p:nvSpPr>
          <p:cNvPr id="7" name="Content Placeholder 2">
            <a:extLst>
              <a:ext uri="{FF2B5EF4-FFF2-40B4-BE49-F238E27FC236}">
                <a16:creationId xmlns:a16="http://schemas.microsoft.com/office/drawing/2014/main" id="{07F6093D-A6AC-408A-9C5D-209F68493404}"/>
              </a:ext>
            </a:extLst>
          </p:cNvPr>
          <p:cNvSpPr txBox="1">
            <a:spLocks/>
          </p:cNvSpPr>
          <p:nvPr/>
        </p:nvSpPr>
        <p:spPr>
          <a:xfrm>
            <a:off x="5342169" y="1023087"/>
            <a:ext cx="6932958" cy="5833818"/>
          </a:xfrm>
          <a:prstGeom prst="rect">
            <a:avLst/>
          </a:prstGeom>
        </p:spPr>
        <p:txBody>
          <a:bodyPr vert="horz" lIns="91440" tIns="45720" rIns="91440" bIns="45720" rtlCol="0" anchor="t">
            <a:no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8945" lvl="3" indent="285750">
              <a:lnSpc>
                <a:spcPct val="70000"/>
              </a:lnSpc>
              <a:buFont typeface="Arial" panose="020B0604020202020204" pitchFamily="34" charset="0"/>
              <a:buNone/>
            </a:pPr>
            <a:endParaRPr lang="en-US" b="1">
              <a:solidFill>
                <a:srgbClr val="00B4BD"/>
              </a:solidFill>
              <a:ea typeface="+mn-lt"/>
              <a:cs typeface="+mn-lt"/>
            </a:endParaRPr>
          </a:p>
          <a:p>
            <a:pPr marL="1718945" lvl="3" indent="285750">
              <a:lnSpc>
                <a:spcPct val="70000"/>
              </a:lnSpc>
              <a:buFont typeface="Arial" panose="020B0604020202020204" pitchFamily="34" charset="0"/>
              <a:buNone/>
            </a:pPr>
            <a:endParaRPr lang="en-US" sz="1600" b="1">
              <a:solidFill>
                <a:srgbClr val="00B4BD"/>
              </a:solidFill>
              <a:latin typeface="Calibri" panose="020F0502020204030204"/>
              <a:ea typeface="+mn-lt"/>
              <a:cs typeface="Calibri" panose="020F0502020204030204"/>
            </a:endParaRPr>
          </a:p>
        </p:txBody>
      </p:sp>
      <p:sp>
        <p:nvSpPr>
          <p:cNvPr id="5" name="TextBox 4">
            <a:extLst>
              <a:ext uri="{FF2B5EF4-FFF2-40B4-BE49-F238E27FC236}">
                <a16:creationId xmlns:a16="http://schemas.microsoft.com/office/drawing/2014/main" id="{27980976-CEE2-1B76-7742-B1E62D5050F9}"/>
              </a:ext>
            </a:extLst>
          </p:cNvPr>
          <p:cNvSpPr txBox="1"/>
          <p:nvPr/>
        </p:nvSpPr>
        <p:spPr>
          <a:xfrm>
            <a:off x="6675989" y="2690336"/>
            <a:ext cx="4591736" cy="1477328"/>
          </a:xfrm>
          <a:prstGeom prst="rect">
            <a:avLst/>
          </a:prstGeom>
          <a:solidFill>
            <a:schemeClr val="accent1"/>
          </a:solidFill>
        </p:spPr>
        <p:txBody>
          <a:bodyPr wrap="square" rtlCol="0">
            <a:spAutoFit/>
          </a:bodyPr>
          <a:lstStyle/>
          <a:p>
            <a:pPr algn="ctr"/>
            <a:endParaRPr lang="en-US"/>
          </a:p>
          <a:p>
            <a:pPr algn="ctr"/>
            <a:r>
              <a:rPr lang="en-US"/>
              <a:t>For the most updated list </a:t>
            </a:r>
          </a:p>
          <a:p>
            <a:pPr algn="ctr"/>
            <a:r>
              <a:rPr lang="en-US"/>
              <a:t>of meeting dates, please visit </a:t>
            </a:r>
            <a:r>
              <a:rPr lang="en-US" sz="1800" b="1">
                <a:latin typeface="Calibri" panose="020F0502020204030204"/>
                <a:hlinkClick r:id="rId3">
                  <a:extLst>
                    <a:ext uri="{A12FA001-AC4F-418D-AE19-62706E023703}">
                      <ahyp:hlinkClr xmlns:ahyp="http://schemas.microsoft.com/office/drawing/2018/hyperlinkcolor" val="tx"/>
                    </a:ext>
                  </a:extLst>
                </a:hlinkClick>
              </a:rPr>
              <a:t>http://www.metro.net/710-hub</a:t>
            </a:r>
            <a:endParaRPr lang="en-US" sz="1800" b="1">
              <a:latin typeface="Calibri" panose="020F0502020204030204"/>
            </a:endParaRPr>
          </a:p>
          <a:p>
            <a:pPr algn="ctr"/>
            <a:endParaRPr lang="en-US"/>
          </a:p>
        </p:txBody>
      </p:sp>
      <p:sp>
        <p:nvSpPr>
          <p:cNvPr id="9" name="Content Placeholder 2">
            <a:extLst>
              <a:ext uri="{FF2B5EF4-FFF2-40B4-BE49-F238E27FC236}">
                <a16:creationId xmlns:a16="http://schemas.microsoft.com/office/drawing/2014/main" id="{0DFCB120-7953-392C-E749-FFB7801996C0}"/>
              </a:ext>
            </a:extLst>
          </p:cNvPr>
          <p:cNvSpPr txBox="1">
            <a:spLocks/>
          </p:cNvSpPr>
          <p:nvPr/>
        </p:nvSpPr>
        <p:spPr>
          <a:xfrm>
            <a:off x="5792785" y="1023087"/>
            <a:ext cx="6157904" cy="5933209"/>
          </a:xfrm>
          <a:prstGeom prst="rect">
            <a:avLst/>
          </a:prstGeom>
        </p:spPr>
        <p:txBody>
          <a:bodyPr vert="horz" lIns="91440" tIns="45720" rIns="91440" bIns="45720" rtlCol="0" anchor="t">
            <a:no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8945" lvl="3" indent="285750">
              <a:lnSpc>
                <a:spcPct val="70000"/>
              </a:lnSpc>
              <a:buFont typeface="Arial" panose="020B0604020202020204" pitchFamily="34" charset="0"/>
              <a:buNone/>
            </a:pPr>
            <a:endParaRPr lang="es-ES_tradnl" sz="2200" b="1" i="1">
              <a:solidFill>
                <a:srgbClr val="00B4BD"/>
              </a:solidFill>
              <a:ea typeface="+mn-lt"/>
              <a:cs typeface="+mn-lt"/>
            </a:endParaRPr>
          </a:p>
        </p:txBody>
      </p:sp>
    </p:spTree>
    <p:extLst>
      <p:ext uri="{BB962C8B-B14F-4D97-AF65-F5344CB8AC3E}">
        <p14:creationId xmlns:p14="http://schemas.microsoft.com/office/powerpoint/2010/main" val="10099774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184A1-DE27-7A45-9B31-C720E8E84AFE}"/>
              </a:ext>
            </a:extLst>
          </p:cNvPr>
          <p:cNvSpPr>
            <a:spLocks noGrp="1"/>
          </p:cNvSpPr>
          <p:nvPr>
            <p:ph type="title"/>
          </p:nvPr>
        </p:nvSpPr>
        <p:spPr>
          <a:xfrm>
            <a:off x="337705" y="320385"/>
            <a:ext cx="9045633" cy="429145"/>
          </a:xfrm>
        </p:spPr>
        <p:txBody>
          <a:bodyPr/>
          <a:lstStyle/>
          <a:p>
            <a:r>
              <a:rPr lang="en-US"/>
              <a:t>Detailed Agenda</a:t>
            </a:r>
          </a:p>
        </p:txBody>
      </p:sp>
      <p:sp>
        <p:nvSpPr>
          <p:cNvPr id="4" name="Slide Number Placeholder 3">
            <a:extLst>
              <a:ext uri="{FF2B5EF4-FFF2-40B4-BE49-F238E27FC236}">
                <a16:creationId xmlns:a16="http://schemas.microsoft.com/office/drawing/2014/main" id="{8296C3F6-4276-DB4E-87F1-E6DE8EADFAF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A8851A11-8BD3-4E55-9037-FFC9836318EB}"/>
              </a:ext>
            </a:extLst>
          </p:cNvPr>
          <p:cNvGrpSpPr/>
          <p:nvPr/>
        </p:nvGrpSpPr>
        <p:grpSpPr>
          <a:xfrm>
            <a:off x="249639" y="6154509"/>
            <a:ext cx="1457119" cy="470357"/>
            <a:chOff x="2085360" y="5841270"/>
            <a:chExt cx="1457119" cy="470357"/>
          </a:xfrm>
        </p:grpSpPr>
        <p:sp>
          <p:nvSpPr>
            <p:cNvPr id="6" name="Rectangle 5">
              <a:extLst>
                <a:ext uri="{FF2B5EF4-FFF2-40B4-BE49-F238E27FC236}">
                  <a16:creationId xmlns:a16="http://schemas.microsoft.com/office/drawing/2014/main" id="{19C35315-0CEA-4994-893F-529A51D2C6A7}"/>
                </a:ext>
              </a:extLst>
            </p:cNvPr>
            <p:cNvSpPr/>
            <p:nvPr/>
          </p:nvSpPr>
          <p:spPr>
            <a:xfrm>
              <a:off x="2085360" y="5841270"/>
              <a:ext cx="1457119" cy="4703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691D307B-63BA-4D0E-B27A-294FA0A8F25F}"/>
                </a:ext>
              </a:extLst>
            </p:cNvPr>
            <p:cNvGrpSpPr/>
            <p:nvPr/>
          </p:nvGrpSpPr>
          <p:grpSpPr>
            <a:xfrm>
              <a:off x="2154894" y="5873388"/>
              <a:ext cx="1387585" cy="406123"/>
              <a:chOff x="299780" y="6166127"/>
              <a:chExt cx="1387585" cy="406123"/>
            </a:xfrm>
          </p:grpSpPr>
          <p:pic>
            <p:nvPicPr>
              <p:cNvPr id="8" name="Picture 7" descr="Logo&#10;&#10;Description automatically generated">
                <a:extLst>
                  <a:ext uri="{FF2B5EF4-FFF2-40B4-BE49-F238E27FC236}">
                    <a16:creationId xmlns:a16="http://schemas.microsoft.com/office/drawing/2014/main" id="{74BA9C04-9E0B-4DE0-9C84-F05BA046FEA0}"/>
                  </a:ext>
                </a:extLst>
              </p:cNvPr>
              <p:cNvPicPr>
                <a:picLocks noChangeAspect="1"/>
              </p:cNvPicPr>
              <p:nvPr/>
            </p:nvPicPr>
            <p:blipFill>
              <a:blip r:embed="rId3"/>
              <a:stretch>
                <a:fillRect/>
              </a:stretch>
            </p:blipFill>
            <p:spPr>
              <a:xfrm>
                <a:off x="299780" y="6166127"/>
                <a:ext cx="406123" cy="406123"/>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DFDA7EE9-5F69-407C-8E61-856E9524BC97}"/>
                  </a:ext>
                </a:extLst>
              </p:cNvPr>
              <p:cNvPicPr>
                <a:picLocks noChangeAspect="1"/>
              </p:cNvPicPr>
              <p:nvPr/>
            </p:nvPicPr>
            <p:blipFill>
              <a:blip r:embed="rId4"/>
              <a:stretch>
                <a:fillRect/>
              </a:stretch>
            </p:blipFill>
            <p:spPr>
              <a:xfrm>
                <a:off x="672497" y="6223259"/>
                <a:ext cx="1014868" cy="297998"/>
              </a:xfrm>
              <a:prstGeom prst="rect">
                <a:avLst/>
              </a:prstGeom>
            </p:spPr>
          </p:pic>
        </p:grpSp>
      </p:grpSp>
      <p:graphicFrame>
        <p:nvGraphicFramePr>
          <p:cNvPr id="13" name="Table 12">
            <a:extLst>
              <a:ext uri="{FF2B5EF4-FFF2-40B4-BE49-F238E27FC236}">
                <a16:creationId xmlns:a16="http://schemas.microsoft.com/office/drawing/2014/main" id="{87890FE8-DC81-4F6C-924D-9512C69F00E0}"/>
              </a:ext>
            </a:extLst>
          </p:cNvPr>
          <p:cNvGraphicFramePr>
            <a:graphicFrameLocks noGrp="1"/>
          </p:cNvGraphicFramePr>
          <p:nvPr>
            <p:extLst>
              <p:ext uri="{D42A27DB-BD31-4B8C-83A1-F6EECF244321}">
                <p14:modId xmlns:p14="http://schemas.microsoft.com/office/powerpoint/2010/main" val="2583888225"/>
              </p:ext>
            </p:extLst>
          </p:nvPr>
        </p:nvGraphicFramePr>
        <p:xfrm>
          <a:off x="249639" y="1137497"/>
          <a:ext cx="6194704" cy="4145280"/>
        </p:xfrm>
        <a:graphic>
          <a:graphicData uri="http://schemas.openxmlformats.org/drawingml/2006/table">
            <a:tbl>
              <a:tblPr firstRow="1" firstCol="1" bandRow="1"/>
              <a:tblGrid>
                <a:gridCol w="1043229">
                  <a:extLst>
                    <a:ext uri="{9D8B030D-6E8A-4147-A177-3AD203B41FA5}">
                      <a16:colId xmlns:a16="http://schemas.microsoft.com/office/drawing/2014/main" val="984520195"/>
                    </a:ext>
                  </a:extLst>
                </a:gridCol>
                <a:gridCol w="5151475">
                  <a:extLst>
                    <a:ext uri="{9D8B030D-6E8A-4147-A177-3AD203B41FA5}">
                      <a16:colId xmlns:a16="http://schemas.microsoft.com/office/drawing/2014/main" val="2901526785"/>
                    </a:ext>
                  </a:extLst>
                </a:gridCol>
              </a:tblGrid>
              <a:tr h="1152216">
                <a:tc>
                  <a:txBody>
                    <a:bodyPr/>
                    <a:lstStyle/>
                    <a:p>
                      <a:pPr marL="0" marR="0">
                        <a:spcBef>
                          <a:spcPts val="0"/>
                        </a:spcBef>
                        <a:spcAft>
                          <a:spcPts val="0"/>
                        </a:spcAft>
                      </a:pPr>
                      <a:r>
                        <a:rPr lang="en-US" sz="1600" b="1">
                          <a:effectLst/>
                          <a:latin typeface="Calibri"/>
                          <a:ea typeface="Yu Mincho"/>
                          <a:cs typeface="Arial"/>
                        </a:rPr>
                        <a:t>1:00pm</a:t>
                      </a:r>
                    </a:p>
                    <a:p>
                      <a:pPr marL="0" marR="0">
                        <a:spcBef>
                          <a:spcPts val="0"/>
                        </a:spcBef>
                        <a:spcAft>
                          <a:spcPts val="0"/>
                        </a:spcAft>
                      </a:pPr>
                      <a:endParaRPr lang="en-US" sz="1600" b="1">
                        <a:effectLst/>
                        <a:latin typeface="Calibri"/>
                        <a:ea typeface="Yu Mincho"/>
                        <a:cs typeface="Arial"/>
                      </a:endParaRPr>
                    </a:p>
                    <a:p>
                      <a:pPr marL="0" marR="0">
                        <a:spcBef>
                          <a:spcPts val="0"/>
                        </a:spcBef>
                        <a:spcAft>
                          <a:spcPts val="0"/>
                        </a:spcAft>
                      </a:pPr>
                      <a:endParaRPr lang="en-US" sz="1600" b="1">
                        <a:effectLst/>
                        <a:latin typeface="Calibri"/>
                        <a:ea typeface="Yu Mincho"/>
                        <a:cs typeface="Arial"/>
                      </a:endParaRPr>
                    </a:p>
                    <a:p>
                      <a:pPr marL="0" marR="0">
                        <a:spcBef>
                          <a:spcPts val="0"/>
                        </a:spcBef>
                        <a:spcAft>
                          <a:spcPts val="0"/>
                        </a:spcAft>
                      </a:pPr>
                      <a:r>
                        <a:rPr lang="en-US" sz="1600" b="1">
                          <a:effectLst/>
                          <a:latin typeface="Calibri"/>
                          <a:ea typeface="Yu Mincho"/>
                          <a:cs typeface="Arial"/>
                        </a:rPr>
                        <a:t>1:05pm </a:t>
                      </a:r>
                    </a:p>
                  </a:txBody>
                  <a:tcPr marL="59388" marR="59388" marT="0" marB="0">
                    <a:lnL>
                      <a:noFill/>
                    </a:lnL>
                    <a:lnR>
                      <a:noFill/>
                    </a:lnR>
                    <a:lnT>
                      <a:noFill/>
                    </a:lnT>
                    <a:lnB>
                      <a:noFill/>
                    </a:lnB>
                  </a:tcPr>
                </a:tc>
                <a:tc>
                  <a:txBody>
                    <a:bodyPr/>
                    <a:lstStyle/>
                    <a:p>
                      <a:pPr marL="0" marR="91440" lvl="0" indent="0">
                        <a:spcBef>
                          <a:spcPts val="0"/>
                        </a:spcBef>
                        <a:spcAft>
                          <a:spcPts val="0"/>
                        </a:spcAft>
                        <a:buNone/>
                      </a:pPr>
                      <a:r>
                        <a:rPr lang="en-US" sz="1600" b="1">
                          <a:effectLst/>
                          <a:latin typeface="Calibri"/>
                          <a:ea typeface="Yu Mincho"/>
                          <a:cs typeface="Times New Roman"/>
                        </a:rPr>
                        <a:t>Welcome, Agenda Review, and Purpose of the</a:t>
                      </a:r>
                      <a:br>
                        <a:rPr lang="en-US" sz="1600" b="1">
                          <a:effectLst/>
                          <a:latin typeface="Calibri"/>
                          <a:ea typeface="Yu Mincho"/>
                          <a:cs typeface="Times New Roman"/>
                        </a:rPr>
                      </a:br>
                      <a:r>
                        <a:rPr lang="en-US" sz="1600" b="1">
                          <a:effectLst/>
                          <a:latin typeface="Calibri"/>
                          <a:ea typeface="Yu Mincho"/>
                          <a:cs typeface="Times New Roman"/>
                        </a:rPr>
                        <a:t>Zero-Emission Truck Working Group </a:t>
                      </a:r>
                      <a:endParaRPr lang="en-US" sz="1600">
                        <a:effectLst/>
                        <a:latin typeface="Calibri"/>
                        <a:ea typeface="Yu Mincho"/>
                        <a:cs typeface="Times New Roman"/>
                      </a:endParaRPr>
                    </a:p>
                    <a:p>
                      <a:pPr marL="0" marR="91440" lvl="0" indent="0">
                        <a:spcBef>
                          <a:spcPts val="0"/>
                        </a:spcBef>
                        <a:spcAft>
                          <a:spcPts val="0"/>
                        </a:spcAft>
                        <a:buNone/>
                      </a:pPr>
                      <a:endParaRPr lang="en-US" sz="1600">
                        <a:effectLst/>
                        <a:latin typeface="Calibri"/>
                        <a:ea typeface="Yu Mincho"/>
                        <a:cs typeface="Times New Roman"/>
                      </a:endParaRPr>
                    </a:p>
                    <a:p>
                      <a:pPr marL="0" marR="91440" lvl="0" indent="0" algn="l" defTabSz="914400" rtl="0" eaLnBrk="1" fontAlgn="auto" latinLnBrk="0" hangingPunct="1">
                        <a:lnSpc>
                          <a:spcPct val="100000"/>
                        </a:lnSpc>
                        <a:spcBef>
                          <a:spcPts val="0"/>
                        </a:spcBef>
                        <a:spcAft>
                          <a:spcPts val="0"/>
                        </a:spcAft>
                        <a:buClrTx/>
                        <a:buSzTx/>
                        <a:buFontTx/>
                        <a:buNone/>
                        <a:tabLst/>
                        <a:defRPr/>
                      </a:pPr>
                      <a:r>
                        <a:rPr lang="en-US" sz="1600" b="1">
                          <a:effectLst/>
                          <a:latin typeface="Calibri"/>
                          <a:ea typeface="Yu Mincho"/>
                          <a:cs typeface="Times New Roman"/>
                        </a:rPr>
                        <a:t>Agenda Item #1: Metro Update </a:t>
                      </a:r>
                      <a:r>
                        <a:rPr lang="en-US" sz="1600" kern="1200">
                          <a:solidFill>
                            <a:schemeClr val="tx1"/>
                          </a:solidFill>
                          <a:effectLst/>
                          <a:latin typeface="+mn-lt"/>
                          <a:ea typeface="Yu Mincho"/>
                          <a:cs typeface="Arial"/>
                        </a:rPr>
                        <a:t>(10 minutes)</a:t>
                      </a:r>
                      <a:endParaRPr lang="en-US" sz="1600">
                        <a:effectLst/>
                        <a:latin typeface="Calibri"/>
                        <a:ea typeface="Yu Mincho"/>
                        <a:cs typeface="Times New Roman"/>
                      </a:endParaRPr>
                    </a:p>
                    <a:p>
                      <a:pPr marL="0" indent="0">
                        <a:lnSpc>
                          <a:spcPct val="100000"/>
                        </a:lnSpc>
                        <a:spcBef>
                          <a:spcPts val="0"/>
                        </a:spcBef>
                        <a:buNone/>
                      </a:pPr>
                      <a:endParaRPr lang="en-US" sz="1600">
                        <a:effectLst/>
                        <a:latin typeface="Calibri"/>
                        <a:ea typeface="Yu Mincho"/>
                        <a:cs typeface="Times New Roman"/>
                      </a:endParaRPr>
                    </a:p>
                  </a:txBody>
                  <a:tcPr marL="59388" marR="59388" marT="0" marB="0">
                    <a:lnL>
                      <a:noFill/>
                    </a:lnL>
                    <a:lnR>
                      <a:noFill/>
                    </a:lnR>
                    <a:lnT>
                      <a:noFill/>
                    </a:lnT>
                    <a:lnB>
                      <a:noFill/>
                    </a:lnB>
                  </a:tcPr>
                </a:tc>
                <a:extLst>
                  <a:ext uri="{0D108BD9-81ED-4DB2-BD59-A6C34878D82A}">
                    <a16:rowId xmlns:a16="http://schemas.microsoft.com/office/drawing/2014/main" val="3021193500"/>
                  </a:ext>
                </a:extLst>
              </a:tr>
              <a:tr h="119019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600" b="1">
                          <a:effectLst/>
                          <a:latin typeface="Calibri"/>
                          <a:ea typeface="Yu Mincho"/>
                          <a:cs typeface="Arial"/>
                        </a:rPr>
                        <a:t>1:15pm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a:effectLst/>
                        <a:latin typeface="+mn-lt"/>
                        <a:ea typeface="Yu Mincho"/>
                        <a:cs typeface="Arial"/>
                      </a:endParaRPr>
                    </a:p>
                  </a:txBody>
                  <a:tcPr marL="59388" marR="59388" marT="0" marB="0">
                    <a:lnL>
                      <a:noFill/>
                    </a:lnL>
                    <a:lnR>
                      <a:noFill/>
                    </a:lnR>
                    <a:lnT>
                      <a:noFill/>
                    </a:lnT>
                    <a:lnB>
                      <a:noFill/>
                    </a:lnB>
                  </a:tcPr>
                </a:tc>
                <a:tc>
                  <a:txBody>
                    <a:bodyPr/>
                    <a:lstStyle/>
                    <a:p>
                      <a:r>
                        <a:rPr lang="en-US" sz="1600" b="1" kern="1200">
                          <a:solidFill>
                            <a:schemeClr val="tx1"/>
                          </a:solidFill>
                          <a:effectLst/>
                          <a:latin typeface="Calibri"/>
                          <a:ea typeface="Yu Mincho"/>
                          <a:cs typeface="Times New Roman"/>
                        </a:rPr>
                        <a:t>Agenda Item #2:  Focus Group Recap and Interactive Discussion </a:t>
                      </a:r>
                      <a:r>
                        <a:rPr lang="en-US" sz="1600" b="0" kern="1200">
                          <a:solidFill>
                            <a:schemeClr val="tx1"/>
                          </a:solidFill>
                          <a:effectLst/>
                          <a:latin typeface="Calibri"/>
                          <a:ea typeface="Yu Mincho"/>
                          <a:cs typeface="Times New Roman"/>
                        </a:rPr>
                        <a:t>(60 minutes)</a:t>
                      </a:r>
                      <a:endParaRPr lang="en-US" sz="1200" kern="1200">
                        <a:solidFill>
                          <a:schemeClr val="tx1"/>
                        </a:solidFill>
                        <a:effectLst/>
                        <a:latin typeface="+mn-lt"/>
                        <a:ea typeface="+mn-ea"/>
                        <a:cs typeface="+mn-cs"/>
                      </a:endParaRPr>
                    </a:p>
                    <a:p>
                      <a:pPr marL="800100" marR="0" lvl="1" indent="-342900" algn="l">
                        <a:lnSpc>
                          <a:spcPct val="90000"/>
                        </a:lnSpc>
                        <a:spcBef>
                          <a:spcPts val="500"/>
                        </a:spcBef>
                        <a:spcAft>
                          <a:spcPts val="0"/>
                        </a:spcAft>
                        <a:buFont typeface="+mj-lt"/>
                        <a:buAutoNum type="alphaLcPeriod"/>
                      </a:pPr>
                      <a:r>
                        <a:rPr lang="en-US" sz="1400" b="0" i="0" u="none" strike="noStrike" kern="1200" noProof="0">
                          <a:effectLst/>
                          <a:latin typeface="Calibri"/>
                        </a:rPr>
                        <a:t>Operational Fit</a:t>
                      </a:r>
                      <a:endParaRPr lang="en-US" sz="1400" b="0" i="0" u="none" strike="noStrike" kern="1200" noProof="0">
                        <a:effectLst/>
                      </a:endParaRPr>
                    </a:p>
                    <a:p>
                      <a:pPr marL="800100" marR="0" lvl="1" indent="-342900" algn="l">
                        <a:lnSpc>
                          <a:spcPct val="90000"/>
                        </a:lnSpc>
                        <a:spcBef>
                          <a:spcPts val="500"/>
                        </a:spcBef>
                        <a:spcAft>
                          <a:spcPts val="0"/>
                        </a:spcAft>
                        <a:buFont typeface="+mj-lt"/>
                        <a:buAutoNum type="alphaLcPeriod"/>
                      </a:pPr>
                      <a:r>
                        <a:rPr lang="en-US" sz="1400" b="0" i="0" u="none" strike="noStrike" kern="1200" noProof="0">
                          <a:effectLst/>
                          <a:latin typeface="Calibri"/>
                        </a:rPr>
                        <a:t>Energy Needs</a:t>
                      </a:r>
                      <a:endParaRPr lang="en-US" sz="1400" b="0" i="0" u="none" strike="noStrike" kern="1200" noProof="0">
                        <a:effectLst/>
                      </a:endParaRPr>
                    </a:p>
                    <a:p>
                      <a:pPr marL="800100" marR="0" lvl="1" indent="-342900" algn="l">
                        <a:lnSpc>
                          <a:spcPct val="90000"/>
                        </a:lnSpc>
                        <a:spcBef>
                          <a:spcPts val="500"/>
                        </a:spcBef>
                        <a:spcAft>
                          <a:spcPts val="0"/>
                        </a:spcAft>
                        <a:buFont typeface="+mj-lt"/>
                        <a:buAutoNum type="alphaLcPeriod"/>
                      </a:pPr>
                      <a:r>
                        <a:rPr lang="en-US" sz="1400" b="0" i="0" u="none" strike="noStrike" kern="1200" noProof="0">
                          <a:effectLst/>
                          <a:latin typeface="Calibri"/>
                        </a:rPr>
                        <a:t>Location Priorities</a:t>
                      </a:r>
                      <a:endParaRPr lang="en-US" sz="1400" b="0" i="0" u="none" strike="noStrike" kern="1200" noProof="0">
                        <a:effectLst/>
                      </a:endParaRPr>
                    </a:p>
                    <a:p>
                      <a:pPr marL="800100" marR="0" lvl="1" indent="-342900" algn="l">
                        <a:lnSpc>
                          <a:spcPct val="90000"/>
                        </a:lnSpc>
                        <a:spcBef>
                          <a:spcPts val="500"/>
                        </a:spcBef>
                        <a:spcAft>
                          <a:spcPts val="0"/>
                        </a:spcAft>
                        <a:buFont typeface="+mj-lt"/>
                        <a:buAutoNum type="alphaLcPeriod"/>
                      </a:pPr>
                      <a:r>
                        <a:rPr lang="en-US" sz="1400" b="0" i="0" u="none" strike="noStrike" kern="1200" noProof="0">
                          <a:effectLst/>
                          <a:latin typeface="Calibri"/>
                        </a:rPr>
                        <a:t>Community Engagement</a:t>
                      </a:r>
                      <a:endParaRPr lang="en-US" sz="1400" b="0" i="0" u="none" strike="noStrike" kern="1200" noProof="0">
                        <a:effectLst/>
                      </a:endParaRPr>
                    </a:p>
                    <a:p>
                      <a:pPr marL="800100" marR="0" lvl="1" indent="-342900" algn="l">
                        <a:lnSpc>
                          <a:spcPct val="90000"/>
                        </a:lnSpc>
                        <a:spcBef>
                          <a:spcPts val="500"/>
                        </a:spcBef>
                        <a:spcAft>
                          <a:spcPts val="0"/>
                        </a:spcAft>
                        <a:buFont typeface="+mj-lt"/>
                        <a:buAutoNum type="alphaLcPeriod"/>
                      </a:pPr>
                      <a:r>
                        <a:rPr lang="en-US" sz="1400" b="0" i="0" u="none" strike="noStrike" kern="1200" noProof="0">
                          <a:effectLst/>
                          <a:latin typeface="Calibri"/>
                        </a:rPr>
                        <a:t>Safety Measures</a:t>
                      </a:r>
                      <a:endParaRPr lang="en-US" sz="1200" kern="1200">
                        <a:solidFill>
                          <a:schemeClr val="tx1"/>
                        </a:solidFill>
                        <a:effectLst/>
                        <a:latin typeface="+mn-lt"/>
                        <a:ea typeface="Yu Mincho"/>
                        <a:cs typeface="Arial"/>
                      </a:endParaRPr>
                    </a:p>
                    <a:p>
                      <a:pPr marL="800100" marR="0" lvl="1" indent="-342900" algn="l">
                        <a:lnSpc>
                          <a:spcPct val="90000"/>
                        </a:lnSpc>
                        <a:spcBef>
                          <a:spcPts val="500"/>
                        </a:spcBef>
                        <a:spcAft>
                          <a:spcPts val="0"/>
                        </a:spcAft>
                        <a:buAutoNum type="alphaLcPeriod"/>
                      </a:pPr>
                      <a:endParaRPr lang="en-US" sz="1400" b="0" i="0" u="none" strike="noStrike" kern="1200" noProof="0">
                        <a:effectLst/>
                        <a:latin typeface="Calibri"/>
                      </a:endParaRPr>
                    </a:p>
                  </a:txBody>
                  <a:tcPr marL="59388" marR="59388" marT="0" marB="0">
                    <a:lnL>
                      <a:noFill/>
                    </a:lnL>
                    <a:lnR>
                      <a:noFill/>
                    </a:lnR>
                    <a:lnT>
                      <a:noFill/>
                    </a:lnT>
                    <a:lnB>
                      <a:noFill/>
                    </a:lnB>
                  </a:tcPr>
                </a:tc>
                <a:extLst>
                  <a:ext uri="{0D108BD9-81ED-4DB2-BD59-A6C34878D82A}">
                    <a16:rowId xmlns:a16="http://schemas.microsoft.com/office/drawing/2014/main" val="3090728760"/>
                  </a:ext>
                </a:extLst>
              </a:tr>
            </a:tbl>
          </a:graphicData>
        </a:graphic>
      </p:graphicFrame>
      <p:graphicFrame>
        <p:nvGraphicFramePr>
          <p:cNvPr id="11" name="Table 10">
            <a:extLst>
              <a:ext uri="{FF2B5EF4-FFF2-40B4-BE49-F238E27FC236}">
                <a16:creationId xmlns:a16="http://schemas.microsoft.com/office/drawing/2014/main" id="{DB99B034-4BB4-1925-F12C-2FA7112CCED3}"/>
              </a:ext>
            </a:extLst>
          </p:cNvPr>
          <p:cNvGraphicFramePr>
            <a:graphicFrameLocks noGrp="1"/>
          </p:cNvGraphicFramePr>
          <p:nvPr>
            <p:extLst>
              <p:ext uri="{D42A27DB-BD31-4B8C-83A1-F6EECF244321}">
                <p14:modId xmlns:p14="http://schemas.microsoft.com/office/powerpoint/2010/main" val="1066628880"/>
              </p:ext>
            </p:extLst>
          </p:nvPr>
        </p:nvGraphicFramePr>
        <p:xfrm>
          <a:off x="6582029" y="1137497"/>
          <a:ext cx="5602617" cy="3749040"/>
        </p:xfrm>
        <a:graphic>
          <a:graphicData uri="http://schemas.openxmlformats.org/drawingml/2006/table">
            <a:tbl>
              <a:tblPr firstRow="1" firstCol="1" bandRow="1"/>
              <a:tblGrid>
                <a:gridCol w="839028">
                  <a:extLst>
                    <a:ext uri="{9D8B030D-6E8A-4147-A177-3AD203B41FA5}">
                      <a16:colId xmlns:a16="http://schemas.microsoft.com/office/drawing/2014/main" val="4270607320"/>
                    </a:ext>
                  </a:extLst>
                </a:gridCol>
                <a:gridCol w="4763589">
                  <a:extLst>
                    <a:ext uri="{9D8B030D-6E8A-4147-A177-3AD203B41FA5}">
                      <a16:colId xmlns:a16="http://schemas.microsoft.com/office/drawing/2014/main" val="1438370606"/>
                    </a:ext>
                  </a:extLst>
                </a:gridCol>
              </a:tblGrid>
              <a:tr h="1449466">
                <a:tc>
                  <a:txBody>
                    <a:bodyPr/>
                    <a:lstStyle/>
                    <a:p>
                      <a:pPr marL="0" marR="0">
                        <a:lnSpc>
                          <a:spcPct val="100000"/>
                        </a:lnSpc>
                        <a:spcBef>
                          <a:spcPts val="0"/>
                        </a:spcBef>
                        <a:spcAft>
                          <a:spcPts val="0"/>
                        </a:spcAft>
                      </a:pPr>
                      <a:r>
                        <a:rPr lang="en-US" sz="1600" b="1">
                          <a:solidFill>
                            <a:schemeClr val="tx1"/>
                          </a:solidFill>
                          <a:effectLst/>
                          <a:latin typeface="Calibri"/>
                          <a:ea typeface="Yu Mincho"/>
                          <a:cs typeface="Arial"/>
                        </a:rPr>
                        <a:t>2:15pm</a:t>
                      </a:r>
                    </a:p>
                    <a:p>
                      <a:pPr marL="0" marR="0" lvl="0">
                        <a:lnSpc>
                          <a:spcPct val="100000"/>
                        </a:lnSpc>
                        <a:spcBef>
                          <a:spcPts val="0"/>
                        </a:spcBef>
                        <a:spcAft>
                          <a:spcPts val="0"/>
                        </a:spcAft>
                        <a:buNone/>
                      </a:pPr>
                      <a:endParaRPr lang="en-US" sz="1600" b="1">
                        <a:solidFill>
                          <a:schemeClr val="tx1"/>
                        </a:solidFill>
                        <a:effectLst/>
                        <a:latin typeface="Calibri"/>
                        <a:ea typeface="Yu Mincho"/>
                        <a:cs typeface="Arial"/>
                      </a:endParaRPr>
                    </a:p>
                    <a:p>
                      <a:pPr marL="0" marR="0" lvl="0">
                        <a:lnSpc>
                          <a:spcPct val="100000"/>
                        </a:lnSpc>
                        <a:spcBef>
                          <a:spcPts val="0"/>
                        </a:spcBef>
                        <a:spcAft>
                          <a:spcPts val="0"/>
                        </a:spcAft>
                        <a:buNone/>
                      </a:pPr>
                      <a:endParaRPr lang="en-US" sz="1600" b="1">
                        <a:solidFill>
                          <a:schemeClr val="tx1"/>
                        </a:solidFill>
                        <a:effectLst/>
                        <a:latin typeface="Calibri"/>
                        <a:ea typeface="Yu Mincho"/>
                        <a:cs typeface="Arial"/>
                      </a:endParaRPr>
                    </a:p>
                    <a:p>
                      <a:pPr marL="0" marR="0" lvl="0">
                        <a:lnSpc>
                          <a:spcPct val="100000"/>
                        </a:lnSpc>
                        <a:spcBef>
                          <a:spcPts val="0"/>
                        </a:spcBef>
                        <a:spcAft>
                          <a:spcPts val="0"/>
                        </a:spcAft>
                        <a:buNone/>
                      </a:pPr>
                      <a:endParaRPr lang="en-US" sz="1600" b="1">
                        <a:solidFill>
                          <a:schemeClr val="tx1"/>
                        </a:solidFill>
                        <a:effectLst/>
                        <a:latin typeface="Calibri"/>
                        <a:ea typeface="Yu Mincho"/>
                        <a:cs typeface="Arial"/>
                      </a:endParaRPr>
                    </a:p>
                    <a:p>
                      <a:pPr marL="0" marR="0" lvl="0">
                        <a:lnSpc>
                          <a:spcPct val="100000"/>
                        </a:lnSpc>
                        <a:spcBef>
                          <a:spcPts val="0"/>
                        </a:spcBef>
                        <a:spcAft>
                          <a:spcPts val="0"/>
                        </a:spcAft>
                        <a:buNone/>
                      </a:pPr>
                      <a:endParaRPr lang="en-US" sz="1600" b="1">
                        <a:solidFill>
                          <a:schemeClr val="tx1"/>
                        </a:solidFill>
                        <a:effectLst/>
                        <a:latin typeface="Calibri"/>
                        <a:ea typeface="Yu Mincho"/>
                        <a:cs typeface="Arial"/>
                      </a:endParaRPr>
                    </a:p>
                    <a:p>
                      <a:pPr marL="0" marR="0" lvl="0">
                        <a:lnSpc>
                          <a:spcPct val="100000"/>
                        </a:lnSpc>
                        <a:spcBef>
                          <a:spcPts val="0"/>
                        </a:spcBef>
                        <a:spcAft>
                          <a:spcPts val="0"/>
                        </a:spcAft>
                        <a:buNone/>
                      </a:pPr>
                      <a:endParaRPr lang="en-US" sz="1600" b="1">
                        <a:solidFill>
                          <a:schemeClr val="tx1"/>
                        </a:solidFill>
                        <a:effectLst/>
                        <a:latin typeface="Calibri"/>
                        <a:ea typeface="Yu Mincho"/>
                        <a:cs typeface="Arial"/>
                      </a:endParaRPr>
                    </a:p>
                    <a:p>
                      <a:pPr marL="0" marR="0" lvl="0">
                        <a:lnSpc>
                          <a:spcPct val="100000"/>
                        </a:lnSpc>
                        <a:spcBef>
                          <a:spcPts val="0"/>
                        </a:spcBef>
                        <a:spcAft>
                          <a:spcPts val="0"/>
                        </a:spcAft>
                        <a:buNone/>
                      </a:pPr>
                      <a:r>
                        <a:rPr lang="en-US" sz="1600" b="1">
                          <a:solidFill>
                            <a:schemeClr val="tx1"/>
                          </a:solidFill>
                          <a:effectLst/>
                          <a:latin typeface="Calibri"/>
                          <a:ea typeface="Yu Mincho"/>
                          <a:cs typeface="Arial"/>
                        </a:rPr>
                        <a:t>2:35pm</a:t>
                      </a:r>
                    </a:p>
                    <a:p>
                      <a:pPr marL="0" marR="0" lvl="0">
                        <a:lnSpc>
                          <a:spcPct val="100000"/>
                        </a:lnSpc>
                        <a:spcBef>
                          <a:spcPts val="0"/>
                        </a:spcBef>
                        <a:spcAft>
                          <a:spcPts val="0"/>
                        </a:spcAft>
                        <a:buNone/>
                      </a:pPr>
                      <a:endParaRPr lang="en-US" sz="1600" b="1">
                        <a:solidFill>
                          <a:schemeClr val="tx1"/>
                        </a:solidFill>
                        <a:effectLst/>
                        <a:latin typeface="Calibri"/>
                        <a:ea typeface="Yu Mincho"/>
                        <a:cs typeface="Arial"/>
                      </a:endParaRPr>
                    </a:p>
                    <a:p>
                      <a:pPr marL="0" marR="0" lvl="0">
                        <a:lnSpc>
                          <a:spcPct val="100000"/>
                        </a:lnSpc>
                        <a:spcBef>
                          <a:spcPts val="0"/>
                        </a:spcBef>
                        <a:spcAft>
                          <a:spcPts val="0"/>
                        </a:spcAft>
                        <a:buNone/>
                      </a:pPr>
                      <a:endParaRPr lang="en-US" sz="1600" b="1">
                        <a:solidFill>
                          <a:schemeClr val="tx1"/>
                        </a:solidFill>
                        <a:effectLst/>
                        <a:latin typeface="Calibri"/>
                        <a:ea typeface="Yu Mincho"/>
                        <a:cs typeface="Arial"/>
                      </a:endParaRPr>
                    </a:p>
                    <a:p>
                      <a:pPr marL="0" marR="0" lvl="0">
                        <a:lnSpc>
                          <a:spcPct val="100000"/>
                        </a:lnSpc>
                        <a:spcBef>
                          <a:spcPts val="0"/>
                        </a:spcBef>
                        <a:spcAft>
                          <a:spcPts val="0"/>
                        </a:spcAft>
                        <a:buNone/>
                      </a:pPr>
                      <a:endParaRPr lang="en-US" sz="1600" b="1">
                        <a:solidFill>
                          <a:schemeClr val="tx1"/>
                        </a:solidFill>
                        <a:effectLst/>
                        <a:latin typeface="Calibri"/>
                        <a:ea typeface="Yu Mincho"/>
                        <a:cs typeface="Arial"/>
                      </a:endParaRPr>
                    </a:p>
                    <a:p>
                      <a:pPr marL="0" marR="0" lvl="0">
                        <a:lnSpc>
                          <a:spcPct val="100000"/>
                        </a:lnSpc>
                        <a:spcBef>
                          <a:spcPts val="0"/>
                        </a:spcBef>
                        <a:spcAft>
                          <a:spcPts val="0"/>
                        </a:spcAft>
                        <a:buNone/>
                      </a:pPr>
                      <a:endParaRPr lang="en-US" sz="1600" b="1">
                        <a:solidFill>
                          <a:schemeClr val="tx1"/>
                        </a:solidFill>
                        <a:effectLst/>
                        <a:latin typeface="Calibri"/>
                        <a:ea typeface="Yu Mincho"/>
                        <a:cs typeface="Arial"/>
                      </a:endParaRPr>
                    </a:p>
                    <a:p>
                      <a:pPr marL="0" marR="0" lvl="0">
                        <a:lnSpc>
                          <a:spcPct val="100000"/>
                        </a:lnSpc>
                        <a:spcBef>
                          <a:spcPts val="0"/>
                        </a:spcBef>
                        <a:spcAft>
                          <a:spcPts val="0"/>
                        </a:spcAft>
                        <a:buNone/>
                      </a:pPr>
                      <a:endParaRPr lang="en-US" sz="1600" b="1">
                        <a:solidFill>
                          <a:schemeClr val="tx1"/>
                        </a:solidFill>
                        <a:effectLst/>
                        <a:latin typeface="Calibri"/>
                        <a:ea typeface="Yu Mincho"/>
                        <a:cs typeface="Arial"/>
                      </a:endParaRPr>
                    </a:p>
                    <a:p>
                      <a:pPr marL="0" marR="0" lvl="0">
                        <a:lnSpc>
                          <a:spcPct val="100000"/>
                        </a:lnSpc>
                        <a:spcBef>
                          <a:spcPts val="0"/>
                        </a:spcBef>
                        <a:spcAft>
                          <a:spcPts val="0"/>
                        </a:spcAft>
                        <a:buNone/>
                      </a:pPr>
                      <a:endParaRPr lang="en-US" sz="600" b="1">
                        <a:solidFill>
                          <a:schemeClr val="tx1"/>
                        </a:solidFill>
                        <a:effectLst/>
                        <a:latin typeface="Calibri"/>
                        <a:ea typeface="Yu Mincho"/>
                        <a:cs typeface="Arial"/>
                      </a:endParaRPr>
                    </a:p>
                    <a:p>
                      <a:pPr marL="0" marR="0" lvl="0">
                        <a:lnSpc>
                          <a:spcPct val="100000"/>
                        </a:lnSpc>
                        <a:spcBef>
                          <a:spcPts val="0"/>
                        </a:spcBef>
                        <a:spcAft>
                          <a:spcPts val="0"/>
                        </a:spcAft>
                        <a:buNone/>
                      </a:pPr>
                      <a:r>
                        <a:rPr lang="en-US" sz="1600" b="1">
                          <a:solidFill>
                            <a:schemeClr val="tx1"/>
                          </a:solidFill>
                          <a:effectLst/>
                          <a:latin typeface="Calibri"/>
                          <a:ea typeface="Yu Mincho"/>
                          <a:cs typeface="Arial"/>
                        </a:rPr>
                        <a:t>2:55pm</a:t>
                      </a:r>
                    </a:p>
                    <a:p>
                      <a:pPr marL="0" marR="0" lvl="0">
                        <a:lnSpc>
                          <a:spcPct val="100000"/>
                        </a:lnSpc>
                        <a:spcBef>
                          <a:spcPts val="0"/>
                        </a:spcBef>
                        <a:spcAft>
                          <a:spcPts val="0"/>
                        </a:spcAft>
                        <a:buNone/>
                      </a:pPr>
                      <a:endParaRPr lang="en-US" sz="1600" b="1">
                        <a:solidFill>
                          <a:schemeClr val="tx1"/>
                        </a:solidFill>
                        <a:effectLst/>
                        <a:latin typeface="Calibri"/>
                        <a:ea typeface="Yu Mincho"/>
                        <a:cs typeface="Arial"/>
                      </a:endParaRPr>
                    </a:p>
                    <a:p>
                      <a:pPr marL="0" marR="0" lvl="0">
                        <a:lnSpc>
                          <a:spcPct val="100000"/>
                        </a:lnSpc>
                        <a:spcBef>
                          <a:spcPts val="0"/>
                        </a:spcBef>
                        <a:spcAft>
                          <a:spcPts val="0"/>
                        </a:spcAft>
                        <a:buNone/>
                      </a:pPr>
                      <a:r>
                        <a:rPr lang="en-US" sz="1600" b="1">
                          <a:solidFill>
                            <a:schemeClr val="tx1"/>
                          </a:solidFill>
                          <a:effectLst/>
                          <a:latin typeface="Calibri"/>
                          <a:ea typeface="Yu Mincho"/>
                          <a:cs typeface="Arial"/>
                        </a:rPr>
                        <a:t>3:00pm</a:t>
                      </a:r>
                    </a:p>
                  </a:txBody>
                  <a:tcPr marL="42098" marR="42098" marT="0" marB="0">
                    <a:lnL>
                      <a:noFill/>
                    </a:lnL>
                    <a:lnR>
                      <a:noFill/>
                    </a:lnR>
                    <a:lnT>
                      <a:noFill/>
                    </a:lnT>
                    <a:lnB>
                      <a:noFill/>
                    </a:lnB>
                  </a:tcPr>
                </a:tc>
                <a:tc>
                  <a:txBody>
                    <a:bodyPr/>
                    <a:lstStyle/>
                    <a:p>
                      <a:pPr marL="0" marR="91440" lvl="0" indent="0" algn="l" rtl="0" eaLnBrk="1" fontAlgn="auto" latinLnBrk="0" hangingPunct="1">
                        <a:lnSpc>
                          <a:spcPct val="100000"/>
                        </a:lnSpc>
                        <a:spcBef>
                          <a:spcPts val="0"/>
                        </a:spcBef>
                        <a:spcAft>
                          <a:spcPts val="0"/>
                        </a:spcAft>
                        <a:buClrTx/>
                        <a:buSzTx/>
                        <a:buFontTx/>
                        <a:buNone/>
                      </a:pPr>
                      <a:r>
                        <a:rPr lang="en-US" sz="1600" b="1" kern="1200">
                          <a:solidFill>
                            <a:schemeClr val="tx1"/>
                          </a:solidFill>
                          <a:effectLst/>
                          <a:latin typeface="+mn-lt"/>
                          <a:ea typeface="Yu Mincho"/>
                          <a:cs typeface="Arial"/>
                        </a:rPr>
                        <a:t>Agenda Item #3:  Federal &amp; State Funding Opportunities </a:t>
                      </a:r>
                      <a:r>
                        <a:rPr lang="en-US" sz="1600" b="0" kern="1200">
                          <a:solidFill>
                            <a:schemeClr val="tx1"/>
                          </a:solidFill>
                          <a:effectLst/>
                          <a:latin typeface="+mn-lt"/>
                          <a:ea typeface="Yu Mincho"/>
                          <a:cs typeface="Arial"/>
                        </a:rPr>
                        <a:t>(20 mins)</a:t>
                      </a:r>
                    </a:p>
                    <a:p>
                      <a:pPr marL="342900" marR="91440" lvl="0" indent="-342900" algn="l">
                        <a:lnSpc>
                          <a:spcPct val="100000"/>
                        </a:lnSpc>
                        <a:spcBef>
                          <a:spcPts val="0"/>
                        </a:spcBef>
                        <a:spcAft>
                          <a:spcPts val="0"/>
                        </a:spcAft>
                        <a:buClrTx/>
                        <a:buSzTx/>
                        <a:buFontTx/>
                        <a:buAutoNum type="romanLcPeriod"/>
                      </a:pPr>
                      <a:r>
                        <a:rPr lang="en-US" sz="1400" b="0" kern="1200">
                          <a:solidFill>
                            <a:schemeClr val="tx1"/>
                          </a:solidFill>
                          <a:effectLst/>
                          <a:latin typeface="+mn-lt"/>
                          <a:ea typeface="Yu Mincho"/>
                          <a:cs typeface="Arial"/>
                        </a:rPr>
                        <a:t>Presentation (15 mins)</a:t>
                      </a:r>
                    </a:p>
                    <a:p>
                      <a:pPr marL="342900" marR="91440" lvl="0" indent="-342900" algn="l">
                        <a:lnSpc>
                          <a:spcPct val="100000"/>
                        </a:lnSpc>
                        <a:spcBef>
                          <a:spcPts val="0"/>
                        </a:spcBef>
                        <a:spcAft>
                          <a:spcPts val="0"/>
                        </a:spcAft>
                        <a:buClrTx/>
                        <a:buSzTx/>
                        <a:buFontTx/>
                        <a:buAutoNum type="romanLcPeriod"/>
                      </a:pPr>
                      <a:endParaRPr lang="en-US" sz="600" b="0" kern="1200">
                        <a:solidFill>
                          <a:schemeClr val="tx1"/>
                        </a:solidFill>
                        <a:effectLst/>
                        <a:latin typeface="+mn-lt"/>
                        <a:ea typeface="Yu Mincho"/>
                        <a:cs typeface="Arial"/>
                      </a:endParaRPr>
                    </a:p>
                    <a:p>
                      <a:pPr marL="342900" marR="91440" lvl="0" indent="-342900" algn="l">
                        <a:lnSpc>
                          <a:spcPct val="100000"/>
                        </a:lnSpc>
                        <a:spcBef>
                          <a:spcPts val="0"/>
                        </a:spcBef>
                        <a:spcAft>
                          <a:spcPts val="0"/>
                        </a:spcAft>
                        <a:buClrTx/>
                        <a:buSzTx/>
                        <a:buFontTx/>
                        <a:buAutoNum type="romanLcPeriod"/>
                      </a:pPr>
                      <a:r>
                        <a:rPr lang="en-US" sz="1400" b="0" kern="1200">
                          <a:solidFill>
                            <a:schemeClr val="tx1"/>
                          </a:solidFill>
                          <a:effectLst/>
                          <a:latin typeface="+mn-lt"/>
                          <a:ea typeface="Yu Mincho"/>
                          <a:cs typeface="Arial"/>
                        </a:rPr>
                        <a:t>Discussion (5 mins)</a:t>
                      </a:r>
                    </a:p>
                    <a:p>
                      <a:pPr marL="168275" marR="91440" lvl="0" indent="0" algn="l">
                        <a:lnSpc>
                          <a:spcPct val="100000"/>
                        </a:lnSpc>
                        <a:spcBef>
                          <a:spcPts val="0"/>
                        </a:spcBef>
                        <a:spcAft>
                          <a:spcPts val="0"/>
                        </a:spcAft>
                        <a:buClrTx/>
                        <a:buSzTx/>
                        <a:buFontTx/>
                        <a:buNone/>
                      </a:pPr>
                      <a:endParaRPr lang="en-US" sz="3200" kern="1200">
                        <a:solidFill>
                          <a:schemeClr val="tx1"/>
                        </a:solidFill>
                        <a:effectLst/>
                        <a:latin typeface="+mn-lt"/>
                        <a:ea typeface="Yu Mincho"/>
                        <a:cs typeface="Arial"/>
                      </a:endParaRPr>
                    </a:p>
                    <a:p>
                      <a:pPr algn="l">
                        <a:lnSpc>
                          <a:spcPct val="100000"/>
                        </a:lnSpc>
                        <a:spcAft>
                          <a:spcPts val="0"/>
                        </a:spcAft>
                      </a:pPr>
                      <a:r>
                        <a:rPr lang="en-US" sz="1600" b="1" kern="1200">
                          <a:solidFill>
                            <a:schemeClr val="tx1"/>
                          </a:solidFill>
                          <a:effectLst/>
                          <a:latin typeface="Calibri"/>
                          <a:ea typeface="Yu Mincho"/>
                          <a:cs typeface="Times New Roman"/>
                        </a:rPr>
                        <a:t>Agenda Item #4:  Metro’s Sustainability and Transportation Electrification Policies</a:t>
                      </a:r>
                      <a:endParaRPr lang="en-US" sz="1600" b="1" kern="1200">
                        <a:solidFill>
                          <a:srgbClr val="FF0000"/>
                        </a:solidFill>
                        <a:effectLst/>
                        <a:latin typeface="Calibri"/>
                        <a:ea typeface="Yu Mincho"/>
                        <a:cs typeface="Times New Roman"/>
                      </a:endParaRPr>
                    </a:p>
                    <a:p>
                      <a:pPr algn="l">
                        <a:lnSpc>
                          <a:spcPct val="100000"/>
                        </a:lnSpc>
                        <a:spcAft>
                          <a:spcPts val="0"/>
                        </a:spcAft>
                      </a:pPr>
                      <a:r>
                        <a:rPr lang="en-US" sz="1400" i="1" kern="1200">
                          <a:solidFill>
                            <a:schemeClr val="tx1"/>
                          </a:solidFill>
                          <a:effectLst/>
                          <a:latin typeface="+mn-lt"/>
                          <a:ea typeface="Yu Mincho"/>
                          <a:cs typeface="Arial"/>
                        </a:rPr>
                        <a:t>Presentation by </a:t>
                      </a:r>
                      <a:r>
                        <a:rPr lang="en-US" sz="1400" i="1" kern="1200" err="1">
                          <a:solidFill>
                            <a:schemeClr val="tx1"/>
                          </a:solidFill>
                          <a:effectLst/>
                          <a:latin typeface="+mn-lt"/>
                          <a:ea typeface="Yu Mincho"/>
                          <a:cs typeface="Arial"/>
                        </a:rPr>
                        <a:t>Cris</a:t>
                      </a:r>
                      <a:r>
                        <a:rPr lang="en-US" sz="1400" i="1" kern="1200">
                          <a:solidFill>
                            <a:schemeClr val="tx1"/>
                          </a:solidFill>
                          <a:effectLst/>
                          <a:latin typeface="+mn-lt"/>
                          <a:ea typeface="Yu Mincho"/>
                          <a:cs typeface="Arial"/>
                        </a:rPr>
                        <a:t> Liban, Chief Sustainability Officer, LA Metro </a:t>
                      </a:r>
                      <a:endParaRPr lang="en-US" sz="1400" i="1" kern="1200">
                        <a:solidFill>
                          <a:srgbClr val="FF0000"/>
                        </a:solidFill>
                        <a:effectLst/>
                        <a:latin typeface="+mn-lt"/>
                        <a:ea typeface="Yu Mincho"/>
                        <a:cs typeface="Arial"/>
                      </a:endParaRPr>
                    </a:p>
                    <a:p>
                      <a:pPr marL="396875" marR="91440" lvl="0" indent="-220345" algn="l" rtl="0" eaLnBrk="1" fontAlgn="auto" latinLnBrk="0" hangingPunct="1">
                        <a:lnSpc>
                          <a:spcPct val="100000"/>
                        </a:lnSpc>
                        <a:spcBef>
                          <a:spcPts val="0"/>
                        </a:spcBef>
                        <a:spcAft>
                          <a:spcPts val="0"/>
                        </a:spcAft>
                        <a:buClrTx/>
                        <a:buSzTx/>
                        <a:buFontTx/>
                        <a:buAutoNum type="romanLcPeriod"/>
                      </a:pPr>
                      <a:r>
                        <a:rPr lang="en-US" sz="1400" kern="1200">
                          <a:solidFill>
                            <a:schemeClr val="tx1"/>
                          </a:solidFill>
                          <a:effectLst/>
                          <a:latin typeface="+mn-lt"/>
                          <a:ea typeface="Yu Mincho"/>
                          <a:cs typeface="Arial"/>
                        </a:rPr>
                        <a:t>Presentation (10 mins)</a:t>
                      </a:r>
                    </a:p>
                    <a:p>
                      <a:pPr marL="396875" marR="91440" lvl="0" indent="-220345" algn="l">
                        <a:lnSpc>
                          <a:spcPct val="100000"/>
                        </a:lnSpc>
                        <a:spcBef>
                          <a:spcPts val="0"/>
                        </a:spcBef>
                        <a:spcAft>
                          <a:spcPts val="0"/>
                        </a:spcAft>
                        <a:buClrTx/>
                        <a:buSzTx/>
                        <a:buFontTx/>
                        <a:buAutoNum type="romanLcPeriod"/>
                      </a:pPr>
                      <a:endParaRPr lang="en-US" sz="600" kern="1200">
                        <a:solidFill>
                          <a:schemeClr val="tx1"/>
                        </a:solidFill>
                        <a:effectLst/>
                        <a:latin typeface="+mn-lt"/>
                        <a:ea typeface="Yu Mincho"/>
                        <a:cs typeface="Arial"/>
                      </a:endParaRPr>
                    </a:p>
                    <a:p>
                      <a:pPr marL="396875" marR="91440" lvl="0" indent="-220345" algn="l" rtl="0" eaLnBrk="1" fontAlgn="auto" latinLnBrk="0" hangingPunct="1">
                        <a:lnSpc>
                          <a:spcPct val="100000"/>
                        </a:lnSpc>
                        <a:spcBef>
                          <a:spcPts val="0"/>
                        </a:spcBef>
                        <a:spcAft>
                          <a:spcPts val="0"/>
                        </a:spcAft>
                        <a:buClrTx/>
                        <a:buSzTx/>
                        <a:buFontTx/>
                        <a:buAutoNum type="romanLcPeriod"/>
                      </a:pPr>
                      <a:r>
                        <a:rPr lang="en-US" sz="1400" kern="1200">
                          <a:solidFill>
                            <a:schemeClr val="tx1"/>
                          </a:solidFill>
                          <a:effectLst/>
                          <a:latin typeface="+mn-lt"/>
                          <a:ea typeface="Yu Mincho"/>
                          <a:cs typeface="Arial"/>
                        </a:rPr>
                        <a:t>Discussion (10 mins)</a:t>
                      </a:r>
                    </a:p>
                    <a:p>
                      <a:pPr marL="176530" marR="91440" lvl="0" indent="0" algn="l" rtl="0" eaLnBrk="1" fontAlgn="auto" latinLnBrk="0" hangingPunct="1">
                        <a:lnSpc>
                          <a:spcPct val="100000"/>
                        </a:lnSpc>
                        <a:spcBef>
                          <a:spcPts val="0"/>
                        </a:spcBef>
                        <a:spcAft>
                          <a:spcPts val="0"/>
                        </a:spcAft>
                        <a:buClrTx/>
                        <a:buSzTx/>
                        <a:buFontTx/>
                        <a:buNone/>
                      </a:pPr>
                      <a:endParaRPr lang="en-US" sz="1000" b="1" kern="1200">
                        <a:solidFill>
                          <a:schemeClr val="tx1"/>
                        </a:solidFill>
                        <a:effectLst/>
                        <a:latin typeface="+mn-lt"/>
                        <a:ea typeface="Yu Mincho"/>
                        <a:cs typeface="Arial"/>
                      </a:endParaRPr>
                    </a:p>
                    <a:p>
                      <a:pPr marL="0" marR="91440" lvl="0" indent="0" algn="l" defTabSz="914400" rtl="0" eaLnBrk="1" fontAlgn="auto" latinLnBrk="0" hangingPunct="1">
                        <a:lnSpc>
                          <a:spcPct val="100000"/>
                        </a:lnSpc>
                        <a:spcBef>
                          <a:spcPts val="0"/>
                        </a:spcBef>
                        <a:spcAft>
                          <a:spcPts val="0"/>
                        </a:spcAft>
                        <a:buClrTx/>
                        <a:buSzTx/>
                        <a:buFontTx/>
                        <a:buNone/>
                      </a:pPr>
                      <a:r>
                        <a:rPr lang="en-US" sz="1600" b="1" kern="1200">
                          <a:solidFill>
                            <a:schemeClr val="tx1"/>
                          </a:solidFill>
                          <a:effectLst/>
                          <a:latin typeface="+mn-lt"/>
                          <a:ea typeface="Yu Mincho"/>
                          <a:cs typeface="Arial"/>
                        </a:rPr>
                        <a:t>Closing Remarks and Upcoming Meetings</a:t>
                      </a:r>
                    </a:p>
                    <a:p>
                      <a:pPr marL="0" marR="0" lvl="0" indent="-28702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600" b="1" kern="1200">
                        <a:solidFill>
                          <a:schemeClr val="tx1"/>
                        </a:solidFill>
                        <a:effectLst/>
                        <a:latin typeface="+mn-lt"/>
                        <a:ea typeface="Calibri" panose="020F0502020204030204" pitchFamily="34" charset="0"/>
                        <a:cs typeface="Arial"/>
                      </a:endParaRPr>
                    </a:p>
                    <a:p>
                      <a:pPr marL="0" marR="0" lvl="0" indent="-28702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b="1" kern="1200">
                          <a:solidFill>
                            <a:schemeClr val="tx1"/>
                          </a:solidFill>
                          <a:effectLst/>
                          <a:latin typeface="+mn-lt"/>
                          <a:ea typeface="Calibri"/>
                          <a:cs typeface="Arial"/>
                        </a:rPr>
                        <a:t>Adjournment</a:t>
                      </a:r>
                    </a:p>
                  </a:txBody>
                  <a:tcPr marL="42098" marR="42098" marT="0" marB="0">
                    <a:lnL>
                      <a:noFill/>
                    </a:lnL>
                    <a:lnR>
                      <a:noFill/>
                    </a:lnR>
                    <a:lnT>
                      <a:noFill/>
                    </a:lnT>
                    <a:lnB>
                      <a:noFill/>
                    </a:lnB>
                  </a:tcPr>
                </a:tc>
                <a:extLst>
                  <a:ext uri="{0D108BD9-81ED-4DB2-BD59-A6C34878D82A}">
                    <a16:rowId xmlns:a16="http://schemas.microsoft.com/office/drawing/2014/main" val="2643615021"/>
                  </a:ext>
                </a:extLst>
              </a:tr>
            </a:tbl>
          </a:graphicData>
        </a:graphic>
      </p:graphicFrame>
    </p:spTree>
    <p:extLst>
      <p:ext uri="{BB962C8B-B14F-4D97-AF65-F5344CB8AC3E}">
        <p14:creationId xmlns:p14="http://schemas.microsoft.com/office/powerpoint/2010/main" val="25695480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884A5F-C809-1940-A1C6-BAA26DFD1C84}"/>
              </a:ext>
            </a:extLst>
          </p:cNvPr>
          <p:cNvSpPr>
            <a:spLocks noGrp="1"/>
          </p:cNvSpPr>
          <p:nvPr>
            <p:ph type="title"/>
          </p:nvPr>
        </p:nvSpPr>
        <p:spPr/>
        <p:txBody>
          <a:bodyPr/>
          <a:lstStyle/>
          <a:p>
            <a:r>
              <a:rPr lang="en-US"/>
              <a:t>Stay connected to this project</a:t>
            </a:r>
            <a:endParaRPr lang="en-US" i="1"/>
          </a:p>
        </p:txBody>
      </p:sp>
      <p:sp>
        <p:nvSpPr>
          <p:cNvPr id="2" name="Slide Number Placeholder 1">
            <a:extLst>
              <a:ext uri="{FF2B5EF4-FFF2-40B4-BE49-F238E27FC236}">
                <a16:creationId xmlns:a16="http://schemas.microsoft.com/office/drawing/2014/main" id="{1CB73D7E-EA03-974B-95A5-C9659F83ED06}"/>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B076DE4-D9DC-C24E-AA36-09096C494ABA}"/>
              </a:ext>
            </a:extLst>
          </p:cNvPr>
          <p:cNvPicPr>
            <a:picLocks noChangeAspect="1"/>
          </p:cNvPicPr>
          <p:nvPr/>
        </p:nvPicPr>
        <p:blipFill>
          <a:blip r:embed="rId3"/>
          <a:stretch>
            <a:fillRect/>
          </a:stretch>
        </p:blipFill>
        <p:spPr>
          <a:xfrm>
            <a:off x="2857775" y="993158"/>
            <a:ext cx="695592" cy="556528"/>
          </a:xfrm>
          <a:prstGeom prst="rect">
            <a:avLst/>
          </a:prstGeom>
        </p:spPr>
      </p:pic>
      <p:pic>
        <p:nvPicPr>
          <p:cNvPr id="5" name="Picture 4">
            <a:extLst>
              <a:ext uri="{FF2B5EF4-FFF2-40B4-BE49-F238E27FC236}">
                <a16:creationId xmlns:a16="http://schemas.microsoft.com/office/drawing/2014/main" id="{7142276B-01BB-3E45-9966-12D656721315}"/>
              </a:ext>
            </a:extLst>
          </p:cNvPr>
          <p:cNvPicPr>
            <a:picLocks noChangeAspect="1"/>
          </p:cNvPicPr>
          <p:nvPr/>
        </p:nvPicPr>
        <p:blipFill>
          <a:blip r:embed="rId4"/>
          <a:srcRect/>
          <a:stretch/>
        </p:blipFill>
        <p:spPr>
          <a:xfrm>
            <a:off x="2996839" y="3118384"/>
            <a:ext cx="556528" cy="556528"/>
          </a:xfrm>
          <a:prstGeom prst="rect">
            <a:avLst/>
          </a:prstGeom>
        </p:spPr>
      </p:pic>
      <p:pic>
        <p:nvPicPr>
          <p:cNvPr id="6" name="Picture 5">
            <a:extLst>
              <a:ext uri="{FF2B5EF4-FFF2-40B4-BE49-F238E27FC236}">
                <a16:creationId xmlns:a16="http://schemas.microsoft.com/office/drawing/2014/main" id="{F41EEB55-FE1E-7344-851C-7C1D463ECA50}"/>
              </a:ext>
            </a:extLst>
          </p:cNvPr>
          <p:cNvPicPr>
            <a:picLocks noChangeAspect="1"/>
          </p:cNvPicPr>
          <p:nvPr/>
        </p:nvPicPr>
        <p:blipFill>
          <a:blip r:embed="rId5"/>
          <a:srcRect/>
          <a:stretch/>
        </p:blipFill>
        <p:spPr>
          <a:xfrm>
            <a:off x="2980062" y="3819576"/>
            <a:ext cx="556528" cy="556528"/>
          </a:xfrm>
          <a:prstGeom prst="rect">
            <a:avLst/>
          </a:prstGeom>
        </p:spPr>
      </p:pic>
      <p:pic>
        <p:nvPicPr>
          <p:cNvPr id="7" name="Picture 6">
            <a:extLst>
              <a:ext uri="{FF2B5EF4-FFF2-40B4-BE49-F238E27FC236}">
                <a16:creationId xmlns:a16="http://schemas.microsoft.com/office/drawing/2014/main" id="{54EA6FA3-1239-C847-9F4D-B548F6A3C097}"/>
              </a:ext>
            </a:extLst>
          </p:cNvPr>
          <p:cNvPicPr>
            <a:picLocks noChangeAspect="1"/>
          </p:cNvPicPr>
          <p:nvPr/>
        </p:nvPicPr>
        <p:blipFill>
          <a:blip r:embed="rId6"/>
          <a:srcRect/>
          <a:stretch/>
        </p:blipFill>
        <p:spPr>
          <a:xfrm>
            <a:off x="2980062" y="4455499"/>
            <a:ext cx="556528" cy="556528"/>
          </a:xfrm>
          <a:prstGeom prst="rect">
            <a:avLst/>
          </a:prstGeom>
        </p:spPr>
      </p:pic>
      <p:pic>
        <p:nvPicPr>
          <p:cNvPr id="8" name="Picture 7">
            <a:extLst>
              <a:ext uri="{FF2B5EF4-FFF2-40B4-BE49-F238E27FC236}">
                <a16:creationId xmlns:a16="http://schemas.microsoft.com/office/drawing/2014/main" id="{B234EB8E-1C8E-5F42-8582-8D82DBF19CB8}"/>
              </a:ext>
            </a:extLst>
          </p:cNvPr>
          <p:cNvPicPr>
            <a:picLocks noChangeAspect="1"/>
          </p:cNvPicPr>
          <p:nvPr/>
        </p:nvPicPr>
        <p:blipFill>
          <a:blip r:embed="rId7"/>
          <a:srcRect/>
          <a:stretch/>
        </p:blipFill>
        <p:spPr>
          <a:xfrm>
            <a:off x="2980062" y="5121469"/>
            <a:ext cx="556528" cy="556528"/>
          </a:xfrm>
          <a:prstGeom prst="rect">
            <a:avLst/>
          </a:prstGeom>
        </p:spPr>
      </p:pic>
      <p:pic>
        <p:nvPicPr>
          <p:cNvPr id="9" name="Picture 8">
            <a:extLst>
              <a:ext uri="{FF2B5EF4-FFF2-40B4-BE49-F238E27FC236}">
                <a16:creationId xmlns:a16="http://schemas.microsoft.com/office/drawing/2014/main" id="{F810D9B4-5298-CC4B-88C6-1EED08DC2106}"/>
              </a:ext>
            </a:extLst>
          </p:cNvPr>
          <p:cNvPicPr>
            <a:picLocks noChangeAspect="1"/>
          </p:cNvPicPr>
          <p:nvPr/>
        </p:nvPicPr>
        <p:blipFill>
          <a:blip r:embed="rId8"/>
          <a:srcRect/>
          <a:stretch/>
        </p:blipFill>
        <p:spPr>
          <a:xfrm>
            <a:off x="2996839" y="5833859"/>
            <a:ext cx="556528" cy="556528"/>
          </a:xfrm>
          <a:prstGeom prst="rect">
            <a:avLst/>
          </a:prstGeom>
        </p:spPr>
      </p:pic>
      <p:sp>
        <p:nvSpPr>
          <p:cNvPr id="10" name="TextBox 9">
            <a:extLst>
              <a:ext uri="{FF2B5EF4-FFF2-40B4-BE49-F238E27FC236}">
                <a16:creationId xmlns:a16="http://schemas.microsoft.com/office/drawing/2014/main" id="{6135C771-D280-374C-B070-2134A99458EB}"/>
              </a:ext>
            </a:extLst>
          </p:cNvPr>
          <p:cNvSpPr txBox="1"/>
          <p:nvPr/>
        </p:nvSpPr>
        <p:spPr>
          <a:xfrm>
            <a:off x="3600002" y="993158"/>
            <a:ext cx="8392152" cy="1938992"/>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Michael Cano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Executive Officer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Countywide Planning &amp; Development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0">
                <a:solidFill>
                  <a:srgbClr val="000000"/>
                </a:solidFill>
                <a:latin typeface="Calibri" panose="020F0502020204030204"/>
              </a:rPr>
              <a:t>LA Metro</a:t>
            </a: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0"/>
              <a:t>One Gateway Plaza, MS 99-13-1</a:t>
            </a:r>
            <a:br>
              <a:rPr lang="en-US" sz="2000"/>
            </a:br>
            <a:r>
              <a:rPr lang="en-US" sz="2000"/>
              <a:t>Los Angeles, CA 90012</a:t>
            </a:r>
            <a:endPar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ECA2E31C-4A55-C844-817A-6C712677C501}"/>
              </a:ext>
            </a:extLst>
          </p:cNvPr>
          <p:cNvSpPr txBox="1"/>
          <p:nvPr/>
        </p:nvSpPr>
        <p:spPr>
          <a:xfrm>
            <a:off x="3543647" y="3108942"/>
            <a:ext cx="7113872" cy="32316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Calibri" panose="020F0502020204030204"/>
                <a:ea typeface="+mn-ea"/>
                <a:cs typeface="+mn-cs"/>
              </a:rPr>
              <a:t>213.418.3010 W</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Calibri" panose="020F0502020204030204"/>
                <a:ea typeface="+mn-ea"/>
                <a:cs typeface="+mn-cs"/>
              </a:rPr>
              <a:t>213.305.0423 C</a:t>
            </a:r>
            <a:endParaRPr kumimoji="0" lang="en-US" sz="800" b="0" i="1"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1600"/>
              </a:spcBef>
              <a:spcAft>
                <a:spcPts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Calibri" panose="020F0502020204030204"/>
                <a:ea typeface="+mn-ea"/>
                <a:cs typeface="+mn-cs"/>
                <a:hlinkClick r:id="rId9"/>
              </a:rPr>
              <a:t>710corridor@metro.net</a:t>
            </a:r>
            <a:r>
              <a:rPr kumimoji="0" lang="en-US" sz="2000" b="0" i="1" u="none" strike="noStrike" kern="1200" cap="none" spc="0" normalizeH="0" baseline="0" noProof="0">
                <a:ln>
                  <a:noFill/>
                </a:ln>
                <a:solidFill>
                  <a:srgbClr val="000000"/>
                </a:solidFill>
                <a:effectLst/>
                <a:uLnTx/>
                <a:uFillTx/>
                <a:latin typeface="Calibri" panose="020F0502020204030204"/>
                <a:ea typeface="+mn-ea"/>
                <a:cs typeface="+mn-cs"/>
              </a:rPr>
              <a:t>                                                                                                                                                                  </a:t>
            </a:r>
            <a:endParaRPr kumimoji="0" lang="en-US"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1600"/>
              </a:spcBef>
              <a:spcAft>
                <a:spcPts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Calibri" panose="020F0502020204030204"/>
                <a:ea typeface="+mn-ea"/>
                <a:cs typeface="+mn-cs"/>
                <a:hlinkClick r:id="rId10"/>
              </a:rPr>
              <a:t>https://www.metro.net/projects/lb-ela-corridor-plan/</a:t>
            </a:r>
            <a:endParaRPr kumimoji="0" lang="en-US" sz="2000" b="0" i="1"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1600"/>
              </a:spcBef>
              <a:spcAft>
                <a:spcPts val="0"/>
              </a:spcAft>
              <a:buClrTx/>
              <a:buSzTx/>
              <a:buFontTx/>
              <a:buNone/>
              <a:tabLst/>
              <a:defRPr/>
            </a:pPr>
            <a:r>
              <a:rPr kumimoji="0" lang="en-US" sz="300" b="0" i="1" u="none" strike="noStrike" kern="1200" cap="none" spc="0" normalizeH="0" baseline="0" noProof="0">
                <a:ln>
                  <a:noFill/>
                </a:ln>
                <a:solidFill>
                  <a:srgbClr val="000000"/>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1600"/>
              </a:spcBef>
              <a:spcAft>
                <a:spcPts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Calibri" panose="020F0502020204030204"/>
                <a:ea typeface="+mn-ea"/>
                <a:cs typeface="+mn-cs"/>
              </a:rPr>
              <a:t>@metrolosangeles</a:t>
            </a:r>
          </a:p>
          <a:p>
            <a:pPr marL="0" marR="0" lvl="0" indent="0" algn="l" defTabSz="457200" rtl="0" eaLnBrk="1" fontAlgn="auto" latinLnBrk="0" hangingPunct="1">
              <a:lnSpc>
                <a:spcPct val="100000"/>
              </a:lnSpc>
              <a:spcBef>
                <a:spcPts val="1600"/>
              </a:spcBef>
              <a:spcAft>
                <a:spcPts val="0"/>
              </a:spcAft>
              <a:buClrTx/>
              <a:buSzTx/>
              <a:buFontTx/>
              <a:buNone/>
              <a:tabLst/>
              <a:defRPr/>
            </a:pPr>
            <a:endParaRPr kumimoji="0" lang="en-US" sz="1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1600"/>
              </a:spcBef>
              <a:spcAft>
                <a:spcPts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Calibri" panose="020F0502020204030204"/>
                <a:ea typeface="+mn-ea"/>
                <a:cs typeface="+mn-cs"/>
              </a:rPr>
              <a:t>losangelesmetro</a:t>
            </a:r>
            <a:endPar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13" name="Picture 6" descr="Logo, company name&#10;&#10;Description automatically generated">
            <a:extLst>
              <a:ext uri="{FF2B5EF4-FFF2-40B4-BE49-F238E27FC236}">
                <a16:creationId xmlns:a16="http://schemas.microsoft.com/office/drawing/2014/main" id="{595EB34E-BA02-EA8E-1196-C6768BE315E1}"/>
              </a:ext>
            </a:extLst>
          </p:cNvPr>
          <p:cNvPicPr>
            <a:picLocks noChangeAspect="1"/>
          </p:cNvPicPr>
          <p:nvPr/>
        </p:nvPicPr>
        <p:blipFill>
          <a:blip r:embed="rId11"/>
          <a:stretch>
            <a:fillRect/>
          </a:stretch>
        </p:blipFill>
        <p:spPr>
          <a:xfrm>
            <a:off x="296173" y="6074253"/>
            <a:ext cx="1952446" cy="546701"/>
          </a:xfrm>
          <a:prstGeom prst="rect">
            <a:avLst/>
          </a:prstGeom>
        </p:spPr>
      </p:pic>
      <p:grpSp>
        <p:nvGrpSpPr>
          <p:cNvPr id="14" name="Group 13">
            <a:extLst>
              <a:ext uri="{FF2B5EF4-FFF2-40B4-BE49-F238E27FC236}">
                <a16:creationId xmlns:a16="http://schemas.microsoft.com/office/drawing/2014/main" id="{A0701316-C43E-4E16-9051-1A9E9EF65D27}"/>
              </a:ext>
            </a:extLst>
          </p:cNvPr>
          <p:cNvGrpSpPr/>
          <p:nvPr/>
        </p:nvGrpSpPr>
        <p:grpSpPr>
          <a:xfrm>
            <a:off x="473196" y="6150597"/>
            <a:ext cx="1457119" cy="470357"/>
            <a:chOff x="2085360" y="5841270"/>
            <a:chExt cx="1457119" cy="470357"/>
          </a:xfrm>
        </p:grpSpPr>
        <p:sp>
          <p:nvSpPr>
            <p:cNvPr id="15" name="Rectangle 14">
              <a:extLst>
                <a:ext uri="{FF2B5EF4-FFF2-40B4-BE49-F238E27FC236}">
                  <a16:creationId xmlns:a16="http://schemas.microsoft.com/office/drawing/2014/main" id="{3BEBB68F-321A-44BC-8A34-ED0E5C9ABA1A}"/>
                </a:ext>
              </a:extLst>
            </p:cNvPr>
            <p:cNvSpPr/>
            <p:nvPr/>
          </p:nvSpPr>
          <p:spPr>
            <a:xfrm>
              <a:off x="2085360" y="5841270"/>
              <a:ext cx="1457119" cy="4703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135A6A4C-5DBE-441A-B055-10C942F42C0E}"/>
                </a:ext>
              </a:extLst>
            </p:cNvPr>
            <p:cNvGrpSpPr/>
            <p:nvPr/>
          </p:nvGrpSpPr>
          <p:grpSpPr>
            <a:xfrm>
              <a:off x="2154894" y="5873388"/>
              <a:ext cx="1387585" cy="406123"/>
              <a:chOff x="299780" y="6166127"/>
              <a:chExt cx="1387585" cy="406123"/>
            </a:xfrm>
          </p:grpSpPr>
          <p:pic>
            <p:nvPicPr>
              <p:cNvPr id="17" name="Picture 16" descr="Logo&#10;&#10;Description automatically generated">
                <a:extLst>
                  <a:ext uri="{FF2B5EF4-FFF2-40B4-BE49-F238E27FC236}">
                    <a16:creationId xmlns:a16="http://schemas.microsoft.com/office/drawing/2014/main" id="{61DEFF4D-1B2E-4DE7-8B2A-26B24156F8BC}"/>
                  </a:ext>
                </a:extLst>
              </p:cNvPr>
              <p:cNvPicPr>
                <a:picLocks noChangeAspect="1"/>
              </p:cNvPicPr>
              <p:nvPr/>
            </p:nvPicPr>
            <p:blipFill>
              <a:blip r:embed="rId12"/>
              <a:stretch>
                <a:fillRect/>
              </a:stretch>
            </p:blipFill>
            <p:spPr>
              <a:xfrm>
                <a:off x="299780" y="6166127"/>
                <a:ext cx="406123" cy="406123"/>
              </a:xfrm>
              <a:prstGeom prst="rect">
                <a:avLst/>
              </a:prstGeom>
            </p:spPr>
          </p:pic>
          <p:pic>
            <p:nvPicPr>
              <p:cNvPr id="18" name="Picture 17" descr="Shape&#10;&#10;Description automatically generated with medium confidence">
                <a:extLst>
                  <a:ext uri="{FF2B5EF4-FFF2-40B4-BE49-F238E27FC236}">
                    <a16:creationId xmlns:a16="http://schemas.microsoft.com/office/drawing/2014/main" id="{B9DD5BC3-08C5-4A2F-94D8-7633FF1F5467}"/>
                  </a:ext>
                </a:extLst>
              </p:cNvPr>
              <p:cNvPicPr>
                <a:picLocks noChangeAspect="1"/>
              </p:cNvPicPr>
              <p:nvPr/>
            </p:nvPicPr>
            <p:blipFill>
              <a:blip r:embed="rId13"/>
              <a:stretch>
                <a:fillRect/>
              </a:stretch>
            </p:blipFill>
            <p:spPr>
              <a:xfrm>
                <a:off x="672497" y="6223259"/>
                <a:ext cx="1014868" cy="297998"/>
              </a:xfrm>
              <a:prstGeom prst="rect">
                <a:avLst/>
              </a:prstGeom>
            </p:spPr>
          </p:pic>
        </p:grpSp>
      </p:grpSp>
    </p:spTree>
    <p:extLst>
      <p:ext uri="{BB962C8B-B14F-4D97-AF65-F5344CB8AC3E}">
        <p14:creationId xmlns:p14="http://schemas.microsoft.com/office/powerpoint/2010/main" val="7800411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707886"/>
          </a:xfrm>
          <a:prstGeom prst="rect">
            <a:avLst/>
          </a:prstGeom>
          <a:solidFill>
            <a:srgbClr val="00B4BD"/>
          </a:solid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Calibri" panose="020F0502020204030204"/>
                <a:ea typeface="+mn-ea"/>
                <a:cs typeface="Calibri"/>
              </a:rPr>
              <a:t>Thank you!</a:t>
            </a:r>
          </a:p>
        </p:txBody>
      </p:sp>
    </p:spTree>
    <p:extLst>
      <p:ext uri="{BB962C8B-B14F-4D97-AF65-F5344CB8AC3E}">
        <p14:creationId xmlns:p14="http://schemas.microsoft.com/office/powerpoint/2010/main" val="42499132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48489A7-A345-254A-A2A7-86C1772623F1}"/>
              </a:ext>
            </a:extLst>
          </p:cNvPr>
          <p:cNvSpPr txBox="1"/>
          <p:nvPr/>
        </p:nvSpPr>
        <p:spPr>
          <a:xfrm>
            <a:off x="3488645" y="2967335"/>
            <a:ext cx="4966922" cy="461665"/>
          </a:xfrm>
          <a:prstGeom prst="rect">
            <a:avLst/>
          </a:prstGeom>
          <a:noFill/>
        </p:spPr>
        <p:txBody>
          <a:bodyPr wrap="square" rtlCol="0">
            <a:spAutoFit/>
          </a:bodyPr>
          <a:lstStyle/>
          <a:p>
            <a:pPr>
              <a:spcAft>
                <a:spcPts val="600"/>
              </a:spcAft>
            </a:pPr>
            <a:r>
              <a:rPr lang="en-US" sz="2400" i="1">
                <a:solidFill>
                  <a:schemeClr val="bg1"/>
                </a:solidFill>
              </a:rPr>
              <a:t>We will begin in a few moments.</a:t>
            </a:r>
          </a:p>
        </p:txBody>
      </p:sp>
      <p:sp>
        <p:nvSpPr>
          <p:cNvPr id="4" name="TextBox 3">
            <a:extLst>
              <a:ext uri="{FF2B5EF4-FFF2-40B4-BE49-F238E27FC236}">
                <a16:creationId xmlns:a16="http://schemas.microsoft.com/office/drawing/2014/main" id="{28B15CDB-1E7E-B146-BDFC-1A6C040A7E80}"/>
              </a:ext>
            </a:extLst>
          </p:cNvPr>
          <p:cNvSpPr txBox="1"/>
          <p:nvPr/>
        </p:nvSpPr>
        <p:spPr>
          <a:xfrm>
            <a:off x="7673408" y="4950134"/>
            <a:ext cx="3972447" cy="1631216"/>
          </a:xfrm>
          <a:prstGeom prst="rect">
            <a:avLst/>
          </a:prstGeom>
          <a:noFill/>
        </p:spPr>
        <p:txBody>
          <a:bodyPr wrap="square" lIns="91440" tIns="45720" rIns="91440" bIns="45720" rtlCol="0" anchor="t">
            <a:spAutoFit/>
          </a:bodyPr>
          <a:lstStyle/>
          <a:p>
            <a:r>
              <a:rPr lang="en-US" sz="2000" b="1">
                <a:solidFill>
                  <a:schemeClr val="bg1"/>
                </a:solidFill>
                <a:ea typeface="+mn-lt"/>
                <a:cs typeface="+mn-lt"/>
              </a:rPr>
              <a:t>LB-ELA Task Force </a:t>
            </a:r>
            <a:endParaRPr lang="en-US" sz="2000">
              <a:solidFill>
                <a:schemeClr val="bg1"/>
              </a:solidFill>
              <a:ea typeface="+mn-lt"/>
              <a:cs typeface="+mn-lt"/>
            </a:endParaRPr>
          </a:p>
          <a:p>
            <a:r>
              <a:rPr lang="en-US" sz="2000" b="1">
                <a:solidFill>
                  <a:schemeClr val="bg1"/>
                </a:solidFill>
                <a:ea typeface="+mn-lt"/>
                <a:cs typeface="+mn-lt"/>
              </a:rPr>
              <a:t>Zero-Emission Truck Working Group</a:t>
            </a:r>
            <a:endParaRPr lang="en-US" sz="2000">
              <a:solidFill>
                <a:schemeClr val="bg1"/>
              </a:solidFill>
              <a:ea typeface="+mn-lt"/>
              <a:cs typeface="+mn-lt"/>
            </a:endParaRPr>
          </a:p>
          <a:p>
            <a:r>
              <a:rPr lang="en-US" sz="2000" b="1">
                <a:solidFill>
                  <a:schemeClr val="bg1"/>
                </a:solidFill>
                <a:ea typeface="+mn-lt"/>
                <a:cs typeface="+mn-lt"/>
              </a:rPr>
              <a:t>Meeting #13</a:t>
            </a:r>
            <a:endParaRPr lang="en-US" sz="2000">
              <a:solidFill>
                <a:schemeClr val="bg1"/>
              </a:solidFill>
              <a:ea typeface="+mn-lt"/>
              <a:cs typeface="+mn-lt"/>
            </a:endParaRPr>
          </a:p>
          <a:p>
            <a:r>
              <a:rPr lang="en-US" sz="2000">
                <a:solidFill>
                  <a:schemeClr val="bg1"/>
                </a:solidFill>
                <a:ea typeface="+mn-lt"/>
                <a:cs typeface="+mn-lt"/>
              </a:rPr>
              <a:t>February 21, 2023</a:t>
            </a:r>
          </a:p>
          <a:p>
            <a:pPr>
              <a:spcAft>
                <a:spcPts val="600"/>
              </a:spcAft>
            </a:pPr>
            <a:endParaRPr lang="en-US" sz="2000" b="1">
              <a:solidFill>
                <a:schemeClr val="bg1"/>
              </a:solidFill>
              <a:cs typeface="Calibri"/>
            </a:endParaRPr>
          </a:p>
        </p:txBody>
      </p:sp>
    </p:spTree>
    <p:extLst>
      <p:ext uri="{BB962C8B-B14F-4D97-AF65-F5344CB8AC3E}">
        <p14:creationId xmlns:p14="http://schemas.microsoft.com/office/powerpoint/2010/main" val="30156807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2A076-3AF5-1549-9640-55A0BE694BA2}"/>
              </a:ext>
            </a:extLst>
          </p:cNvPr>
          <p:cNvSpPr>
            <a:spLocks noGrp="1"/>
          </p:cNvSpPr>
          <p:nvPr>
            <p:ph type="title"/>
          </p:nvPr>
        </p:nvSpPr>
        <p:spPr/>
        <p:txBody>
          <a:bodyPr/>
          <a:lstStyle/>
          <a:p>
            <a:r>
              <a:rPr lang="en-US"/>
              <a:t>Facilitator</a:t>
            </a:r>
            <a:endParaRPr lang="en-US" i="1"/>
          </a:p>
        </p:txBody>
      </p:sp>
      <p:sp>
        <p:nvSpPr>
          <p:cNvPr id="4" name="Slide Number Placeholder 3">
            <a:extLst>
              <a:ext uri="{FF2B5EF4-FFF2-40B4-BE49-F238E27FC236}">
                <a16:creationId xmlns:a16="http://schemas.microsoft.com/office/drawing/2014/main" id="{6CAAFC58-8A40-6A45-B35A-E8076B5C570E}"/>
              </a:ext>
            </a:extLst>
          </p:cNvPr>
          <p:cNvSpPr>
            <a:spLocks noGrp="1"/>
          </p:cNvSpPr>
          <p:nvPr>
            <p:ph type="sldNum" sz="quarter" idx="12"/>
          </p:nvPr>
        </p:nvSpPr>
        <p:spPr>
          <a:xfrm>
            <a:off x="9315796" y="6389688"/>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7" name="Picture 6" descr="A person holding a tree branch&#10;&#10;Description automatically generated with low confidence">
            <a:extLst>
              <a:ext uri="{FF2B5EF4-FFF2-40B4-BE49-F238E27FC236}">
                <a16:creationId xmlns:a16="http://schemas.microsoft.com/office/drawing/2014/main" id="{0529F0A5-E3CE-405D-89E7-487CDDFB7233}"/>
              </a:ext>
            </a:extLst>
          </p:cNvPr>
          <p:cNvPicPr>
            <a:picLocks noChangeAspect="1"/>
          </p:cNvPicPr>
          <p:nvPr/>
        </p:nvPicPr>
        <p:blipFill rotWithShape="1">
          <a:blip r:embed="rId3">
            <a:grayscl/>
            <a:extLst>
              <a:ext uri="{28A0092B-C50C-407E-A947-70E740481C1C}">
                <a14:useLocalDpi xmlns:a14="http://schemas.microsoft.com/office/drawing/2010/main" val="0"/>
              </a:ext>
            </a:extLst>
          </a:blip>
          <a:srcRect l="21065" t="5509" r="44254" b="33927"/>
          <a:stretch/>
        </p:blipFill>
        <p:spPr>
          <a:xfrm>
            <a:off x="2424876" y="1804252"/>
            <a:ext cx="1946127" cy="2259292"/>
          </a:xfrm>
          <a:prstGeom prst="rect">
            <a:avLst/>
          </a:prstGeom>
        </p:spPr>
      </p:pic>
      <p:sp>
        <p:nvSpPr>
          <p:cNvPr id="8" name="TextBox 7">
            <a:extLst>
              <a:ext uri="{FF2B5EF4-FFF2-40B4-BE49-F238E27FC236}">
                <a16:creationId xmlns:a16="http://schemas.microsoft.com/office/drawing/2014/main" id="{C9D4065A-4268-442F-86C5-4FC39ED4E38B}"/>
              </a:ext>
            </a:extLst>
          </p:cNvPr>
          <p:cNvSpPr txBox="1"/>
          <p:nvPr/>
        </p:nvSpPr>
        <p:spPr>
          <a:xfrm>
            <a:off x="4457999" y="2904820"/>
            <a:ext cx="3570333" cy="584775"/>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alibri" panose="020F0502020204030204"/>
                <a:ea typeface="+mn-ea"/>
                <a:cs typeface="+mn-cs"/>
              </a:rPr>
              <a:t>Erika C.B. Morales</a:t>
            </a:r>
            <a:endParaRPr lang="en-US" sz="3200" b="1" i="0" u="none" strike="noStrike" kern="1200" cap="none" spc="0" normalizeH="0" baseline="0" noProof="0">
              <a:ln>
                <a:noFill/>
              </a:ln>
              <a:solidFill>
                <a:srgbClr val="000000"/>
              </a:solidFill>
              <a:effectLst/>
              <a:uLnTx/>
              <a:uFillTx/>
              <a:latin typeface="Calibri" panose="020F0502020204030204"/>
              <a:cs typeface="Calibri"/>
            </a:endParaRPr>
          </a:p>
        </p:txBody>
      </p:sp>
      <p:sp>
        <p:nvSpPr>
          <p:cNvPr id="9" name="TextBox 8">
            <a:extLst>
              <a:ext uri="{FF2B5EF4-FFF2-40B4-BE49-F238E27FC236}">
                <a16:creationId xmlns:a16="http://schemas.microsoft.com/office/drawing/2014/main" id="{59D4D7D0-BE5F-495B-AE30-C6BBEBAAC72D}"/>
              </a:ext>
            </a:extLst>
          </p:cNvPr>
          <p:cNvSpPr txBox="1"/>
          <p:nvPr/>
        </p:nvSpPr>
        <p:spPr>
          <a:xfrm>
            <a:off x="2334650" y="3540324"/>
            <a:ext cx="9988730" cy="523220"/>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Calibri" panose="020F0502020204030204"/>
                <a:ea typeface="+mn-ea"/>
                <a:cs typeface="Arial"/>
              </a:rPr>
              <a:t>Partner, Morales + Morales Partners</a:t>
            </a:r>
            <a:endParaRPr lang="en-US" sz="2800" b="0" i="0" u="none" strike="noStrike" kern="1200" cap="none" spc="0" normalizeH="0" baseline="0" noProof="0">
              <a:ln>
                <a:noFill/>
              </a:ln>
              <a:solidFill>
                <a:srgbClr val="000000"/>
              </a:solidFill>
              <a:effectLst/>
              <a:uLnTx/>
              <a:uFillTx/>
              <a:latin typeface="Calibri" panose="020F0502020204030204"/>
              <a:cs typeface="Arial"/>
            </a:endParaRPr>
          </a:p>
        </p:txBody>
      </p:sp>
    </p:spTree>
    <p:extLst>
      <p:ext uri="{BB962C8B-B14F-4D97-AF65-F5344CB8AC3E}">
        <p14:creationId xmlns:p14="http://schemas.microsoft.com/office/powerpoint/2010/main" val="15333821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2092881"/>
          </a:xfrm>
          <a:prstGeom prst="rect">
            <a:avLst/>
          </a:prstGeom>
          <a:solidFill>
            <a:srgbClr val="00B4BD"/>
          </a:solidFill>
        </p:spPr>
        <p:txBody>
          <a:bodyPr wrap="square" lIns="91440" tIns="45720" rIns="91440" bIns="45720" rtlCol="0" anchor="t">
            <a:spAutoFit/>
          </a:bodyPr>
          <a:lstStyle/>
          <a:p>
            <a:pPr algn="ctr">
              <a:spcAft>
                <a:spcPts val="600"/>
              </a:spcAft>
              <a:defRPr/>
            </a:pPr>
            <a:r>
              <a:rPr lang="en-US" sz="4000" b="1">
                <a:solidFill>
                  <a:srgbClr val="FFFFFF"/>
                </a:solidFill>
                <a:latin typeface="Calibri" panose="020F0502020204030204"/>
                <a:cs typeface="Calibri"/>
              </a:rPr>
              <a:t>Welcome, Agenda Review, and Purpose </a:t>
            </a:r>
            <a:endParaRPr lang="en-US">
              <a:solidFill>
                <a:srgbClr val="000000"/>
              </a:solidFill>
              <a:latin typeface="Calibri" panose="020F0502020204030204"/>
              <a:cs typeface="Calibri"/>
            </a:endParaRPr>
          </a:p>
          <a:p>
            <a:pPr algn="ctr">
              <a:spcAft>
                <a:spcPts val="600"/>
              </a:spcAft>
              <a:defRPr/>
            </a:pPr>
            <a:r>
              <a:rPr lang="en-US" sz="4000" i="1">
                <a:solidFill>
                  <a:srgbClr val="FFFFFF"/>
                </a:solidFill>
                <a:latin typeface="Calibri" panose="020F0502020204030204"/>
                <a:cs typeface="Calibri"/>
              </a:rPr>
              <a:t>of the</a:t>
            </a:r>
            <a:r>
              <a:rPr lang="en-US" sz="4000" b="1">
                <a:solidFill>
                  <a:srgbClr val="FFFFFF"/>
                </a:solidFill>
                <a:latin typeface="Calibri" panose="020F0502020204030204"/>
                <a:cs typeface="Calibri"/>
              </a:rPr>
              <a:t> </a:t>
            </a:r>
            <a:endParaRPr lang="en-US">
              <a:solidFill>
                <a:srgbClr val="000000"/>
              </a:solidFill>
              <a:latin typeface="Calibri" panose="020F0502020204030204"/>
              <a:cs typeface="Calibri"/>
            </a:endParaRPr>
          </a:p>
          <a:p>
            <a:pPr algn="ctr">
              <a:spcAft>
                <a:spcPts val="600"/>
              </a:spcAft>
              <a:defRPr/>
            </a:pPr>
            <a:r>
              <a:rPr lang="en-US" sz="4000" b="1">
                <a:solidFill>
                  <a:srgbClr val="FFFFFF"/>
                </a:solidFill>
                <a:latin typeface="Calibri" panose="020F0502020204030204"/>
                <a:cs typeface="Calibri"/>
              </a:rPr>
              <a:t>Zero-Emission Truck (ZET) Working Group </a:t>
            </a:r>
            <a:endParaRPr lang="en-US">
              <a:cs typeface="Calibri"/>
            </a:endParaRPr>
          </a:p>
        </p:txBody>
      </p:sp>
    </p:spTree>
    <p:extLst>
      <p:ext uri="{BB962C8B-B14F-4D97-AF65-F5344CB8AC3E}">
        <p14:creationId xmlns:p14="http://schemas.microsoft.com/office/powerpoint/2010/main" val="8017342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184A1-DE27-7A45-9B31-C720E8E84AFE}"/>
              </a:ext>
            </a:extLst>
          </p:cNvPr>
          <p:cNvSpPr>
            <a:spLocks noGrp="1"/>
          </p:cNvSpPr>
          <p:nvPr>
            <p:ph type="title"/>
          </p:nvPr>
        </p:nvSpPr>
        <p:spPr>
          <a:xfrm>
            <a:off x="337705" y="320385"/>
            <a:ext cx="9045633" cy="429145"/>
          </a:xfrm>
        </p:spPr>
        <p:txBody>
          <a:bodyPr/>
          <a:lstStyle/>
          <a:p>
            <a:r>
              <a:rPr lang="en-US"/>
              <a:t>Detailed Agenda</a:t>
            </a:r>
          </a:p>
        </p:txBody>
      </p:sp>
      <p:sp>
        <p:nvSpPr>
          <p:cNvPr id="4" name="Slide Number Placeholder 3">
            <a:extLst>
              <a:ext uri="{FF2B5EF4-FFF2-40B4-BE49-F238E27FC236}">
                <a16:creationId xmlns:a16="http://schemas.microsoft.com/office/drawing/2014/main" id="{8296C3F6-4276-DB4E-87F1-E6DE8EADFAF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A8851A11-8BD3-4E55-9037-FFC9836318EB}"/>
              </a:ext>
            </a:extLst>
          </p:cNvPr>
          <p:cNvGrpSpPr/>
          <p:nvPr/>
        </p:nvGrpSpPr>
        <p:grpSpPr>
          <a:xfrm>
            <a:off x="249639" y="6154509"/>
            <a:ext cx="1457119" cy="470357"/>
            <a:chOff x="2085360" y="5841270"/>
            <a:chExt cx="1457119" cy="470357"/>
          </a:xfrm>
        </p:grpSpPr>
        <p:sp>
          <p:nvSpPr>
            <p:cNvPr id="6" name="Rectangle 5">
              <a:extLst>
                <a:ext uri="{FF2B5EF4-FFF2-40B4-BE49-F238E27FC236}">
                  <a16:creationId xmlns:a16="http://schemas.microsoft.com/office/drawing/2014/main" id="{19C35315-0CEA-4994-893F-529A51D2C6A7}"/>
                </a:ext>
              </a:extLst>
            </p:cNvPr>
            <p:cNvSpPr/>
            <p:nvPr/>
          </p:nvSpPr>
          <p:spPr>
            <a:xfrm>
              <a:off x="2085360" y="5841270"/>
              <a:ext cx="1457119" cy="4703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691D307B-63BA-4D0E-B27A-294FA0A8F25F}"/>
                </a:ext>
              </a:extLst>
            </p:cNvPr>
            <p:cNvGrpSpPr/>
            <p:nvPr/>
          </p:nvGrpSpPr>
          <p:grpSpPr>
            <a:xfrm>
              <a:off x="2154894" y="5873388"/>
              <a:ext cx="1387585" cy="406123"/>
              <a:chOff x="299780" y="6166127"/>
              <a:chExt cx="1387585" cy="406123"/>
            </a:xfrm>
          </p:grpSpPr>
          <p:pic>
            <p:nvPicPr>
              <p:cNvPr id="8" name="Picture 7" descr="Logo&#10;&#10;Description automatically generated">
                <a:extLst>
                  <a:ext uri="{FF2B5EF4-FFF2-40B4-BE49-F238E27FC236}">
                    <a16:creationId xmlns:a16="http://schemas.microsoft.com/office/drawing/2014/main" id="{74BA9C04-9E0B-4DE0-9C84-F05BA046FEA0}"/>
                  </a:ext>
                </a:extLst>
              </p:cNvPr>
              <p:cNvPicPr>
                <a:picLocks noChangeAspect="1"/>
              </p:cNvPicPr>
              <p:nvPr/>
            </p:nvPicPr>
            <p:blipFill>
              <a:blip r:embed="rId3"/>
              <a:stretch>
                <a:fillRect/>
              </a:stretch>
            </p:blipFill>
            <p:spPr>
              <a:xfrm>
                <a:off x="299780" y="6166127"/>
                <a:ext cx="406123" cy="406123"/>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DFDA7EE9-5F69-407C-8E61-856E9524BC97}"/>
                  </a:ext>
                </a:extLst>
              </p:cNvPr>
              <p:cNvPicPr>
                <a:picLocks noChangeAspect="1"/>
              </p:cNvPicPr>
              <p:nvPr/>
            </p:nvPicPr>
            <p:blipFill>
              <a:blip r:embed="rId4"/>
              <a:stretch>
                <a:fillRect/>
              </a:stretch>
            </p:blipFill>
            <p:spPr>
              <a:xfrm>
                <a:off x="672497" y="6223259"/>
                <a:ext cx="1014868" cy="297998"/>
              </a:xfrm>
              <a:prstGeom prst="rect">
                <a:avLst/>
              </a:prstGeom>
            </p:spPr>
          </p:pic>
        </p:grpSp>
      </p:grpSp>
      <p:graphicFrame>
        <p:nvGraphicFramePr>
          <p:cNvPr id="13" name="Table 12">
            <a:extLst>
              <a:ext uri="{FF2B5EF4-FFF2-40B4-BE49-F238E27FC236}">
                <a16:creationId xmlns:a16="http://schemas.microsoft.com/office/drawing/2014/main" id="{87890FE8-DC81-4F6C-924D-9512C69F00E0}"/>
              </a:ext>
            </a:extLst>
          </p:cNvPr>
          <p:cNvGraphicFramePr>
            <a:graphicFrameLocks noGrp="1"/>
          </p:cNvGraphicFramePr>
          <p:nvPr/>
        </p:nvGraphicFramePr>
        <p:xfrm>
          <a:off x="249639" y="1137497"/>
          <a:ext cx="6194704" cy="4145280"/>
        </p:xfrm>
        <a:graphic>
          <a:graphicData uri="http://schemas.openxmlformats.org/drawingml/2006/table">
            <a:tbl>
              <a:tblPr firstRow="1" firstCol="1" bandRow="1"/>
              <a:tblGrid>
                <a:gridCol w="1043229">
                  <a:extLst>
                    <a:ext uri="{9D8B030D-6E8A-4147-A177-3AD203B41FA5}">
                      <a16:colId xmlns:a16="http://schemas.microsoft.com/office/drawing/2014/main" val="984520195"/>
                    </a:ext>
                  </a:extLst>
                </a:gridCol>
                <a:gridCol w="5151475">
                  <a:extLst>
                    <a:ext uri="{9D8B030D-6E8A-4147-A177-3AD203B41FA5}">
                      <a16:colId xmlns:a16="http://schemas.microsoft.com/office/drawing/2014/main" val="2901526785"/>
                    </a:ext>
                  </a:extLst>
                </a:gridCol>
              </a:tblGrid>
              <a:tr h="1152216">
                <a:tc>
                  <a:txBody>
                    <a:bodyPr/>
                    <a:lstStyle/>
                    <a:p>
                      <a:pPr marL="0" marR="0">
                        <a:spcBef>
                          <a:spcPts val="0"/>
                        </a:spcBef>
                        <a:spcAft>
                          <a:spcPts val="0"/>
                        </a:spcAft>
                      </a:pPr>
                      <a:r>
                        <a:rPr lang="en-US" sz="1600" b="1">
                          <a:effectLst/>
                          <a:latin typeface="Calibri"/>
                          <a:ea typeface="Yu Mincho"/>
                          <a:cs typeface="Arial"/>
                        </a:rPr>
                        <a:t>1:00pm</a:t>
                      </a:r>
                    </a:p>
                    <a:p>
                      <a:pPr marL="0" marR="0">
                        <a:spcBef>
                          <a:spcPts val="0"/>
                        </a:spcBef>
                        <a:spcAft>
                          <a:spcPts val="0"/>
                        </a:spcAft>
                      </a:pPr>
                      <a:endParaRPr lang="en-US" sz="1600" b="1">
                        <a:effectLst/>
                        <a:latin typeface="Calibri"/>
                        <a:ea typeface="Yu Mincho"/>
                        <a:cs typeface="Arial"/>
                      </a:endParaRPr>
                    </a:p>
                    <a:p>
                      <a:pPr marL="0" marR="0">
                        <a:spcBef>
                          <a:spcPts val="0"/>
                        </a:spcBef>
                        <a:spcAft>
                          <a:spcPts val="0"/>
                        </a:spcAft>
                      </a:pPr>
                      <a:endParaRPr lang="en-US" sz="1600" b="1">
                        <a:effectLst/>
                        <a:latin typeface="Calibri"/>
                        <a:ea typeface="Yu Mincho"/>
                        <a:cs typeface="Arial"/>
                      </a:endParaRPr>
                    </a:p>
                    <a:p>
                      <a:pPr marL="0" marR="0">
                        <a:spcBef>
                          <a:spcPts val="0"/>
                        </a:spcBef>
                        <a:spcAft>
                          <a:spcPts val="0"/>
                        </a:spcAft>
                      </a:pPr>
                      <a:r>
                        <a:rPr lang="en-US" sz="1600" b="1">
                          <a:effectLst/>
                          <a:latin typeface="Calibri"/>
                          <a:ea typeface="Yu Mincho"/>
                          <a:cs typeface="Arial"/>
                        </a:rPr>
                        <a:t>1:05pm </a:t>
                      </a:r>
                    </a:p>
                  </a:txBody>
                  <a:tcPr marL="59388" marR="59388" marT="0" marB="0">
                    <a:lnL>
                      <a:noFill/>
                    </a:lnL>
                    <a:lnR>
                      <a:noFill/>
                    </a:lnR>
                    <a:lnT>
                      <a:noFill/>
                    </a:lnT>
                    <a:lnB>
                      <a:noFill/>
                    </a:lnB>
                  </a:tcPr>
                </a:tc>
                <a:tc>
                  <a:txBody>
                    <a:bodyPr/>
                    <a:lstStyle/>
                    <a:p>
                      <a:pPr marL="0" marR="91440" lvl="0" indent="0">
                        <a:spcBef>
                          <a:spcPts val="0"/>
                        </a:spcBef>
                        <a:spcAft>
                          <a:spcPts val="0"/>
                        </a:spcAft>
                        <a:buNone/>
                      </a:pPr>
                      <a:r>
                        <a:rPr lang="en-US" sz="1600" b="1">
                          <a:effectLst/>
                          <a:latin typeface="Calibri"/>
                          <a:ea typeface="Yu Mincho"/>
                          <a:cs typeface="Times New Roman"/>
                        </a:rPr>
                        <a:t>Welcome, Agenda Review, and Purpose of the</a:t>
                      </a:r>
                      <a:br>
                        <a:rPr lang="en-US" sz="1600" b="1">
                          <a:effectLst/>
                          <a:latin typeface="Calibri"/>
                          <a:ea typeface="Yu Mincho"/>
                          <a:cs typeface="Times New Roman"/>
                        </a:rPr>
                      </a:br>
                      <a:r>
                        <a:rPr lang="en-US" sz="1600" b="1">
                          <a:effectLst/>
                          <a:latin typeface="Calibri"/>
                          <a:ea typeface="Yu Mincho"/>
                          <a:cs typeface="Times New Roman"/>
                        </a:rPr>
                        <a:t>Zero-Emission Truck Working Group </a:t>
                      </a:r>
                      <a:endParaRPr lang="en-US" sz="1600">
                        <a:effectLst/>
                        <a:latin typeface="Calibri"/>
                        <a:ea typeface="Yu Mincho"/>
                        <a:cs typeface="Times New Roman"/>
                      </a:endParaRPr>
                    </a:p>
                    <a:p>
                      <a:pPr marL="0" marR="91440" lvl="0" indent="0">
                        <a:spcBef>
                          <a:spcPts val="0"/>
                        </a:spcBef>
                        <a:spcAft>
                          <a:spcPts val="0"/>
                        </a:spcAft>
                        <a:buNone/>
                      </a:pPr>
                      <a:endParaRPr lang="en-US" sz="1600">
                        <a:effectLst/>
                        <a:latin typeface="Calibri"/>
                        <a:ea typeface="Yu Mincho"/>
                        <a:cs typeface="Times New Roman"/>
                      </a:endParaRPr>
                    </a:p>
                    <a:p>
                      <a:pPr marL="0" marR="91440" lvl="0" indent="0" algn="l" defTabSz="914400" rtl="0" eaLnBrk="1" fontAlgn="auto" latinLnBrk="0" hangingPunct="1">
                        <a:lnSpc>
                          <a:spcPct val="100000"/>
                        </a:lnSpc>
                        <a:spcBef>
                          <a:spcPts val="0"/>
                        </a:spcBef>
                        <a:spcAft>
                          <a:spcPts val="0"/>
                        </a:spcAft>
                        <a:buClrTx/>
                        <a:buSzTx/>
                        <a:buFontTx/>
                        <a:buNone/>
                        <a:tabLst/>
                        <a:defRPr/>
                      </a:pPr>
                      <a:r>
                        <a:rPr lang="en-US" sz="1600" b="1">
                          <a:effectLst/>
                          <a:latin typeface="Calibri"/>
                          <a:ea typeface="Yu Mincho"/>
                          <a:cs typeface="Times New Roman"/>
                        </a:rPr>
                        <a:t>Agenda Item #1: Metro Update </a:t>
                      </a:r>
                      <a:r>
                        <a:rPr lang="en-US" sz="1600" kern="1200">
                          <a:solidFill>
                            <a:schemeClr val="tx1"/>
                          </a:solidFill>
                          <a:effectLst/>
                          <a:latin typeface="+mn-lt"/>
                          <a:ea typeface="Yu Mincho"/>
                          <a:cs typeface="Arial"/>
                        </a:rPr>
                        <a:t>(10 minutes)</a:t>
                      </a:r>
                      <a:endParaRPr lang="en-US" sz="1600">
                        <a:effectLst/>
                        <a:latin typeface="Calibri"/>
                        <a:ea typeface="Yu Mincho"/>
                        <a:cs typeface="Times New Roman"/>
                      </a:endParaRPr>
                    </a:p>
                    <a:p>
                      <a:pPr marL="0" indent="0">
                        <a:lnSpc>
                          <a:spcPct val="100000"/>
                        </a:lnSpc>
                        <a:spcBef>
                          <a:spcPts val="0"/>
                        </a:spcBef>
                        <a:buNone/>
                      </a:pPr>
                      <a:endParaRPr lang="en-US" sz="1600">
                        <a:effectLst/>
                        <a:latin typeface="Calibri"/>
                        <a:ea typeface="Yu Mincho"/>
                        <a:cs typeface="Times New Roman"/>
                      </a:endParaRPr>
                    </a:p>
                  </a:txBody>
                  <a:tcPr marL="59388" marR="59388" marT="0" marB="0">
                    <a:lnL>
                      <a:noFill/>
                    </a:lnL>
                    <a:lnR>
                      <a:noFill/>
                    </a:lnR>
                    <a:lnT>
                      <a:noFill/>
                    </a:lnT>
                    <a:lnB>
                      <a:noFill/>
                    </a:lnB>
                  </a:tcPr>
                </a:tc>
                <a:extLst>
                  <a:ext uri="{0D108BD9-81ED-4DB2-BD59-A6C34878D82A}">
                    <a16:rowId xmlns:a16="http://schemas.microsoft.com/office/drawing/2014/main" val="3021193500"/>
                  </a:ext>
                </a:extLst>
              </a:tr>
              <a:tr h="119019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600" b="1">
                          <a:effectLst/>
                          <a:latin typeface="Calibri"/>
                          <a:ea typeface="Yu Mincho"/>
                          <a:cs typeface="Arial"/>
                        </a:rPr>
                        <a:t>1:15pm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a:effectLst/>
                        <a:latin typeface="+mn-lt"/>
                        <a:ea typeface="Yu Mincho"/>
                        <a:cs typeface="Arial"/>
                      </a:endParaRPr>
                    </a:p>
                  </a:txBody>
                  <a:tcPr marL="59388" marR="59388" marT="0" marB="0">
                    <a:lnL>
                      <a:noFill/>
                    </a:lnL>
                    <a:lnR>
                      <a:noFill/>
                    </a:lnR>
                    <a:lnT>
                      <a:noFill/>
                    </a:lnT>
                    <a:lnB>
                      <a:noFill/>
                    </a:lnB>
                  </a:tcPr>
                </a:tc>
                <a:tc>
                  <a:txBody>
                    <a:bodyPr/>
                    <a:lstStyle/>
                    <a:p>
                      <a:r>
                        <a:rPr lang="en-US" sz="1600" b="1" kern="1200">
                          <a:solidFill>
                            <a:schemeClr val="tx1"/>
                          </a:solidFill>
                          <a:effectLst/>
                          <a:latin typeface="Calibri"/>
                          <a:ea typeface="Yu Mincho"/>
                          <a:cs typeface="Times New Roman"/>
                        </a:rPr>
                        <a:t>Agenda Item #2:  Focus Group Recap and Interactive Discussion </a:t>
                      </a:r>
                      <a:r>
                        <a:rPr lang="en-US" sz="1600" b="0" kern="1200">
                          <a:solidFill>
                            <a:schemeClr val="tx1"/>
                          </a:solidFill>
                          <a:effectLst/>
                          <a:latin typeface="Calibri"/>
                          <a:ea typeface="Yu Mincho"/>
                          <a:cs typeface="Times New Roman"/>
                        </a:rPr>
                        <a:t>(60 minutes)</a:t>
                      </a:r>
                      <a:endParaRPr lang="en-US" sz="1200" kern="1200">
                        <a:solidFill>
                          <a:schemeClr val="tx1"/>
                        </a:solidFill>
                        <a:effectLst/>
                        <a:latin typeface="+mn-lt"/>
                        <a:ea typeface="+mn-ea"/>
                        <a:cs typeface="+mn-cs"/>
                      </a:endParaRPr>
                    </a:p>
                    <a:p>
                      <a:pPr marL="800100" marR="0" lvl="1" indent="-342900" algn="l">
                        <a:lnSpc>
                          <a:spcPct val="90000"/>
                        </a:lnSpc>
                        <a:spcBef>
                          <a:spcPts val="500"/>
                        </a:spcBef>
                        <a:spcAft>
                          <a:spcPts val="0"/>
                        </a:spcAft>
                        <a:buFont typeface="+mj-lt"/>
                        <a:buAutoNum type="alphaLcPeriod"/>
                      </a:pPr>
                      <a:r>
                        <a:rPr lang="en-US" sz="1400" b="0" i="0" u="none" strike="noStrike" kern="1200" noProof="0">
                          <a:effectLst/>
                          <a:latin typeface="Calibri"/>
                        </a:rPr>
                        <a:t>Operational Fit</a:t>
                      </a:r>
                      <a:endParaRPr lang="en-US" sz="1400" b="0" i="0" u="none" strike="noStrike" kern="1200" noProof="0">
                        <a:effectLst/>
                      </a:endParaRPr>
                    </a:p>
                    <a:p>
                      <a:pPr marL="800100" marR="0" lvl="1" indent="-342900" algn="l">
                        <a:lnSpc>
                          <a:spcPct val="90000"/>
                        </a:lnSpc>
                        <a:spcBef>
                          <a:spcPts val="500"/>
                        </a:spcBef>
                        <a:spcAft>
                          <a:spcPts val="0"/>
                        </a:spcAft>
                        <a:buFont typeface="+mj-lt"/>
                        <a:buAutoNum type="alphaLcPeriod"/>
                      </a:pPr>
                      <a:r>
                        <a:rPr lang="en-US" sz="1400" b="0" i="0" u="none" strike="noStrike" kern="1200" noProof="0">
                          <a:effectLst/>
                          <a:latin typeface="Calibri"/>
                        </a:rPr>
                        <a:t>Energy Needs</a:t>
                      </a:r>
                      <a:endParaRPr lang="en-US" sz="1400" b="0" i="0" u="none" strike="noStrike" kern="1200" noProof="0">
                        <a:effectLst/>
                      </a:endParaRPr>
                    </a:p>
                    <a:p>
                      <a:pPr marL="800100" marR="0" lvl="1" indent="-342900" algn="l">
                        <a:lnSpc>
                          <a:spcPct val="90000"/>
                        </a:lnSpc>
                        <a:spcBef>
                          <a:spcPts val="500"/>
                        </a:spcBef>
                        <a:spcAft>
                          <a:spcPts val="0"/>
                        </a:spcAft>
                        <a:buFont typeface="+mj-lt"/>
                        <a:buAutoNum type="alphaLcPeriod"/>
                      </a:pPr>
                      <a:r>
                        <a:rPr lang="en-US" sz="1400" b="0" i="0" u="none" strike="noStrike" kern="1200" noProof="0">
                          <a:effectLst/>
                          <a:latin typeface="Calibri"/>
                        </a:rPr>
                        <a:t>Location Priorities</a:t>
                      </a:r>
                      <a:endParaRPr lang="en-US" sz="1400" b="0" i="0" u="none" strike="noStrike" kern="1200" noProof="0">
                        <a:effectLst/>
                      </a:endParaRPr>
                    </a:p>
                    <a:p>
                      <a:pPr marL="800100" marR="0" lvl="1" indent="-342900" algn="l">
                        <a:lnSpc>
                          <a:spcPct val="90000"/>
                        </a:lnSpc>
                        <a:spcBef>
                          <a:spcPts val="500"/>
                        </a:spcBef>
                        <a:spcAft>
                          <a:spcPts val="0"/>
                        </a:spcAft>
                        <a:buFont typeface="+mj-lt"/>
                        <a:buAutoNum type="alphaLcPeriod"/>
                      </a:pPr>
                      <a:r>
                        <a:rPr lang="en-US" sz="1400" b="0" i="0" u="none" strike="noStrike" kern="1200" noProof="0">
                          <a:effectLst/>
                          <a:latin typeface="Calibri"/>
                        </a:rPr>
                        <a:t>Community Engagement</a:t>
                      </a:r>
                      <a:endParaRPr lang="en-US" sz="1400" b="0" i="0" u="none" strike="noStrike" kern="1200" noProof="0">
                        <a:effectLst/>
                      </a:endParaRPr>
                    </a:p>
                    <a:p>
                      <a:pPr marL="800100" marR="0" lvl="1" indent="-342900" algn="l">
                        <a:lnSpc>
                          <a:spcPct val="90000"/>
                        </a:lnSpc>
                        <a:spcBef>
                          <a:spcPts val="500"/>
                        </a:spcBef>
                        <a:spcAft>
                          <a:spcPts val="0"/>
                        </a:spcAft>
                        <a:buFont typeface="+mj-lt"/>
                        <a:buAutoNum type="alphaLcPeriod"/>
                      </a:pPr>
                      <a:r>
                        <a:rPr lang="en-US" sz="1400" b="0" i="0" u="none" strike="noStrike" kern="1200" noProof="0">
                          <a:effectLst/>
                          <a:latin typeface="Calibri"/>
                        </a:rPr>
                        <a:t>Safety Measures</a:t>
                      </a:r>
                      <a:endParaRPr lang="en-US" sz="1200" kern="1200">
                        <a:solidFill>
                          <a:schemeClr val="tx1"/>
                        </a:solidFill>
                        <a:effectLst/>
                        <a:latin typeface="+mn-lt"/>
                        <a:ea typeface="Yu Mincho"/>
                        <a:cs typeface="Arial"/>
                      </a:endParaRPr>
                    </a:p>
                    <a:p>
                      <a:pPr marL="800100" marR="0" lvl="1" indent="-342900" algn="l">
                        <a:lnSpc>
                          <a:spcPct val="90000"/>
                        </a:lnSpc>
                        <a:spcBef>
                          <a:spcPts val="500"/>
                        </a:spcBef>
                        <a:spcAft>
                          <a:spcPts val="0"/>
                        </a:spcAft>
                        <a:buAutoNum type="alphaLcPeriod"/>
                      </a:pPr>
                      <a:endParaRPr lang="en-US" sz="1400" b="0" i="0" u="none" strike="noStrike" kern="1200" noProof="0">
                        <a:effectLst/>
                        <a:latin typeface="Calibri"/>
                      </a:endParaRPr>
                    </a:p>
                  </a:txBody>
                  <a:tcPr marL="59388" marR="59388" marT="0" marB="0">
                    <a:lnL>
                      <a:noFill/>
                    </a:lnL>
                    <a:lnR>
                      <a:noFill/>
                    </a:lnR>
                    <a:lnT>
                      <a:noFill/>
                    </a:lnT>
                    <a:lnB>
                      <a:noFill/>
                    </a:lnB>
                  </a:tcPr>
                </a:tc>
                <a:extLst>
                  <a:ext uri="{0D108BD9-81ED-4DB2-BD59-A6C34878D82A}">
                    <a16:rowId xmlns:a16="http://schemas.microsoft.com/office/drawing/2014/main" val="3090728760"/>
                  </a:ext>
                </a:extLst>
              </a:tr>
            </a:tbl>
          </a:graphicData>
        </a:graphic>
      </p:graphicFrame>
      <p:graphicFrame>
        <p:nvGraphicFramePr>
          <p:cNvPr id="11" name="Table 10">
            <a:extLst>
              <a:ext uri="{FF2B5EF4-FFF2-40B4-BE49-F238E27FC236}">
                <a16:creationId xmlns:a16="http://schemas.microsoft.com/office/drawing/2014/main" id="{DB99B034-4BB4-1925-F12C-2FA7112CCED3}"/>
              </a:ext>
            </a:extLst>
          </p:cNvPr>
          <p:cNvGraphicFramePr>
            <a:graphicFrameLocks noGrp="1"/>
          </p:cNvGraphicFramePr>
          <p:nvPr>
            <p:extLst>
              <p:ext uri="{D42A27DB-BD31-4B8C-83A1-F6EECF244321}">
                <p14:modId xmlns:p14="http://schemas.microsoft.com/office/powerpoint/2010/main" val="1913380176"/>
              </p:ext>
            </p:extLst>
          </p:nvPr>
        </p:nvGraphicFramePr>
        <p:xfrm>
          <a:off x="6582029" y="1137497"/>
          <a:ext cx="5602617" cy="3749040"/>
        </p:xfrm>
        <a:graphic>
          <a:graphicData uri="http://schemas.openxmlformats.org/drawingml/2006/table">
            <a:tbl>
              <a:tblPr firstRow="1" firstCol="1" bandRow="1"/>
              <a:tblGrid>
                <a:gridCol w="839028">
                  <a:extLst>
                    <a:ext uri="{9D8B030D-6E8A-4147-A177-3AD203B41FA5}">
                      <a16:colId xmlns:a16="http://schemas.microsoft.com/office/drawing/2014/main" val="4270607320"/>
                    </a:ext>
                  </a:extLst>
                </a:gridCol>
                <a:gridCol w="4763589">
                  <a:extLst>
                    <a:ext uri="{9D8B030D-6E8A-4147-A177-3AD203B41FA5}">
                      <a16:colId xmlns:a16="http://schemas.microsoft.com/office/drawing/2014/main" val="1438370606"/>
                    </a:ext>
                  </a:extLst>
                </a:gridCol>
              </a:tblGrid>
              <a:tr h="1449466">
                <a:tc>
                  <a:txBody>
                    <a:bodyPr/>
                    <a:lstStyle/>
                    <a:p>
                      <a:pPr marL="0" marR="0">
                        <a:lnSpc>
                          <a:spcPct val="100000"/>
                        </a:lnSpc>
                        <a:spcBef>
                          <a:spcPts val="0"/>
                        </a:spcBef>
                        <a:spcAft>
                          <a:spcPts val="0"/>
                        </a:spcAft>
                      </a:pPr>
                      <a:r>
                        <a:rPr lang="en-US" sz="1600" b="1">
                          <a:solidFill>
                            <a:schemeClr val="tx1"/>
                          </a:solidFill>
                          <a:effectLst/>
                          <a:latin typeface="Calibri"/>
                          <a:ea typeface="Yu Mincho"/>
                          <a:cs typeface="Arial"/>
                        </a:rPr>
                        <a:t>2:15pm</a:t>
                      </a:r>
                    </a:p>
                    <a:p>
                      <a:pPr marL="0" marR="0" lvl="0">
                        <a:lnSpc>
                          <a:spcPct val="100000"/>
                        </a:lnSpc>
                        <a:spcBef>
                          <a:spcPts val="0"/>
                        </a:spcBef>
                        <a:spcAft>
                          <a:spcPts val="0"/>
                        </a:spcAft>
                        <a:buNone/>
                      </a:pPr>
                      <a:endParaRPr lang="en-US" sz="1600" b="1">
                        <a:solidFill>
                          <a:schemeClr val="tx1"/>
                        </a:solidFill>
                        <a:effectLst/>
                        <a:latin typeface="Calibri"/>
                        <a:ea typeface="Yu Mincho"/>
                        <a:cs typeface="Arial"/>
                      </a:endParaRPr>
                    </a:p>
                    <a:p>
                      <a:pPr marL="0" marR="0" lvl="0">
                        <a:lnSpc>
                          <a:spcPct val="100000"/>
                        </a:lnSpc>
                        <a:spcBef>
                          <a:spcPts val="0"/>
                        </a:spcBef>
                        <a:spcAft>
                          <a:spcPts val="0"/>
                        </a:spcAft>
                        <a:buNone/>
                      </a:pPr>
                      <a:endParaRPr lang="en-US" sz="1600" b="1">
                        <a:solidFill>
                          <a:schemeClr val="tx1"/>
                        </a:solidFill>
                        <a:effectLst/>
                        <a:latin typeface="Calibri"/>
                        <a:ea typeface="Yu Mincho"/>
                        <a:cs typeface="Arial"/>
                      </a:endParaRPr>
                    </a:p>
                    <a:p>
                      <a:pPr marL="0" marR="0" lvl="0">
                        <a:lnSpc>
                          <a:spcPct val="100000"/>
                        </a:lnSpc>
                        <a:spcBef>
                          <a:spcPts val="0"/>
                        </a:spcBef>
                        <a:spcAft>
                          <a:spcPts val="0"/>
                        </a:spcAft>
                        <a:buNone/>
                      </a:pPr>
                      <a:endParaRPr lang="en-US" sz="1600" b="1">
                        <a:solidFill>
                          <a:schemeClr val="tx1"/>
                        </a:solidFill>
                        <a:effectLst/>
                        <a:latin typeface="Calibri"/>
                        <a:ea typeface="Yu Mincho"/>
                        <a:cs typeface="Arial"/>
                      </a:endParaRPr>
                    </a:p>
                    <a:p>
                      <a:pPr marL="0" marR="0" lvl="0">
                        <a:lnSpc>
                          <a:spcPct val="100000"/>
                        </a:lnSpc>
                        <a:spcBef>
                          <a:spcPts val="0"/>
                        </a:spcBef>
                        <a:spcAft>
                          <a:spcPts val="0"/>
                        </a:spcAft>
                        <a:buNone/>
                      </a:pPr>
                      <a:endParaRPr lang="en-US" sz="1600" b="1">
                        <a:solidFill>
                          <a:schemeClr val="tx1"/>
                        </a:solidFill>
                        <a:effectLst/>
                        <a:latin typeface="Calibri"/>
                        <a:ea typeface="Yu Mincho"/>
                        <a:cs typeface="Arial"/>
                      </a:endParaRPr>
                    </a:p>
                    <a:p>
                      <a:pPr marL="0" marR="0" lvl="0">
                        <a:lnSpc>
                          <a:spcPct val="100000"/>
                        </a:lnSpc>
                        <a:spcBef>
                          <a:spcPts val="0"/>
                        </a:spcBef>
                        <a:spcAft>
                          <a:spcPts val="0"/>
                        </a:spcAft>
                        <a:buNone/>
                      </a:pPr>
                      <a:endParaRPr lang="en-US" sz="1600" b="1">
                        <a:solidFill>
                          <a:schemeClr val="tx1"/>
                        </a:solidFill>
                        <a:effectLst/>
                        <a:latin typeface="Calibri"/>
                        <a:ea typeface="Yu Mincho"/>
                        <a:cs typeface="Arial"/>
                      </a:endParaRPr>
                    </a:p>
                    <a:p>
                      <a:pPr marL="0" marR="0" lvl="0">
                        <a:lnSpc>
                          <a:spcPct val="100000"/>
                        </a:lnSpc>
                        <a:spcBef>
                          <a:spcPts val="0"/>
                        </a:spcBef>
                        <a:spcAft>
                          <a:spcPts val="0"/>
                        </a:spcAft>
                        <a:buNone/>
                      </a:pPr>
                      <a:r>
                        <a:rPr lang="en-US" sz="1600" b="1">
                          <a:solidFill>
                            <a:schemeClr val="tx1"/>
                          </a:solidFill>
                          <a:effectLst/>
                          <a:latin typeface="Calibri"/>
                          <a:ea typeface="Yu Mincho"/>
                          <a:cs typeface="Arial"/>
                        </a:rPr>
                        <a:t>2:35pm</a:t>
                      </a:r>
                    </a:p>
                    <a:p>
                      <a:pPr marL="0" marR="0" lvl="0">
                        <a:lnSpc>
                          <a:spcPct val="100000"/>
                        </a:lnSpc>
                        <a:spcBef>
                          <a:spcPts val="0"/>
                        </a:spcBef>
                        <a:spcAft>
                          <a:spcPts val="0"/>
                        </a:spcAft>
                        <a:buNone/>
                      </a:pPr>
                      <a:endParaRPr lang="en-US" sz="1600" b="1">
                        <a:solidFill>
                          <a:schemeClr val="tx1"/>
                        </a:solidFill>
                        <a:effectLst/>
                        <a:latin typeface="Calibri"/>
                        <a:ea typeface="Yu Mincho"/>
                        <a:cs typeface="Arial"/>
                      </a:endParaRPr>
                    </a:p>
                    <a:p>
                      <a:pPr marL="0" marR="0" lvl="0">
                        <a:lnSpc>
                          <a:spcPct val="100000"/>
                        </a:lnSpc>
                        <a:spcBef>
                          <a:spcPts val="0"/>
                        </a:spcBef>
                        <a:spcAft>
                          <a:spcPts val="0"/>
                        </a:spcAft>
                        <a:buNone/>
                      </a:pPr>
                      <a:endParaRPr lang="en-US" sz="1600" b="1">
                        <a:solidFill>
                          <a:schemeClr val="tx1"/>
                        </a:solidFill>
                        <a:effectLst/>
                        <a:latin typeface="Calibri"/>
                        <a:ea typeface="Yu Mincho"/>
                        <a:cs typeface="Arial"/>
                      </a:endParaRPr>
                    </a:p>
                    <a:p>
                      <a:pPr marL="0" marR="0" lvl="0">
                        <a:lnSpc>
                          <a:spcPct val="100000"/>
                        </a:lnSpc>
                        <a:spcBef>
                          <a:spcPts val="0"/>
                        </a:spcBef>
                        <a:spcAft>
                          <a:spcPts val="0"/>
                        </a:spcAft>
                        <a:buNone/>
                      </a:pPr>
                      <a:endParaRPr lang="en-US" sz="1600" b="1">
                        <a:solidFill>
                          <a:schemeClr val="tx1"/>
                        </a:solidFill>
                        <a:effectLst/>
                        <a:latin typeface="Calibri"/>
                        <a:ea typeface="Yu Mincho"/>
                        <a:cs typeface="Arial"/>
                      </a:endParaRPr>
                    </a:p>
                    <a:p>
                      <a:pPr marL="0" marR="0" lvl="0">
                        <a:lnSpc>
                          <a:spcPct val="100000"/>
                        </a:lnSpc>
                        <a:spcBef>
                          <a:spcPts val="0"/>
                        </a:spcBef>
                        <a:spcAft>
                          <a:spcPts val="0"/>
                        </a:spcAft>
                        <a:buNone/>
                      </a:pPr>
                      <a:endParaRPr lang="en-US" sz="1600" b="1">
                        <a:solidFill>
                          <a:schemeClr val="tx1"/>
                        </a:solidFill>
                        <a:effectLst/>
                        <a:latin typeface="Calibri"/>
                        <a:ea typeface="Yu Mincho"/>
                        <a:cs typeface="Arial"/>
                      </a:endParaRPr>
                    </a:p>
                    <a:p>
                      <a:pPr marL="0" marR="0" lvl="0">
                        <a:lnSpc>
                          <a:spcPct val="100000"/>
                        </a:lnSpc>
                        <a:spcBef>
                          <a:spcPts val="0"/>
                        </a:spcBef>
                        <a:spcAft>
                          <a:spcPts val="0"/>
                        </a:spcAft>
                        <a:buNone/>
                      </a:pPr>
                      <a:endParaRPr lang="en-US" sz="1600" b="1">
                        <a:solidFill>
                          <a:schemeClr val="tx1"/>
                        </a:solidFill>
                        <a:effectLst/>
                        <a:latin typeface="Calibri"/>
                        <a:ea typeface="Yu Mincho"/>
                        <a:cs typeface="Arial"/>
                      </a:endParaRPr>
                    </a:p>
                    <a:p>
                      <a:pPr marL="0" marR="0" lvl="0">
                        <a:lnSpc>
                          <a:spcPct val="100000"/>
                        </a:lnSpc>
                        <a:spcBef>
                          <a:spcPts val="0"/>
                        </a:spcBef>
                        <a:spcAft>
                          <a:spcPts val="0"/>
                        </a:spcAft>
                        <a:buNone/>
                      </a:pPr>
                      <a:endParaRPr lang="en-US" sz="600" b="1">
                        <a:solidFill>
                          <a:schemeClr val="tx1"/>
                        </a:solidFill>
                        <a:effectLst/>
                        <a:latin typeface="Calibri"/>
                        <a:ea typeface="Yu Mincho"/>
                        <a:cs typeface="Arial"/>
                      </a:endParaRPr>
                    </a:p>
                    <a:p>
                      <a:pPr marL="0" marR="0" lvl="0">
                        <a:lnSpc>
                          <a:spcPct val="100000"/>
                        </a:lnSpc>
                        <a:spcBef>
                          <a:spcPts val="0"/>
                        </a:spcBef>
                        <a:spcAft>
                          <a:spcPts val="0"/>
                        </a:spcAft>
                        <a:buNone/>
                      </a:pPr>
                      <a:r>
                        <a:rPr lang="en-US" sz="1600" b="1">
                          <a:solidFill>
                            <a:schemeClr val="tx1"/>
                          </a:solidFill>
                          <a:effectLst/>
                          <a:latin typeface="Calibri"/>
                          <a:ea typeface="Yu Mincho"/>
                          <a:cs typeface="Arial"/>
                        </a:rPr>
                        <a:t>2:55pm</a:t>
                      </a:r>
                    </a:p>
                    <a:p>
                      <a:pPr marL="0" marR="0" lvl="0">
                        <a:lnSpc>
                          <a:spcPct val="100000"/>
                        </a:lnSpc>
                        <a:spcBef>
                          <a:spcPts val="0"/>
                        </a:spcBef>
                        <a:spcAft>
                          <a:spcPts val="0"/>
                        </a:spcAft>
                        <a:buNone/>
                      </a:pPr>
                      <a:endParaRPr lang="en-US" sz="1600" b="1">
                        <a:solidFill>
                          <a:schemeClr val="tx1"/>
                        </a:solidFill>
                        <a:effectLst/>
                        <a:latin typeface="Calibri"/>
                        <a:ea typeface="Yu Mincho"/>
                        <a:cs typeface="Arial"/>
                      </a:endParaRPr>
                    </a:p>
                    <a:p>
                      <a:pPr marL="0" marR="0" lvl="0">
                        <a:lnSpc>
                          <a:spcPct val="100000"/>
                        </a:lnSpc>
                        <a:spcBef>
                          <a:spcPts val="0"/>
                        </a:spcBef>
                        <a:spcAft>
                          <a:spcPts val="0"/>
                        </a:spcAft>
                        <a:buNone/>
                      </a:pPr>
                      <a:r>
                        <a:rPr lang="en-US" sz="1600" b="1">
                          <a:solidFill>
                            <a:schemeClr val="tx1"/>
                          </a:solidFill>
                          <a:effectLst/>
                          <a:latin typeface="Calibri"/>
                          <a:ea typeface="Yu Mincho"/>
                          <a:cs typeface="Arial"/>
                        </a:rPr>
                        <a:t>3:00pm</a:t>
                      </a:r>
                    </a:p>
                  </a:txBody>
                  <a:tcPr marL="42098" marR="42098" marT="0" marB="0">
                    <a:lnL>
                      <a:noFill/>
                    </a:lnL>
                    <a:lnR>
                      <a:noFill/>
                    </a:lnR>
                    <a:lnT>
                      <a:noFill/>
                    </a:lnT>
                    <a:lnB>
                      <a:noFill/>
                    </a:lnB>
                  </a:tcPr>
                </a:tc>
                <a:tc>
                  <a:txBody>
                    <a:bodyPr/>
                    <a:lstStyle/>
                    <a:p>
                      <a:pPr marL="0" marR="91440" lvl="0" indent="0" algn="l" rtl="0" eaLnBrk="1" fontAlgn="auto" latinLnBrk="0" hangingPunct="1">
                        <a:lnSpc>
                          <a:spcPct val="100000"/>
                        </a:lnSpc>
                        <a:spcBef>
                          <a:spcPts val="0"/>
                        </a:spcBef>
                        <a:spcAft>
                          <a:spcPts val="0"/>
                        </a:spcAft>
                        <a:buClrTx/>
                        <a:buSzTx/>
                        <a:buFontTx/>
                        <a:buNone/>
                      </a:pPr>
                      <a:r>
                        <a:rPr lang="en-US" sz="1600" b="1" kern="1200">
                          <a:solidFill>
                            <a:schemeClr val="tx1"/>
                          </a:solidFill>
                          <a:effectLst/>
                          <a:latin typeface="+mn-lt"/>
                          <a:ea typeface="Yu Mincho"/>
                          <a:cs typeface="Arial"/>
                        </a:rPr>
                        <a:t>Agenda Item #3:  Federal &amp; State Funding Opportunities </a:t>
                      </a:r>
                      <a:r>
                        <a:rPr lang="en-US" sz="1600" b="0" kern="1200">
                          <a:solidFill>
                            <a:schemeClr val="tx1"/>
                          </a:solidFill>
                          <a:effectLst/>
                          <a:latin typeface="+mn-lt"/>
                          <a:ea typeface="Yu Mincho"/>
                          <a:cs typeface="Arial"/>
                        </a:rPr>
                        <a:t>(20 mins)</a:t>
                      </a:r>
                    </a:p>
                    <a:p>
                      <a:pPr marL="342900" marR="91440" lvl="0" indent="-342900" algn="l">
                        <a:lnSpc>
                          <a:spcPct val="100000"/>
                        </a:lnSpc>
                        <a:spcBef>
                          <a:spcPts val="0"/>
                        </a:spcBef>
                        <a:spcAft>
                          <a:spcPts val="0"/>
                        </a:spcAft>
                        <a:buClrTx/>
                        <a:buSzTx/>
                        <a:buFontTx/>
                        <a:buAutoNum type="romanLcPeriod"/>
                      </a:pPr>
                      <a:r>
                        <a:rPr lang="en-US" sz="1400" b="0" kern="1200">
                          <a:solidFill>
                            <a:schemeClr val="tx1"/>
                          </a:solidFill>
                          <a:effectLst/>
                          <a:latin typeface="+mn-lt"/>
                          <a:ea typeface="Yu Mincho"/>
                          <a:cs typeface="Arial"/>
                        </a:rPr>
                        <a:t>Presentation (15 mins)</a:t>
                      </a:r>
                    </a:p>
                    <a:p>
                      <a:pPr marL="342900" marR="91440" lvl="0" indent="-342900" algn="l">
                        <a:lnSpc>
                          <a:spcPct val="100000"/>
                        </a:lnSpc>
                        <a:spcBef>
                          <a:spcPts val="0"/>
                        </a:spcBef>
                        <a:spcAft>
                          <a:spcPts val="0"/>
                        </a:spcAft>
                        <a:buClrTx/>
                        <a:buSzTx/>
                        <a:buFontTx/>
                        <a:buAutoNum type="romanLcPeriod"/>
                      </a:pPr>
                      <a:endParaRPr lang="en-US" sz="1400" b="0" kern="1200">
                        <a:solidFill>
                          <a:schemeClr val="tx1"/>
                        </a:solidFill>
                        <a:effectLst/>
                        <a:latin typeface="+mn-lt"/>
                        <a:ea typeface="Yu Mincho"/>
                        <a:cs typeface="Arial"/>
                      </a:endParaRPr>
                    </a:p>
                    <a:p>
                      <a:pPr marL="342900" marR="91440" lvl="0" indent="-342900" algn="l">
                        <a:lnSpc>
                          <a:spcPct val="100000"/>
                        </a:lnSpc>
                        <a:spcBef>
                          <a:spcPts val="0"/>
                        </a:spcBef>
                        <a:spcAft>
                          <a:spcPts val="0"/>
                        </a:spcAft>
                        <a:buClrTx/>
                        <a:buSzTx/>
                        <a:buFontTx/>
                        <a:buAutoNum type="romanLcPeriod"/>
                      </a:pPr>
                      <a:r>
                        <a:rPr lang="en-US" sz="1400" b="0" kern="1200">
                          <a:solidFill>
                            <a:schemeClr val="tx1"/>
                          </a:solidFill>
                          <a:effectLst/>
                          <a:latin typeface="+mn-lt"/>
                          <a:ea typeface="Yu Mincho"/>
                          <a:cs typeface="Arial"/>
                        </a:rPr>
                        <a:t>Discussion (5 mins)</a:t>
                      </a:r>
                    </a:p>
                    <a:p>
                      <a:pPr marL="168275" marR="91440" lvl="0" indent="0" algn="l">
                        <a:lnSpc>
                          <a:spcPct val="100000"/>
                        </a:lnSpc>
                        <a:spcBef>
                          <a:spcPts val="0"/>
                        </a:spcBef>
                        <a:spcAft>
                          <a:spcPts val="0"/>
                        </a:spcAft>
                        <a:buClrTx/>
                        <a:buSzTx/>
                        <a:buFontTx/>
                        <a:buNone/>
                      </a:pPr>
                      <a:endParaRPr lang="en-US" sz="2000" kern="1200">
                        <a:solidFill>
                          <a:schemeClr val="tx1"/>
                        </a:solidFill>
                        <a:effectLst/>
                        <a:latin typeface="+mn-lt"/>
                        <a:ea typeface="Yu Mincho"/>
                        <a:cs typeface="Arial"/>
                      </a:endParaRPr>
                    </a:p>
                    <a:p>
                      <a:pPr algn="l">
                        <a:lnSpc>
                          <a:spcPct val="100000"/>
                        </a:lnSpc>
                        <a:spcAft>
                          <a:spcPts val="0"/>
                        </a:spcAft>
                      </a:pPr>
                      <a:r>
                        <a:rPr lang="en-US" sz="1600" b="1" kern="1200">
                          <a:solidFill>
                            <a:schemeClr val="tx1"/>
                          </a:solidFill>
                          <a:effectLst/>
                          <a:latin typeface="Calibri"/>
                          <a:ea typeface="Yu Mincho"/>
                          <a:cs typeface="Times New Roman"/>
                        </a:rPr>
                        <a:t>Agenda Item #4:  Metro’s Sustainability and Transportation Electrification Policies</a:t>
                      </a:r>
                      <a:endParaRPr lang="en-US" sz="1600" b="1" kern="1200">
                        <a:solidFill>
                          <a:srgbClr val="FF0000"/>
                        </a:solidFill>
                        <a:effectLst/>
                        <a:latin typeface="Calibri"/>
                        <a:ea typeface="Yu Mincho"/>
                        <a:cs typeface="Times New Roman"/>
                      </a:endParaRPr>
                    </a:p>
                    <a:p>
                      <a:pPr algn="l">
                        <a:lnSpc>
                          <a:spcPct val="100000"/>
                        </a:lnSpc>
                        <a:spcAft>
                          <a:spcPts val="0"/>
                        </a:spcAft>
                      </a:pPr>
                      <a:r>
                        <a:rPr lang="en-US" sz="1400" i="1" kern="1200">
                          <a:solidFill>
                            <a:schemeClr val="tx1"/>
                          </a:solidFill>
                          <a:effectLst/>
                          <a:latin typeface="+mn-lt"/>
                          <a:ea typeface="Yu Mincho"/>
                          <a:cs typeface="Arial"/>
                        </a:rPr>
                        <a:t>Presentation by </a:t>
                      </a:r>
                      <a:r>
                        <a:rPr lang="en-US" sz="1400" i="1" kern="1200" err="1">
                          <a:solidFill>
                            <a:schemeClr val="tx1"/>
                          </a:solidFill>
                          <a:effectLst/>
                          <a:latin typeface="+mn-lt"/>
                          <a:ea typeface="Yu Mincho"/>
                          <a:cs typeface="Arial"/>
                        </a:rPr>
                        <a:t>Cris</a:t>
                      </a:r>
                      <a:r>
                        <a:rPr lang="en-US" sz="1400" i="1" kern="1200">
                          <a:solidFill>
                            <a:schemeClr val="tx1"/>
                          </a:solidFill>
                          <a:effectLst/>
                          <a:latin typeface="+mn-lt"/>
                          <a:ea typeface="Yu Mincho"/>
                          <a:cs typeface="Arial"/>
                        </a:rPr>
                        <a:t> Liban, Chief Sustainability Officer, LA Metro </a:t>
                      </a:r>
                      <a:endParaRPr lang="en-US" sz="1400" i="1" kern="1200">
                        <a:solidFill>
                          <a:srgbClr val="FF0000"/>
                        </a:solidFill>
                        <a:effectLst/>
                        <a:latin typeface="+mn-lt"/>
                        <a:ea typeface="Yu Mincho"/>
                        <a:cs typeface="Arial"/>
                      </a:endParaRPr>
                    </a:p>
                    <a:p>
                      <a:pPr marL="396875" marR="91440" lvl="0" indent="-220345" algn="l" rtl="0" eaLnBrk="1" fontAlgn="auto" latinLnBrk="0" hangingPunct="1">
                        <a:lnSpc>
                          <a:spcPct val="100000"/>
                        </a:lnSpc>
                        <a:spcBef>
                          <a:spcPts val="0"/>
                        </a:spcBef>
                        <a:spcAft>
                          <a:spcPts val="0"/>
                        </a:spcAft>
                        <a:buClrTx/>
                        <a:buSzTx/>
                        <a:buFontTx/>
                        <a:buAutoNum type="romanLcPeriod"/>
                      </a:pPr>
                      <a:r>
                        <a:rPr lang="en-US" sz="1400" kern="1200">
                          <a:solidFill>
                            <a:schemeClr val="tx1"/>
                          </a:solidFill>
                          <a:effectLst/>
                          <a:latin typeface="+mn-lt"/>
                          <a:ea typeface="Yu Mincho"/>
                          <a:cs typeface="Arial"/>
                        </a:rPr>
                        <a:t>Presentation (10 mins)</a:t>
                      </a:r>
                    </a:p>
                    <a:p>
                      <a:pPr marL="396875" marR="91440" lvl="0" indent="-220345" algn="l">
                        <a:lnSpc>
                          <a:spcPct val="100000"/>
                        </a:lnSpc>
                        <a:spcBef>
                          <a:spcPts val="0"/>
                        </a:spcBef>
                        <a:spcAft>
                          <a:spcPts val="0"/>
                        </a:spcAft>
                        <a:buClrTx/>
                        <a:buSzTx/>
                        <a:buFontTx/>
                        <a:buAutoNum type="romanLcPeriod"/>
                      </a:pPr>
                      <a:endParaRPr lang="en-US" sz="1400" kern="1200">
                        <a:solidFill>
                          <a:schemeClr val="tx1"/>
                        </a:solidFill>
                        <a:effectLst/>
                        <a:latin typeface="+mn-lt"/>
                        <a:ea typeface="Yu Mincho"/>
                        <a:cs typeface="Arial"/>
                      </a:endParaRPr>
                    </a:p>
                    <a:p>
                      <a:pPr marL="396875" marR="91440" lvl="0" indent="-220345" algn="l" rtl="0" eaLnBrk="1" fontAlgn="auto" latinLnBrk="0" hangingPunct="1">
                        <a:lnSpc>
                          <a:spcPct val="100000"/>
                        </a:lnSpc>
                        <a:spcBef>
                          <a:spcPts val="0"/>
                        </a:spcBef>
                        <a:spcAft>
                          <a:spcPts val="0"/>
                        </a:spcAft>
                        <a:buClrTx/>
                        <a:buSzTx/>
                        <a:buFontTx/>
                        <a:buAutoNum type="romanLcPeriod"/>
                      </a:pPr>
                      <a:r>
                        <a:rPr lang="en-US" sz="1400" kern="1200">
                          <a:solidFill>
                            <a:schemeClr val="tx1"/>
                          </a:solidFill>
                          <a:effectLst/>
                          <a:latin typeface="+mn-lt"/>
                          <a:ea typeface="Yu Mincho"/>
                          <a:cs typeface="Arial"/>
                        </a:rPr>
                        <a:t>Discussion (10 mins)</a:t>
                      </a:r>
                    </a:p>
                    <a:p>
                      <a:pPr marL="176530" marR="91440" lvl="0" indent="0" algn="l" rtl="0" eaLnBrk="1" fontAlgn="auto" latinLnBrk="0" hangingPunct="1">
                        <a:lnSpc>
                          <a:spcPct val="100000"/>
                        </a:lnSpc>
                        <a:spcBef>
                          <a:spcPts val="0"/>
                        </a:spcBef>
                        <a:spcAft>
                          <a:spcPts val="0"/>
                        </a:spcAft>
                        <a:buClrTx/>
                        <a:buSzTx/>
                        <a:buFontTx/>
                        <a:buNone/>
                      </a:pPr>
                      <a:endParaRPr lang="en-US" sz="1200" b="1" kern="1200">
                        <a:solidFill>
                          <a:schemeClr val="tx1"/>
                        </a:solidFill>
                        <a:effectLst/>
                        <a:latin typeface="+mn-lt"/>
                        <a:ea typeface="Yu Mincho"/>
                        <a:cs typeface="Arial"/>
                      </a:endParaRPr>
                    </a:p>
                    <a:p>
                      <a:pPr marL="0" marR="91440" lvl="0" indent="0" algn="l" defTabSz="914400" rtl="0" eaLnBrk="1" fontAlgn="auto" latinLnBrk="0" hangingPunct="1">
                        <a:lnSpc>
                          <a:spcPct val="100000"/>
                        </a:lnSpc>
                        <a:spcBef>
                          <a:spcPts val="0"/>
                        </a:spcBef>
                        <a:spcAft>
                          <a:spcPts val="0"/>
                        </a:spcAft>
                        <a:buClrTx/>
                        <a:buSzTx/>
                        <a:buFontTx/>
                        <a:buNone/>
                      </a:pPr>
                      <a:r>
                        <a:rPr lang="en-US" sz="1600" b="1" kern="1200">
                          <a:solidFill>
                            <a:schemeClr val="tx1"/>
                          </a:solidFill>
                          <a:effectLst/>
                          <a:latin typeface="+mn-lt"/>
                          <a:ea typeface="Yu Mincho"/>
                          <a:cs typeface="Arial"/>
                        </a:rPr>
                        <a:t>Closing Remarks and Upcoming Meetings</a:t>
                      </a:r>
                    </a:p>
                    <a:p>
                      <a:pPr marL="0" marR="0" lvl="0" indent="-28702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600" b="1" kern="1200">
                        <a:solidFill>
                          <a:schemeClr val="tx1"/>
                        </a:solidFill>
                        <a:effectLst/>
                        <a:latin typeface="+mn-lt"/>
                        <a:ea typeface="Calibri" panose="020F0502020204030204" pitchFamily="34" charset="0"/>
                        <a:cs typeface="Arial"/>
                      </a:endParaRPr>
                    </a:p>
                    <a:p>
                      <a:pPr marL="0" marR="0" lvl="0" indent="-28702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b="1" kern="1200">
                          <a:solidFill>
                            <a:schemeClr val="tx1"/>
                          </a:solidFill>
                          <a:effectLst/>
                          <a:latin typeface="+mn-lt"/>
                          <a:ea typeface="Calibri" panose="020F0502020204030204" pitchFamily="34" charset="0"/>
                          <a:cs typeface="Arial"/>
                        </a:rPr>
                        <a:t>Adjournment</a:t>
                      </a:r>
                    </a:p>
                  </a:txBody>
                  <a:tcPr marL="42098" marR="42098" marT="0" marB="0">
                    <a:lnL>
                      <a:noFill/>
                    </a:lnL>
                    <a:lnR>
                      <a:noFill/>
                    </a:lnR>
                    <a:lnT>
                      <a:noFill/>
                    </a:lnT>
                    <a:lnB>
                      <a:noFill/>
                    </a:lnB>
                  </a:tcPr>
                </a:tc>
                <a:extLst>
                  <a:ext uri="{0D108BD9-81ED-4DB2-BD59-A6C34878D82A}">
                    <a16:rowId xmlns:a16="http://schemas.microsoft.com/office/drawing/2014/main" val="2643615021"/>
                  </a:ext>
                </a:extLst>
              </a:tr>
            </a:tbl>
          </a:graphicData>
        </a:graphic>
      </p:graphicFrame>
    </p:spTree>
    <p:extLst>
      <p:ext uri="{BB962C8B-B14F-4D97-AF65-F5344CB8AC3E}">
        <p14:creationId xmlns:p14="http://schemas.microsoft.com/office/powerpoint/2010/main" val="834816462"/>
      </p:ext>
    </p:extLst>
  </p:cSld>
  <p:clrMapOvr>
    <a:masterClrMapping/>
  </p:clrMapOvr>
</p:sld>
</file>

<file path=ppt/theme/theme1.xml><?xml version="1.0" encoding="utf-8"?>
<a:theme xmlns:a="http://schemas.openxmlformats.org/drawingml/2006/main" name="Office Theme">
  <a:themeElements>
    <a:clrScheme name="405 Multimodal Plan">
      <a:dk1>
        <a:srgbClr val="000000"/>
      </a:dk1>
      <a:lt1>
        <a:srgbClr val="FFFFFF"/>
      </a:lt1>
      <a:dk2>
        <a:srgbClr val="2AB4C8"/>
      </a:dk2>
      <a:lt2>
        <a:srgbClr val="BEB8BD"/>
      </a:lt2>
      <a:accent1>
        <a:srgbClr val="2AB4C8"/>
      </a:accent1>
      <a:accent2>
        <a:srgbClr val="F4ED19"/>
      </a:accent2>
      <a:accent3>
        <a:srgbClr val="5078A8"/>
      </a:accent3>
      <a:accent4>
        <a:srgbClr val="D2533D"/>
      </a:accent4>
      <a:accent5>
        <a:srgbClr val="D08C33"/>
      </a:accent5>
      <a:accent6>
        <a:srgbClr val="61B9B4"/>
      </a:accent6>
      <a:hlink>
        <a:srgbClr val="5078A8"/>
      </a:hlink>
      <a:folHlink>
        <a:srgbClr val="2B415C"/>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ARB colors">
      <a:dk1>
        <a:srgbClr val="4D4D4F"/>
      </a:dk1>
      <a:lt1>
        <a:srgbClr val="FFFFFF"/>
      </a:lt1>
      <a:dk2>
        <a:srgbClr val="4D4D4F"/>
      </a:dk2>
      <a:lt2>
        <a:srgbClr val="1F8BBF"/>
      </a:lt2>
      <a:accent1>
        <a:srgbClr val="36A393"/>
      </a:accent1>
      <a:accent2>
        <a:srgbClr val="FDB727"/>
      </a:accent2>
      <a:accent3>
        <a:srgbClr val="0F597C"/>
      </a:accent3>
      <a:accent4>
        <a:srgbClr val="1F8BBF"/>
      </a:accent4>
      <a:accent5>
        <a:srgbClr val="36A393"/>
      </a:accent5>
      <a:accent6>
        <a:srgbClr val="FDB727"/>
      </a:accent6>
      <a:hlink>
        <a:srgbClr val="36A393"/>
      </a:hlink>
      <a:folHlink>
        <a:srgbClr val="4D4D4F"/>
      </a:folHlink>
    </a:clrScheme>
    <a:fontScheme name="Avenir LT Std">
      <a:majorFont>
        <a:latin typeface="Avenir LT Std 55 Roman"/>
        <a:ea typeface=""/>
        <a:cs typeface=""/>
      </a:majorFont>
      <a:minorFont>
        <a:latin typeface="Avenir LT Std 55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ARB_template_abstract" id="{CDC114BF-C83F-D348-B956-3617CF44B558}" vid="{6A250425-CC24-D544-9F1E-3AC83B430E9D}"/>
    </a:ext>
  </a:extLst>
</a:theme>
</file>

<file path=ppt/theme/theme3.xml><?xml version="1.0" encoding="utf-8"?>
<a:theme xmlns:a="http://schemas.openxmlformats.org/drawingml/2006/main" name="COVERS">
  <a:themeElements>
    <a:clrScheme name="SCAG-Report">
      <a:dk1>
        <a:srgbClr val="033E51"/>
      </a:dk1>
      <a:lt1>
        <a:sysClr val="window" lastClr="FFFFFF"/>
      </a:lt1>
      <a:dk2>
        <a:srgbClr val="3E6079"/>
      </a:dk2>
      <a:lt2>
        <a:srgbClr val="E7E6E6"/>
      </a:lt2>
      <a:accent1>
        <a:srgbClr val="BF7129"/>
      </a:accent1>
      <a:accent2>
        <a:srgbClr val="6B485F"/>
      </a:accent2>
      <a:accent3>
        <a:srgbClr val="579E9E"/>
      </a:accent3>
      <a:accent4>
        <a:srgbClr val="A63E26"/>
      </a:accent4>
      <a:accent5>
        <a:srgbClr val="82A34D"/>
      </a:accent5>
      <a:accent6>
        <a:srgbClr val="8F245C"/>
      </a:accent6>
      <a:hlink>
        <a:srgbClr val="00AEEF"/>
      </a:hlink>
      <a:folHlink>
        <a:srgbClr val="954F72"/>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CAGTemplate2022" id="{AB3DB7D0-BB1A-41D3-889C-92BC011D4599}" vid="{D87574A7-3DA7-4136-BA5A-9F290A08191D}"/>
    </a:ext>
  </a:extLst>
</a:theme>
</file>

<file path=ppt/theme/theme4.xml><?xml version="1.0" encoding="utf-8"?>
<a:theme xmlns:a="http://schemas.openxmlformats.org/drawingml/2006/main" name="CONTENT">
  <a:themeElements>
    <a:clrScheme name="SCAG-Report">
      <a:dk1>
        <a:srgbClr val="033E51"/>
      </a:dk1>
      <a:lt1>
        <a:sysClr val="window" lastClr="FFFFFF"/>
      </a:lt1>
      <a:dk2>
        <a:srgbClr val="3E6079"/>
      </a:dk2>
      <a:lt2>
        <a:srgbClr val="E7E6E6"/>
      </a:lt2>
      <a:accent1>
        <a:srgbClr val="BF7129"/>
      </a:accent1>
      <a:accent2>
        <a:srgbClr val="6B485F"/>
      </a:accent2>
      <a:accent3>
        <a:srgbClr val="579E9E"/>
      </a:accent3>
      <a:accent4>
        <a:srgbClr val="A63E26"/>
      </a:accent4>
      <a:accent5>
        <a:srgbClr val="82A34D"/>
      </a:accent5>
      <a:accent6>
        <a:srgbClr val="8F245C"/>
      </a:accent6>
      <a:hlink>
        <a:srgbClr val="00AEEF"/>
      </a:hlink>
      <a:folHlink>
        <a:srgbClr val="954F72"/>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CAGTemplate2022" id="{AB3DB7D0-BB1A-41D3-889C-92BC011D4599}" vid="{7F6A3446-12ED-4936-BF26-2ED538FF3876}"/>
    </a:ext>
  </a:extLst>
</a:theme>
</file>

<file path=ppt/theme/theme5.xml><?xml version="1.0" encoding="utf-8"?>
<a:theme xmlns:a="http://schemas.openxmlformats.org/drawingml/2006/main" name="Mærsk">
  <a:themeElements>
    <a:clrScheme name="Maersk">
      <a:dk1>
        <a:srgbClr val="141414"/>
      </a:dk1>
      <a:lt1>
        <a:srgbClr val="FFFFFF"/>
      </a:lt1>
      <a:dk2>
        <a:srgbClr val="545454"/>
      </a:dk2>
      <a:lt2>
        <a:srgbClr val="EDEDED"/>
      </a:lt2>
      <a:accent1>
        <a:srgbClr val="42B0D5"/>
      </a:accent1>
      <a:accent2>
        <a:srgbClr val="00243D"/>
      </a:accent2>
      <a:accent3>
        <a:srgbClr val="CFCFCF"/>
      </a:accent3>
      <a:accent4>
        <a:srgbClr val="ED685F"/>
      </a:accent4>
      <a:accent5>
        <a:srgbClr val="00796B"/>
      </a:accent5>
      <a:accent6>
        <a:srgbClr val="F59F19"/>
      </a:accent6>
      <a:hlink>
        <a:srgbClr val="0000FF"/>
      </a:hlink>
      <a:folHlink>
        <a:srgbClr val="800080"/>
      </a:folHlink>
    </a:clrScheme>
    <a:fontScheme name="Maersk">
      <a:majorFont>
        <a:latin typeface="Maersk Headline Light"/>
        <a:ea typeface=""/>
        <a:cs typeface=""/>
      </a:majorFont>
      <a:minorFont>
        <a:latin typeface="Maersk Tex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237600" tIns="237600" rIns="237600" bIns="237600" rtlCol="0" anchor="ctr"/>
      <a:lstStyle>
        <a:defPPr algn="ctr">
          <a:defRPr sz="2000" noProof="0" dirty="0" err="1"/>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237600" tIns="237600" rIns="237600" bIns="237600" rtlCol="0">
        <a:spAutoFit/>
      </a:bodyPr>
      <a:lstStyle>
        <a:defPPr algn="l">
          <a:defRPr sz="1600" dirty="0" err="1" smtClean="0"/>
        </a:defPPr>
      </a:lstStyle>
    </a:txDef>
  </a:objectDefaults>
  <a:extraClrSchemeLst/>
  <a:extLst>
    <a:ext uri="{05A4C25C-085E-4340-85A3-A5531E510DB2}">
      <thm15:themeFamily xmlns:thm15="http://schemas.microsoft.com/office/thememl/2012/main" name="Maersk New Template July 2019.pptx" id="{49BBB41D-CA20-4795-8791-789A2CC8836C}" vid="{F06BC87B-4534-4F50-B149-416A48A5DB9C}"/>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999B5237FD1BC49A12D7F19280DEB73" ma:contentTypeVersion="18" ma:contentTypeDescription="Create a new document." ma:contentTypeScope="" ma:versionID="4fa6025e8f643b6c0af16ecd55fcdc68">
  <xsd:schema xmlns:xsd="http://www.w3.org/2001/XMLSchema" xmlns:xs="http://www.w3.org/2001/XMLSchema" xmlns:p="http://schemas.microsoft.com/office/2006/metadata/properties" xmlns:ns2="7873c2d3-f839-49e9-ad23-de2265ceb800" xmlns:ns3="bd64c6d0-1ab6-42d4-9ad5-3958787b0fb1" targetNamespace="http://schemas.microsoft.com/office/2006/metadata/properties" ma:root="true" ma:fieldsID="10a0ab6f313dbd30652dc0249ea02998" ns2:_="" ns3:_="">
    <xsd:import namespace="7873c2d3-f839-49e9-ad23-de2265ceb800"/>
    <xsd:import namespace="bd64c6d0-1ab6-42d4-9ad5-3958787b0fb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73c2d3-f839-49e9-ad23-de2265ceb8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f5dbef9-9a53-4c15-9d75-879d6d31b11b"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d64c6d0-1ab6-42d4-9ad5-3958787b0fb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6927847-fe02-44a0-88bb-ec3c44213c07}" ma:internalName="TaxCatchAll" ma:showField="CatchAllData" ma:web="bd64c6d0-1ab6-42d4-9ad5-3958787b0fb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bd64c6d0-1ab6-42d4-9ad5-3958787b0fb1">
      <UserInfo>
        <DisplayName>Susan DeSantis</DisplayName>
        <AccountId>17</AccountId>
        <AccountType/>
      </UserInfo>
      <UserInfo>
        <DisplayName>Melissa Holguin</DisplayName>
        <AccountId>9</AccountId>
        <AccountType/>
      </UserInfo>
      <UserInfo>
        <DisplayName>Kyle Santiago</DisplayName>
        <AccountId>31</AccountId>
        <AccountType/>
      </UserInfo>
      <UserInfo>
        <DisplayName>Dave Grenier</DisplayName>
        <AccountId>285</AccountId>
        <AccountType/>
      </UserInfo>
      <UserInfo>
        <DisplayName>David Williams</DisplayName>
        <AccountId>216</AccountId>
        <AccountType/>
      </UserInfo>
      <UserInfo>
        <DisplayName>Julie Nieto</DisplayName>
        <AccountId>23</AccountId>
        <AccountType/>
      </UserInfo>
      <UserInfo>
        <DisplayName>Nora Casillas</DisplayName>
        <AccountId>136</AccountId>
        <AccountType/>
      </UserInfo>
      <UserInfo>
        <DisplayName>Trey Grogan</DisplayName>
        <AccountId>1601</AccountId>
        <AccountType/>
      </UserInfo>
      <UserInfo>
        <DisplayName>Xochitl Medrano</DisplayName>
        <AccountId>86</AccountId>
        <AccountType/>
      </UserInfo>
      <UserInfo>
        <DisplayName>Eric Davidian</DisplayName>
        <AccountId>3369</AccountId>
        <AccountType/>
      </UserInfo>
    </SharedWithUsers>
    <TaxCatchAll xmlns="bd64c6d0-1ab6-42d4-9ad5-3958787b0fb1" xsi:nil="true"/>
    <lcf76f155ced4ddcb4097134ff3c332f xmlns="7873c2d3-f839-49e9-ad23-de2265ceb80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AACB41E-B6C4-40B1-9000-18E6AFB6389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873c2d3-f839-49e9-ad23-de2265ceb800"/>
    <ds:schemaRef ds:uri="bd64c6d0-1ab6-42d4-9ad5-3958787b0fb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0F31642-4554-4C40-8587-C651CDC87753}">
  <ds:schemaRefs>
    <ds:schemaRef ds:uri="http://schemas.microsoft.com/sharepoint/v3/contenttype/forms"/>
  </ds:schemaRefs>
</ds:datastoreItem>
</file>

<file path=customXml/itemProps3.xml><?xml version="1.0" encoding="utf-8"?>
<ds:datastoreItem xmlns:ds="http://schemas.openxmlformats.org/officeDocument/2006/customXml" ds:itemID="{3A3FE971-85E9-421A-A3CB-8C062F48E1F8}">
  <ds:schemaRefs>
    <ds:schemaRef ds:uri="7873c2d3-f839-49e9-ad23-de2265ceb800"/>
    <ds:schemaRef ds:uri="bd64c6d0-1ab6-42d4-9ad5-3958787b0fb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51</Slides>
  <Notes>51</Notes>
  <HiddenSlides>0</HiddenSlides>
  <ScaleCrop>false</ScaleCrop>
  <HeadingPairs>
    <vt:vector size="4" baseType="variant">
      <vt:variant>
        <vt:lpstr>Theme</vt:lpstr>
      </vt:variant>
      <vt:variant>
        <vt:i4>5</vt:i4>
      </vt:variant>
      <vt:variant>
        <vt:lpstr>Slide Titles</vt:lpstr>
      </vt:variant>
      <vt:variant>
        <vt:i4>51</vt:i4>
      </vt:variant>
    </vt:vector>
  </HeadingPairs>
  <TitlesOfParts>
    <vt:vector size="56" baseType="lpstr">
      <vt:lpstr>Office Theme</vt:lpstr>
      <vt:lpstr>1_Office Theme</vt:lpstr>
      <vt:lpstr>COVERS</vt:lpstr>
      <vt:lpstr>CONTENT</vt:lpstr>
      <vt:lpstr>Mærsk</vt:lpstr>
      <vt:lpstr>PowerPoint Presentation</vt:lpstr>
      <vt:lpstr>Working Group Member Identification</vt:lpstr>
      <vt:lpstr>Turn on Camera</vt:lpstr>
      <vt:lpstr>Logistics </vt:lpstr>
      <vt:lpstr>Detailed Agenda</vt:lpstr>
      <vt:lpstr>PowerPoint Presentation</vt:lpstr>
      <vt:lpstr>Facilitator</vt:lpstr>
      <vt:lpstr>PowerPoint Presentation</vt:lpstr>
      <vt:lpstr>Detailed Agenda</vt:lpstr>
      <vt:lpstr>Meeting Objectives</vt:lpstr>
      <vt:lpstr>PowerPoint Presentation</vt:lpstr>
      <vt:lpstr> ZET Program Recap – Metro Board Direction </vt:lpstr>
      <vt:lpstr>PowerPoint Presentation</vt:lpstr>
      <vt:lpstr> ZET Program Principles – Overview  </vt:lpstr>
      <vt:lpstr>PowerPoint Presentation</vt:lpstr>
      <vt:lpstr>PowerPoint Presentation</vt:lpstr>
      <vt:lpstr>Focus Group Co-host</vt:lpstr>
      <vt:lpstr>Focus Group Overview</vt:lpstr>
      <vt:lpstr>Industry &amp; Infrastructure Needs Focus Group Participants</vt:lpstr>
      <vt:lpstr>Community Needs Focus Group Participants</vt:lpstr>
      <vt:lpstr>Industry Focus Group Questions</vt:lpstr>
      <vt:lpstr>Focus Group Highlights</vt:lpstr>
      <vt:lpstr>PowerPoint Presentation</vt:lpstr>
      <vt:lpstr>PowerPoint Presentation</vt:lpstr>
      <vt:lpstr>Focus Group Questions</vt:lpstr>
      <vt:lpstr>Focus Group Highlights</vt:lpstr>
      <vt:lpstr>Focus Group Highlights</vt:lpstr>
      <vt:lpstr>Focus Group Highlights</vt:lpstr>
      <vt:lpstr>Community Focus Group Questions</vt:lpstr>
      <vt:lpstr>Community Focus Group Highlights</vt:lpstr>
      <vt:lpstr>Key Findings &amp; Next Steps</vt:lpstr>
      <vt:lpstr>PowerPoint Presentation</vt:lpstr>
      <vt:lpstr>PowerPoint Presentation</vt:lpstr>
      <vt:lpstr>PowerPoint Presentation</vt:lpstr>
      <vt:lpstr>PowerPoint Presentation</vt:lpstr>
      <vt:lpstr>Review Of Focus Considerations</vt:lpstr>
      <vt:lpstr>Performance Measures and Desired Outcomes – Examples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Upcoming Meetings and Project Information </vt:lpstr>
      <vt:lpstr>Stay connected to this project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revision>2</cp:revision>
  <cp:lastPrinted>2023-01-13T18:22:26Z</cp:lastPrinted>
  <dcterms:created xsi:type="dcterms:W3CDTF">2018-02-03T00:33:10Z</dcterms:created>
  <dcterms:modified xsi:type="dcterms:W3CDTF">2024-08-22T22:12:52Z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0x010100D999B5237FD1BC49A12D7F19280DEB73</vt:lpwstr>
  </property>
  <property fmtid="{D5CDD505-2E9C-101B-9397-08002B2CF9AE}" pid="3" name="ComplianceAssetId">
    <vt:lpwstr/>
  </property>
  <property fmtid="{D5CDD505-2E9C-101B-9397-08002B2CF9AE}" pid="4" name="_ExtendedDescription">
    <vt:lpwstr/>
  </property>
  <property fmtid="{D5CDD505-2E9C-101B-9397-08002B2CF9AE}" pid="5" name="TriggerFlowInfo">
    <vt:lpwstr/>
  </property>
  <property fmtid="{D5CDD505-2E9C-101B-9397-08002B2CF9AE}" pid="6" name="Order">
    <vt:r8>12300</vt:r8>
  </property>
  <property fmtid="{D5CDD505-2E9C-101B-9397-08002B2CF9AE}" pid="7" name="MediaServiceImageTags">
    <vt:lpwstr/>
  </property>
</Properties>
</file>